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5820" r:id="rId2"/>
  </p:sldMasterIdLst>
  <p:notesMasterIdLst>
    <p:notesMasterId r:id="rId24"/>
  </p:notesMasterIdLst>
  <p:handoutMasterIdLst>
    <p:handoutMasterId r:id="rId25"/>
  </p:handoutMasterIdLst>
  <p:sldIdLst>
    <p:sldId id="899" r:id="rId3"/>
    <p:sldId id="466" r:id="rId4"/>
    <p:sldId id="622" r:id="rId5"/>
    <p:sldId id="467" r:id="rId6"/>
    <p:sldId id="1744" r:id="rId7"/>
    <p:sldId id="1750" r:id="rId8"/>
    <p:sldId id="468" r:id="rId9"/>
    <p:sldId id="469" r:id="rId10"/>
    <p:sldId id="470" r:id="rId11"/>
    <p:sldId id="471" r:id="rId12"/>
    <p:sldId id="1658" r:id="rId13"/>
    <p:sldId id="472" r:id="rId14"/>
    <p:sldId id="473" r:id="rId15"/>
    <p:sldId id="474" r:id="rId16"/>
    <p:sldId id="475" r:id="rId17"/>
    <p:sldId id="476" r:id="rId18"/>
    <p:sldId id="477" r:id="rId19"/>
    <p:sldId id="1685" r:id="rId20"/>
    <p:sldId id="1698" r:id="rId21"/>
    <p:sldId id="350" r:id="rId22"/>
    <p:sldId id="1687" r:id="rId23"/>
  </p:sldIdLst>
  <p:sldSz cx="24387175" cy="13717588"/>
  <p:notesSz cx="6858000" cy="9144000"/>
  <p:defaultTex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Microsoft Office" initials="Office" lastIdx="1" clrIdx="0"/>
  <p:cmAuthor id="2" name="пользователь Microsoft Office" initials="Office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6F51"/>
    <a:srgbClr val="272E3A"/>
    <a:srgbClr val="F4A261"/>
    <a:srgbClr val="2A9D8F"/>
    <a:srgbClr val="D9D9D9"/>
    <a:srgbClr val="595959"/>
    <a:srgbClr val="264653"/>
    <a:srgbClr val="454545"/>
    <a:srgbClr val="E9C46A"/>
    <a:srgbClr val="2872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95709" autoAdjust="0"/>
  </p:normalViewPr>
  <p:slideViewPr>
    <p:cSldViewPr>
      <p:cViewPr varScale="1">
        <p:scale>
          <a:sx n="56" d="100"/>
          <a:sy n="56" d="100"/>
        </p:scale>
        <p:origin x="594"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152" d="100"/>
          <a:sy n="152" d="100"/>
        </p:scale>
        <p:origin x="474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nendu Biswas" userId="bfdbf960b5fc32c3" providerId="LiveId" clId="{668C5280-7172-4CCF-A0A5-5F92153FA324}"/>
    <pc:docChg chg="custSel delSld modSld delMainMaster delSection modSection">
      <pc:chgData name="Purnendu Biswas" userId="bfdbf960b5fc32c3" providerId="LiveId" clId="{668C5280-7172-4CCF-A0A5-5F92153FA324}" dt="2020-05-22T11:53:29.656" v="4" actId="1076"/>
      <pc:docMkLst>
        <pc:docMk/>
      </pc:docMkLst>
      <pc:sldChg chg="addSp delSp modSp mod">
        <pc:chgData name="Purnendu Biswas" userId="bfdbf960b5fc32c3" providerId="LiveId" clId="{668C5280-7172-4CCF-A0A5-5F92153FA324}" dt="2020-05-22T11:53:29.656" v="4" actId="1076"/>
        <pc:sldMkLst>
          <pc:docMk/>
          <pc:sldMk cId="4106494105" sldId="4334"/>
        </pc:sldMkLst>
        <pc:spChg chg="mod">
          <ac:chgData name="Purnendu Biswas" userId="bfdbf960b5fc32c3" providerId="LiveId" clId="{668C5280-7172-4CCF-A0A5-5F92153FA324}" dt="2020-05-22T11:53:26.214" v="3"/>
          <ac:spMkLst>
            <pc:docMk/>
            <pc:sldMk cId="4106494105" sldId="4334"/>
            <ac:spMk id="178" creationId="{71A1B0D5-880E-425D-AAA6-61DF5DFE46BA}"/>
          </ac:spMkLst>
        </pc:spChg>
        <pc:spChg chg="mod">
          <ac:chgData name="Purnendu Biswas" userId="bfdbf960b5fc32c3" providerId="LiveId" clId="{668C5280-7172-4CCF-A0A5-5F92153FA324}" dt="2020-05-22T11:53:26.214" v="3"/>
          <ac:spMkLst>
            <pc:docMk/>
            <pc:sldMk cId="4106494105" sldId="4334"/>
            <ac:spMk id="181" creationId="{218CAE68-A0BB-4CF0-BE5D-3127ABA4834C}"/>
          </ac:spMkLst>
        </pc:spChg>
        <pc:spChg chg="mod">
          <ac:chgData name="Purnendu Biswas" userId="bfdbf960b5fc32c3" providerId="LiveId" clId="{668C5280-7172-4CCF-A0A5-5F92153FA324}" dt="2020-05-22T11:53:26.214" v="3"/>
          <ac:spMkLst>
            <pc:docMk/>
            <pc:sldMk cId="4106494105" sldId="4334"/>
            <ac:spMk id="182" creationId="{437670ED-6853-4091-BCD0-ED57375B5933}"/>
          </ac:spMkLst>
        </pc:spChg>
        <pc:spChg chg="mod">
          <ac:chgData name="Purnendu Biswas" userId="bfdbf960b5fc32c3" providerId="LiveId" clId="{668C5280-7172-4CCF-A0A5-5F92153FA324}" dt="2020-05-22T11:53:26.214" v="3"/>
          <ac:spMkLst>
            <pc:docMk/>
            <pc:sldMk cId="4106494105" sldId="4334"/>
            <ac:spMk id="183" creationId="{0C08BCA3-63D5-4554-B4F2-6ADFCF23900C}"/>
          </ac:spMkLst>
        </pc:spChg>
        <pc:spChg chg="mod">
          <ac:chgData name="Purnendu Biswas" userId="bfdbf960b5fc32c3" providerId="LiveId" clId="{668C5280-7172-4CCF-A0A5-5F92153FA324}" dt="2020-05-22T11:53:26.214" v="3"/>
          <ac:spMkLst>
            <pc:docMk/>
            <pc:sldMk cId="4106494105" sldId="4334"/>
            <ac:spMk id="184" creationId="{C40098DA-0DC1-4578-9E32-F6851E86FAA0}"/>
          </ac:spMkLst>
        </pc:spChg>
        <pc:spChg chg="mod">
          <ac:chgData name="Purnendu Biswas" userId="bfdbf960b5fc32c3" providerId="LiveId" clId="{668C5280-7172-4CCF-A0A5-5F92153FA324}" dt="2020-05-22T11:53:26.214" v="3"/>
          <ac:spMkLst>
            <pc:docMk/>
            <pc:sldMk cId="4106494105" sldId="4334"/>
            <ac:spMk id="185" creationId="{C425E361-B7C5-4216-9695-5944534DF287}"/>
          </ac:spMkLst>
        </pc:spChg>
        <pc:spChg chg="mod">
          <ac:chgData name="Purnendu Biswas" userId="bfdbf960b5fc32c3" providerId="LiveId" clId="{668C5280-7172-4CCF-A0A5-5F92153FA324}" dt="2020-05-22T11:53:26.214" v="3"/>
          <ac:spMkLst>
            <pc:docMk/>
            <pc:sldMk cId="4106494105" sldId="4334"/>
            <ac:spMk id="186" creationId="{9397F1C9-66E8-42DA-8F9F-B3B1AAC8DDD7}"/>
          </ac:spMkLst>
        </pc:spChg>
        <pc:spChg chg="mod">
          <ac:chgData name="Purnendu Biswas" userId="bfdbf960b5fc32c3" providerId="LiveId" clId="{668C5280-7172-4CCF-A0A5-5F92153FA324}" dt="2020-05-22T11:53:26.214" v="3"/>
          <ac:spMkLst>
            <pc:docMk/>
            <pc:sldMk cId="4106494105" sldId="4334"/>
            <ac:spMk id="187" creationId="{89D962DA-EF1A-45E1-92B6-E2EB68196FBA}"/>
          </ac:spMkLst>
        </pc:spChg>
        <pc:spChg chg="mod">
          <ac:chgData name="Purnendu Biswas" userId="bfdbf960b5fc32c3" providerId="LiveId" clId="{668C5280-7172-4CCF-A0A5-5F92153FA324}" dt="2020-05-22T11:53:26.214" v="3"/>
          <ac:spMkLst>
            <pc:docMk/>
            <pc:sldMk cId="4106494105" sldId="4334"/>
            <ac:spMk id="188" creationId="{1F0C2998-8FF9-4D55-83D2-220EB33B9CE2}"/>
          </ac:spMkLst>
        </pc:spChg>
        <pc:spChg chg="mod">
          <ac:chgData name="Purnendu Biswas" userId="bfdbf960b5fc32c3" providerId="LiveId" clId="{668C5280-7172-4CCF-A0A5-5F92153FA324}" dt="2020-05-22T11:53:26.214" v="3"/>
          <ac:spMkLst>
            <pc:docMk/>
            <pc:sldMk cId="4106494105" sldId="4334"/>
            <ac:spMk id="189" creationId="{95F14B3A-D956-4B76-9352-BC8D9978EA42}"/>
          </ac:spMkLst>
        </pc:spChg>
        <pc:spChg chg="mod">
          <ac:chgData name="Purnendu Biswas" userId="bfdbf960b5fc32c3" providerId="LiveId" clId="{668C5280-7172-4CCF-A0A5-5F92153FA324}" dt="2020-05-22T11:53:26.214" v="3"/>
          <ac:spMkLst>
            <pc:docMk/>
            <pc:sldMk cId="4106494105" sldId="4334"/>
            <ac:spMk id="190" creationId="{AAC50783-DC53-4AFA-99AF-8FD878848DAF}"/>
          </ac:spMkLst>
        </pc:spChg>
        <pc:spChg chg="mod">
          <ac:chgData name="Purnendu Biswas" userId="bfdbf960b5fc32c3" providerId="LiveId" clId="{668C5280-7172-4CCF-A0A5-5F92153FA324}" dt="2020-05-22T11:53:26.214" v="3"/>
          <ac:spMkLst>
            <pc:docMk/>
            <pc:sldMk cId="4106494105" sldId="4334"/>
            <ac:spMk id="191" creationId="{5E299347-4DF6-4B89-869F-82C0A808A0E8}"/>
          </ac:spMkLst>
        </pc:spChg>
        <pc:spChg chg="mod">
          <ac:chgData name="Purnendu Biswas" userId="bfdbf960b5fc32c3" providerId="LiveId" clId="{668C5280-7172-4CCF-A0A5-5F92153FA324}" dt="2020-05-22T11:53:26.214" v="3"/>
          <ac:spMkLst>
            <pc:docMk/>
            <pc:sldMk cId="4106494105" sldId="4334"/>
            <ac:spMk id="192" creationId="{B67426AC-05EF-4497-A54C-E53649AB13C4}"/>
          </ac:spMkLst>
        </pc:spChg>
        <pc:grpChg chg="del">
          <ac:chgData name="Purnendu Biswas" userId="bfdbf960b5fc32c3" providerId="LiveId" clId="{668C5280-7172-4CCF-A0A5-5F92153FA324}" dt="2020-05-22T11:53:15.486" v="2" actId="478"/>
          <ac:grpSpMkLst>
            <pc:docMk/>
            <pc:sldMk cId="4106494105" sldId="4334"/>
            <ac:grpSpMk id="161" creationId="{CA53FF41-2B47-4F5C-BF88-279420C4C783}"/>
          </ac:grpSpMkLst>
        </pc:grpChg>
        <pc:grpChg chg="add mod">
          <ac:chgData name="Purnendu Biswas" userId="bfdbf960b5fc32c3" providerId="LiveId" clId="{668C5280-7172-4CCF-A0A5-5F92153FA324}" dt="2020-05-22T11:53:29.656" v="4" actId="1076"/>
          <ac:grpSpMkLst>
            <pc:docMk/>
            <pc:sldMk cId="4106494105" sldId="4334"/>
            <ac:grpSpMk id="177" creationId="{52512049-6EB6-42B6-AA8A-F0C46E7506DC}"/>
          </ac:grpSpMkLst>
        </pc:grpChg>
        <pc:grpChg chg="mod">
          <ac:chgData name="Purnendu Biswas" userId="bfdbf960b5fc32c3" providerId="LiveId" clId="{668C5280-7172-4CCF-A0A5-5F92153FA324}" dt="2020-05-22T11:53:26.214" v="3"/>
          <ac:grpSpMkLst>
            <pc:docMk/>
            <pc:sldMk cId="4106494105" sldId="4334"/>
            <ac:grpSpMk id="179" creationId="{BD8AA1C8-0AF9-4286-95F1-6CABB29F6F64}"/>
          </ac:grpSpMkLst>
        </pc:grpChg>
        <pc:grpChg chg="mod">
          <ac:chgData name="Purnendu Biswas" userId="bfdbf960b5fc32c3" providerId="LiveId" clId="{668C5280-7172-4CCF-A0A5-5F92153FA324}" dt="2020-05-22T11:53:26.214" v="3"/>
          <ac:grpSpMkLst>
            <pc:docMk/>
            <pc:sldMk cId="4106494105" sldId="4334"/>
            <ac:grpSpMk id="180" creationId="{3D0E827A-7D6E-4DD8-A5B2-92B93A9B5049}"/>
          </ac:grpSpMkLst>
        </pc:grpChg>
      </pc:sldChg>
      <pc:sldChg chg="del">
        <pc:chgData name="Purnendu Biswas" userId="bfdbf960b5fc32c3" providerId="LiveId" clId="{668C5280-7172-4CCF-A0A5-5F92153FA324}" dt="2020-05-22T11:52:40.982" v="0" actId="47"/>
        <pc:sldMkLst>
          <pc:docMk/>
          <pc:sldMk cId="3927960944" sldId="4338"/>
        </pc:sldMkLst>
      </pc:sldChg>
      <pc:sldChg chg="del">
        <pc:chgData name="Purnendu Biswas" userId="bfdbf960b5fc32c3" providerId="LiveId" clId="{668C5280-7172-4CCF-A0A5-5F92153FA324}" dt="2020-05-22T11:52:40.982" v="0" actId="47"/>
        <pc:sldMkLst>
          <pc:docMk/>
          <pc:sldMk cId="490117632" sldId="4342"/>
        </pc:sldMkLst>
      </pc:sldChg>
      <pc:sldChg chg="del">
        <pc:chgData name="Purnendu Biswas" userId="bfdbf960b5fc32c3" providerId="LiveId" clId="{668C5280-7172-4CCF-A0A5-5F92153FA324}" dt="2020-05-22T11:52:40.982" v="0" actId="47"/>
        <pc:sldMkLst>
          <pc:docMk/>
          <pc:sldMk cId="536812321" sldId="4354"/>
        </pc:sldMkLst>
      </pc:sldChg>
      <pc:sldChg chg="del">
        <pc:chgData name="Purnendu Biswas" userId="bfdbf960b5fc32c3" providerId="LiveId" clId="{668C5280-7172-4CCF-A0A5-5F92153FA324}" dt="2020-05-22T11:52:40.982" v="0" actId="47"/>
        <pc:sldMkLst>
          <pc:docMk/>
          <pc:sldMk cId="3934577260" sldId="4355"/>
        </pc:sldMkLst>
      </pc:sldChg>
      <pc:sldChg chg="del">
        <pc:chgData name="Purnendu Biswas" userId="bfdbf960b5fc32c3" providerId="LiveId" clId="{668C5280-7172-4CCF-A0A5-5F92153FA324}" dt="2020-05-22T11:52:40.982" v="0" actId="47"/>
        <pc:sldMkLst>
          <pc:docMk/>
          <pc:sldMk cId="4005654922" sldId="4356"/>
        </pc:sldMkLst>
      </pc:sldChg>
      <pc:sldMasterChg chg="del delSldLayout">
        <pc:chgData name="Purnendu Biswas" userId="bfdbf960b5fc32c3" providerId="LiveId" clId="{668C5280-7172-4CCF-A0A5-5F92153FA324}" dt="2020-05-22T11:52:40.982" v="0" actId="47"/>
        <pc:sldMasterMkLst>
          <pc:docMk/>
          <pc:sldMasterMk cId="523709332" sldId="2147485801"/>
        </pc:sldMasterMkLst>
        <pc:sldLayoutChg chg="del">
          <pc:chgData name="Purnendu Biswas" userId="bfdbf960b5fc32c3" providerId="LiveId" clId="{668C5280-7172-4CCF-A0A5-5F92153FA324}" dt="2020-05-22T11:52:40.982" v="0" actId="47"/>
          <pc:sldLayoutMkLst>
            <pc:docMk/>
            <pc:sldMasterMk cId="523709332" sldId="2147485801"/>
            <pc:sldLayoutMk cId="3357344755" sldId="2147485802"/>
          </pc:sldLayoutMkLst>
        </pc:sldLayoutChg>
        <pc:sldLayoutChg chg="del">
          <pc:chgData name="Purnendu Biswas" userId="bfdbf960b5fc32c3" providerId="LiveId" clId="{668C5280-7172-4CCF-A0A5-5F92153FA324}" dt="2020-05-22T11:52:40.982" v="0" actId="47"/>
          <pc:sldLayoutMkLst>
            <pc:docMk/>
            <pc:sldMasterMk cId="523709332" sldId="2147485801"/>
            <pc:sldLayoutMk cId="1954084297" sldId="2147485803"/>
          </pc:sldLayoutMkLst>
        </pc:sldLayoutChg>
        <pc:sldLayoutChg chg="del">
          <pc:chgData name="Purnendu Biswas" userId="bfdbf960b5fc32c3" providerId="LiveId" clId="{668C5280-7172-4CCF-A0A5-5F92153FA324}" dt="2020-05-22T11:52:40.982" v="0" actId="47"/>
          <pc:sldLayoutMkLst>
            <pc:docMk/>
            <pc:sldMasterMk cId="523709332" sldId="2147485801"/>
            <pc:sldLayoutMk cId="4288178958" sldId="2147485804"/>
          </pc:sldLayoutMkLst>
        </pc:sldLayoutChg>
        <pc:sldLayoutChg chg="del">
          <pc:chgData name="Purnendu Biswas" userId="bfdbf960b5fc32c3" providerId="LiveId" clId="{668C5280-7172-4CCF-A0A5-5F92153FA324}" dt="2020-05-22T11:52:40.982" v="0" actId="47"/>
          <pc:sldLayoutMkLst>
            <pc:docMk/>
            <pc:sldMasterMk cId="523709332" sldId="2147485801"/>
            <pc:sldLayoutMk cId="3245864290" sldId="2147485805"/>
          </pc:sldLayoutMkLst>
        </pc:sldLayoutChg>
        <pc:sldLayoutChg chg="del">
          <pc:chgData name="Purnendu Biswas" userId="bfdbf960b5fc32c3" providerId="LiveId" clId="{668C5280-7172-4CCF-A0A5-5F92153FA324}" dt="2020-05-22T11:52:40.982" v="0" actId="47"/>
          <pc:sldLayoutMkLst>
            <pc:docMk/>
            <pc:sldMasterMk cId="523709332" sldId="2147485801"/>
            <pc:sldLayoutMk cId="2587149553" sldId="2147485806"/>
          </pc:sldLayoutMkLst>
        </pc:sldLayoutChg>
        <pc:sldLayoutChg chg="del">
          <pc:chgData name="Purnendu Biswas" userId="bfdbf960b5fc32c3" providerId="LiveId" clId="{668C5280-7172-4CCF-A0A5-5F92153FA324}" dt="2020-05-22T11:52:40.982" v="0" actId="47"/>
          <pc:sldLayoutMkLst>
            <pc:docMk/>
            <pc:sldMasterMk cId="523709332" sldId="2147485801"/>
            <pc:sldLayoutMk cId="2229402810" sldId="2147485807"/>
          </pc:sldLayoutMkLst>
        </pc:sldLayoutChg>
        <pc:sldLayoutChg chg="del">
          <pc:chgData name="Purnendu Biswas" userId="bfdbf960b5fc32c3" providerId="LiveId" clId="{668C5280-7172-4CCF-A0A5-5F92153FA324}" dt="2020-05-22T11:52:40.982" v="0" actId="47"/>
          <pc:sldLayoutMkLst>
            <pc:docMk/>
            <pc:sldMasterMk cId="523709332" sldId="2147485801"/>
            <pc:sldLayoutMk cId="3133038351" sldId="2147485808"/>
          </pc:sldLayoutMkLst>
        </pc:sldLayoutChg>
        <pc:sldLayoutChg chg="del">
          <pc:chgData name="Purnendu Biswas" userId="bfdbf960b5fc32c3" providerId="LiveId" clId="{668C5280-7172-4CCF-A0A5-5F92153FA324}" dt="2020-05-22T11:52:40.982" v="0" actId="47"/>
          <pc:sldLayoutMkLst>
            <pc:docMk/>
            <pc:sldMasterMk cId="523709332" sldId="2147485801"/>
            <pc:sldLayoutMk cId="3507432470" sldId="2147485809"/>
          </pc:sldLayoutMkLst>
        </pc:sldLayoutChg>
      </pc:sldMasterChg>
    </pc:docChg>
  </pc:docChgLst>
  <pc:docChgLst>
    <pc:chgData name="reza kabir" userId="af3c95a13102d509" providerId="LiveId" clId="{22CD85AB-12A3-4043-9DCC-6092CAD92210}"/>
    <pc:docChg chg="addSld delSld modSld modShowInfo">
      <pc:chgData name="reza kabir" userId="af3c95a13102d509" providerId="LiveId" clId="{22CD85AB-12A3-4043-9DCC-6092CAD92210}" dt="2020-05-23T18:39:06.942" v="10" actId="2744"/>
      <pc:docMkLst>
        <pc:docMk/>
      </pc:docMkLst>
      <pc:sldChg chg="add del">
        <pc:chgData name="reza kabir" userId="af3c95a13102d509" providerId="LiveId" clId="{22CD85AB-12A3-4043-9DCC-6092CAD92210}" dt="2020-05-22T16:41:42.391" v="3"/>
        <pc:sldMkLst>
          <pc:docMk/>
          <pc:sldMk cId="3502230468" sldId="350"/>
        </pc:sldMkLst>
      </pc:sldChg>
      <pc:sldChg chg="add del">
        <pc:chgData name="reza kabir" userId="af3c95a13102d509" providerId="LiveId" clId="{22CD85AB-12A3-4043-9DCC-6092CAD92210}" dt="2020-05-22T16:41:42.391" v="3"/>
        <pc:sldMkLst>
          <pc:docMk/>
          <pc:sldMk cId="3974571633" sldId="466"/>
        </pc:sldMkLst>
      </pc:sldChg>
      <pc:sldChg chg="add del">
        <pc:chgData name="reza kabir" userId="af3c95a13102d509" providerId="LiveId" clId="{22CD85AB-12A3-4043-9DCC-6092CAD92210}" dt="2020-05-22T16:41:42.391" v="3"/>
        <pc:sldMkLst>
          <pc:docMk/>
          <pc:sldMk cId="1944849489" sldId="467"/>
        </pc:sldMkLst>
      </pc:sldChg>
      <pc:sldChg chg="add del">
        <pc:chgData name="reza kabir" userId="af3c95a13102d509" providerId="LiveId" clId="{22CD85AB-12A3-4043-9DCC-6092CAD92210}" dt="2020-05-22T16:41:42.391" v="3"/>
        <pc:sldMkLst>
          <pc:docMk/>
          <pc:sldMk cId="2597429970" sldId="468"/>
        </pc:sldMkLst>
      </pc:sldChg>
      <pc:sldChg chg="add del">
        <pc:chgData name="reza kabir" userId="af3c95a13102d509" providerId="LiveId" clId="{22CD85AB-12A3-4043-9DCC-6092CAD92210}" dt="2020-05-22T16:41:42.391" v="3"/>
        <pc:sldMkLst>
          <pc:docMk/>
          <pc:sldMk cId="1785759953" sldId="469"/>
        </pc:sldMkLst>
      </pc:sldChg>
      <pc:sldChg chg="add del">
        <pc:chgData name="reza kabir" userId="af3c95a13102d509" providerId="LiveId" clId="{22CD85AB-12A3-4043-9DCC-6092CAD92210}" dt="2020-05-22T16:41:42.391" v="3"/>
        <pc:sldMkLst>
          <pc:docMk/>
          <pc:sldMk cId="2503486575" sldId="470"/>
        </pc:sldMkLst>
      </pc:sldChg>
      <pc:sldChg chg="add del">
        <pc:chgData name="reza kabir" userId="af3c95a13102d509" providerId="LiveId" clId="{22CD85AB-12A3-4043-9DCC-6092CAD92210}" dt="2020-05-22T16:41:42.391" v="3"/>
        <pc:sldMkLst>
          <pc:docMk/>
          <pc:sldMk cId="3133569568" sldId="471"/>
        </pc:sldMkLst>
      </pc:sldChg>
      <pc:sldChg chg="add del">
        <pc:chgData name="reza kabir" userId="af3c95a13102d509" providerId="LiveId" clId="{22CD85AB-12A3-4043-9DCC-6092CAD92210}" dt="2020-05-22T16:41:42.391" v="3"/>
        <pc:sldMkLst>
          <pc:docMk/>
          <pc:sldMk cId="258662911" sldId="472"/>
        </pc:sldMkLst>
      </pc:sldChg>
      <pc:sldChg chg="add del">
        <pc:chgData name="reza kabir" userId="af3c95a13102d509" providerId="LiveId" clId="{22CD85AB-12A3-4043-9DCC-6092CAD92210}" dt="2020-05-22T16:41:42.391" v="3"/>
        <pc:sldMkLst>
          <pc:docMk/>
          <pc:sldMk cId="1217180430" sldId="473"/>
        </pc:sldMkLst>
      </pc:sldChg>
      <pc:sldChg chg="add del">
        <pc:chgData name="reza kabir" userId="af3c95a13102d509" providerId="LiveId" clId="{22CD85AB-12A3-4043-9DCC-6092CAD92210}" dt="2020-05-22T16:41:42.391" v="3"/>
        <pc:sldMkLst>
          <pc:docMk/>
          <pc:sldMk cId="1319905056" sldId="474"/>
        </pc:sldMkLst>
      </pc:sldChg>
      <pc:sldChg chg="add del">
        <pc:chgData name="reza kabir" userId="af3c95a13102d509" providerId="LiveId" clId="{22CD85AB-12A3-4043-9DCC-6092CAD92210}" dt="2020-05-22T16:41:42.391" v="3"/>
        <pc:sldMkLst>
          <pc:docMk/>
          <pc:sldMk cId="3042420546" sldId="475"/>
        </pc:sldMkLst>
      </pc:sldChg>
      <pc:sldChg chg="add del">
        <pc:chgData name="reza kabir" userId="af3c95a13102d509" providerId="LiveId" clId="{22CD85AB-12A3-4043-9DCC-6092CAD92210}" dt="2020-05-22T16:41:42.391" v="3"/>
        <pc:sldMkLst>
          <pc:docMk/>
          <pc:sldMk cId="2300606946" sldId="476"/>
        </pc:sldMkLst>
      </pc:sldChg>
      <pc:sldChg chg="add del">
        <pc:chgData name="reza kabir" userId="af3c95a13102d509" providerId="LiveId" clId="{22CD85AB-12A3-4043-9DCC-6092CAD92210}" dt="2020-05-22T16:41:42.391" v="3"/>
        <pc:sldMkLst>
          <pc:docMk/>
          <pc:sldMk cId="1554738217" sldId="477"/>
        </pc:sldMkLst>
      </pc:sldChg>
      <pc:sldChg chg="del">
        <pc:chgData name="reza kabir" userId="af3c95a13102d509" providerId="LiveId" clId="{22CD85AB-12A3-4043-9DCC-6092CAD92210}" dt="2020-05-22T16:40:05.905" v="0" actId="47"/>
        <pc:sldMkLst>
          <pc:docMk/>
          <pc:sldMk cId="1634854717" sldId="498"/>
        </pc:sldMkLst>
      </pc:sldChg>
      <pc:sldChg chg="del">
        <pc:chgData name="reza kabir" userId="af3c95a13102d509" providerId="LiveId" clId="{22CD85AB-12A3-4043-9DCC-6092CAD92210}" dt="2020-05-22T16:40:05.905" v="0" actId="47"/>
        <pc:sldMkLst>
          <pc:docMk/>
          <pc:sldMk cId="318026348" sldId="617"/>
        </pc:sldMkLst>
      </pc:sldChg>
      <pc:sldChg chg="add del">
        <pc:chgData name="reza kabir" userId="af3c95a13102d509" providerId="LiveId" clId="{22CD85AB-12A3-4043-9DCC-6092CAD92210}" dt="2020-05-23T06:25:03.241" v="5" actId="2696"/>
        <pc:sldMkLst>
          <pc:docMk/>
          <pc:sldMk cId="2719480468" sldId="622"/>
        </pc:sldMkLst>
      </pc:sldChg>
      <pc:sldChg chg="add">
        <pc:chgData name="reza kabir" userId="af3c95a13102d509" providerId="LiveId" clId="{22CD85AB-12A3-4043-9DCC-6092CAD92210}" dt="2020-05-23T06:25:08.656" v="6"/>
        <pc:sldMkLst>
          <pc:docMk/>
          <pc:sldMk cId="4013763564" sldId="622"/>
        </pc:sldMkLst>
      </pc:sldChg>
      <pc:sldChg chg="add del">
        <pc:chgData name="reza kabir" userId="af3c95a13102d509" providerId="LiveId" clId="{22CD85AB-12A3-4043-9DCC-6092CAD92210}" dt="2020-05-22T16:41:42.391" v="3"/>
        <pc:sldMkLst>
          <pc:docMk/>
          <pc:sldMk cId="1255935576" sldId="899"/>
        </pc:sldMkLst>
      </pc:sldChg>
      <pc:sldChg chg="add del">
        <pc:chgData name="reza kabir" userId="af3c95a13102d509" providerId="LiveId" clId="{22CD85AB-12A3-4043-9DCC-6092CAD92210}" dt="2020-05-23T18:37:35.047" v="8"/>
        <pc:sldMkLst>
          <pc:docMk/>
          <pc:sldMk cId="476224125" sldId="1425"/>
        </pc:sldMkLst>
      </pc:sldChg>
      <pc:sldChg chg="add del">
        <pc:chgData name="reza kabir" userId="af3c95a13102d509" providerId="LiveId" clId="{22CD85AB-12A3-4043-9DCC-6092CAD92210}" dt="2020-05-23T18:37:35.047" v="8"/>
        <pc:sldMkLst>
          <pc:docMk/>
          <pc:sldMk cId="1735420986" sldId="1426"/>
        </pc:sldMkLst>
      </pc:sldChg>
      <pc:sldChg chg="add del">
        <pc:chgData name="reza kabir" userId="af3c95a13102d509" providerId="LiveId" clId="{22CD85AB-12A3-4043-9DCC-6092CAD92210}" dt="2020-05-23T18:37:35.047" v="8"/>
        <pc:sldMkLst>
          <pc:docMk/>
          <pc:sldMk cId="3333151453" sldId="1455"/>
        </pc:sldMkLst>
      </pc:sldChg>
      <pc:sldChg chg="add del">
        <pc:chgData name="reza kabir" userId="af3c95a13102d509" providerId="LiveId" clId="{22CD85AB-12A3-4043-9DCC-6092CAD92210}" dt="2020-05-23T18:37:35.047" v="8"/>
        <pc:sldMkLst>
          <pc:docMk/>
          <pc:sldMk cId="3171816728" sldId="1456"/>
        </pc:sldMkLst>
      </pc:sldChg>
      <pc:sldChg chg="add del">
        <pc:chgData name="reza kabir" userId="af3c95a13102d509" providerId="LiveId" clId="{22CD85AB-12A3-4043-9DCC-6092CAD92210}" dt="2020-05-23T18:37:35.047" v="8"/>
        <pc:sldMkLst>
          <pc:docMk/>
          <pc:sldMk cId="311584358" sldId="1464"/>
        </pc:sldMkLst>
      </pc:sldChg>
      <pc:sldChg chg="add del">
        <pc:chgData name="reza kabir" userId="af3c95a13102d509" providerId="LiveId" clId="{22CD85AB-12A3-4043-9DCC-6092CAD92210}" dt="2020-05-23T18:37:35.047" v="8"/>
        <pc:sldMkLst>
          <pc:docMk/>
          <pc:sldMk cId="1449450611" sldId="1469"/>
        </pc:sldMkLst>
      </pc:sldChg>
      <pc:sldChg chg="add del">
        <pc:chgData name="reza kabir" userId="af3c95a13102d509" providerId="LiveId" clId="{22CD85AB-12A3-4043-9DCC-6092CAD92210}" dt="2020-05-23T18:37:35.047" v="8"/>
        <pc:sldMkLst>
          <pc:docMk/>
          <pc:sldMk cId="1503344932" sldId="1476"/>
        </pc:sldMkLst>
      </pc:sldChg>
      <pc:sldChg chg="add del">
        <pc:chgData name="reza kabir" userId="af3c95a13102d509" providerId="LiveId" clId="{22CD85AB-12A3-4043-9DCC-6092CAD92210}" dt="2020-05-23T18:37:35.047" v="8"/>
        <pc:sldMkLst>
          <pc:docMk/>
          <pc:sldMk cId="3551796107" sldId="1480"/>
        </pc:sldMkLst>
      </pc:sldChg>
      <pc:sldChg chg="add del">
        <pc:chgData name="reza kabir" userId="af3c95a13102d509" providerId="LiveId" clId="{22CD85AB-12A3-4043-9DCC-6092CAD92210}" dt="2020-05-23T18:37:35.047" v="8"/>
        <pc:sldMkLst>
          <pc:docMk/>
          <pc:sldMk cId="3288459758" sldId="1483"/>
        </pc:sldMkLst>
      </pc:sldChg>
      <pc:sldChg chg="add del">
        <pc:chgData name="reza kabir" userId="af3c95a13102d509" providerId="LiveId" clId="{22CD85AB-12A3-4043-9DCC-6092CAD92210}" dt="2020-05-23T18:37:35.047" v="8"/>
        <pc:sldMkLst>
          <pc:docMk/>
          <pc:sldMk cId="2213456485" sldId="1487"/>
        </pc:sldMkLst>
      </pc:sldChg>
      <pc:sldChg chg="add del">
        <pc:chgData name="reza kabir" userId="af3c95a13102d509" providerId="LiveId" clId="{22CD85AB-12A3-4043-9DCC-6092CAD92210}" dt="2020-05-23T18:37:35.047" v="8"/>
        <pc:sldMkLst>
          <pc:docMk/>
          <pc:sldMk cId="1186153888" sldId="1491"/>
        </pc:sldMkLst>
      </pc:sldChg>
      <pc:sldChg chg="add del">
        <pc:chgData name="reza kabir" userId="af3c95a13102d509" providerId="LiveId" clId="{22CD85AB-12A3-4043-9DCC-6092CAD92210}" dt="2020-05-23T18:37:35.047" v="8"/>
        <pc:sldMkLst>
          <pc:docMk/>
          <pc:sldMk cId="1814163584" sldId="1494"/>
        </pc:sldMkLst>
      </pc:sldChg>
      <pc:sldChg chg="add del">
        <pc:chgData name="reza kabir" userId="af3c95a13102d509" providerId="LiveId" clId="{22CD85AB-12A3-4043-9DCC-6092CAD92210}" dt="2020-05-23T18:37:35.047" v="8"/>
        <pc:sldMkLst>
          <pc:docMk/>
          <pc:sldMk cId="4085094222" sldId="1497"/>
        </pc:sldMkLst>
      </pc:sldChg>
      <pc:sldChg chg="add del">
        <pc:chgData name="reza kabir" userId="af3c95a13102d509" providerId="LiveId" clId="{22CD85AB-12A3-4043-9DCC-6092CAD92210}" dt="2020-05-23T18:37:35.047" v="8"/>
        <pc:sldMkLst>
          <pc:docMk/>
          <pc:sldMk cId="2511709867" sldId="1501"/>
        </pc:sldMkLst>
      </pc:sldChg>
      <pc:sldChg chg="add del">
        <pc:chgData name="reza kabir" userId="af3c95a13102d509" providerId="LiveId" clId="{22CD85AB-12A3-4043-9DCC-6092CAD92210}" dt="2020-05-23T18:37:35.047" v="8"/>
        <pc:sldMkLst>
          <pc:docMk/>
          <pc:sldMk cId="681728903" sldId="1642"/>
        </pc:sldMkLst>
      </pc:sldChg>
      <pc:sldChg chg="add del">
        <pc:chgData name="reza kabir" userId="af3c95a13102d509" providerId="LiveId" clId="{22CD85AB-12A3-4043-9DCC-6092CAD92210}" dt="2020-05-22T16:41:42.391" v="3"/>
        <pc:sldMkLst>
          <pc:docMk/>
          <pc:sldMk cId="1423731694" sldId="1658"/>
        </pc:sldMkLst>
      </pc:sldChg>
      <pc:sldChg chg="add del">
        <pc:chgData name="reza kabir" userId="af3c95a13102d509" providerId="LiveId" clId="{22CD85AB-12A3-4043-9DCC-6092CAD92210}" dt="2020-05-22T16:41:42.391" v="3"/>
        <pc:sldMkLst>
          <pc:docMk/>
          <pc:sldMk cId="421098684" sldId="1685"/>
        </pc:sldMkLst>
      </pc:sldChg>
      <pc:sldChg chg="add">
        <pc:chgData name="reza kabir" userId="af3c95a13102d509" providerId="LiveId" clId="{22CD85AB-12A3-4043-9DCC-6092CAD92210}" dt="2020-05-23T06:24:59.809" v="4"/>
        <pc:sldMkLst>
          <pc:docMk/>
          <pc:sldMk cId="707421267" sldId="1687"/>
        </pc:sldMkLst>
      </pc:sldChg>
      <pc:sldChg chg="add del">
        <pc:chgData name="reza kabir" userId="af3c95a13102d509" providerId="LiveId" clId="{22CD85AB-12A3-4043-9DCC-6092CAD92210}" dt="2020-05-22T16:41:42.391" v="3"/>
        <pc:sldMkLst>
          <pc:docMk/>
          <pc:sldMk cId="3284300243" sldId="1698"/>
        </pc:sldMkLst>
      </pc:sldChg>
      <pc:sldChg chg="add del">
        <pc:chgData name="reza kabir" userId="af3c95a13102d509" providerId="LiveId" clId="{22CD85AB-12A3-4043-9DCC-6092CAD92210}" dt="2020-05-23T18:37:35.047" v="8"/>
        <pc:sldMkLst>
          <pc:docMk/>
          <pc:sldMk cId="1174329819" sldId="1728"/>
        </pc:sldMkLst>
      </pc:sldChg>
      <pc:sldChg chg="add del">
        <pc:chgData name="reza kabir" userId="af3c95a13102d509" providerId="LiveId" clId="{22CD85AB-12A3-4043-9DCC-6092CAD92210}" dt="2020-05-23T18:37:35.047" v="8"/>
        <pc:sldMkLst>
          <pc:docMk/>
          <pc:sldMk cId="3777312042" sldId="1737"/>
        </pc:sldMkLst>
      </pc:sldChg>
      <pc:sldChg chg="modSp add">
        <pc:chgData name="reza kabir" userId="af3c95a13102d509" providerId="LiveId" clId="{22CD85AB-12A3-4043-9DCC-6092CAD92210}" dt="2020-05-23T18:38:11.151" v="9"/>
        <pc:sldMkLst>
          <pc:docMk/>
          <pc:sldMk cId="2012510387" sldId="1744"/>
        </pc:sldMkLst>
        <pc:spChg chg="mod">
          <ac:chgData name="reza kabir" userId="af3c95a13102d509" providerId="LiveId" clId="{22CD85AB-12A3-4043-9DCC-6092CAD92210}" dt="2020-05-23T18:38:11.151" v="9"/>
          <ac:spMkLst>
            <pc:docMk/>
            <pc:sldMk cId="2012510387" sldId="1744"/>
            <ac:spMk id="2" creationId="{00000000-0000-0000-0000-000000000000}"/>
          </ac:spMkLst>
        </pc:spChg>
      </pc:sldChg>
      <pc:sldChg chg="add">
        <pc:chgData name="reza kabir" userId="af3c95a13102d509" providerId="LiveId" clId="{22CD85AB-12A3-4043-9DCC-6092CAD92210}" dt="2020-05-23T18:38:11.151" v="9"/>
        <pc:sldMkLst>
          <pc:docMk/>
          <pc:sldMk cId="2898016228" sldId="1750"/>
        </pc:sldMkLst>
      </pc:sldChg>
      <pc:sldChg chg="add del">
        <pc:chgData name="reza kabir" userId="af3c95a13102d509" providerId="LiveId" clId="{22CD85AB-12A3-4043-9DCC-6092CAD92210}" dt="2020-05-23T18:37:35.047" v="8"/>
        <pc:sldMkLst>
          <pc:docMk/>
          <pc:sldMk cId="768464361" sldId="1923"/>
        </pc:sldMkLst>
      </pc:sldChg>
      <pc:sldChg chg="add del">
        <pc:chgData name="reza kabir" userId="af3c95a13102d509" providerId="LiveId" clId="{22CD85AB-12A3-4043-9DCC-6092CAD92210}" dt="2020-05-23T18:37:35.047" v="8"/>
        <pc:sldMkLst>
          <pc:docMk/>
          <pc:sldMk cId="1809039768" sldId="2252"/>
        </pc:sldMkLst>
      </pc:sldChg>
      <pc:sldChg chg="add del">
        <pc:chgData name="reza kabir" userId="af3c95a13102d509" providerId="LiveId" clId="{22CD85AB-12A3-4043-9DCC-6092CAD92210}" dt="2020-05-23T18:37:35.047" v="8"/>
        <pc:sldMkLst>
          <pc:docMk/>
          <pc:sldMk cId="3765368826" sldId="2255"/>
        </pc:sldMkLst>
      </pc:sldChg>
      <pc:sldChg chg="add del">
        <pc:chgData name="reza kabir" userId="af3c95a13102d509" providerId="LiveId" clId="{22CD85AB-12A3-4043-9DCC-6092CAD92210}" dt="2020-05-23T18:37:35.047" v="8"/>
        <pc:sldMkLst>
          <pc:docMk/>
          <pc:sldMk cId="3261941280" sldId="2258"/>
        </pc:sldMkLst>
      </pc:sldChg>
      <pc:sldChg chg="add del">
        <pc:chgData name="reza kabir" userId="af3c95a13102d509" providerId="LiveId" clId="{22CD85AB-12A3-4043-9DCC-6092CAD92210}" dt="2020-05-23T18:37:35.047" v="8"/>
        <pc:sldMkLst>
          <pc:docMk/>
          <pc:sldMk cId="3525077222" sldId="2261"/>
        </pc:sldMkLst>
      </pc:sldChg>
      <pc:sldChg chg="add del">
        <pc:chgData name="reza kabir" userId="af3c95a13102d509" providerId="LiveId" clId="{22CD85AB-12A3-4043-9DCC-6092CAD92210}" dt="2020-05-23T18:37:35.047" v="8"/>
        <pc:sldMkLst>
          <pc:docMk/>
          <pc:sldMk cId="3186240898" sldId="2264"/>
        </pc:sldMkLst>
      </pc:sldChg>
      <pc:sldChg chg="add del">
        <pc:chgData name="reza kabir" userId="af3c95a13102d509" providerId="LiveId" clId="{22CD85AB-12A3-4043-9DCC-6092CAD92210}" dt="2020-05-23T18:37:35.047" v="8"/>
        <pc:sldMkLst>
          <pc:docMk/>
          <pc:sldMk cId="3768904012" sldId="2267"/>
        </pc:sldMkLst>
      </pc:sldChg>
      <pc:sldChg chg="add del">
        <pc:chgData name="reza kabir" userId="af3c95a13102d509" providerId="LiveId" clId="{22CD85AB-12A3-4043-9DCC-6092CAD92210}" dt="2020-05-23T18:37:35.047" v="8"/>
        <pc:sldMkLst>
          <pc:docMk/>
          <pc:sldMk cId="3348926957" sldId="2270"/>
        </pc:sldMkLst>
      </pc:sldChg>
      <pc:sldChg chg="modSp add del">
        <pc:chgData name="reza kabir" userId="af3c95a13102d509" providerId="LiveId" clId="{22CD85AB-12A3-4043-9DCC-6092CAD92210}" dt="2020-05-23T18:37:35.047" v="8"/>
        <pc:sldMkLst>
          <pc:docMk/>
          <pc:sldMk cId="2345020402" sldId="2273"/>
        </pc:sldMkLst>
        <pc:spChg chg="mod">
          <ac:chgData name="reza kabir" userId="af3c95a13102d509" providerId="LiveId" clId="{22CD85AB-12A3-4043-9DCC-6092CAD92210}" dt="2020-05-23T18:37:33.042" v="7"/>
          <ac:spMkLst>
            <pc:docMk/>
            <pc:sldMk cId="2345020402" sldId="2273"/>
            <ac:spMk id="2" creationId="{00000000-0000-0000-0000-000000000000}"/>
          </ac:spMkLst>
        </pc:spChg>
      </pc:sldChg>
      <pc:sldChg chg="add del">
        <pc:chgData name="reza kabir" userId="af3c95a13102d509" providerId="LiveId" clId="{22CD85AB-12A3-4043-9DCC-6092CAD92210}" dt="2020-05-23T18:37:35.047" v="8"/>
        <pc:sldMkLst>
          <pc:docMk/>
          <pc:sldMk cId="3937241451" sldId="2379"/>
        </pc:sldMkLst>
      </pc:sldChg>
      <pc:sldChg chg="del">
        <pc:chgData name="reza kabir" userId="af3c95a13102d509" providerId="LiveId" clId="{22CD85AB-12A3-4043-9DCC-6092CAD92210}" dt="2020-05-22T16:40:05.905" v="0" actId="47"/>
        <pc:sldMkLst>
          <pc:docMk/>
          <pc:sldMk cId="808174595" sldId="4219"/>
        </pc:sldMkLst>
      </pc:sldChg>
      <pc:sldChg chg="del">
        <pc:chgData name="reza kabir" userId="af3c95a13102d509" providerId="LiveId" clId="{22CD85AB-12A3-4043-9DCC-6092CAD92210}" dt="2020-05-22T16:40:05.905" v="0" actId="47"/>
        <pc:sldMkLst>
          <pc:docMk/>
          <pc:sldMk cId="4106494105" sldId="4334"/>
        </pc:sldMkLst>
      </pc:sldChg>
      <pc:sldChg chg="del">
        <pc:chgData name="reza kabir" userId="af3c95a13102d509" providerId="LiveId" clId="{22CD85AB-12A3-4043-9DCC-6092CAD92210}" dt="2020-05-22T16:40:05.905" v="0" actId="47"/>
        <pc:sldMkLst>
          <pc:docMk/>
          <pc:sldMk cId="4141908146" sldId="4347"/>
        </pc:sldMkLst>
      </pc:sldChg>
      <pc:sldChg chg="del">
        <pc:chgData name="reza kabir" userId="af3c95a13102d509" providerId="LiveId" clId="{22CD85AB-12A3-4043-9DCC-6092CAD92210}" dt="2020-05-22T16:40:05.905" v="0" actId="47"/>
        <pc:sldMkLst>
          <pc:docMk/>
          <pc:sldMk cId="1200736156" sldId="4349"/>
        </pc:sldMkLst>
      </pc:sldChg>
      <pc:sldChg chg="del">
        <pc:chgData name="reza kabir" userId="af3c95a13102d509" providerId="LiveId" clId="{22CD85AB-12A3-4043-9DCC-6092CAD92210}" dt="2020-05-22T16:40:05.905" v="0" actId="47"/>
        <pc:sldMkLst>
          <pc:docMk/>
          <pc:sldMk cId="3673970442" sldId="4351"/>
        </pc:sldMkLst>
      </pc:sldChg>
      <pc:sldChg chg="del">
        <pc:chgData name="reza kabir" userId="af3c95a13102d509" providerId="LiveId" clId="{22CD85AB-12A3-4043-9DCC-6092CAD92210}" dt="2020-05-22T16:40:05.905" v="0" actId="47"/>
        <pc:sldMkLst>
          <pc:docMk/>
          <pc:sldMk cId="4073656652" sldId="435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41B0E-0A9B-FB43-B29A-2C5A495EA0A7}" type="datetimeFigureOut">
              <a:rPr lang="ru-RU" smtClean="0"/>
              <a:t>24.05.2020</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111949-EE69-F440-BF44-484174DCC2AF}" type="slidenum">
              <a:rPr lang="ru-RU" smtClean="0"/>
              <a:t>‹#›</a:t>
            </a:fld>
            <a:endParaRPr lang="ru-RU"/>
          </a:p>
        </p:txBody>
      </p:sp>
      <p:sp>
        <p:nvSpPr>
          <p:cNvPr id="2" name="Верхний колонтитул 1">
            <a:extLst>
              <a:ext uri="{FF2B5EF4-FFF2-40B4-BE49-F238E27FC236}">
                <a16:creationId xmlns:a16="http://schemas.microsoft.com/office/drawing/2014/main" id="{D163C9CA-823B-F14C-9E29-9AF9C74543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Tree>
    <p:extLst>
      <p:ext uri="{BB962C8B-B14F-4D97-AF65-F5344CB8AC3E}">
        <p14:creationId xmlns:p14="http://schemas.microsoft.com/office/powerpoint/2010/main" val="2399242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03F2D-4C40-8A47-B131-FA84CE0A3C0A}" type="datetimeFigureOut">
              <a:rPr lang="ru-RU" smtClean="0"/>
              <a:t>24.05.2020</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FC40D-6FB9-1648-B027-EAD4E7DC4F2C}" type="slidenum">
              <a:rPr lang="ru-RU" smtClean="0"/>
              <a:t>‹#›</a:t>
            </a:fld>
            <a:endParaRPr lang="ru-RU"/>
          </a:p>
        </p:txBody>
      </p:sp>
    </p:spTree>
    <p:extLst>
      <p:ext uri="{BB962C8B-B14F-4D97-AF65-F5344CB8AC3E}">
        <p14:creationId xmlns:p14="http://schemas.microsoft.com/office/powerpoint/2010/main" val="4180741598"/>
      </p:ext>
    </p:extLst>
  </p:cSld>
  <p:clrMap bg1="lt1" tx1="dk1" bg2="lt2" tx2="dk2" accent1="accent1" accent2="accent2" accent3="accent3" accent4="accent4" accent5="accent5" accent6="accent6" hlink="hlink" folHlink="folHlink"/>
  <p:hf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2438522"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243852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9720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2438522"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243852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59103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2438522"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243852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1441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2438522"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243852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21431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2438522"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243852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1801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C38DD1-33AA-4996-977A-42B26A155BBE}" type="slidenum">
              <a:rPr kumimoji="0" lang="id-ID"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id-ID"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2501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3</a:t>
            </a:fld>
            <a:endParaRPr lang="en-US"/>
          </a:p>
        </p:txBody>
      </p:sp>
    </p:spTree>
    <p:extLst>
      <p:ext uri="{BB962C8B-B14F-4D97-AF65-F5344CB8AC3E}">
        <p14:creationId xmlns:p14="http://schemas.microsoft.com/office/powerpoint/2010/main" val="167697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2438522"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243852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484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2438522"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243852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887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2438522"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243852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814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2438522"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243852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7942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2438522"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243852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84958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2438522"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243852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3026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2438522"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243852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9485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Main_1">
    <p:spTree>
      <p:nvGrpSpPr>
        <p:cNvPr id="1" name=""/>
        <p:cNvGrpSpPr/>
        <p:nvPr/>
      </p:nvGrpSpPr>
      <p:grpSpPr>
        <a:xfrm>
          <a:off x="0" y="0"/>
          <a:ext cx="0" cy="0"/>
          <a:chOff x="0" y="0"/>
          <a:chExt cx="0" cy="0"/>
        </a:xfrm>
      </p:grpSpPr>
      <p:sp>
        <p:nvSpPr>
          <p:cNvPr id="15" name="Заголовок 1">
            <a:extLst>
              <a:ext uri="{FF2B5EF4-FFF2-40B4-BE49-F238E27FC236}">
                <a16:creationId xmlns:a16="http://schemas.microsoft.com/office/drawing/2014/main" id="{C02986CC-D516-6547-954E-BA4F692DAAE9}"/>
              </a:ext>
            </a:extLst>
          </p:cNvPr>
          <p:cNvSpPr>
            <a:spLocks noGrp="1"/>
          </p:cNvSpPr>
          <p:nvPr>
            <p:ph type="title" hasCustomPrompt="1"/>
          </p:nvPr>
        </p:nvSpPr>
        <p:spPr>
          <a:xfrm>
            <a:off x="2040459" y="6498754"/>
            <a:ext cx="7632848" cy="518457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mj-lt"/>
                <a:ea typeface="Tahoma" charset="0"/>
                <a:cs typeface="Tahoma" charset="0"/>
              </a:defRPr>
            </a:lvl1pPr>
          </a:lstStyle>
          <a:p>
            <a:r>
              <a:rPr lang="en-US" dirty="0"/>
              <a:t>NAME OF YOUR TOP SLIDE</a:t>
            </a:r>
            <a:endParaRPr lang="ru-RU" dirty="0"/>
          </a:p>
        </p:txBody>
      </p:sp>
    </p:spTree>
    <p:extLst>
      <p:ext uri="{BB962C8B-B14F-4D97-AF65-F5344CB8AC3E}">
        <p14:creationId xmlns:p14="http://schemas.microsoft.com/office/powerpoint/2010/main" val="331191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_0">
    <p:spTree>
      <p:nvGrpSpPr>
        <p:cNvPr id="1" name=""/>
        <p:cNvGrpSpPr/>
        <p:nvPr/>
      </p:nvGrpSpPr>
      <p:grpSpPr>
        <a:xfrm>
          <a:off x="0" y="0"/>
          <a:ext cx="0" cy="0"/>
          <a:chOff x="0" y="0"/>
          <a:chExt cx="0" cy="0"/>
        </a:xfrm>
      </p:grpSpPr>
      <p:sp>
        <p:nvSpPr>
          <p:cNvPr id="15" name="Заголовок 1">
            <a:extLst>
              <a:ext uri="{FF2B5EF4-FFF2-40B4-BE49-F238E27FC236}">
                <a16:creationId xmlns:a16="http://schemas.microsoft.com/office/drawing/2014/main" id="{C02986CC-D516-6547-954E-BA4F692DAAE9}"/>
              </a:ext>
            </a:extLst>
          </p:cNvPr>
          <p:cNvSpPr>
            <a:spLocks noGrp="1"/>
          </p:cNvSpPr>
          <p:nvPr>
            <p:ph type="title" hasCustomPrompt="1"/>
          </p:nvPr>
        </p:nvSpPr>
        <p:spPr>
          <a:xfrm>
            <a:off x="1601920"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8" name="Текст 3">
            <a:extLst>
              <a:ext uri="{FF2B5EF4-FFF2-40B4-BE49-F238E27FC236}">
                <a16:creationId xmlns:a16="http://schemas.microsoft.com/office/drawing/2014/main" id="{0AB005FD-6530-3E4A-9093-8B2C9615AE57}"/>
              </a:ext>
            </a:extLst>
          </p:cNvPr>
          <p:cNvSpPr>
            <a:spLocks noGrp="1"/>
          </p:cNvSpPr>
          <p:nvPr>
            <p:ph type="body" sz="quarter" idx="21" hasCustomPrompt="1"/>
          </p:nvPr>
        </p:nvSpPr>
        <p:spPr>
          <a:xfrm>
            <a:off x="1601920"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4" name="Номер слайда 1">
            <a:extLst>
              <a:ext uri="{FF2B5EF4-FFF2-40B4-BE49-F238E27FC236}">
                <a16:creationId xmlns:a16="http://schemas.microsoft.com/office/drawing/2014/main" id="{963ADF24-BE00-C549-BC1B-816B7DDDD612}"/>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Tree>
    <p:extLst>
      <p:ext uri="{BB962C8B-B14F-4D97-AF65-F5344CB8AC3E}">
        <p14:creationId xmlns:p14="http://schemas.microsoft.com/office/powerpoint/2010/main" val="3286015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24123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hitout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03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315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78401526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xmlns:p14="http://schemas.microsoft.com/office/powerpoint/2010/main" advClick="0"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4"/>
          <p:cNvSpPr>
            <a:spLocks noGrp="1"/>
          </p:cNvSpPr>
          <p:nvPr>
            <p:ph type="body" sz="quarter" idx="10" hasCustomPrompt="1"/>
          </p:nvPr>
        </p:nvSpPr>
        <p:spPr>
          <a:xfrm>
            <a:off x="1829038" y="1867116"/>
            <a:ext cx="20729099" cy="812894"/>
          </a:xfrm>
        </p:spPr>
        <p:txBody>
          <a:bodyPr>
            <a:normAutofit/>
          </a:bodyPr>
          <a:lstStyle>
            <a:lvl1pPr marL="0" indent="0" algn="ctr">
              <a:lnSpc>
                <a:spcPct val="86000"/>
              </a:lnSpc>
              <a:spcBef>
                <a:spcPts val="0"/>
              </a:spcBef>
              <a:buNone/>
              <a:defRPr sz="3600" baseline="0"/>
            </a:lvl1pPr>
          </a:lstStyle>
          <a:p>
            <a:pPr lvl="0"/>
            <a:r>
              <a:rPr lang="en-US" dirty="0"/>
              <a:t>Click here to edit subtitle</a:t>
            </a:r>
          </a:p>
        </p:txBody>
      </p:sp>
    </p:spTree>
    <p:extLst>
      <p:ext uri="{BB962C8B-B14F-4D97-AF65-F5344CB8AC3E}">
        <p14:creationId xmlns:p14="http://schemas.microsoft.com/office/powerpoint/2010/main" val="2081975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Layout: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08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70B5-2641-4048-A5B7-426327B0BA58}"/>
              </a:ext>
            </a:extLst>
          </p:cNvPr>
          <p:cNvSpPr>
            <a:spLocks noGrp="1"/>
          </p:cNvSpPr>
          <p:nvPr>
            <p:ph type="title"/>
          </p:nvPr>
        </p:nvSpPr>
        <p:spPr>
          <a:xfrm>
            <a:off x="1676400" y="730251"/>
            <a:ext cx="21034375" cy="1664048"/>
          </a:xfrm>
          <a:prstGeom prst="rect">
            <a:avLst/>
          </a:prstGeom>
        </p:spPr>
        <p:txBody>
          <a:bodyPr anchor="ctr"/>
          <a:lstStyle>
            <a:lvl1pPr>
              <a:defRPr sz="7200"/>
            </a:lvl1pPr>
          </a:lstStyle>
          <a:p>
            <a:r>
              <a:rPr lang="en-US" dirty="0"/>
              <a:t>Click to edit Master title style</a:t>
            </a:r>
          </a:p>
        </p:txBody>
      </p:sp>
    </p:spTree>
    <p:extLst>
      <p:ext uri="{BB962C8B-B14F-4D97-AF65-F5344CB8AC3E}">
        <p14:creationId xmlns:p14="http://schemas.microsoft.com/office/powerpoint/2010/main" val="320223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69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730251"/>
            <a:ext cx="21031200" cy="2651126"/>
          </a:xfrm>
          <a:prstGeom prst="rect">
            <a:avLst/>
          </a:prstGeom>
        </p:spPr>
        <p:txBody>
          <a:bodyPr vert="horz" lIns="91440" tIns="45720" rIns="91440" bIns="45720" rtlCol="0" anchor="ctr">
            <a:norm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676400" y="3651250"/>
            <a:ext cx="21031200" cy="8702676"/>
          </a:xfrm>
          <a:prstGeom prst="rect">
            <a:avLst/>
          </a:prstGeom>
        </p:spPr>
        <p:txBody>
          <a:bodyPr vert="horz" lIns="91440" tIns="45720" rIns="91440" bIns="45720" rtlCol="0">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76400" y="12712701"/>
            <a:ext cx="5486400" cy="730250"/>
          </a:xfrm>
          <a:prstGeom prst="rect">
            <a:avLst/>
          </a:prstGeom>
        </p:spPr>
        <p:txBody>
          <a:bodyPr vert="horz" lIns="91440" tIns="45720" rIns="91440" bIns="45720" rtlCol="0" anchor="ctr"/>
          <a:lstStyle>
            <a:defPPr>
              <a:defRPr lang="en-US"/>
            </a:defPPr>
            <a:lvl1pPr marL="0" algn="l" defTabSz="457200" rtl="0" eaLnBrk="1" latinLnBrk="0" hangingPunct="1">
              <a:defRPr sz="24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BF1A2E9-0A58-4CD8-B9CB-2A5E9A0BC469}" type="datetimeFigureOut">
              <a:rPr lang="en-US" smtClean="0"/>
              <a:pPr/>
              <a:t>5/24/2020</a:t>
            </a:fld>
            <a:endParaRPr lang="en-US"/>
          </a:p>
        </p:txBody>
      </p:sp>
      <p:sp>
        <p:nvSpPr>
          <p:cNvPr id="5" name="Footer Placeholder 4"/>
          <p:cNvSpPr>
            <a:spLocks noGrp="1"/>
          </p:cNvSpPr>
          <p:nvPr>
            <p:ph type="ftr" sz="quarter" idx="11"/>
          </p:nvPr>
        </p:nvSpPr>
        <p:spPr>
          <a:xfrm>
            <a:off x="8077200" y="12712701"/>
            <a:ext cx="8229600" cy="730250"/>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12"/>
          </p:nvPr>
        </p:nvSpPr>
        <p:spPr>
          <a:xfrm>
            <a:off x="17221200" y="12712701"/>
            <a:ext cx="5486400" cy="730250"/>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9F497E-EEEB-4D0F-8C2E-A2AA7485E8AD}" type="slidenum">
              <a:rPr lang="en-US" smtClean="0"/>
              <a:pPr/>
              <a:t>‹#›</a:t>
            </a:fld>
            <a:endParaRPr lang="en-US"/>
          </a:p>
        </p:txBody>
      </p:sp>
    </p:spTree>
    <p:custDataLst>
      <p:tags r:id="rId1"/>
    </p:custDataLst>
    <p:extLst>
      <p:ext uri="{BB962C8B-B14F-4D97-AF65-F5344CB8AC3E}">
        <p14:creationId xmlns:p14="http://schemas.microsoft.com/office/powerpoint/2010/main" val="210027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lvl1pPr algn="ctr"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1088518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58393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Main_1">
    <p:spTree>
      <p:nvGrpSpPr>
        <p:cNvPr id="1" name=""/>
        <p:cNvGrpSpPr/>
        <p:nvPr/>
      </p:nvGrpSpPr>
      <p:grpSpPr>
        <a:xfrm>
          <a:off x="0" y="0"/>
          <a:ext cx="0" cy="0"/>
          <a:chOff x="0" y="0"/>
          <a:chExt cx="0" cy="0"/>
        </a:xfrm>
      </p:grpSpPr>
      <p:sp>
        <p:nvSpPr>
          <p:cNvPr id="15" name="Заголовок 1">
            <a:extLst>
              <a:ext uri="{FF2B5EF4-FFF2-40B4-BE49-F238E27FC236}">
                <a16:creationId xmlns:a16="http://schemas.microsoft.com/office/drawing/2014/main" id="{C02986CC-D516-6547-954E-BA4F692DAAE9}"/>
              </a:ext>
            </a:extLst>
          </p:cNvPr>
          <p:cNvSpPr>
            <a:spLocks noGrp="1"/>
          </p:cNvSpPr>
          <p:nvPr>
            <p:ph type="title" hasCustomPrompt="1"/>
          </p:nvPr>
        </p:nvSpPr>
        <p:spPr>
          <a:xfrm>
            <a:off x="2040459" y="6498754"/>
            <a:ext cx="7632848" cy="518457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Tree>
    <p:extLst>
      <p:ext uri="{BB962C8B-B14F-4D97-AF65-F5344CB8AC3E}">
        <p14:creationId xmlns:p14="http://schemas.microsoft.com/office/powerpoint/2010/main" val="417741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Main_1">
    <p:spTree>
      <p:nvGrpSpPr>
        <p:cNvPr id="1" name=""/>
        <p:cNvGrpSpPr/>
        <p:nvPr/>
      </p:nvGrpSpPr>
      <p:grpSpPr>
        <a:xfrm>
          <a:off x="0" y="0"/>
          <a:ext cx="0" cy="0"/>
          <a:chOff x="0" y="0"/>
          <a:chExt cx="0" cy="0"/>
        </a:xfrm>
      </p:grpSpPr>
      <p:sp>
        <p:nvSpPr>
          <p:cNvPr id="15" name="Заголовок 1">
            <a:extLst>
              <a:ext uri="{FF2B5EF4-FFF2-40B4-BE49-F238E27FC236}">
                <a16:creationId xmlns:a16="http://schemas.microsoft.com/office/drawing/2014/main" id="{C02986CC-D516-6547-954E-BA4F692DAAE9}"/>
              </a:ext>
            </a:extLst>
          </p:cNvPr>
          <p:cNvSpPr>
            <a:spLocks noGrp="1"/>
          </p:cNvSpPr>
          <p:nvPr>
            <p:ph type="title" hasCustomPrompt="1"/>
          </p:nvPr>
        </p:nvSpPr>
        <p:spPr>
          <a:xfrm>
            <a:off x="1824435" y="1098155"/>
            <a:ext cx="20666296" cy="1440160"/>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8" name="Текст 3">
            <a:extLst>
              <a:ext uri="{FF2B5EF4-FFF2-40B4-BE49-F238E27FC236}">
                <a16:creationId xmlns:a16="http://schemas.microsoft.com/office/drawing/2014/main" id="{0AB005FD-6530-3E4A-9093-8B2C9615AE57}"/>
              </a:ext>
            </a:extLst>
          </p:cNvPr>
          <p:cNvSpPr>
            <a:spLocks noGrp="1"/>
          </p:cNvSpPr>
          <p:nvPr>
            <p:ph type="body" sz="quarter" idx="21" hasCustomPrompt="1"/>
          </p:nvPr>
        </p:nvSpPr>
        <p:spPr>
          <a:xfrm>
            <a:off x="1824435" y="3474418"/>
            <a:ext cx="20666296" cy="5904656"/>
          </a:xfrm>
          <a:prstGeom prst="rect">
            <a:avLst/>
          </a:prstGeom>
        </p:spPr>
        <p:txBody>
          <a:bodyPr/>
          <a:lstStyle>
            <a:lvl1pPr algn="ctr">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4" name="Номер слайда 1">
            <a:extLst>
              <a:ext uri="{FF2B5EF4-FFF2-40B4-BE49-F238E27FC236}">
                <a16:creationId xmlns:a16="http://schemas.microsoft.com/office/drawing/2014/main" id="{F8176027-EFD5-1A4C-B3F3-DE92C312D23C}"/>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Tree>
    <p:extLst>
      <p:ext uri="{BB962C8B-B14F-4D97-AF65-F5344CB8AC3E}">
        <p14:creationId xmlns:p14="http://schemas.microsoft.com/office/powerpoint/2010/main" val="380033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in_1">
    <p:spTree>
      <p:nvGrpSpPr>
        <p:cNvPr id="1" name=""/>
        <p:cNvGrpSpPr/>
        <p:nvPr/>
      </p:nvGrpSpPr>
      <p:grpSpPr>
        <a:xfrm>
          <a:off x="0" y="0"/>
          <a:ext cx="0" cy="0"/>
          <a:chOff x="0" y="0"/>
          <a:chExt cx="0" cy="0"/>
        </a:xfrm>
      </p:grpSpPr>
      <p:sp>
        <p:nvSpPr>
          <p:cNvPr id="15" name="Заголовок 1">
            <a:extLst>
              <a:ext uri="{FF2B5EF4-FFF2-40B4-BE49-F238E27FC236}">
                <a16:creationId xmlns:a16="http://schemas.microsoft.com/office/drawing/2014/main" id="{C02986CC-D516-6547-954E-BA4F692DAAE9}"/>
              </a:ext>
            </a:extLst>
          </p:cNvPr>
          <p:cNvSpPr>
            <a:spLocks noGrp="1"/>
          </p:cNvSpPr>
          <p:nvPr>
            <p:ph type="title" hasCustomPrompt="1"/>
          </p:nvPr>
        </p:nvSpPr>
        <p:spPr>
          <a:xfrm>
            <a:off x="14059303" y="1674219"/>
            <a:ext cx="8431428" cy="2664295"/>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8" name="Текст 3">
            <a:extLst>
              <a:ext uri="{FF2B5EF4-FFF2-40B4-BE49-F238E27FC236}">
                <a16:creationId xmlns:a16="http://schemas.microsoft.com/office/drawing/2014/main" id="{0AB005FD-6530-3E4A-9093-8B2C9615AE57}"/>
              </a:ext>
            </a:extLst>
          </p:cNvPr>
          <p:cNvSpPr>
            <a:spLocks noGrp="1"/>
          </p:cNvSpPr>
          <p:nvPr>
            <p:ph type="body" sz="quarter" idx="21" hasCustomPrompt="1"/>
          </p:nvPr>
        </p:nvSpPr>
        <p:spPr>
          <a:xfrm>
            <a:off x="14059303"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4" name="Номер слайда 1">
            <a:extLst>
              <a:ext uri="{FF2B5EF4-FFF2-40B4-BE49-F238E27FC236}">
                <a16:creationId xmlns:a16="http://schemas.microsoft.com/office/drawing/2014/main" id="{8EC6443F-727B-6046-90AE-727CC4A21A82}"/>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Tree>
    <p:extLst>
      <p:ext uri="{BB962C8B-B14F-4D97-AF65-F5344CB8AC3E}">
        <p14:creationId xmlns:p14="http://schemas.microsoft.com/office/powerpoint/2010/main" val="3232981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804006"/>
      </p:ext>
    </p:extLst>
  </p:cSld>
  <p:clrMap bg1="lt1" tx1="dk1" bg2="lt2" tx2="dk2" accent1="accent1" accent2="accent2" accent3="accent3" accent4="accent4" accent5="accent5" accent6="accent6" hlink="hlink" folHlink="folHlink"/>
  <p:sldLayoutIdLst>
    <p:sldLayoutId id="2147485789" r:id="rId1"/>
    <p:sldLayoutId id="2147485800" r:id="rId2"/>
    <p:sldLayoutId id="2147485819" r:id="rId3"/>
  </p:sldLayoutIdLst>
  <p:hf hdr="0"/>
  <p:txStyles>
    <p:titleStyle>
      <a:lvl1pPr algn="ctr" defTabSz="2438645" rtl="0" eaLnBrk="1" latinLnBrk="0" hangingPunct="1">
        <a:spcBef>
          <a:spcPct val="0"/>
        </a:spcBef>
        <a:buNone/>
        <a:defRPr sz="11701" kern="1200">
          <a:solidFill>
            <a:schemeClr val="tx1"/>
          </a:solidFill>
          <a:latin typeface="+mj-lt"/>
          <a:ea typeface="+mj-ea"/>
          <a:cs typeface="+mj-cs"/>
        </a:defRPr>
      </a:lvl1pPr>
    </p:titleStyle>
    <p:body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p:bodyStyle>
    <p:otherStyle>
      <a:defPPr>
        <a:defRPr lang="ru-RU"/>
      </a:defPPr>
      <a:lvl1pPr marL="0" algn="l" defTabSz="2438645" rtl="0" eaLnBrk="1" latinLnBrk="0" hangingPunct="1">
        <a:defRPr sz="4800" kern="1200">
          <a:solidFill>
            <a:schemeClr val="tx1"/>
          </a:solidFill>
          <a:latin typeface="+mn-lt"/>
          <a:ea typeface="+mn-ea"/>
          <a:cs typeface="+mn-cs"/>
        </a:defRPr>
      </a:lvl1pPr>
      <a:lvl2pPr marL="1219322" algn="l" defTabSz="2438645" rtl="0" eaLnBrk="1" latinLnBrk="0" hangingPunct="1">
        <a:defRPr sz="4800" kern="1200">
          <a:solidFill>
            <a:schemeClr val="tx1"/>
          </a:solidFill>
          <a:latin typeface="+mn-lt"/>
          <a:ea typeface="+mn-ea"/>
          <a:cs typeface="+mn-cs"/>
        </a:defRPr>
      </a:lvl2pPr>
      <a:lvl3pPr marL="2438645" algn="l" defTabSz="2438645" rtl="0" eaLnBrk="1" latinLnBrk="0" hangingPunct="1">
        <a:defRPr sz="4800" kern="1200">
          <a:solidFill>
            <a:schemeClr val="tx1"/>
          </a:solidFill>
          <a:latin typeface="+mn-lt"/>
          <a:ea typeface="+mn-ea"/>
          <a:cs typeface="+mn-cs"/>
        </a:defRPr>
      </a:lvl3pPr>
      <a:lvl4pPr marL="3657966" algn="l" defTabSz="2438645" rtl="0" eaLnBrk="1" latinLnBrk="0" hangingPunct="1">
        <a:defRPr sz="4800" kern="1200">
          <a:solidFill>
            <a:schemeClr val="tx1"/>
          </a:solidFill>
          <a:latin typeface="+mn-lt"/>
          <a:ea typeface="+mn-ea"/>
          <a:cs typeface="+mn-cs"/>
        </a:defRPr>
      </a:lvl4pPr>
      <a:lvl5pPr marL="4877288" algn="l" defTabSz="2438645" rtl="0" eaLnBrk="1" latinLnBrk="0" hangingPunct="1">
        <a:defRPr sz="4800" kern="1200">
          <a:solidFill>
            <a:schemeClr val="tx1"/>
          </a:solidFill>
          <a:latin typeface="+mn-lt"/>
          <a:ea typeface="+mn-ea"/>
          <a:cs typeface="+mn-cs"/>
        </a:defRPr>
      </a:lvl5pPr>
      <a:lvl6pPr marL="6096610" algn="l" defTabSz="2438645" rtl="0" eaLnBrk="1" latinLnBrk="0" hangingPunct="1">
        <a:defRPr sz="4800" kern="1200">
          <a:solidFill>
            <a:schemeClr val="tx1"/>
          </a:solidFill>
          <a:latin typeface="+mn-lt"/>
          <a:ea typeface="+mn-ea"/>
          <a:cs typeface="+mn-cs"/>
        </a:defRPr>
      </a:lvl6pPr>
      <a:lvl7pPr marL="7315932" algn="l" defTabSz="2438645" rtl="0" eaLnBrk="1" latinLnBrk="0" hangingPunct="1">
        <a:defRPr sz="4800" kern="1200">
          <a:solidFill>
            <a:schemeClr val="tx1"/>
          </a:solidFill>
          <a:latin typeface="+mn-lt"/>
          <a:ea typeface="+mn-ea"/>
          <a:cs typeface="+mn-cs"/>
        </a:defRPr>
      </a:lvl7pPr>
      <a:lvl8pPr marL="8535253" algn="l" defTabSz="2438645" rtl="0" eaLnBrk="1" latinLnBrk="0" hangingPunct="1">
        <a:defRPr sz="4800" kern="1200">
          <a:solidFill>
            <a:schemeClr val="tx1"/>
          </a:solidFill>
          <a:latin typeface="+mn-lt"/>
          <a:ea typeface="+mn-ea"/>
          <a:cs typeface="+mn-cs"/>
        </a:defRPr>
      </a:lvl8pPr>
      <a:lvl9pPr marL="9754574" algn="l" defTabSz="2438645" rtl="0" eaLnBrk="1" latinLnBrk="0" hangingPunct="1">
        <a:defRPr sz="4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934271"/>
      </p:ext>
    </p:extLst>
  </p:cSld>
  <p:clrMap bg1="lt1" tx1="dk1" bg2="lt2" tx2="dk2" accent1="accent1" accent2="accent2" accent3="accent3" accent4="accent4" accent5="accent5" accent6="accent6" hlink="hlink" folHlink="folHlink"/>
  <p:sldLayoutIdLst>
    <p:sldLayoutId id="2147485821" r:id="rId1"/>
    <p:sldLayoutId id="2147485822" r:id="rId2"/>
    <p:sldLayoutId id="2147485823" r:id="rId3"/>
    <p:sldLayoutId id="2147485824" r:id="rId4"/>
    <p:sldLayoutId id="2147485825" r:id="rId5"/>
    <p:sldLayoutId id="2147485826" r:id="rId6"/>
    <p:sldLayoutId id="2147485827" r:id="rId7"/>
    <p:sldLayoutId id="2147485828" r:id="rId8"/>
    <p:sldLayoutId id="2147485829" r:id="rId9"/>
    <p:sldLayoutId id="2147485830" r:id="rId10"/>
    <p:sldLayoutId id="2147485831" r:id="rId11"/>
    <p:sldLayoutId id="2147485832" r:id="rId12"/>
    <p:sldLayoutId id="2147485833" r:id="rId13"/>
  </p:sldLayoutIdLst>
  <p:hf hdr="0"/>
  <p:txStyles>
    <p:titleStyle>
      <a:lvl1pPr algn="ctr" defTabSz="2438645" rtl="0" eaLnBrk="1" latinLnBrk="0" hangingPunct="1">
        <a:spcBef>
          <a:spcPct val="0"/>
        </a:spcBef>
        <a:buNone/>
        <a:defRPr sz="11701" kern="1200">
          <a:solidFill>
            <a:schemeClr val="tx1"/>
          </a:solidFill>
          <a:latin typeface="+mj-lt"/>
          <a:ea typeface="+mj-ea"/>
          <a:cs typeface="+mj-cs"/>
        </a:defRPr>
      </a:lvl1pPr>
    </p:titleStyle>
    <p:body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p:bodyStyle>
    <p:otherStyle>
      <a:defPPr>
        <a:defRPr lang="ru-RU"/>
      </a:defPPr>
      <a:lvl1pPr marL="0" algn="l" defTabSz="2438645" rtl="0" eaLnBrk="1" latinLnBrk="0" hangingPunct="1">
        <a:defRPr sz="4800" kern="1200">
          <a:solidFill>
            <a:schemeClr val="tx1"/>
          </a:solidFill>
          <a:latin typeface="+mn-lt"/>
          <a:ea typeface="+mn-ea"/>
          <a:cs typeface="+mn-cs"/>
        </a:defRPr>
      </a:lvl1pPr>
      <a:lvl2pPr marL="1219322" algn="l" defTabSz="2438645" rtl="0" eaLnBrk="1" latinLnBrk="0" hangingPunct="1">
        <a:defRPr sz="4800" kern="1200">
          <a:solidFill>
            <a:schemeClr val="tx1"/>
          </a:solidFill>
          <a:latin typeface="+mn-lt"/>
          <a:ea typeface="+mn-ea"/>
          <a:cs typeface="+mn-cs"/>
        </a:defRPr>
      </a:lvl2pPr>
      <a:lvl3pPr marL="2438645" algn="l" defTabSz="2438645" rtl="0" eaLnBrk="1" latinLnBrk="0" hangingPunct="1">
        <a:defRPr sz="4800" kern="1200">
          <a:solidFill>
            <a:schemeClr val="tx1"/>
          </a:solidFill>
          <a:latin typeface="+mn-lt"/>
          <a:ea typeface="+mn-ea"/>
          <a:cs typeface="+mn-cs"/>
        </a:defRPr>
      </a:lvl3pPr>
      <a:lvl4pPr marL="3657966" algn="l" defTabSz="2438645" rtl="0" eaLnBrk="1" latinLnBrk="0" hangingPunct="1">
        <a:defRPr sz="4800" kern="1200">
          <a:solidFill>
            <a:schemeClr val="tx1"/>
          </a:solidFill>
          <a:latin typeface="+mn-lt"/>
          <a:ea typeface="+mn-ea"/>
          <a:cs typeface="+mn-cs"/>
        </a:defRPr>
      </a:lvl4pPr>
      <a:lvl5pPr marL="4877288" algn="l" defTabSz="2438645" rtl="0" eaLnBrk="1" latinLnBrk="0" hangingPunct="1">
        <a:defRPr sz="4800" kern="1200">
          <a:solidFill>
            <a:schemeClr val="tx1"/>
          </a:solidFill>
          <a:latin typeface="+mn-lt"/>
          <a:ea typeface="+mn-ea"/>
          <a:cs typeface="+mn-cs"/>
        </a:defRPr>
      </a:lvl5pPr>
      <a:lvl6pPr marL="6096610" algn="l" defTabSz="2438645" rtl="0" eaLnBrk="1" latinLnBrk="0" hangingPunct="1">
        <a:defRPr sz="4800" kern="1200">
          <a:solidFill>
            <a:schemeClr val="tx1"/>
          </a:solidFill>
          <a:latin typeface="+mn-lt"/>
          <a:ea typeface="+mn-ea"/>
          <a:cs typeface="+mn-cs"/>
        </a:defRPr>
      </a:lvl6pPr>
      <a:lvl7pPr marL="7315932" algn="l" defTabSz="2438645" rtl="0" eaLnBrk="1" latinLnBrk="0" hangingPunct="1">
        <a:defRPr sz="4800" kern="1200">
          <a:solidFill>
            <a:schemeClr val="tx1"/>
          </a:solidFill>
          <a:latin typeface="+mn-lt"/>
          <a:ea typeface="+mn-ea"/>
          <a:cs typeface="+mn-cs"/>
        </a:defRPr>
      </a:lvl7pPr>
      <a:lvl8pPr marL="8535253" algn="l" defTabSz="2438645" rtl="0" eaLnBrk="1" latinLnBrk="0" hangingPunct="1">
        <a:defRPr sz="4800" kern="1200">
          <a:solidFill>
            <a:schemeClr val="tx1"/>
          </a:solidFill>
          <a:latin typeface="+mn-lt"/>
          <a:ea typeface="+mn-ea"/>
          <a:cs typeface="+mn-cs"/>
        </a:defRPr>
      </a:lvl8pPr>
      <a:lvl9pPr marL="9754574" algn="l" defTabSz="2438645" rtl="0" eaLnBrk="1" latinLnBrk="0" hangingPunct="1">
        <a:defRPr sz="4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Line 110"/>
          <p:cNvSpPr>
            <a:spLocks noChangeShapeType="1"/>
          </p:cNvSpPr>
          <p:nvPr/>
        </p:nvSpPr>
        <p:spPr bwMode="auto">
          <a:xfrm rot="18000000">
            <a:off x="13701041" y="83191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11" name="Line 111"/>
          <p:cNvSpPr>
            <a:spLocks noChangeShapeType="1"/>
          </p:cNvSpPr>
          <p:nvPr/>
        </p:nvSpPr>
        <p:spPr bwMode="auto">
          <a:xfrm rot="18000000">
            <a:off x="13701041" y="83191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06" name="Freeform 106"/>
          <p:cNvSpPr>
            <a:spLocks/>
          </p:cNvSpPr>
          <p:nvPr/>
        </p:nvSpPr>
        <p:spPr bwMode="auto">
          <a:xfrm rot="18000000">
            <a:off x="17088274" y="7477834"/>
            <a:ext cx="1704821" cy="1210330"/>
          </a:xfrm>
          <a:custGeom>
            <a:avLst/>
            <a:gdLst>
              <a:gd name="T0" fmla="*/ 180 w 208"/>
              <a:gd name="T1" fmla="*/ 20 h 148"/>
              <a:gd name="T2" fmla="*/ 208 w 208"/>
              <a:gd name="T3" fmla="*/ 4 h 148"/>
              <a:gd name="T4" fmla="*/ 208 w 208"/>
              <a:gd name="T5" fmla="*/ 3 h 148"/>
              <a:gd name="T6" fmla="*/ 176 w 208"/>
              <a:gd name="T7" fmla="*/ 12 h 148"/>
              <a:gd name="T8" fmla="*/ 0 w 208"/>
              <a:gd name="T9" fmla="*/ 89 h 148"/>
              <a:gd name="T10" fmla="*/ 1 w 208"/>
              <a:gd name="T11" fmla="*/ 91 h 148"/>
              <a:gd name="T12" fmla="*/ 180 w 208"/>
              <a:gd name="T13" fmla="*/ 20 h 148"/>
            </a:gdLst>
            <a:ahLst/>
            <a:cxnLst>
              <a:cxn ang="0">
                <a:pos x="T0" y="T1"/>
              </a:cxn>
              <a:cxn ang="0">
                <a:pos x="T2" y="T3"/>
              </a:cxn>
              <a:cxn ang="0">
                <a:pos x="T4" y="T5"/>
              </a:cxn>
              <a:cxn ang="0">
                <a:pos x="T6" y="T7"/>
              </a:cxn>
              <a:cxn ang="0">
                <a:pos x="T8" y="T9"/>
              </a:cxn>
              <a:cxn ang="0">
                <a:pos x="T10" y="T11"/>
              </a:cxn>
              <a:cxn ang="0">
                <a:pos x="T12" y="T13"/>
              </a:cxn>
            </a:cxnLst>
            <a:rect l="0" t="0" r="r" b="b"/>
            <a:pathLst>
              <a:path w="208" h="148">
                <a:moveTo>
                  <a:pt x="180" y="20"/>
                </a:moveTo>
                <a:cubicBezTo>
                  <a:pt x="190" y="14"/>
                  <a:pt x="199" y="8"/>
                  <a:pt x="208" y="4"/>
                </a:cubicBezTo>
                <a:cubicBezTo>
                  <a:pt x="208" y="4"/>
                  <a:pt x="208" y="4"/>
                  <a:pt x="208" y="3"/>
                </a:cubicBezTo>
                <a:cubicBezTo>
                  <a:pt x="199" y="7"/>
                  <a:pt x="188" y="10"/>
                  <a:pt x="176" y="12"/>
                </a:cubicBezTo>
                <a:cubicBezTo>
                  <a:pt x="136" y="19"/>
                  <a:pt x="4" y="0"/>
                  <a:pt x="0" y="89"/>
                </a:cubicBezTo>
                <a:cubicBezTo>
                  <a:pt x="1" y="91"/>
                  <a:pt x="1" y="91"/>
                  <a:pt x="1" y="91"/>
                </a:cubicBezTo>
                <a:cubicBezTo>
                  <a:pt x="66" y="148"/>
                  <a:pt x="147" y="43"/>
                  <a:pt x="180" y="20"/>
                </a:cubicBezTo>
                <a:close/>
              </a:path>
            </a:pathLst>
          </a:custGeom>
          <a:solidFill>
            <a:schemeClr val="accent3"/>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09" name="Freeform 109"/>
          <p:cNvSpPr>
            <a:spLocks/>
          </p:cNvSpPr>
          <p:nvPr/>
        </p:nvSpPr>
        <p:spPr bwMode="auto">
          <a:xfrm rot="18000000">
            <a:off x="16029275" y="7651256"/>
            <a:ext cx="1295099" cy="1813140"/>
          </a:xfrm>
          <a:custGeom>
            <a:avLst/>
            <a:gdLst>
              <a:gd name="T0" fmla="*/ 56 w 158"/>
              <a:gd name="T1" fmla="*/ 31 h 221"/>
              <a:gd name="T2" fmla="*/ 45 w 158"/>
              <a:gd name="T3" fmla="*/ 0 h 221"/>
              <a:gd name="T4" fmla="*/ 45 w 158"/>
              <a:gd name="T5" fmla="*/ 1 h 221"/>
              <a:gd name="T6" fmla="*/ 46 w 158"/>
              <a:gd name="T7" fmla="*/ 33 h 221"/>
              <a:gd name="T8" fmla="*/ 87 w 158"/>
              <a:gd name="T9" fmla="*/ 221 h 221"/>
              <a:gd name="T10" fmla="*/ 89 w 158"/>
              <a:gd name="T11" fmla="*/ 221 h 221"/>
              <a:gd name="T12" fmla="*/ 56 w 158"/>
              <a:gd name="T13" fmla="*/ 31 h 221"/>
            </a:gdLst>
            <a:ahLst/>
            <a:cxnLst>
              <a:cxn ang="0">
                <a:pos x="T0" y="T1"/>
              </a:cxn>
              <a:cxn ang="0">
                <a:pos x="T2" y="T3"/>
              </a:cxn>
              <a:cxn ang="0">
                <a:pos x="T4" y="T5"/>
              </a:cxn>
              <a:cxn ang="0">
                <a:pos x="T6" y="T7"/>
              </a:cxn>
              <a:cxn ang="0">
                <a:pos x="T8" y="T9"/>
              </a:cxn>
              <a:cxn ang="0">
                <a:pos x="T10" y="T11"/>
              </a:cxn>
              <a:cxn ang="0">
                <a:pos x="T12" y="T13"/>
              </a:cxn>
            </a:cxnLst>
            <a:rect l="0" t="0" r="r" b="b"/>
            <a:pathLst>
              <a:path w="158" h="221">
                <a:moveTo>
                  <a:pt x="56" y="31"/>
                </a:moveTo>
                <a:cubicBezTo>
                  <a:pt x="51" y="20"/>
                  <a:pt x="48" y="10"/>
                  <a:pt x="45" y="0"/>
                </a:cubicBezTo>
                <a:cubicBezTo>
                  <a:pt x="45" y="1"/>
                  <a:pt x="45" y="1"/>
                  <a:pt x="45" y="1"/>
                </a:cubicBezTo>
                <a:cubicBezTo>
                  <a:pt x="46" y="10"/>
                  <a:pt x="47" y="21"/>
                  <a:pt x="46" y="33"/>
                </a:cubicBezTo>
                <a:cubicBezTo>
                  <a:pt x="45" y="73"/>
                  <a:pt x="0" y="199"/>
                  <a:pt x="87" y="221"/>
                </a:cubicBezTo>
                <a:cubicBezTo>
                  <a:pt x="89" y="221"/>
                  <a:pt x="89" y="221"/>
                  <a:pt x="89" y="221"/>
                </a:cubicBezTo>
                <a:cubicBezTo>
                  <a:pt x="158" y="169"/>
                  <a:pt x="71" y="68"/>
                  <a:pt x="56" y="31"/>
                </a:cubicBezTo>
                <a:close/>
              </a:path>
            </a:pathLst>
          </a:custGeom>
          <a:solidFill>
            <a:schemeClr val="accent3"/>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12" name="Freeform 112"/>
          <p:cNvSpPr>
            <a:spLocks/>
          </p:cNvSpPr>
          <p:nvPr/>
        </p:nvSpPr>
        <p:spPr bwMode="auto">
          <a:xfrm rot="18000000">
            <a:off x="17160829" y="8769642"/>
            <a:ext cx="386175" cy="461525"/>
          </a:xfrm>
          <a:custGeom>
            <a:avLst/>
            <a:gdLst>
              <a:gd name="T0" fmla="*/ 7 w 47"/>
              <a:gd name="T1" fmla="*/ 7 h 56"/>
              <a:gd name="T2" fmla="*/ 1 w 47"/>
              <a:gd name="T3" fmla="*/ 0 h 56"/>
              <a:gd name="T4" fmla="*/ 0 w 47"/>
              <a:gd name="T5" fmla="*/ 0 h 56"/>
              <a:gd name="T6" fmla="*/ 4 w 47"/>
              <a:gd name="T7" fmla="*/ 8 h 56"/>
              <a:gd name="T8" fmla="*/ 35 w 47"/>
              <a:gd name="T9" fmla="*/ 52 h 56"/>
              <a:gd name="T10" fmla="*/ 35 w 47"/>
              <a:gd name="T11" fmla="*/ 51 h 56"/>
              <a:gd name="T12" fmla="*/ 7 w 47"/>
              <a:gd name="T13" fmla="*/ 7 h 56"/>
            </a:gdLst>
            <a:ahLst/>
            <a:cxnLst>
              <a:cxn ang="0">
                <a:pos x="T0" y="T1"/>
              </a:cxn>
              <a:cxn ang="0">
                <a:pos x="T2" y="T3"/>
              </a:cxn>
              <a:cxn ang="0">
                <a:pos x="T4" y="T5"/>
              </a:cxn>
              <a:cxn ang="0">
                <a:pos x="T6" y="T7"/>
              </a:cxn>
              <a:cxn ang="0">
                <a:pos x="T8" y="T9"/>
              </a:cxn>
              <a:cxn ang="0">
                <a:pos x="T10" y="T11"/>
              </a:cxn>
              <a:cxn ang="0">
                <a:pos x="T12" y="T13"/>
              </a:cxn>
            </a:cxnLst>
            <a:rect l="0" t="0" r="r" b="b"/>
            <a:pathLst>
              <a:path w="47" h="56">
                <a:moveTo>
                  <a:pt x="7" y="7"/>
                </a:moveTo>
                <a:cubicBezTo>
                  <a:pt x="4" y="5"/>
                  <a:pt x="2" y="2"/>
                  <a:pt x="1" y="0"/>
                </a:cubicBezTo>
                <a:cubicBezTo>
                  <a:pt x="0" y="0"/>
                  <a:pt x="0" y="0"/>
                  <a:pt x="0" y="0"/>
                </a:cubicBezTo>
                <a:cubicBezTo>
                  <a:pt x="2" y="2"/>
                  <a:pt x="3" y="5"/>
                  <a:pt x="4" y="8"/>
                </a:cubicBezTo>
                <a:cubicBezTo>
                  <a:pt x="8" y="19"/>
                  <a:pt x="11" y="56"/>
                  <a:pt x="35" y="52"/>
                </a:cubicBezTo>
                <a:cubicBezTo>
                  <a:pt x="35" y="51"/>
                  <a:pt x="35" y="51"/>
                  <a:pt x="35" y="51"/>
                </a:cubicBezTo>
                <a:cubicBezTo>
                  <a:pt x="47" y="31"/>
                  <a:pt x="15" y="14"/>
                  <a:pt x="7" y="7"/>
                </a:cubicBezTo>
                <a:close/>
              </a:path>
            </a:pathLst>
          </a:custGeom>
          <a:solidFill>
            <a:schemeClr val="accent3"/>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15" name="Freeform 115"/>
          <p:cNvSpPr>
            <a:spLocks/>
          </p:cNvSpPr>
          <p:nvPr/>
        </p:nvSpPr>
        <p:spPr bwMode="auto">
          <a:xfrm rot="18000000">
            <a:off x="17272353" y="9102895"/>
            <a:ext cx="466239" cy="334373"/>
          </a:xfrm>
          <a:custGeom>
            <a:avLst/>
            <a:gdLst>
              <a:gd name="T0" fmla="*/ 8 w 57"/>
              <a:gd name="T1" fmla="*/ 35 h 41"/>
              <a:gd name="T2" fmla="*/ 0 w 57"/>
              <a:gd name="T3" fmla="*/ 40 h 41"/>
              <a:gd name="T4" fmla="*/ 0 w 57"/>
              <a:gd name="T5" fmla="*/ 40 h 41"/>
              <a:gd name="T6" fmla="*/ 9 w 57"/>
              <a:gd name="T7" fmla="*/ 38 h 41"/>
              <a:gd name="T8" fmla="*/ 57 w 57"/>
              <a:gd name="T9" fmla="*/ 16 h 41"/>
              <a:gd name="T10" fmla="*/ 57 w 57"/>
              <a:gd name="T11" fmla="*/ 16 h 41"/>
              <a:gd name="T12" fmla="*/ 8 w 57"/>
              <a:gd name="T13" fmla="*/ 35 h 41"/>
            </a:gdLst>
            <a:ahLst/>
            <a:cxnLst>
              <a:cxn ang="0">
                <a:pos x="T0" y="T1"/>
              </a:cxn>
              <a:cxn ang="0">
                <a:pos x="T2" y="T3"/>
              </a:cxn>
              <a:cxn ang="0">
                <a:pos x="T4" y="T5"/>
              </a:cxn>
              <a:cxn ang="0">
                <a:pos x="T6" y="T7"/>
              </a:cxn>
              <a:cxn ang="0">
                <a:pos x="T8" y="T9"/>
              </a:cxn>
              <a:cxn ang="0">
                <a:pos x="T10" y="T11"/>
              </a:cxn>
              <a:cxn ang="0">
                <a:pos x="T12" y="T13"/>
              </a:cxn>
            </a:cxnLst>
            <a:rect l="0" t="0" r="r" b="b"/>
            <a:pathLst>
              <a:path w="57" h="41">
                <a:moveTo>
                  <a:pt x="8" y="35"/>
                </a:moveTo>
                <a:cubicBezTo>
                  <a:pt x="5" y="37"/>
                  <a:pt x="3" y="39"/>
                  <a:pt x="0" y="40"/>
                </a:cubicBezTo>
                <a:cubicBezTo>
                  <a:pt x="0" y="40"/>
                  <a:pt x="0" y="40"/>
                  <a:pt x="0" y="40"/>
                </a:cubicBezTo>
                <a:cubicBezTo>
                  <a:pt x="3" y="39"/>
                  <a:pt x="6" y="38"/>
                  <a:pt x="9" y="38"/>
                </a:cubicBezTo>
                <a:cubicBezTo>
                  <a:pt x="20" y="36"/>
                  <a:pt x="56" y="41"/>
                  <a:pt x="57" y="16"/>
                </a:cubicBezTo>
                <a:cubicBezTo>
                  <a:pt x="57" y="16"/>
                  <a:pt x="57" y="16"/>
                  <a:pt x="57" y="16"/>
                </a:cubicBezTo>
                <a:cubicBezTo>
                  <a:pt x="39" y="0"/>
                  <a:pt x="17" y="29"/>
                  <a:pt x="8" y="35"/>
                </a:cubicBezTo>
                <a:close/>
              </a:path>
            </a:pathLst>
          </a:custGeom>
          <a:solidFill>
            <a:schemeClr val="accent3"/>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18" name="Freeform 118"/>
          <p:cNvSpPr>
            <a:spLocks/>
          </p:cNvSpPr>
          <p:nvPr/>
        </p:nvSpPr>
        <p:spPr bwMode="auto">
          <a:xfrm rot="18000000">
            <a:off x="17676111" y="8886525"/>
            <a:ext cx="362629" cy="499201"/>
          </a:xfrm>
          <a:custGeom>
            <a:avLst/>
            <a:gdLst>
              <a:gd name="T0" fmla="*/ 28 w 44"/>
              <a:gd name="T1" fmla="*/ 52 h 61"/>
              <a:gd name="T2" fmla="*/ 31 w 44"/>
              <a:gd name="T3" fmla="*/ 61 h 61"/>
              <a:gd name="T4" fmla="*/ 31 w 44"/>
              <a:gd name="T5" fmla="*/ 61 h 61"/>
              <a:gd name="T6" fmla="*/ 31 w 44"/>
              <a:gd name="T7" fmla="*/ 51 h 61"/>
              <a:gd name="T8" fmla="*/ 20 w 44"/>
              <a:gd name="T9" fmla="*/ 0 h 61"/>
              <a:gd name="T10" fmla="*/ 19 w 44"/>
              <a:gd name="T11" fmla="*/ 0 h 61"/>
              <a:gd name="T12" fmla="*/ 28 w 44"/>
              <a:gd name="T13" fmla="*/ 52 h 61"/>
            </a:gdLst>
            <a:ahLst/>
            <a:cxnLst>
              <a:cxn ang="0">
                <a:pos x="T0" y="T1"/>
              </a:cxn>
              <a:cxn ang="0">
                <a:pos x="T2" y="T3"/>
              </a:cxn>
              <a:cxn ang="0">
                <a:pos x="T4" y="T5"/>
              </a:cxn>
              <a:cxn ang="0">
                <a:pos x="T6" y="T7"/>
              </a:cxn>
              <a:cxn ang="0">
                <a:pos x="T8" y="T9"/>
              </a:cxn>
              <a:cxn ang="0">
                <a:pos x="T10" y="T11"/>
              </a:cxn>
              <a:cxn ang="0">
                <a:pos x="T12" y="T13"/>
              </a:cxn>
            </a:cxnLst>
            <a:rect l="0" t="0" r="r" b="b"/>
            <a:pathLst>
              <a:path w="44" h="61">
                <a:moveTo>
                  <a:pt x="28" y="52"/>
                </a:moveTo>
                <a:cubicBezTo>
                  <a:pt x="30" y="55"/>
                  <a:pt x="31" y="58"/>
                  <a:pt x="31" y="61"/>
                </a:cubicBezTo>
                <a:cubicBezTo>
                  <a:pt x="31" y="61"/>
                  <a:pt x="31" y="61"/>
                  <a:pt x="31" y="61"/>
                </a:cubicBezTo>
                <a:cubicBezTo>
                  <a:pt x="31" y="58"/>
                  <a:pt x="31" y="55"/>
                  <a:pt x="31" y="51"/>
                </a:cubicBezTo>
                <a:cubicBezTo>
                  <a:pt x="31" y="40"/>
                  <a:pt x="44" y="6"/>
                  <a:pt x="20" y="0"/>
                </a:cubicBezTo>
                <a:cubicBezTo>
                  <a:pt x="19" y="0"/>
                  <a:pt x="19" y="0"/>
                  <a:pt x="19" y="0"/>
                </a:cubicBezTo>
                <a:cubicBezTo>
                  <a:pt x="0" y="14"/>
                  <a:pt x="24" y="42"/>
                  <a:pt x="28" y="52"/>
                </a:cubicBezTo>
                <a:close/>
              </a:path>
            </a:pathLst>
          </a:custGeom>
          <a:solidFill>
            <a:schemeClr val="accent3"/>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21" name="Freeform 121"/>
          <p:cNvSpPr>
            <a:spLocks/>
          </p:cNvSpPr>
          <p:nvPr/>
        </p:nvSpPr>
        <p:spPr bwMode="auto">
          <a:xfrm rot="18000000">
            <a:off x="14497931" y="10702327"/>
            <a:ext cx="4921379" cy="1507024"/>
          </a:xfrm>
          <a:custGeom>
            <a:avLst/>
            <a:gdLst>
              <a:gd name="T0" fmla="*/ 530 w 600"/>
              <a:gd name="T1" fmla="*/ 78 h 184"/>
              <a:gd name="T2" fmla="*/ 427 w 600"/>
              <a:gd name="T3" fmla="*/ 109 h 184"/>
              <a:gd name="T4" fmla="*/ 374 w 600"/>
              <a:gd name="T5" fmla="*/ 112 h 184"/>
              <a:gd name="T6" fmla="*/ 347 w 600"/>
              <a:gd name="T7" fmla="*/ 111 h 184"/>
              <a:gd name="T8" fmla="*/ 320 w 600"/>
              <a:gd name="T9" fmla="*/ 109 h 184"/>
              <a:gd name="T10" fmla="*/ 214 w 600"/>
              <a:gd name="T11" fmla="*/ 111 h 184"/>
              <a:gd name="T12" fmla="*/ 111 w 600"/>
              <a:gd name="T13" fmla="*/ 129 h 184"/>
              <a:gd name="T14" fmla="*/ 62 w 600"/>
              <a:gd name="T15" fmla="*/ 147 h 184"/>
              <a:gd name="T16" fmla="*/ 19 w 600"/>
              <a:gd name="T17" fmla="*/ 175 h 184"/>
              <a:gd name="T18" fmla="*/ 10 w 600"/>
              <a:gd name="T19" fmla="*/ 184 h 184"/>
              <a:gd name="T20" fmla="*/ 0 w 600"/>
              <a:gd name="T21" fmla="*/ 171 h 184"/>
              <a:gd name="T22" fmla="*/ 9 w 600"/>
              <a:gd name="T23" fmla="*/ 163 h 184"/>
              <a:gd name="T24" fmla="*/ 56 w 600"/>
              <a:gd name="T25" fmla="*/ 134 h 184"/>
              <a:gd name="T26" fmla="*/ 107 w 600"/>
              <a:gd name="T27" fmla="*/ 116 h 184"/>
              <a:gd name="T28" fmla="*/ 214 w 600"/>
              <a:gd name="T29" fmla="*/ 101 h 184"/>
              <a:gd name="T30" fmla="*/ 321 w 600"/>
              <a:gd name="T31" fmla="*/ 102 h 184"/>
              <a:gd name="T32" fmla="*/ 347 w 600"/>
              <a:gd name="T33" fmla="*/ 103 h 184"/>
              <a:gd name="T34" fmla="*/ 374 w 600"/>
              <a:gd name="T35" fmla="*/ 105 h 184"/>
              <a:gd name="T36" fmla="*/ 427 w 600"/>
              <a:gd name="T37" fmla="*/ 103 h 184"/>
              <a:gd name="T38" fmla="*/ 528 w 600"/>
              <a:gd name="T39" fmla="*/ 76 h 184"/>
              <a:gd name="T40" fmla="*/ 571 w 600"/>
              <a:gd name="T41" fmla="*/ 45 h 184"/>
              <a:gd name="T42" fmla="*/ 588 w 600"/>
              <a:gd name="T43" fmla="*/ 24 h 184"/>
              <a:gd name="T44" fmla="*/ 600 w 600"/>
              <a:gd name="T45" fmla="*/ 0 h 184"/>
              <a:gd name="T46" fmla="*/ 588 w 600"/>
              <a:gd name="T47" fmla="*/ 24 h 184"/>
              <a:gd name="T48" fmla="*/ 572 w 600"/>
              <a:gd name="T49" fmla="*/ 45 h 184"/>
              <a:gd name="T50" fmla="*/ 530 w 600"/>
              <a:gd name="T51"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0" h="184">
                <a:moveTo>
                  <a:pt x="530" y="78"/>
                </a:moveTo>
                <a:cubicBezTo>
                  <a:pt x="498" y="96"/>
                  <a:pt x="463" y="105"/>
                  <a:pt x="427" y="109"/>
                </a:cubicBezTo>
                <a:cubicBezTo>
                  <a:pt x="410" y="111"/>
                  <a:pt x="392" y="112"/>
                  <a:pt x="374" y="112"/>
                </a:cubicBezTo>
                <a:cubicBezTo>
                  <a:pt x="365" y="112"/>
                  <a:pt x="356" y="111"/>
                  <a:pt x="347" y="111"/>
                </a:cubicBezTo>
                <a:cubicBezTo>
                  <a:pt x="338" y="110"/>
                  <a:pt x="329" y="110"/>
                  <a:pt x="320" y="109"/>
                </a:cubicBezTo>
                <a:cubicBezTo>
                  <a:pt x="285" y="108"/>
                  <a:pt x="250" y="109"/>
                  <a:pt x="214" y="111"/>
                </a:cubicBezTo>
                <a:cubicBezTo>
                  <a:pt x="179" y="114"/>
                  <a:pt x="144" y="119"/>
                  <a:pt x="111" y="129"/>
                </a:cubicBezTo>
                <a:cubicBezTo>
                  <a:pt x="94" y="134"/>
                  <a:pt x="77" y="140"/>
                  <a:pt x="62" y="147"/>
                </a:cubicBezTo>
                <a:cubicBezTo>
                  <a:pt x="46" y="155"/>
                  <a:pt x="32" y="164"/>
                  <a:pt x="19" y="175"/>
                </a:cubicBezTo>
                <a:cubicBezTo>
                  <a:pt x="16" y="178"/>
                  <a:pt x="13" y="181"/>
                  <a:pt x="10" y="184"/>
                </a:cubicBezTo>
                <a:cubicBezTo>
                  <a:pt x="7" y="179"/>
                  <a:pt x="4" y="175"/>
                  <a:pt x="0" y="171"/>
                </a:cubicBezTo>
                <a:cubicBezTo>
                  <a:pt x="3" y="168"/>
                  <a:pt x="6" y="166"/>
                  <a:pt x="9" y="163"/>
                </a:cubicBezTo>
                <a:cubicBezTo>
                  <a:pt x="23" y="151"/>
                  <a:pt x="39" y="142"/>
                  <a:pt x="56" y="134"/>
                </a:cubicBezTo>
                <a:cubicBezTo>
                  <a:pt x="72" y="127"/>
                  <a:pt x="90" y="121"/>
                  <a:pt x="107" y="116"/>
                </a:cubicBezTo>
                <a:cubicBezTo>
                  <a:pt x="142" y="107"/>
                  <a:pt x="178" y="103"/>
                  <a:pt x="214" y="101"/>
                </a:cubicBezTo>
                <a:cubicBezTo>
                  <a:pt x="249" y="99"/>
                  <a:pt x="285" y="99"/>
                  <a:pt x="321" y="102"/>
                </a:cubicBezTo>
                <a:cubicBezTo>
                  <a:pt x="330" y="102"/>
                  <a:pt x="339" y="103"/>
                  <a:pt x="347" y="103"/>
                </a:cubicBezTo>
                <a:cubicBezTo>
                  <a:pt x="356" y="104"/>
                  <a:pt x="365" y="105"/>
                  <a:pt x="374" y="105"/>
                </a:cubicBezTo>
                <a:cubicBezTo>
                  <a:pt x="392" y="105"/>
                  <a:pt x="409" y="105"/>
                  <a:pt x="427" y="103"/>
                </a:cubicBezTo>
                <a:cubicBezTo>
                  <a:pt x="462" y="100"/>
                  <a:pt x="497" y="92"/>
                  <a:pt x="528" y="76"/>
                </a:cubicBezTo>
                <a:cubicBezTo>
                  <a:pt x="544" y="68"/>
                  <a:pt x="559" y="57"/>
                  <a:pt x="571" y="45"/>
                </a:cubicBezTo>
                <a:cubicBezTo>
                  <a:pt x="577" y="38"/>
                  <a:pt x="583" y="31"/>
                  <a:pt x="588" y="24"/>
                </a:cubicBezTo>
                <a:cubicBezTo>
                  <a:pt x="593" y="17"/>
                  <a:pt x="597" y="9"/>
                  <a:pt x="600" y="0"/>
                </a:cubicBezTo>
                <a:cubicBezTo>
                  <a:pt x="597" y="9"/>
                  <a:pt x="593" y="17"/>
                  <a:pt x="588" y="24"/>
                </a:cubicBezTo>
                <a:cubicBezTo>
                  <a:pt x="584" y="32"/>
                  <a:pt x="578" y="39"/>
                  <a:pt x="572" y="45"/>
                </a:cubicBezTo>
                <a:cubicBezTo>
                  <a:pt x="560" y="58"/>
                  <a:pt x="545" y="69"/>
                  <a:pt x="530" y="78"/>
                </a:cubicBezTo>
                <a:close/>
              </a:path>
            </a:pathLst>
          </a:custGeom>
          <a:solidFill>
            <a:schemeClr val="tx1">
              <a:lumMod val="90000"/>
              <a:lumOff val="10000"/>
            </a:schemeClr>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25" name="Freeform 125"/>
          <p:cNvSpPr>
            <a:spLocks/>
          </p:cNvSpPr>
          <p:nvPr/>
        </p:nvSpPr>
        <p:spPr bwMode="auto">
          <a:xfrm rot="18000000">
            <a:off x="18116473" y="10751351"/>
            <a:ext cx="758223" cy="1059629"/>
          </a:xfrm>
          <a:custGeom>
            <a:avLst/>
            <a:gdLst>
              <a:gd name="T0" fmla="*/ 83 w 92"/>
              <a:gd name="T1" fmla="*/ 19 h 129"/>
              <a:gd name="T2" fmla="*/ 88 w 92"/>
              <a:gd name="T3" fmla="*/ 0 h 129"/>
              <a:gd name="T4" fmla="*/ 87 w 92"/>
              <a:gd name="T5" fmla="*/ 0 h 129"/>
              <a:gd name="T6" fmla="*/ 78 w 92"/>
              <a:gd name="T7" fmla="*/ 18 h 129"/>
              <a:gd name="T8" fmla="*/ 38 w 92"/>
              <a:gd name="T9" fmla="*/ 129 h 129"/>
              <a:gd name="T10" fmla="*/ 39 w 92"/>
              <a:gd name="T11" fmla="*/ 129 h 129"/>
              <a:gd name="T12" fmla="*/ 83 w 92"/>
              <a:gd name="T13" fmla="*/ 19 h 129"/>
            </a:gdLst>
            <a:ahLst/>
            <a:cxnLst>
              <a:cxn ang="0">
                <a:pos x="T0" y="T1"/>
              </a:cxn>
              <a:cxn ang="0">
                <a:pos x="T2" y="T3"/>
              </a:cxn>
              <a:cxn ang="0">
                <a:pos x="T4" y="T5"/>
              </a:cxn>
              <a:cxn ang="0">
                <a:pos x="T6" y="T7"/>
              </a:cxn>
              <a:cxn ang="0">
                <a:pos x="T8" y="T9"/>
              </a:cxn>
              <a:cxn ang="0">
                <a:pos x="T10" y="T11"/>
              </a:cxn>
              <a:cxn ang="0">
                <a:pos x="T12" y="T13"/>
              </a:cxn>
            </a:cxnLst>
            <a:rect l="0" t="0" r="r" b="b"/>
            <a:pathLst>
              <a:path w="92" h="129">
                <a:moveTo>
                  <a:pt x="83" y="19"/>
                </a:moveTo>
                <a:cubicBezTo>
                  <a:pt x="84" y="12"/>
                  <a:pt x="86" y="5"/>
                  <a:pt x="88" y="0"/>
                </a:cubicBezTo>
                <a:cubicBezTo>
                  <a:pt x="87" y="0"/>
                  <a:pt x="87" y="0"/>
                  <a:pt x="87" y="0"/>
                </a:cubicBezTo>
                <a:cubicBezTo>
                  <a:pt x="85" y="5"/>
                  <a:pt x="82" y="11"/>
                  <a:pt x="78" y="18"/>
                </a:cubicBezTo>
                <a:cubicBezTo>
                  <a:pt x="64" y="38"/>
                  <a:pt x="0" y="90"/>
                  <a:pt x="38" y="129"/>
                </a:cubicBezTo>
                <a:cubicBezTo>
                  <a:pt x="39" y="129"/>
                  <a:pt x="39" y="129"/>
                  <a:pt x="39" y="129"/>
                </a:cubicBezTo>
                <a:cubicBezTo>
                  <a:pt x="92" y="125"/>
                  <a:pt x="80" y="44"/>
                  <a:pt x="83" y="19"/>
                </a:cubicBezTo>
                <a:close/>
              </a:path>
            </a:pathLst>
          </a:custGeom>
          <a:solidFill>
            <a:schemeClr val="accent4"/>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22" name="Freeform 122"/>
          <p:cNvSpPr>
            <a:spLocks/>
          </p:cNvSpPr>
          <p:nvPr/>
        </p:nvSpPr>
        <p:spPr bwMode="auto">
          <a:xfrm rot="18000000">
            <a:off x="18751841" y="10731447"/>
            <a:ext cx="1125559" cy="805316"/>
          </a:xfrm>
          <a:custGeom>
            <a:avLst/>
            <a:gdLst>
              <a:gd name="T0" fmla="*/ 117 w 137"/>
              <a:gd name="T1" fmla="*/ 68 h 98"/>
              <a:gd name="T2" fmla="*/ 137 w 137"/>
              <a:gd name="T3" fmla="*/ 68 h 98"/>
              <a:gd name="T4" fmla="*/ 137 w 137"/>
              <a:gd name="T5" fmla="*/ 68 h 98"/>
              <a:gd name="T6" fmla="*/ 118 w 137"/>
              <a:gd name="T7" fmla="*/ 62 h 98"/>
              <a:gd name="T8" fmla="*/ 0 w 137"/>
              <a:gd name="T9" fmla="*/ 46 h 98"/>
              <a:gd name="T10" fmla="*/ 1 w 137"/>
              <a:gd name="T11" fmla="*/ 47 h 98"/>
              <a:gd name="T12" fmla="*/ 117 w 137"/>
              <a:gd name="T13" fmla="*/ 68 h 98"/>
            </a:gdLst>
            <a:ahLst/>
            <a:cxnLst>
              <a:cxn ang="0">
                <a:pos x="T0" y="T1"/>
              </a:cxn>
              <a:cxn ang="0">
                <a:pos x="T2" y="T3"/>
              </a:cxn>
              <a:cxn ang="0">
                <a:pos x="T4" y="T5"/>
              </a:cxn>
              <a:cxn ang="0">
                <a:pos x="T6" y="T7"/>
              </a:cxn>
              <a:cxn ang="0">
                <a:pos x="T8" y="T9"/>
              </a:cxn>
              <a:cxn ang="0">
                <a:pos x="T10" y="T11"/>
              </a:cxn>
              <a:cxn ang="0">
                <a:pos x="T12" y="T13"/>
              </a:cxn>
            </a:cxnLst>
            <a:rect l="0" t="0" r="r" b="b"/>
            <a:pathLst>
              <a:path w="137" h="98">
                <a:moveTo>
                  <a:pt x="117" y="68"/>
                </a:moveTo>
                <a:cubicBezTo>
                  <a:pt x="125" y="67"/>
                  <a:pt x="131" y="67"/>
                  <a:pt x="137" y="68"/>
                </a:cubicBezTo>
                <a:cubicBezTo>
                  <a:pt x="137" y="68"/>
                  <a:pt x="137" y="68"/>
                  <a:pt x="137" y="68"/>
                </a:cubicBezTo>
                <a:cubicBezTo>
                  <a:pt x="131" y="66"/>
                  <a:pt x="125" y="65"/>
                  <a:pt x="118" y="62"/>
                </a:cubicBezTo>
                <a:cubicBezTo>
                  <a:pt x="95" y="53"/>
                  <a:pt x="31" y="0"/>
                  <a:pt x="0" y="46"/>
                </a:cubicBezTo>
                <a:cubicBezTo>
                  <a:pt x="1" y="47"/>
                  <a:pt x="1" y="47"/>
                  <a:pt x="1" y="47"/>
                </a:cubicBezTo>
                <a:cubicBezTo>
                  <a:pt x="16" y="98"/>
                  <a:pt x="93" y="69"/>
                  <a:pt x="117" y="68"/>
                </a:cubicBezTo>
                <a:close/>
              </a:path>
            </a:pathLst>
          </a:custGeom>
          <a:solidFill>
            <a:schemeClr val="accent4"/>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28" name="Freeform 128"/>
          <p:cNvSpPr>
            <a:spLocks/>
          </p:cNvSpPr>
          <p:nvPr/>
        </p:nvSpPr>
        <p:spPr bwMode="auto">
          <a:xfrm rot="18000000">
            <a:off x="18698131" y="11426229"/>
            <a:ext cx="221345" cy="310822"/>
          </a:xfrm>
          <a:custGeom>
            <a:avLst/>
            <a:gdLst>
              <a:gd name="T0" fmla="*/ 13 w 27"/>
              <a:gd name="T1" fmla="*/ 5 h 38"/>
              <a:gd name="T2" fmla="*/ 12 w 27"/>
              <a:gd name="T3" fmla="*/ 0 h 38"/>
              <a:gd name="T4" fmla="*/ 12 w 27"/>
              <a:gd name="T5" fmla="*/ 0 h 38"/>
              <a:gd name="T6" fmla="*/ 12 w 27"/>
              <a:gd name="T7" fmla="*/ 5 h 38"/>
              <a:gd name="T8" fmla="*/ 14 w 27"/>
              <a:gd name="T9" fmla="*/ 38 h 38"/>
              <a:gd name="T10" fmla="*/ 14 w 27"/>
              <a:gd name="T11" fmla="*/ 38 h 38"/>
              <a:gd name="T12" fmla="*/ 13 w 27"/>
              <a:gd name="T13" fmla="*/ 5 h 38"/>
            </a:gdLst>
            <a:ahLst/>
            <a:cxnLst>
              <a:cxn ang="0">
                <a:pos x="T0" y="T1"/>
              </a:cxn>
              <a:cxn ang="0">
                <a:pos x="T2" y="T3"/>
              </a:cxn>
              <a:cxn ang="0">
                <a:pos x="T4" y="T5"/>
              </a:cxn>
              <a:cxn ang="0">
                <a:pos x="T6" y="T7"/>
              </a:cxn>
              <a:cxn ang="0">
                <a:pos x="T8" y="T9"/>
              </a:cxn>
              <a:cxn ang="0">
                <a:pos x="T10" y="T11"/>
              </a:cxn>
              <a:cxn ang="0">
                <a:pos x="T12" y="T13"/>
              </a:cxn>
            </a:cxnLst>
            <a:rect l="0" t="0" r="r" b="b"/>
            <a:pathLst>
              <a:path w="27" h="38">
                <a:moveTo>
                  <a:pt x="13" y="5"/>
                </a:moveTo>
                <a:cubicBezTo>
                  <a:pt x="13" y="3"/>
                  <a:pt x="12" y="1"/>
                  <a:pt x="12" y="0"/>
                </a:cubicBezTo>
                <a:cubicBezTo>
                  <a:pt x="12" y="0"/>
                  <a:pt x="12" y="0"/>
                  <a:pt x="12" y="0"/>
                </a:cubicBezTo>
                <a:cubicBezTo>
                  <a:pt x="12" y="1"/>
                  <a:pt x="12" y="3"/>
                  <a:pt x="12" y="5"/>
                </a:cubicBezTo>
                <a:cubicBezTo>
                  <a:pt x="10" y="12"/>
                  <a:pt x="0" y="32"/>
                  <a:pt x="14" y="38"/>
                </a:cubicBezTo>
                <a:cubicBezTo>
                  <a:pt x="14" y="38"/>
                  <a:pt x="14" y="38"/>
                  <a:pt x="14" y="38"/>
                </a:cubicBezTo>
                <a:cubicBezTo>
                  <a:pt x="27" y="31"/>
                  <a:pt x="15" y="12"/>
                  <a:pt x="13" y="5"/>
                </a:cubicBezTo>
                <a:close/>
              </a:path>
            </a:pathLst>
          </a:custGeom>
          <a:solidFill>
            <a:schemeClr val="accent4"/>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31" name="Freeform 131"/>
          <p:cNvSpPr>
            <a:spLocks/>
          </p:cNvSpPr>
          <p:nvPr/>
        </p:nvSpPr>
        <p:spPr bwMode="auto">
          <a:xfrm rot="18000000">
            <a:off x="18712866" y="11701073"/>
            <a:ext cx="301406" cy="221345"/>
          </a:xfrm>
          <a:custGeom>
            <a:avLst/>
            <a:gdLst>
              <a:gd name="T0" fmla="*/ 5 w 37"/>
              <a:gd name="T1" fmla="*/ 9 h 27"/>
              <a:gd name="T2" fmla="*/ 0 w 37"/>
              <a:gd name="T3" fmla="*/ 9 h 27"/>
              <a:gd name="T4" fmla="*/ 0 w 37"/>
              <a:gd name="T5" fmla="*/ 9 h 27"/>
              <a:gd name="T6" fmla="*/ 5 w 37"/>
              <a:gd name="T7" fmla="*/ 10 h 27"/>
              <a:gd name="T8" fmla="*/ 37 w 37"/>
              <a:gd name="T9" fmla="*/ 15 h 27"/>
              <a:gd name="T10" fmla="*/ 37 w 37"/>
              <a:gd name="T11" fmla="*/ 14 h 27"/>
              <a:gd name="T12" fmla="*/ 5 w 37"/>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37" h="27">
                <a:moveTo>
                  <a:pt x="5" y="9"/>
                </a:moveTo>
                <a:cubicBezTo>
                  <a:pt x="3" y="9"/>
                  <a:pt x="1" y="9"/>
                  <a:pt x="0" y="9"/>
                </a:cubicBezTo>
                <a:cubicBezTo>
                  <a:pt x="0" y="9"/>
                  <a:pt x="0" y="9"/>
                  <a:pt x="0" y="9"/>
                </a:cubicBezTo>
                <a:cubicBezTo>
                  <a:pt x="1" y="9"/>
                  <a:pt x="3" y="10"/>
                  <a:pt x="5" y="10"/>
                </a:cubicBezTo>
                <a:cubicBezTo>
                  <a:pt x="11" y="13"/>
                  <a:pt x="29" y="27"/>
                  <a:pt x="37" y="15"/>
                </a:cubicBezTo>
                <a:cubicBezTo>
                  <a:pt x="37" y="14"/>
                  <a:pt x="37" y="14"/>
                  <a:pt x="37" y="14"/>
                </a:cubicBezTo>
                <a:cubicBezTo>
                  <a:pt x="33" y="0"/>
                  <a:pt x="12" y="8"/>
                  <a:pt x="5" y="9"/>
                </a:cubicBezTo>
                <a:close/>
              </a:path>
            </a:pathLst>
          </a:custGeom>
          <a:solidFill>
            <a:schemeClr val="accent4"/>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34" name="Freeform 134"/>
          <p:cNvSpPr>
            <a:spLocks/>
          </p:cNvSpPr>
          <p:nvPr/>
        </p:nvSpPr>
        <p:spPr bwMode="auto">
          <a:xfrm rot="18000000">
            <a:off x="18987393" y="11622051"/>
            <a:ext cx="202507" cy="296697"/>
          </a:xfrm>
          <a:custGeom>
            <a:avLst/>
            <a:gdLst>
              <a:gd name="T0" fmla="*/ 3 w 25"/>
              <a:gd name="T1" fmla="*/ 31 h 36"/>
              <a:gd name="T2" fmla="*/ 1 w 25"/>
              <a:gd name="T3" fmla="*/ 36 h 36"/>
              <a:gd name="T4" fmla="*/ 1 w 25"/>
              <a:gd name="T5" fmla="*/ 36 h 36"/>
              <a:gd name="T6" fmla="*/ 4 w 25"/>
              <a:gd name="T7" fmla="*/ 31 h 36"/>
              <a:gd name="T8" fmla="*/ 15 w 25"/>
              <a:gd name="T9" fmla="*/ 0 h 36"/>
              <a:gd name="T10" fmla="*/ 15 w 25"/>
              <a:gd name="T11" fmla="*/ 0 h 36"/>
              <a:gd name="T12" fmla="*/ 3 w 25"/>
              <a:gd name="T13" fmla="*/ 31 h 36"/>
            </a:gdLst>
            <a:ahLst/>
            <a:cxnLst>
              <a:cxn ang="0">
                <a:pos x="T0" y="T1"/>
              </a:cxn>
              <a:cxn ang="0">
                <a:pos x="T2" y="T3"/>
              </a:cxn>
              <a:cxn ang="0">
                <a:pos x="T4" y="T5"/>
              </a:cxn>
              <a:cxn ang="0">
                <a:pos x="T6" y="T7"/>
              </a:cxn>
              <a:cxn ang="0">
                <a:pos x="T8" y="T9"/>
              </a:cxn>
              <a:cxn ang="0">
                <a:pos x="T10" y="T11"/>
              </a:cxn>
              <a:cxn ang="0">
                <a:pos x="T12" y="T13"/>
              </a:cxn>
            </a:cxnLst>
            <a:rect l="0" t="0" r="r" b="b"/>
            <a:pathLst>
              <a:path w="25" h="36">
                <a:moveTo>
                  <a:pt x="3" y="31"/>
                </a:moveTo>
                <a:cubicBezTo>
                  <a:pt x="2" y="33"/>
                  <a:pt x="2" y="34"/>
                  <a:pt x="1" y="36"/>
                </a:cubicBezTo>
                <a:cubicBezTo>
                  <a:pt x="1" y="36"/>
                  <a:pt x="1" y="36"/>
                  <a:pt x="1" y="36"/>
                </a:cubicBezTo>
                <a:cubicBezTo>
                  <a:pt x="2" y="35"/>
                  <a:pt x="3" y="33"/>
                  <a:pt x="4" y="31"/>
                </a:cubicBezTo>
                <a:cubicBezTo>
                  <a:pt x="8" y="25"/>
                  <a:pt x="25" y="11"/>
                  <a:pt x="15" y="0"/>
                </a:cubicBezTo>
                <a:cubicBezTo>
                  <a:pt x="15" y="0"/>
                  <a:pt x="15" y="0"/>
                  <a:pt x="15" y="0"/>
                </a:cubicBezTo>
                <a:cubicBezTo>
                  <a:pt x="0" y="2"/>
                  <a:pt x="4" y="24"/>
                  <a:pt x="3" y="31"/>
                </a:cubicBezTo>
                <a:close/>
              </a:path>
            </a:pathLst>
          </a:custGeom>
          <a:solidFill>
            <a:schemeClr val="accent4"/>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37" name="Freeform 137"/>
          <p:cNvSpPr>
            <a:spLocks/>
          </p:cNvSpPr>
          <p:nvPr/>
        </p:nvSpPr>
        <p:spPr bwMode="auto">
          <a:xfrm rot="18757726">
            <a:off x="15890522" y="12166072"/>
            <a:ext cx="3320164" cy="1026659"/>
          </a:xfrm>
          <a:custGeom>
            <a:avLst/>
            <a:gdLst>
              <a:gd name="T0" fmla="*/ 375 w 405"/>
              <a:gd name="T1" fmla="*/ 121 h 125"/>
              <a:gd name="T2" fmla="*/ 343 w 405"/>
              <a:gd name="T3" fmla="*/ 125 h 125"/>
              <a:gd name="T4" fmla="*/ 279 w 405"/>
              <a:gd name="T5" fmla="*/ 108 h 125"/>
              <a:gd name="T6" fmla="*/ 250 w 405"/>
              <a:gd name="T7" fmla="*/ 92 h 125"/>
              <a:gd name="T8" fmla="*/ 236 w 405"/>
              <a:gd name="T9" fmla="*/ 83 h 125"/>
              <a:gd name="T10" fmla="*/ 223 w 405"/>
              <a:gd name="T11" fmla="*/ 74 h 125"/>
              <a:gd name="T12" fmla="*/ 166 w 405"/>
              <a:gd name="T13" fmla="*/ 41 h 125"/>
              <a:gd name="T14" fmla="*/ 106 w 405"/>
              <a:gd name="T15" fmla="*/ 17 h 125"/>
              <a:gd name="T16" fmla="*/ 74 w 405"/>
              <a:gd name="T17" fmla="*/ 11 h 125"/>
              <a:gd name="T18" fmla="*/ 43 w 405"/>
              <a:gd name="T19" fmla="*/ 12 h 125"/>
              <a:gd name="T20" fmla="*/ 14 w 405"/>
              <a:gd name="T21" fmla="*/ 22 h 125"/>
              <a:gd name="T22" fmla="*/ 6 w 405"/>
              <a:gd name="T23" fmla="*/ 28 h 125"/>
              <a:gd name="T24" fmla="*/ 0 w 405"/>
              <a:gd name="T25" fmla="*/ 19 h 125"/>
              <a:gd name="T26" fmla="*/ 9 w 405"/>
              <a:gd name="T27" fmla="*/ 13 h 125"/>
              <a:gd name="T28" fmla="*/ 41 w 405"/>
              <a:gd name="T29" fmla="*/ 2 h 125"/>
              <a:gd name="T30" fmla="*/ 75 w 405"/>
              <a:gd name="T31" fmla="*/ 2 h 125"/>
              <a:gd name="T32" fmla="*/ 108 w 405"/>
              <a:gd name="T33" fmla="*/ 9 h 125"/>
              <a:gd name="T34" fmla="*/ 169 w 405"/>
              <a:gd name="T35" fmla="*/ 35 h 125"/>
              <a:gd name="T36" fmla="*/ 225 w 405"/>
              <a:gd name="T37" fmla="*/ 70 h 125"/>
              <a:gd name="T38" fmla="*/ 239 w 405"/>
              <a:gd name="T39" fmla="*/ 79 h 125"/>
              <a:gd name="T40" fmla="*/ 252 w 405"/>
              <a:gd name="T41" fmla="*/ 89 h 125"/>
              <a:gd name="T42" fmla="*/ 280 w 405"/>
              <a:gd name="T43" fmla="*/ 105 h 125"/>
              <a:gd name="T44" fmla="*/ 343 w 405"/>
              <a:gd name="T45" fmla="*/ 123 h 125"/>
              <a:gd name="T46" fmla="*/ 375 w 405"/>
              <a:gd name="T47" fmla="*/ 120 h 125"/>
              <a:gd name="T48" fmla="*/ 391 w 405"/>
              <a:gd name="T49" fmla="*/ 115 h 125"/>
              <a:gd name="T50" fmla="*/ 405 w 405"/>
              <a:gd name="T51" fmla="*/ 106 h 125"/>
              <a:gd name="T52" fmla="*/ 391 w 405"/>
              <a:gd name="T53" fmla="*/ 115 h 125"/>
              <a:gd name="T54" fmla="*/ 375 w 405"/>
              <a:gd name="T55" fmla="*/ 12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5" h="125">
                <a:moveTo>
                  <a:pt x="375" y="121"/>
                </a:moveTo>
                <a:cubicBezTo>
                  <a:pt x="365" y="124"/>
                  <a:pt x="354" y="125"/>
                  <a:pt x="343" y="125"/>
                </a:cubicBezTo>
                <a:cubicBezTo>
                  <a:pt x="321" y="124"/>
                  <a:pt x="299" y="117"/>
                  <a:pt x="279" y="108"/>
                </a:cubicBezTo>
                <a:cubicBezTo>
                  <a:pt x="269" y="103"/>
                  <a:pt x="259" y="98"/>
                  <a:pt x="250" y="92"/>
                </a:cubicBezTo>
                <a:cubicBezTo>
                  <a:pt x="245" y="89"/>
                  <a:pt x="241" y="86"/>
                  <a:pt x="236" y="83"/>
                </a:cubicBezTo>
                <a:cubicBezTo>
                  <a:pt x="232" y="80"/>
                  <a:pt x="227" y="77"/>
                  <a:pt x="223" y="74"/>
                </a:cubicBezTo>
                <a:cubicBezTo>
                  <a:pt x="204" y="62"/>
                  <a:pt x="186" y="51"/>
                  <a:pt x="166" y="41"/>
                </a:cubicBezTo>
                <a:cubicBezTo>
                  <a:pt x="147" y="31"/>
                  <a:pt x="127" y="22"/>
                  <a:pt x="106" y="17"/>
                </a:cubicBezTo>
                <a:cubicBezTo>
                  <a:pt x="96" y="14"/>
                  <a:pt x="85" y="12"/>
                  <a:pt x="74" y="11"/>
                </a:cubicBezTo>
                <a:cubicBezTo>
                  <a:pt x="64" y="10"/>
                  <a:pt x="53" y="10"/>
                  <a:pt x="43" y="12"/>
                </a:cubicBezTo>
                <a:cubicBezTo>
                  <a:pt x="33" y="14"/>
                  <a:pt x="23" y="17"/>
                  <a:pt x="14" y="22"/>
                </a:cubicBezTo>
                <a:cubicBezTo>
                  <a:pt x="11" y="24"/>
                  <a:pt x="9" y="26"/>
                  <a:pt x="6" y="28"/>
                </a:cubicBezTo>
                <a:cubicBezTo>
                  <a:pt x="4" y="25"/>
                  <a:pt x="2" y="22"/>
                  <a:pt x="0" y="19"/>
                </a:cubicBezTo>
                <a:cubicBezTo>
                  <a:pt x="3" y="17"/>
                  <a:pt x="6" y="15"/>
                  <a:pt x="9" y="13"/>
                </a:cubicBezTo>
                <a:cubicBezTo>
                  <a:pt x="19" y="7"/>
                  <a:pt x="30" y="4"/>
                  <a:pt x="41" y="2"/>
                </a:cubicBezTo>
                <a:cubicBezTo>
                  <a:pt x="53" y="0"/>
                  <a:pt x="64" y="1"/>
                  <a:pt x="75" y="2"/>
                </a:cubicBezTo>
                <a:cubicBezTo>
                  <a:pt x="87" y="3"/>
                  <a:pt x="98" y="6"/>
                  <a:pt x="108" y="9"/>
                </a:cubicBezTo>
                <a:cubicBezTo>
                  <a:pt x="130" y="15"/>
                  <a:pt x="150" y="25"/>
                  <a:pt x="169" y="35"/>
                </a:cubicBezTo>
                <a:cubicBezTo>
                  <a:pt x="189" y="46"/>
                  <a:pt x="207" y="57"/>
                  <a:pt x="225" y="70"/>
                </a:cubicBezTo>
                <a:cubicBezTo>
                  <a:pt x="230" y="73"/>
                  <a:pt x="234" y="76"/>
                  <a:pt x="239" y="79"/>
                </a:cubicBezTo>
                <a:cubicBezTo>
                  <a:pt x="243" y="83"/>
                  <a:pt x="248" y="86"/>
                  <a:pt x="252" y="89"/>
                </a:cubicBezTo>
                <a:cubicBezTo>
                  <a:pt x="261" y="95"/>
                  <a:pt x="271" y="100"/>
                  <a:pt x="280" y="105"/>
                </a:cubicBezTo>
                <a:cubicBezTo>
                  <a:pt x="300" y="115"/>
                  <a:pt x="321" y="122"/>
                  <a:pt x="343" y="123"/>
                </a:cubicBezTo>
                <a:cubicBezTo>
                  <a:pt x="354" y="124"/>
                  <a:pt x="365" y="123"/>
                  <a:pt x="375" y="120"/>
                </a:cubicBezTo>
                <a:cubicBezTo>
                  <a:pt x="380" y="119"/>
                  <a:pt x="386" y="117"/>
                  <a:pt x="391" y="115"/>
                </a:cubicBezTo>
                <a:cubicBezTo>
                  <a:pt x="396" y="113"/>
                  <a:pt x="400" y="110"/>
                  <a:pt x="405" y="106"/>
                </a:cubicBezTo>
                <a:cubicBezTo>
                  <a:pt x="400" y="110"/>
                  <a:pt x="396" y="113"/>
                  <a:pt x="391" y="115"/>
                </a:cubicBezTo>
                <a:cubicBezTo>
                  <a:pt x="386" y="118"/>
                  <a:pt x="381" y="120"/>
                  <a:pt x="375" y="121"/>
                </a:cubicBezTo>
                <a:close/>
              </a:path>
            </a:pathLst>
          </a:custGeom>
          <a:solidFill>
            <a:schemeClr val="tx1">
              <a:lumMod val="90000"/>
              <a:lumOff val="10000"/>
            </a:schemeClr>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70" name="Freeform 170"/>
          <p:cNvSpPr>
            <a:spLocks/>
          </p:cNvSpPr>
          <p:nvPr/>
        </p:nvSpPr>
        <p:spPr bwMode="auto">
          <a:xfrm rot="18000000">
            <a:off x="10766720" y="5899813"/>
            <a:ext cx="1644240" cy="2052517"/>
          </a:xfrm>
          <a:custGeom>
            <a:avLst/>
            <a:gdLst>
              <a:gd name="T0" fmla="*/ 236 w 254"/>
              <a:gd name="T1" fmla="*/ 49 h 318"/>
              <a:gd name="T2" fmla="*/ 254 w 254"/>
              <a:gd name="T3" fmla="*/ 1 h 318"/>
              <a:gd name="T4" fmla="*/ 253 w 254"/>
              <a:gd name="T5" fmla="*/ 0 h 318"/>
              <a:gd name="T6" fmla="*/ 222 w 254"/>
              <a:gd name="T7" fmla="*/ 42 h 318"/>
              <a:gd name="T8" fmla="*/ 83 w 254"/>
              <a:gd name="T9" fmla="*/ 311 h 318"/>
              <a:gd name="T10" fmla="*/ 86 w 254"/>
              <a:gd name="T11" fmla="*/ 312 h 318"/>
              <a:gd name="T12" fmla="*/ 236 w 254"/>
              <a:gd name="T13" fmla="*/ 49 h 318"/>
            </a:gdLst>
            <a:ahLst/>
            <a:cxnLst>
              <a:cxn ang="0">
                <a:pos x="T0" y="T1"/>
              </a:cxn>
              <a:cxn ang="0">
                <a:pos x="T2" y="T3"/>
              </a:cxn>
              <a:cxn ang="0">
                <a:pos x="T4" y="T5"/>
              </a:cxn>
              <a:cxn ang="0">
                <a:pos x="T6" y="T7"/>
              </a:cxn>
              <a:cxn ang="0">
                <a:pos x="T8" y="T9"/>
              </a:cxn>
              <a:cxn ang="0">
                <a:pos x="T10" y="T11"/>
              </a:cxn>
              <a:cxn ang="0">
                <a:pos x="T12" y="T13"/>
              </a:cxn>
            </a:cxnLst>
            <a:rect l="0" t="0" r="r" b="b"/>
            <a:pathLst>
              <a:path w="254" h="318">
                <a:moveTo>
                  <a:pt x="236" y="49"/>
                </a:moveTo>
                <a:cubicBezTo>
                  <a:pt x="241" y="30"/>
                  <a:pt x="247" y="14"/>
                  <a:pt x="254" y="1"/>
                </a:cubicBezTo>
                <a:cubicBezTo>
                  <a:pt x="254" y="1"/>
                  <a:pt x="253" y="0"/>
                  <a:pt x="253" y="0"/>
                </a:cubicBezTo>
                <a:cubicBezTo>
                  <a:pt x="245" y="13"/>
                  <a:pt x="235" y="28"/>
                  <a:pt x="222" y="42"/>
                </a:cubicBezTo>
                <a:cubicBezTo>
                  <a:pt x="181" y="89"/>
                  <a:pt x="0" y="197"/>
                  <a:pt x="83" y="311"/>
                </a:cubicBezTo>
                <a:cubicBezTo>
                  <a:pt x="86" y="312"/>
                  <a:pt x="86" y="312"/>
                  <a:pt x="86" y="312"/>
                </a:cubicBezTo>
                <a:cubicBezTo>
                  <a:pt x="222" y="318"/>
                  <a:pt x="218" y="109"/>
                  <a:pt x="236" y="49"/>
                </a:cubicBezTo>
                <a:close/>
              </a:path>
            </a:pathLst>
          </a:custGeom>
          <a:solidFill>
            <a:schemeClr val="accent2"/>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73" name="Freeform 173"/>
          <p:cNvSpPr>
            <a:spLocks/>
          </p:cNvSpPr>
          <p:nvPr/>
        </p:nvSpPr>
        <p:spPr bwMode="auto">
          <a:xfrm rot="18000000">
            <a:off x="10393287" y="7280739"/>
            <a:ext cx="1970861" cy="1859515"/>
          </a:xfrm>
          <a:custGeom>
            <a:avLst/>
            <a:gdLst>
              <a:gd name="T0" fmla="*/ 44 w 305"/>
              <a:gd name="T1" fmla="*/ 27 h 288"/>
              <a:gd name="T2" fmla="*/ 1 w 305"/>
              <a:gd name="T3" fmla="*/ 0 h 288"/>
              <a:gd name="T4" fmla="*/ 0 w 305"/>
              <a:gd name="T5" fmla="*/ 1 h 288"/>
              <a:gd name="T6" fmla="*/ 35 w 305"/>
              <a:gd name="T7" fmla="*/ 39 h 288"/>
              <a:gd name="T8" fmla="*/ 270 w 305"/>
              <a:gd name="T9" fmla="*/ 229 h 288"/>
              <a:gd name="T10" fmla="*/ 271 w 305"/>
              <a:gd name="T11" fmla="*/ 226 h 288"/>
              <a:gd name="T12" fmla="*/ 44 w 305"/>
              <a:gd name="T13" fmla="*/ 27 h 288"/>
            </a:gdLst>
            <a:ahLst/>
            <a:cxnLst>
              <a:cxn ang="0">
                <a:pos x="T0" y="T1"/>
              </a:cxn>
              <a:cxn ang="0">
                <a:pos x="T2" y="T3"/>
              </a:cxn>
              <a:cxn ang="0">
                <a:pos x="T4" y="T5"/>
              </a:cxn>
              <a:cxn ang="0">
                <a:pos x="T6" y="T7"/>
              </a:cxn>
              <a:cxn ang="0">
                <a:pos x="T8" y="T9"/>
              </a:cxn>
              <a:cxn ang="0">
                <a:pos x="T10" y="T11"/>
              </a:cxn>
              <a:cxn ang="0">
                <a:pos x="T12" y="T13"/>
              </a:cxn>
            </a:cxnLst>
            <a:rect l="0" t="0" r="r" b="b"/>
            <a:pathLst>
              <a:path w="305" h="288">
                <a:moveTo>
                  <a:pt x="44" y="27"/>
                </a:moveTo>
                <a:cubicBezTo>
                  <a:pt x="27" y="19"/>
                  <a:pt x="13" y="9"/>
                  <a:pt x="1" y="0"/>
                </a:cubicBezTo>
                <a:cubicBezTo>
                  <a:pt x="0" y="0"/>
                  <a:pt x="0" y="0"/>
                  <a:pt x="0" y="1"/>
                </a:cubicBezTo>
                <a:cubicBezTo>
                  <a:pt x="11" y="11"/>
                  <a:pt x="23" y="24"/>
                  <a:pt x="35" y="39"/>
                </a:cubicBezTo>
                <a:cubicBezTo>
                  <a:pt x="73" y="89"/>
                  <a:pt x="142" y="288"/>
                  <a:pt x="270" y="229"/>
                </a:cubicBezTo>
                <a:cubicBezTo>
                  <a:pt x="271" y="226"/>
                  <a:pt x="271" y="226"/>
                  <a:pt x="271" y="226"/>
                </a:cubicBezTo>
                <a:cubicBezTo>
                  <a:pt x="305" y="95"/>
                  <a:pt x="99" y="57"/>
                  <a:pt x="44" y="27"/>
                </a:cubicBezTo>
                <a:close/>
              </a:path>
            </a:pathLst>
          </a:custGeom>
          <a:solidFill>
            <a:schemeClr val="accent2"/>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76" name="Freeform 176"/>
          <p:cNvSpPr>
            <a:spLocks/>
          </p:cNvSpPr>
          <p:nvPr/>
        </p:nvSpPr>
        <p:spPr bwMode="auto">
          <a:xfrm rot="18000000">
            <a:off x="11875361" y="7857668"/>
            <a:ext cx="601280" cy="430546"/>
          </a:xfrm>
          <a:custGeom>
            <a:avLst/>
            <a:gdLst>
              <a:gd name="T0" fmla="*/ 14 w 93"/>
              <a:gd name="T1" fmla="*/ 11 h 67"/>
              <a:gd name="T2" fmla="*/ 0 w 93"/>
              <a:gd name="T3" fmla="*/ 9 h 67"/>
              <a:gd name="T4" fmla="*/ 0 w 93"/>
              <a:gd name="T5" fmla="*/ 9 h 67"/>
              <a:gd name="T6" fmla="*/ 13 w 93"/>
              <a:gd name="T7" fmla="*/ 15 h 67"/>
              <a:gd name="T8" fmla="*/ 93 w 93"/>
              <a:gd name="T9" fmla="*/ 38 h 67"/>
              <a:gd name="T10" fmla="*/ 93 w 93"/>
              <a:gd name="T11" fmla="*/ 37 h 67"/>
              <a:gd name="T12" fmla="*/ 14 w 93"/>
              <a:gd name="T13" fmla="*/ 11 h 67"/>
            </a:gdLst>
            <a:ahLst/>
            <a:cxnLst>
              <a:cxn ang="0">
                <a:pos x="T0" y="T1"/>
              </a:cxn>
              <a:cxn ang="0">
                <a:pos x="T2" y="T3"/>
              </a:cxn>
              <a:cxn ang="0">
                <a:pos x="T4" y="T5"/>
              </a:cxn>
              <a:cxn ang="0">
                <a:pos x="T6" y="T7"/>
              </a:cxn>
              <a:cxn ang="0">
                <a:pos x="T8" y="T9"/>
              </a:cxn>
              <a:cxn ang="0">
                <a:pos x="T10" y="T11"/>
              </a:cxn>
              <a:cxn ang="0">
                <a:pos x="T12" y="T13"/>
              </a:cxn>
            </a:cxnLst>
            <a:rect l="0" t="0" r="r" b="b"/>
            <a:pathLst>
              <a:path w="93" h="67">
                <a:moveTo>
                  <a:pt x="14" y="11"/>
                </a:moveTo>
                <a:cubicBezTo>
                  <a:pt x="9" y="11"/>
                  <a:pt x="4" y="10"/>
                  <a:pt x="0" y="9"/>
                </a:cubicBezTo>
                <a:cubicBezTo>
                  <a:pt x="0" y="9"/>
                  <a:pt x="0" y="9"/>
                  <a:pt x="0" y="9"/>
                </a:cubicBezTo>
                <a:cubicBezTo>
                  <a:pt x="4" y="11"/>
                  <a:pt x="8" y="12"/>
                  <a:pt x="13" y="15"/>
                </a:cubicBezTo>
                <a:cubicBezTo>
                  <a:pt x="28" y="24"/>
                  <a:pt x="67" y="67"/>
                  <a:pt x="93" y="38"/>
                </a:cubicBezTo>
                <a:cubicBezTo>
                  <a:pt x="93" y="37"/>
                  <a:pt x="93" y="37"/>
                  <a:pt x="93" y="37"/>
                </a:cubicBezTo>
                <a:cubicBezTo>
                  <a:pt x="87" y="0"/>
                  <a:pt x="31" y="13"/>
                  <a:pt x="14" y="11"/>
                </a:cubicBezTo>
                <a:close/>
              </a:path>
            </a:pathLst>
          </a:custGeom>
          <a:solidFill>
            <a:schemeClr val="accent2"/>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79" name="Freeform 179"/>
          <p:cNvSpPr>
            <a:spLocks/>
          </p:cNvSpPr>
          <p:nvPr/>
        </p:nvSpPr>
        <p:spPr bwMode="auto">
          <a:xfrm rot="18000000">
            <a:off x="12370766" y="7753587"/>
            <a:ext cx="452815" cy="567876"/>
          </a:xfrm>
          <a:custGeom>
            <a:avLst/>
            <a:gdLst>
              <a:gd name="T0" fmla="*/ 5 w 70"/>
              <a:gd name="T1" fmla="*/ 74 h 88"/>
              <a:gd name="T2" fmla="*/ 0 w 70"/>
              <a:gd name="T3" fmla="*/ 87 h 88"/>
              <a:gd name="T4" fmla="*/ 0 w 70"/>
              <a:gd name="T5" fmla="*/ 88 h 88"/>
              <a:gd name="T6" fmla="*/ 9 w 70"/>
              <a:gd name="T7" fmla="*/ 76 h 88"/>
              <a:gd name="T8" fmla="*/ 47 w 70"/>
              <a:gd name="T9" fmla="*/ 2 h 88"/>
              <a:gd name="T10" fmla="*/ 46 w 70"/>
              <a:gd name="T11" fmla="*/ 2 h 88"/>
              <a:gd name="T12" fmla="*/ 5 w 70"/>
              <a:gd name="T13" fmla="*/ 74 h 88"/>
            </a:gdLst>
            <a:ahLst/>
            <a:cxnLst>
              <a:cxn ang="0">
                <a:pos x="T0" y="T1"/>
              </a:cxn>
              <a:cxn ang="0">
                <a:pos x="T2" y="T3"/>
              </a:cxn>
              <a:cxn ang="0">
                <a:pos x="T4" y="T5"/>
              </a:cxn>
              <a:cxn ang="0">
                <a:pos x="T6" y="T7"/>
              </a:cxn>
              <a:cxn ang="0">
                <a:pos x="T8" y="T9"/>
              </a:cxn>
              <a:cxn ang="0">
                <a:pos x="T10" y="T11"/>
              </a:cxn>
              <a:cxn ang="0">
                <a:pos x="T12" y="T13"/>
              </a:cxn>
            </a:cxnLst>
            <a:rect l="0" t="0" r="r" b="b"/>
            <a:pathLst>
              <a:path w="70" h="88">
                <a:moveTo>
                  <a:pt x="5" y="74"/>
                </a:moveTo>
                <a:cubicBezTo>
                  <a:pt x="3" y="79"/>
                  <a:pt x="2" y="84"/>
                  <a:pt x="0" y="87"/>
                </a:cubicBezTo>
                <a:cubicBezTo>
                  <a:pt x="0" y="87"/>
                  <a:pt x="0" y="88"/>
                  <a:pt x="0" y="88"/>
                </a:cubicBezTo>
                <a:cubicBezTo>
                  <a:pt x="2" y="84"/>
                  <a:pt x="5" y="80"/>
                  <a:pt x="9" y="76"/>
                </a:cubicBezTo>
                <a:cubicBezTo>
                  <a:pt x="20" y="63"/>
                  <a:pt x="70" y="33"/>
                  <a:pt x="47" y="2"/>
                </a:cubicBezTo>
                <a:cubicBezTo>
                  <a:pt x="46" y="2"/>
                  <a:pt x="46" y="2"/>
                  <a:pt x="46" y="2"/>
                </a:cubicBezTo>
                <a:cubicBezTo>
                  <a:pt x="9" y="0"/>
                  <a:pt x="10" y="58"/>
                  <a:pt x="5" y="74"/>
                </a:cubicBezTo>
                <a:close/>
              </a:path>
            </a:pathLst>
          </a:custGeom>
          <a:solidFill>
            <a:schemeClr val="accent2"/>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82" name="Freeform 182"/>
          <p:cNvSpPr>
            <a:spLocks/>
          </p:cNvSpPr>
          <p:nvPr/>
        </p:nvSpPr>
        <p:spPr bwMode="auto">
          <a:xfrm rot="18000000">
            <a:off x="12379817" y="7423717"/>
            <a:ext cx="545608" cy="515915"/>
          </a:xfrm>
          <a:custGeom>
            <a:avLst/>
            <a:gdLst>
              <a:gd name="T0" fmla="*/ 72 w 84"/>
              <a:gd name="T1" fmla="*/ 72 h 80"/>
              <a:gd name="T2" fmla="*/ 84 w 84"/>
              <a:gd name="T3" fmla="*/ 80 h 80"/>
              <a:gd name="T4" fmla="*/ 84 w 84"/>
              <a:gd name="T5" fmla="*/ 80 h 80"/>
              <a:gd name="T6" fmla="*/ 74 w 84"/>
              <a:gd name="T7" fmla="*/ 69 h 80"/>
              <a:gd name="T8" fmla="*/ 9 w 84"/>
              <a:gd name="T9" fmla="*/ 17 h 80"/>
              <a:gd name="T10" fmla="*/ 9 w 84"/>
              <a:gd name="T11" fmla="*/ 17 h 80"/>
              <a:gd name="T12" fmla="*/ 72 w 84"/>
              <a:gd name="T13" fmla="*/ 72 h 80"/>
            </a:gdLst>
            <a:ahLst/>
            <a:cxnLst>
              <a:cxn ang="0">
                <a:pos x="T0" y="T1"/>
              </a:cxn>
              <a:cxn ang="0">
                <a:pos x="T2" y="T3"/>
              </a:cxn>
              <a:cxn ang="0">
                <a:pos x="T4" y="T5"/>
              </a:cxn>
              <a:cxn ang="0">
                <a:pos x="T6" y="T7"/>
              </a:cxn>
              <a:cxn ang="0">
                <a:pos x="T8" y="T9"/>
              </a:cxn>
              <a:cxn ang="0">
                <a:pos x="T10" y="T11"/>
              </a:cxn>
              <a:cxn ang="0">
                <a:pos x="T12" y="T13"/>
              </a:cxn>
            </a:cxnLst>
            <a:rect l="0" t="0" r="r" b="b"/>
            <a:pathLst>
              <a:path w="84" h="80">
                <a:moveTo>
                  <a:pt x="72" y="72"/>
                </a:moveTo>
                <a:cubicBezTo>
                  <a:pt x="76" y="75"/>
                  <a:pt x="80" y="77"/>
                  <a:pt x="84" y="80"/>
                </a:cubicBezTo>
                <a:cubicBezTo>
                  <a:pt x="84" y="80"/>
                  <a:pt x="84" y="80"/>
                  <a:pt x="84" y="80"/>
                </a:cubicBezTo>
                <a:cubicBezTo>
                  <a:pt x="81" y="77"/>
                  <a:pt x="78" y="73"/>
                  <a:pt x="74" y="69"/>
                </a:cubicBezTo>
                <a:cubicBezTo>
                  <a:pt x="64" y="55"/>
                  <a:pt x="45" y="0"/>
                  <a:pt x="9" y="17"/>
                </a:cubicBezTo>
                <a:cubicBezTo>
                  <a:pt x="9" y="17"/>
                  <a:pt x="9" y="17"/>
                  <a:pt x="9" y="17"/>
                </a:cubicBezTo>
                <a:cubicBezTo>
                  <a:pt x="0" y="54"/>
                  <a:pt x="56" y="64"/>
                  <a:pt x="72" y="72"/>
                </a:cubicBezTo>
                <a:close/>
              </a:path>
            </a:pathLst>
          </a:custGeom>
          <a:solidFill>
            <a:schemeClr val="accent2"/>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85" name="Freeform 185"/>
          <p:cNvSpPr>
            <a:spLocks/>
          </p:cNvSpPr>
          <p:nvPr/>
        </p:nvSpPr>
        <p:spPr bwMode="auto">
          <a:xfrm rot="18000000">
            <a:off x="13181851" y="7382098"/>
            <a:ext cx="3735222" cy="7865492"/>
          </a:xfrm>
          <a:custGeom>
            <a:avLst/>
            <a:gdLst>
              <a:gd name="T0" fmla="*/ 569 w 580"/>
              <a:gd name="T1" fmla="*/ 0 h 1079"/>
              <a:gd name="T2" fmla="*/ 578 w 580"/>
              <a:gd name="T3" fmla="*/ 41 h 1079"/>
              <a:gd name="T4" fmla="*/ 579 w 580"/>
              <a:gd name="T5" fmla="*/ 83 h 1079"/>
              <a:gd name="T6" fmla="*/ 560 w 580"/>
              <a:gd name="T7" fmla="*/ 165 h 1079"/>
              <a:gd name="T8" fmla="*/ 465 w 580"/>
              <a:gd name="T9" fmla="*/ 304 h 1079"/>
              <a:gd name="T10" fmla="*/ 402 w 580"/>
              <a:gd name="T11" fmla="*/ 360 h 1079"/>
              <a:gd name="T12" fmla="*/ 369 w 580"/>
              <a:gd name="T13" fmla="*/ 386 h 1079"/>
              <a:gd name="T14" fmla="*/ 335 w 580"/>
              <a:gd name="T15" fmla="*/ 410 h 1079"/>
              <a:gd name="T16" fmla="*/ 207 w 580"/>
              <a:gd name="T17" fmla="*/ 518 h 1079"/>
              <a:gd name="T18" fmla="*/ 97 w 580"/>
              <a:gd name="T19" fmla="*/ 642 h 1079"/>
              <a:gd name="T20" fmla="*/ 56 w 580"/>
              <a:gd name="T21" fmla="*/ 713 h 1079"/>
              <a:gd name="T22" fmla="*/ 31 w 580"/>
              <a:gd name="T23" fmla="*/ 790 h 1079"/>
              <a:gd name="T24" fmla="*/ 32 w 580"/>
              <a:gd name="T25" fmla="*/ 868 h 1079"/>
              <a:gd name="T26" fmla="*/ 62 w 580"/>
              <a:gd name="T27" fmla="*/ 941 h 1079"/>
              <a:gd name="T28" fmla="*/ 113 w 580"/>
              <a:gd name="T29" fmla="*/ 1002 h 1079"/>
              <a:gd name="T30" fmla="*/ 177 w 580"/>
              <a:gd name="T31" fmla="*/ 1052 h 1079"/>
              <a:gd name="T32" fmla="*/ 159 w 580"/>
              <a:gd name="T33" fmla="*/ 1079 h 1079"/>
              <a:gd name="T34" fmla="*/ 91 w 580"/>
              <a:gd name="T35" fmla="*/ 1025 h 1079"/>
              <a:gd name="T36" fmla="*/ 37 w 580"/>
              <a:gd name="T37" fmla="*/ 956 h 1079"/>
              <a:gd name="T38" fmla="*/ 5 w 580"/>
              <a:gd name="T39" fmla="*/ 873 h 1079"/>
              <a:gd name="T40" fmla="*/ 7 w 580"/>
              <a:gd name="T41" fmla="*/ 785 h 1079"/>
              <a:gd name="T42" fmla="*/ 35 w 580"/>
              <a:gd name="T43" fmla="*/ 703 h 1079"/>
              <a:gd name="T44" fmla="*/ 80 w 580"/>
              <a:gd name="T45" fmla="*/ 630 h 1079"/>
              <a:gd name="T46" fmla="*/ 195 w 580"/>
              <a:gd name="T47" fmla="*/ 505 h 1079"/>
              <a:gd name="T48" fmla="*/ 327 w 580"/>
              <a:gd name="T49" fmla="*/ 400 h 1079"/>
              <a:gd name="T50" fmla="*/ 362 w 580"/>
              <a:gd name="T51" fmla="*/ 376 h 1079"/>
              <a:gd name="T52" fmla="*/ 396 w 580"/>
              <a:gd name="T53" fmla="*/ 352 h 1079"/>
              <a:gd name="T54" fmla="*/ 459 w 580"/>
              <a:gd name="T55" fmla="*/ 298 h 1079"/>
              <a:gd name="T56" fmla="*/ 556 w 580"/>
              <a:gd name="T57" fmla="*/ 163 h 1079"/>
              <a:gd name="T58" fmla="*/ 577 w 580"/>
              <a:gd name="T59" fmla="*/ 83 h 1079"/>
              <a:gd name="T60" fmla="*/ 577 w 580"/>
              <a:gd name="T61" fmla="*/ 41 h 1079"/>
              <a:gd name="T62" fmla="*/ 569 w 580"/>
              <a:gd name="T63" fmla="*/ 0 h 1079"/>
              <a:gd name="connsiteX0" fmla="*/ 9780 w 9964"/>
              <a:gd name="connsiteY0" fmla="*/ 0 h 10771"/>
              <a:gd name="connsiteX1" fmla="*/ 9936 w 9964"/>
              <a:gd name="connsiteY1" fmla="*/ 380 h 10771"/>
              <a:gd name="connsiteX2" fmla="*/ 9953 w 9964"/>
              <a:gd name="connsiteY2" fmla="*/ 769 h 10771"/>
              <a:gd name="connsiteX3" fmla="*/ 9625 w 9964"/>
              <a:gd name="connsiteY3" fmla="*/ 1529 h 10771"/>
              <a:gd name="connsiteX4" fmla="*/ 7987 w 9964"/>
              <a:gd name="connsiteY4" fmla="*/ 2817 h 10771"/>
              <a:gd name="connsiteX5" fmla="*/ 6901 w 9964"/>
              <a:gd name="connsiteY5" fmla="*/ 3336 h 10771"/>
              <a:gd name="connsiteX6" fmla="*/ 6332 w 9964"/>
              <a:gd name="connsiteY6" fmla="*/ 3577 h 10771"/>
              <a:gd name="connsiteX7" fmla="*/ 5746 w 9964"/>
              <a:gd name="connsiteY7" fmla="*/ 3800 h 10771"/>
              <a:gd name="connsiteX8" fmla="*/ 3539 w 9964"/>
              <a:gd name="connsiteY8" fmla="*/ 4801 h 10771"/>
              <a:gd name="connsiteX9" fmla="*/ 1642 w 9964"/>
              <a:gd name="connsiteY9" fmla="*/ 5950 h 10771"/>
              <a:gd name="connsiteX10" fmla="*/ 936 w 9964"/>
              <a:gd name="connsiteY10" fmla="*/ 6608 h 10771"/>
              <a:gd name="connsiteX11" fmla="*/ 504 w 9964"/>
              <a:gd name="connsiteY11" fmla="*/ 7322 h 10771"/>
              <a:gd name="connsiteX12" fmla="*/ 522 w 9964"/>
              <a:gd name="connsiteY12" fmla="*/ 8044 h 10771"/>
              <a:gd name="connsiteX13" fmla="*/ 1039 w 9964"/>
              <a:gd name="connsiteY13" fmla="*/ 8721 h 10771"/>
              <a:gd name="connsiteX14" fmla="*/ 1918 w 9964"/>
              <a:gd name="connsiteY14" fmla="*/ 9286 h 10771"/>
              <a:gd name="connsiteX15" fmla="*/ 3022 w 9964"/>
              <a:gd name="connsiteY15" fmla="*/ 9750 h 10771"/>
              <a:gd name="connsiteX16" fmla="*/ 1583 w 9964"/>
              <a:gd name="connsiteY16" fmla="*/ 10771 h 10771"/>
              <a:gd name="connsiteX17" fmla="*/ 1539 w 9964"/>
              <a:gd name="connsiteY17" fmla="*/ 9500 h 10771"/>
              <a:gd name="connsiteX18" fmla="*/ 608 w 9964"/>
              <a:gd name="connsiteY18" fmla="*/ 8860 h 10771"/>
              <a:gd name="connsiteX19" fmla="*/ 56 w 9964"/>
              <a:gd name="connsiteY19" fmla="*/ 8091 h 10771"/>
              <a:gd name="connsiteX20" fmla="*/ 91 w 9964"/>
              <a:gd name="connsiteY20" fmla="*/ 7275 h 10771"/>
              <a:gd name="connsiteX21" fmla="*/ 573 w 9964"/>
              <a:gd name="connsiteY21" fmla="*/ 6515 h 10771"/>
              <a:gd name="connsiteX22" fmla="*/ 1349 w 9964"/>
              <a:gd name="connsiteY22" fmla="*/ 5839 h 10771"/>
              <a:gd name="connsiteX23" fmla="*/ 3332 w 9964"/>
              <a:gd name="connsiteY23" fmla="*/ 4680 h 10771"/>
              <a:gd name="connsiteX24" fmla="*/ 5608 w 9964"/>
              <a:gd name="connsiteY24" fmla="*/ 3707 h 10771"/>
              <a:gd name="connsiteX25" fmla="*/ 6211 w 9964"/>
              <a:gd name="connsiteY25" fmla="*/ 3485 h 10771"/>
              <a:gd name="connsiteX26" fmla="*/ 6798 w 9964"/>
              <a:gd name="connsiteY26" fmla="*/ 3262 h 10771"/>
              <a:gd name="connsiteX27" fmla="*/ 7884 w 9964"/>
              <a:gd name="connsiteY27" fmla="*/ 2762 h 10771"/>
              <a:gd name="connsiteX28" fmla="*/ 9556 w 9964"/>
              <a:gd name="connsiteY28" fmla="*/ 1511 h 10771"/>
              <a:gd name="connsiteX29" fmla="*/ 9918 w 9964"/>
              <a:gd name="connsiteY29" fmla="*/ 769 h 10771"/>
              <a:gd name="connsiteX30" fmla="*/ 9918 w 9964"/>
              <a:gd name="connsiteY30" fmla="*/ 380 h 10771"/>
              <a:gd name="connsiteX31" fmla="*/ 9780 w 9964"/>
              <a:gd name="connsiteY31" fmla="*/ 0 h 10771"/>
              <a:gd name="connsiteX0" fmla="*/ 9815 w 10000"/>
              <a:gd name="connsiteY0" fmla="*/ 0 h 10482"/>
              <a:gd name="connsiteX1" fmla="*/ 9972 w 10000"/>
              <a:gd name="connsiteY1" fmla="*/ 353 h 10482"/>
              <a:gd name="connsiteX2" fmla="*/ 9989 w 10000"/>
              <a:gd name="connsiteY2" fmla="*/ 714 h 10482"/>
              <a:gd name="connsiteX3" fmla="*/ 9660 w 10000"/>
              <a:gd name="connsiteY3" fmla="*/ 1420 h 10482"/>
              <a:gd name="connsiteX4" fmla="*/ 8016 w 10000"/>
              <a:gd name="connsiteY4" fmla="*/ 2615 h 10482"/>
              <a:gd name="connsiteX5" fmla="*/ 6926 w 10000"/>
              <a:gd name="connsiteY5" fmla="*/ 3097 h 10482"/>
              <a:gd name="connsiteX6" fmla="*/ 6355 w 10000"/>
              <a:gd name="connsiteY6" fmla="*/ 3321 h 10482"/>
              <a:gd name="connsiteX7" fmla="*/ 5767 w 10000"/>
              <a:gd name="connsiteY7" fmla="*/ 3528 h 10482"/>
              <a:gd name="connsiteX8" fmla="*/ 3552 w 10000"/>
              <a:gd name="connsiteY8" fmla="*/ 4457 h 10482"/>
              <a:gd name="connsiteX9" fmla="*/ 1648 w 10000"/>
              <a:gd name="connsiteY9" fmla="*/ 5524 h 10482"/>
              <a:gd name="connsiteX10" fmla="*/ 939 w 10000"/>
              <a:gd name="connsiteY10" fmla="*/ 6135 h 10482"/>
              <a:gd name="connsiteX11" fmla="*/ 506 w 10000"/>
              <a:gd name="connsiteY11" fmla="*/ 6798 h 10482"/>
              <a:gd name="connsiteX12" fmla="*/ 524 w 10000"/>
              <a:gd name="connsiteY12" fmla="*/ 7468 h 10482"/>
              <a:gd name="connsiteX13" fmla="*/ 1043 w 10000"/>
              <a:gd name="connsiteY13" fmla="*/ 8097 h 10482"/>
              <a:gd name="connsiteX14" fmla="*/ 1925 w 10000"/>
              <a:gd name="connsiteY14" fmla="*/ 8621 h 10482"/>
              <a:gd name="connsiteX15" fmla="*/ 2252 w 10000"/>
              <a:gd name="connsiteY15" fmla="*/ 10410 h 10482"/>
              <a:gd name="connsiteX16" fmla="*/ 1589 w 10000"/>
              <a:gd name="connsiteY16" fmla="*/ 10000 h 10482"/>
              <a:gd name="connsiteX17" fmla="*/ 1545 w 10000"/>
              <a:gd name="connsiteY17" fmla="*/ 8820 h 10482"/>
              <a:gd name="connsiteX18" fmla="*/ 610 w 10000"/>
              <a:gd name="connsiteY18" fmla="*/ 8226 h 10482"/>
              <a:gd name="connsiteX19" fmla="*/ 56 w 10000"/>
              <a:gd name="connsiteY19" fmla="*/ 7512 h 10482"/>
              <a:gd name="connsiteX20" fmla="*/ 91 w 10000"/>
              <a:gd name="connsiteY20" fmla="*/ 6754 h 10482"/>
              <a:gd name="connsiteX21" fmla="*/ 575 w 10000"/>
              <a:gd name="connsiteY21" fmla="*/ 6049 h 10482"/>
              <a:gd name="connsiteX22" fmla="*/ 1354 w 10000"/>
              <a:gd name="connsiteY22" fmla="*/ 5421 h 10482"/>
              <a:gd name="connsiteX23" fmla="*/ 3344 w 10000"/>
              <a:gd name="connsiteY23" fmla="*/ 4345 h 10482"/>
              <a:gd name="connsiteX24" fmla="*/ 5628 w 10000"/>
              <a:gd name="connsiteY24" fmla="*/ 3442 h 10482"/>
              <a:gd name="connsiteX25" fmla="*/ 6233 w 10000"/>
              <a:gd name="connsiteY25" fmla="*/ 3236 h 10482"/>
              <a:gd name="connsiteX26" fmla="*/ 6823 w 10000"/>
              <a:gd name="connsiteY26" fmla="*/ 3029 h 10482"/>
              <a:gd name="connsiteX27" fmla="*/ 7912 w 10000"/>
              <a:gd name="connsiteY27" fmla="*/ 2564 h 10482"/>
              <a:gd name="connsiteX28" fmla="*/ 9591 w 10000"/>
              <a:gd name="connsiteY28" fmla="*/ 1403 h 10482"/>
              <a:gd name="connsiteX29" fmla="*/ 9954 w 10000"/>
              <a:gd name="connsiteY29" fmla="*/ 714 h 10482"/>
              <a:gd name="connsiteX30" fmla="*/ 9954 w 10000"/>
              <a:gd name="connsiteY30" fmla="*/ 353 h 10482"/>
              <a:gd name="connsiteX31" fmla="*/ 9815 w 10000"/>
              <a:gd name="connsiteY31" fmla="*/ 0 h 1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000" h="10482">
                <a:moveTo>
                  <a:pt x="9815" y="0"/>
                </a:moveTo>
                <a:cubicBezTo>
                  <a:pt x="9903" y="111"/>
                  <a:pt x="9954" y="232"/>
                  <a:pt x="9972" y="353"/>
                </a:cubicBezTo>
                <a:cubicBezTo>
                  <a:pt x="10006" y="473"/>
                  <a:pt x="10006" y="593"/>
                  <a:pt x="9989" y="714"/>
                </a:cubicBezTo>
                <a:cubicBezTo>
                  <a:pt x="9954" y="955"/>
                  <a:pt x="9833" y="1196"/>
                  <a:pt x="9660" y="1420"/>
                </a:cubicBezTo>
                <a:cubicBezTo>
                  <a:pt x="9296" y="1867"/>
                  <a:pt x="8691" y="2263"/>
                  <a:pt x="8016" y="2615"/>
                </a:cubicBezTo>
                <a:cubicBezTo>
                  <a:pt x="7670" y="2788"/>
                  <a:pt x="7306" y="2951"/>
                  <a:pt x="6926" y="3097"/>
                </a:cubicBezTo>
                <a:cubicBezTo>
                  <a:pt x="6735" y="3175"/>
                  <a:pt x="6546" y="3244"/>
                  <a:pt x="6355" y="3321"/>
                </a:cubicBezTo>
                <a:cubicBezTo>
                  <a:pt x="6147" y="3391"/>
                  <a:pt x="5957" y="3459"/>
                  <a:pt x="5767" y="3528"/>
                </a:cubicBezTo>
                <a:cubicBezTo>
                  <a:pt x="4988" y="3820"/>
                  <a:pt x="4244" y="4131"/>
                  <a:pt x="3552" y="4457"/>
                </a:cubicBezTo>
                <a:cubicBezTo>
                  <a:pt x="2859" y="4784"/>
                  <a:pt x="2202" y="5137"/>
                  <a:pt x="1648" y="5524"/>
                </a:cubicBezTo>
                <a:cubicBezTo>
                  <a:pt x="1372" y="5722"/>
                  <a:pt x="1129" y="5920"/>
                  <a:pt x="939" y="6135"/>
                </a:cubicBezTo>
                <a:cubicBezTo>
                  <a:pt x="732" y="6350"/>
                  <a:pt x="593" y="6565"/>
                  <a:pt x="506" y="6798"/>
                </a:cubicBezTo>
                <a:cubicBezTo>
                  <a:pt x="438" y="7022"/>
                  <a:pt x="438" y="7254"/>
                  <a:pt x="524" y="7468"/>
                </a:cubicBezTo>
                <a:cubicBezTo>
                  <a:pt x="610" y="7692"/>
                  <a:pt x="783" y="7907"/>
                  <a:pt x="1043" y="8097"/>
                </a:cubicBezTo>
                <a:cubicBezTo>
                  <a:pt x="1285" y="8286"/>
                  <a:pt x="1724" y="8236"/>
                  <a:pt x="1925" y="8621"/>
                </a:cubicBezTo>
                <a:cubicBezTo>
                  <a:pt x="2127" y="9007"/>
                  <a:pt x="1871" y="10281"/>
                  <a:pt x="2252" y="10410"/>
                </a:cubicBezTo>
                <a:cubicBezTo>
                  <a:pt x="1940" y="10642"/>
                  <a:pt x="1707" y="10265"/>
                  <a:pt x="1589" y="10000"/>
                </a:cubicBezTo>
                <a:cubicBezTo>
                  <a:pt x="1471" y="9735"/>
                  <a:pt x="1908" y="8992"/>
                  <a:pt x="1545" y="8820"/>
                </a:cubicBezTo>
                <a:cubicBezTo>
                  <a:pt x="1198" y="8639"/>
                  <a:pt x="870" y="8450"/>
                  <a:pt x="610" y="8226"/>
                </a:cubicBezTo>
                <a:cubicBezTo>
                  <a:pt x="333" y="8010"/>
                  <a:pt x="143" y="7770"/>
                  <a:pt x="56" y="7512"/>
                </a:cubicBezTo>
                <a:cubicBezTo>
                  <a:pt x="-30" y="7262"/>
                  <a:pt x="-13" y="7004"/>
                  <a:pt x="91" y="6754"/>
                </a:cubicBezTo>
                <a:cubicBezTo>
                  <a:pt x="178" y="6505"/>
                  <a:pt x="350" y="6272"/>
                  <a:pt x="575" y="6049"/>
                </a:cubicBezTo>
                <a:cubicBezTo>
                  <a:pt x="801" y="5825"/>
                  <a:pt x="1060" y="5619"/>
                  <a:pt x="1354" y="5421"/>
                </a:cubicBezTo>
                <a:cubicBezTo>
                  <a:pt x="1943" y="5025"/>
                  <a:pt x="2634" y="4672"/>
                  <a:pt x="3344" y="4345"/>
                </a:cubicBezTo>
                <a:cubicBezTo>
                  <a:pt x="4071" y="4027"/>
                  <a:pt x="4849" y="3726"/>
                  <a:pt x="5628" y="3442"/>
                </a:cubicBezTo>
                <a:lnTo>
                  <a:pt x="6233" y="3236"/>
                </a:lnTo>
                <a:lnTo>
                  <a:pt x="6823" y="3029"/>
                </a:lnTo>
                <a:cubicBezTo>
                  <a:pt x="7203" y="2883"/>
                  <a:pt x="7566" y="2728"/>
                  <a:pt x="7912" y="2564"/>
                </a:cubicBezTo>
                <a:cubicBezTo>
                  <a:pt x="8604" y="2228"/>
                  <a:pt x="9210" y="1841"/>
                  <a:pt x="9591" y="1403"/>
                </a:cubicBezTo>
                <a:cubicBezTo>
                  <a:pt x="9781" y="1187"/>
                  <a:pt x="9920" y="955"/>
                  <a:pt x="9954" y="714"/>
                </a:cubicBezTo>
                <a:cubicBezTo>
                  <a:pt x="9989" y="593"/>
                  <a:pt x="9989" y="473"/>
                  <a:pt x="9954" y="353"/>
                </a:cubicBezTo>
                <a:cubicBezTo>
                  <a:pt x="9937" y="232"/>
                  <a:pt x="9903" y="111"/>
                  <a:pt x="9815" y="0"/>
                </a:cubicBezTo>
                <a:close/>
              </a:path>
            </a:pathLst>
          </a:custGeom>
          <a:solidFill>
            <a:schemeClr val="tx1">
              <a:lumMod val="90000"/>
              <a:lumOff val="10000"/>
            </a:schemeClr>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186" name="Freeform 186"/>
          <p:cNvSpPr>
            <a:spLocks/>
          </p:cNvSpPr>
          <p:nvPr/>
        </p:nvSpPr>
        <p:spPr bwMode="auto">
          <a:xfrm rot="18000000">
            <a:off x="4807606" y="5627869"/>
            <a:ext cx="2661220" cy="3700468"/>
          </a:xfrm>
          <a:custGeom>
            <a:avLst/>
            <a:gdLst>
              <a:gd name="T0" fmla="*/ 203 w 412"/>
              <a:gd name="T1" fmla="*/ 81 h 573"/>
              <a:gd name="T2" fmla="*/ 188 w 412"/>
              <a:gd name="T3" fmla="*/ 0 h 573"/>
              <a:gd name="T4" fmla="*/ 186 w 412"/>
              <a:gd name="T5" fmla="*/ 0 h 573"/>
              <a:gd name="T6" fmla="*/ 185 w 412"/>
              <a:gd name="T7" fmla="*/ 24 h 573"/>
              <a:gd name="T8" fmla="*/ 184 w 412"/>
              <a:gd name="T9" fmla="*/ 42 h 573"/>
              <a:gd name="T10" fmla="*/ 179 w 412"/>
              <a:gd name="T11" fmla="*/ 83 h 573"/>
              <a:gd name="T12" fmla="*/ 213 w 412"/>
              <a:gd name="T13" fmla="*/ 572 h 573"/>
              <a:gd name="T14" fmla="*/ 214 w 412"/>
              <a:gd name="T15" fmla="*/ 573 h 573"/>
              <a:gd name="T16" fmla="*/ 214 w 412"/>
              <a:gd name="T17" fmla="*/ 573 h 573"/>
              <a:gd name="T18" fmla="*/ 214 w 412"/>
              <a:gd name="T19" fmla="*/ 573 h 573"/>
              <a:gd name="T20" fmla="*/ 214 w 412"/>
              <a:gd name="T21" fmla="*/ 573 h 573"/>
              <a:gd name="T22" fmla="*/ 219 w 412"/>
              <a:gd name="T23" fmla="*/ 572 h 573"/>
              <a:gd name="T24" fmla="*/ 203 w 412"/>
              <a:gd name="T25" fmla="*/ 81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2" h="573">
                <a:moveTo>
                  <a:pt x="203" y="81"/>
                </a:moveTo>
                <a:cubicBezTo>
                  <a:pt x="195" y="52"/>
                  <a:pt x="190" y="24"/>
                  <a:pt x="188" y="0"/>
                </a:cubicBezTo>
                <a:cubicBezTo>
                  <a:pt x="187" y="0"/>
                  <a:pt x="187" y="0"/>
                  <a:pt x="186" y="0"/>
                </a:cubicBezTo>
                <a:cubicBezTo>
                  <a:pt x="186" y="7"/>
                  <a:pt x="186" y="16"/>
                  <a:pt x="185" y="24"/>
                </a:cubicBezTo>
                <a:cubicBezTo>
                  <a:pt x="185" y="30"/>
                  <a:pt x="185" y="36"/>
                  <a:pt x="184" y="42"/>
                </a:cubicBezTo>
                <a:cubicBezTo>
                  <a:pt x="183" y="55"/>
                  <a:pt x="182" y="69"/>
                  <a:pt x="179" y="83"/>
                </a:cubicBezTo>
                <a:cubicBezTo>
                  <a:pt x="162" y="182"/>
                  <a:pt x="0" y="487"/>
                  <a:pt x="213" y="572"/>
                </a:cubicBezTo>
                <a:cubicBezTo>
                  <a:pt x="214" y="573"/>
                  <a:pt x="214" y="573"/>
                  <a:pt x="214" y="573"/>
                </a:cubicBezTo>
                <a:cubicBezTo>
                  <a:pt x="214" y="573"/>
                  <a:pt x="214" y="573"/>
                  <a:pt x="214" y="573"/>
                </a:cubicBezTo>
                <a:cubicBezTo>
                  <a:pt x="214" y="573"/>
                  <a:pt x="214" y="573"/>
                  <a:pt x="214" y="573"/>
                </a:cubicBezTo>
                <a:cubicBezTo>
                  <a:pt x="214" y="573"/>
                  <a:pt x="214" y="573"/>
                  <a:pt x="214" y="573"/>
                </a:cubicBezTo>
                <a:cubicBezTo>
                  <a:pt x="219" y="572"/>
                  <a:pt x="219" y="572"/>
                  <a:pt x="219" y="572"/>
                </a:cubicBezTo>
                <a:cubicBezTo>
                  <a:pt x="412" y="465"/>
                  <a:pt x="230" y="180"/>
                  <a:pt x="203" y="81"/>
                </a:cubicBezTo>
                <a:close/>
              </a:path>
            </a:pathLst>
          </a:custGeom>
          <a:solidFill>
            <a:schemeClr val="accent1"/>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89" name="Freeform 189"/>
          <p:cNvSpPr>
            <a:spLocks/>
          </p:cNvSpPr>
          <p:nvPr/>
        </p:nvSpPr>
        <p:spPr bwMode="auto">
          <a:xfrm rot="18000000">
            <a:off x="4711453" y="8798559"/>
            <a:ext cx="3663353" cy="2650084"/>
          </a:xfrm>
          <a:custGeom>
            <a:avLst/>
            <a:gdLst>
              <a:gd name="T0" fmla="*/ 567 w 567"/>
              <a:gd name="T1" fmla="*/ 216 h 410"/>
              <a:gd name="T2" fmla="*/ 567 w 567"/>
              <a:gd name="T3" fmla="*/ 211 h 410"/>
              <a:gd name="T4" fmla="*/ 83 w 567"/>
              <a:gd name="T5" fmla="*/ 128 h 410"/>
              <a:gd name="T6" fmla="*/ 0 w 567"/>
              <a:gd name="T7" fmla="*/ 127 h 410"/>
              <a:gd name="T8" fmla="*/ 0 w 567"/>
              <a:gd name="T9" fmla="*/ 128 h 410"/>
              <a:gd name="T10" fmla="*/ 23 w 567"/>
              <a:gd name="T11" fmla="*/ 134 h 410"/>
              <a:gd name="T12" fmla="*/ 41 w 567"/>
              <a:gd name="T13" fmla="*/ 139 h 410"/>
              <a:gd name="T14" fmla="*/ 81 w 567"/>
              <a:gd name="T15" fmla="*/ 152 h 410"/>
              <a:gd name="T16" fmla="*/ 567 w 567"/>
              <a:gd name="T17" fmla="*/ 21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7" h="410">
                <a:moveTo>
                  <a:pt x="567" y="216"/>
                </a:moveTo>
                <a:cubicBezTo>
                  <a:pt x="567" y="211"/>
                  <a:pt x="567" y="211"/>
                  <a:pt x="567" y="211"/>
                </a:cubicBezTo>
                <a:cubicBezTo>
                  <a:pt x="502" y="0"/>
                  <a:pt x="185" y="122"/>
                  <a:pt x="83" y="128"/>
                </a:cubicBezTo>
                <a:cubicBezTo>
                  <a:pt x="53" y="130"/>
                  <a:pt x="25" y="129"/>
                  <a:pt x="0" y="127"/>
                </a:cubicBezTo>
                <a:cubicBezTo>
                  <a:pt x="0" y="127"/>
                  <a:pt x="0" y="128"/>
                  <a:pt x="0" y="128"/>
                </a:cubicBezTo>
                <a:cubicBezTo>
                  <a:pt x="7" y="130"/>
                  <a:pt x="15" y="132"/>
                  <a:pt x="23" y="134"/>
                </a:cubicBezTo>
                <a:cubicBezTo>
                  <a:pt x="29" y="136"/>
                  <a:pt x="35" y="137"/>
                  <a:pt x="41" y="139"/>
                </a:cubicBezTo>
                <a:cubicBezTo>
                  <a:pt x="54" y="143"/>
                  <a:pt x="67" y="147"/>
                  <a:pt x="81" y="152"/>
                </a:cubicBezTo>
                <a:cubicBezTo>
                  <a:pt x="174" y="189"/>
                  <a:pt x="441" y="410"/>
                  <a:pt x="567" y="216"/>
                </a:cubicBezTo>
                <a:close/>
              </a:path>
            </a:pathLst>
          </a:custGeom>
          <a:solidFill>
            <a:schemeClr val="accent1"/>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92" name="Freeform 192"/>
          <p:cNvSpPr>
            <a:spLocks/>
          </p:cNvSpPr>
          <p:nvPr/>
        </p:nvSpPr>
        <p:spPr bwMode="auto">
          <a:xfrm rot="18000000">
            <a:off x="7026909" y="8439176"/>
            <a:ext cx="987285" cy="716340"/>
          </a:xfrm>
          <a:custGeom>
            <a:avLst/>
            <a:gdLst>
              <a:gd name="T0" fmla="*/ 153 w 153"/>
              <a:gd name="T1" fmla="*/ 48 h 111"/>
              <a:gd name="T2" fmla="*/ 152 w 153"/>
              <a:gd name="T3" fmla="*/ 47 h 111"/>
              <a:gd name="T4" fmla="*/ 21 w 153"/>
              <a:gd name="T5" fmla="*/ 78 h 111"/>
              <a:gd name="T6" fmla="*/ 0 w 153"/>
              <a:gd name="T7" fmla="*/ 87 h 111"/>
              <a:gd name="T8" fmla="*/ 0 w 153"/>
              <a:gd name="T9" fmla="*/ 87 h 111"/>
              <a:gd name="T10" fmla="*/ 23 w 153"/>
              <a:gd name="T11" fmla="*/ 85 h 111"/>
              <a:gd name="T12" fmla="*/ 153 w 153"/>
              <a:gd name="T13" fmla="*/ 48 h 111"/>
            </a:gdLst>
            <a:ahLst/>
            <a:cxnLst>
              <a:cxn ang="0">
                <a:pos x="T0" y="T1"/>
              </a:cxn>
              <a:cxn ang="0">
                <a:pos x="T2" y="T3"/>
              </a:cxn>
              <a:cxn ang="0">
                <a:pos x="T4" y="T5"/>
              </a:cxn>
              <a:cxn ang="0">
                <a:pos x="T6" y="T7"/>
              </a:cxn>
              <a:cxn ang="0">
                <a:pos x="T8" y="T9"/>
              </a:cxn>
              <a:cxn ang="0">
                <a:pos x="T10" y="T11"/>
              </a:cxn>
              <a:cxn ang="0">
                <a:pos x="T12" y="T13"/>
              </a:cxn>
            </a:cxnLst>
            <a:rect l="0" t="0" r="r" b="b"/>
            <a:pathLst>
              <a:path w="153" h="111">
                <a:moveTo>
                  <a:pt x="153" y="48"/>
                </a:moveTo>
                <a:cubicBezTo>
                  <a:pt x="152" y="47"/>
                  <a:pt x="152" y="47"/>
                  <a:pt x="152" y="47"/>
                </a:cubicBezTo>
                <a:cubicBezTo>
                  <a:pt x="113" y="0"/>
                  <a:pt x="46" y="66"/>
                  <a:pt x="21" y="78"/>
                </a:cubicBezTo>
                <a:cubicBezTo>
                  <a:pt x="13" y="82"/>
                  <a:pt x="6" y="85"/>
                  <a:pt x="0" y="87"/>
                </a:cubicBezTo>
                <a:cubicBezTo>
                  <a:pt x="0" y="87"/>
                  <a:pt x="0" y="87"/>
                  <a:pt x="0" y="87"/>
                </a:cubicBezTo>
                <a:cubicBezTo>
                  <a:pt x="6" y="86"/>
                  <a:pt x="14" y="85"/>
                  <a:pt x="23" y="85"/>
                </a:cubicBezTo>
                <a:cubicBezTo>
                  <a:pt x="50" y="84"/>
                  <a:pt x="142" y="111"/>
                  <a:pt x="153" y="48"/>
                </a:cubicBezTo>
                <a:close/>
              </a:path>
            </a:pathLst>
          </a:custGeom>
          <a:solidFill>
            <a:schemeClr val="accent1"/>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95" name="Freeform 195"/>
          <p:cNvSpPr>
            <a:spLocks/>
          </p:cNvSpPr>
          <p:nvPr/>
        </p:nvSpPr>
        <p:spPr bwMode="auto">
          <a:xfrm rot="18000000">
            <a:off x="7842404" y="8177640"/>
            <a:ext cx="734897" cy="1020691"/>
          </a:xfrm>
          <a:custGeom>
            <a:avLst/>
            <a:gdLst>
              <a:gd name="T0" fmla="*/ 55 w 114"/>
              <a:gd name="T1" fmla="*/ 0 h 158"/>
              <a:gd name="T2" fmla="*/ 55 w 114"/>
              <a:gd name="T3" fmla="*/ 0 h 158"/>
              <a:gd name="T4" fmla="*/ 53 w 114"/>
              <a:gd name="T5" fmla="*/ 0 h 158"/>
              <a:gd name="T6" fmla="*/ 58 w 114"/>
              <a:gd name="T7" fmla="*/ 135 h 158"/>
              <a:gd name="T8" fmla="*/ 62 w 114"/>
              <a:gd name="T9" fmla="*/ 158 h 158"/>
              <a:gd name="T10" fmla="*/ 62 w 114"/>
              <a:gd name="T11" fmla="*/ 158 h 158"/>
              <a:gd name="T12" fmla="*/ 64 w 114"/>
              <a:gd name="T13" fmla="*/ 135 h 158"/>
              <a:gd name="T14" fmla="*/ 55 w 114"/>
              <a:gd name="T15" fmla="*/ 0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58">
                <a:moveTo>
                  <a:pt x="55" y="0"/>
                </a:moveTo>
                <a:cubicBezTo>
                  <a:pt x="55" y="0"/>
                  <a:pt x="55" y="0"/>
                  <a:pt x="55" y="0"/>
                </a:cubicBezTo>
                <a:cubicBezTo>
                  <a:pt x="53" y="0"/>
                  <a:pt x="53" y="0"/>
                  <a:pt x="53" y="0"/>
                </a:cubicBezTo>
                <a:cubicBezTo>
                  <a:pt x="0" y="29"/>
                  <a:pt x="50" y="108"/>
                  <a:pt x="58" y="135"/>
                </a:cubicBezTo>
                <a:cubicBezTo>
                  <a:pt x="60" y="143"/>
                  <a:pt x="61" y="151"/>
                  <a:pt x="62" y="158"/>
                </a:cubicBezTo>
                <a:cubicBezTo>
                  <a:pt x="62" y="158"/>
                  <a:pt x="62" y="158"/>
                  <a:pt x="62" y="158"/>
                </a:cubicBezTo>
                <a:cubicBezTo>
                  <a:pt x="62" y="151"/>
                  <a:pt x="63" y="143"/>
                  <a:pt x="64" y="135"/>
                </a:cubicBezTo>
                <a:cubicBezTo>
                  <a:pt x="69" y="107"/>
                  <a:pt x="114" y="23"/>
                  <a:pt x="55" y="0"/>
                </a:cubicBezTo>
                <a:close/>
              </a:path>
            </a:pathLst>
          </a:custGeom>
          <a:solidFill>
            <a:schemeClr val="accent1"/>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98" name="Freeform 198"/>
          <p:cNvSpPr>
            <a:spLocks/>
          </p:cNvSpPr>
          <p:nvPr/>
        </p:nvSpPr>
        <p:spPr bwMode="auto">
          <a:xfrm rot="18000000">
            <a:off x="7508586" y="7579933"/>
            <a:ext cx="1016980" cy="716340"/>
          </a:xfrm>
          <a:custGeom>
            <a:avLst/>
            <a:gdLst>
              <a:gd name="T0" fmla="*/ 134 w 157"/>
              <a:gd name="T1" fmla="*/ 69 h 111"/>
              <a:gd name="T2" fmla="*/ 2 w 157"/>
              <a:gd name="T3" fmla="*/ 49 h 111"/>
              <a:gd name="T4" fmla="*/ 0 w 157"/>
              <a:gd name="T5" fmla="*/ 52 h 111"/>
              <a:gd name="T6" fmla="*/ 0 w 157"/>
              <a:gd name="T7" fmla="*/ 52 h 111"/>
              <a:gd name="T8" fmla="*/ 0 w 157"/>
              <a:gd name="T9" fmla="*/ 52 h 111"/>
              <a:gd name="T10" fmla="*/ 0 w 157"/>
              <a:gd name="T11" fmla="*/ 52 h 111"/>
              <a:gd name="T12" fmla="*/ 0 w 157"/>
              <a:gd name="T13" fmla="*/ 53 h 111"/>
              <a:gd name="T14" fmla="*/ 134 w 157"/>
              <a:gd name="T15" fmla="*/ 76 h 111"/>
              <a:gd name="T16" fmla="*/ 157 w 157"/>
              <a:gd name="T17" fmla="*/ 76 h 111"/>
              <a:gd name="T18" fmla="*/ 157 w 157"/>
              <a:gd name="T19" fmla="*/ 76 h 111"/>
              <a:gd name="T20" fmla="*/ 134 w 157"/>
              <a:gd name="T21" fmla="*/ 6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11">
                <a:moveTo>
                  <a:pt x="134" y="69"/>
                </a:moveTo>
                <a:cubicBezTo>
                  <a:pt x="109" y="59"/>
                  <a:pt x="38" y="0"/>
                  <a:pt x="2" y="49"/>
                </a:cubicBezTo>
                <a:cubicBezTo>
                  <a:pt x="1" y="50"/>
                  <a:pt x="1" y="51"/>
                  <a:pt x="0" y="52"/>
                </a:cubicBezTo>
                <a:cubicBezTo>
                  <a:pt x="0" y="52"/>
                  <a:pt x="0" y="52"/>
                  <a:pt x="0" y="52"/>
                </a:cubicBezTo>
                <a:cubicBezTo>
                  <a:pt x="0" y="52"/>
                  <a:pt x="0" y="52"/>
                  <a:pt x="0" y="52"/>
                </a:cubicBezTo>
                <a:cubicBezTo>
                  <a:pt x="0" y="52"/>
                  <a:pt x="0" y="52"/>
                  <a:pt x="0" y="52"/>
                </a:cubicBezTo>
                <a:cubicBezTo>
                  <a:pt x="0" y="53"/>
                  <a:pt x="0" y="53"/>
                  <a:pt x="0" y="53"/>
                </a:cubicBezTo>
                <a:cubicBezTo>
                  <a:pt x="18" y="111"/>
                  <a:pt x="106" y="78"/>
                  <a:pt x="134" y="76"/>
                </a:cubicBezTo>
                <a:cubicBezTo>
                  <a:pt x="142" y="75"/>
                  <a:pt x="150" y="76"/>
                  <a:pt x="157" y="76"/>
                </a:cubicBezTo>
                <a:cubicBezTo>
                  <a:pt x="157" y="76"/>
                  <a:pt x="157" y="76"/>
                  <a:pt x="157" y="76"/>
                </a:cubicBezTo>
                <a:cubicBezTo>
                  <a:pt x="150" y="74"/>
                  <a:pt x="142" y="72"/>
                  <a:pt x="134" y="69"/>
                </a:cubicBezTo>
                <a:close/>
              </a:path>
            </a:pathLst>
          </a:custGeom>
          <a:solidFill>
            <a:schemeClr val="accent1"/>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272E3A"/>
              </a:solidFill>
              <a:effectLst/>
              <a:uLnTx/>
              <a:uFillTx/>
              <a:latin typeface="Montserrat Light "/>
              <a:ea typeface="+mn-ea"/>
              <a:cs typeface="+mn-cs"/>
            </a:endParaRPr>
          </a:p>
        </p:txBody>
      </p:sp>
      <p:sp>
        <p:nvSpPr>
          <p:cNvPr id="199" name="Freeform 199"/>
          <p:cNvSpPr>
            <a:spLocks/>
          </p:cNvSpPr>
          <p:nvPr/>
        </p:nvSpPr>
        <p:spPr bwMode="auto">
          <a:xfrm rot="18000000">
            <a:off x="12259274" y="5025672"/>
            <a:ext cx="1819754" cy="13612289"/>
          </a:xfrm>
          <a:custGeom>
            <a:avLst/>
            <a:gdLst>
              <a:gd name="T0" fmla="*/ 126 w 496"/>
              <a:gd name="T1" fmla="*/ 0 h 1866"/>
              <a:gd name="T2" fmla="*/ 195 w 496"/>
              <a:gd name="T3" fmla="*/ 74 h 1866"/>
              <a:gd name="T4" fmla="*/ 232 w 496"/>
              <a:gd name="T5" fmla="*/ 131 h 1866"/>
              <a:gd name="T6" fmla="*/ 275 w 496"/>
              <a:gd name="T7" fmla="*/ 261 h 1866"/>
              <a:gd name="T8" fmla="*/ 261 w 496"/>
              <a:gd name="T9" fmla="*/ 533 h 1866"/>
              <a:gd name="T10" fmla="*/ 222 w 496"/>
              <a:gd name="T11" fmla="*/ 664 h 1866"/>
              <a:gd name="T12" fmla="*/ 197 w 496"/>
              <a:gd name="T13" fmla="*/ 728 h 1866"/>
              <a:gd name="T14" fmla="*/ 171 w 496"/>
              <a:gd name="T15" fmla="*/ 791 h 1866"/>
              <a:gd name="T16" fmla="*/ 85 w 496"/>
              <a:gd name="T17" fmla="*/ 1048 h 1866"/>
              <a:gd name="T18" fmla="*/ 38 w 496"/>
              <a:gd name="T19" fmla="*/ 1313 h 1866"/>
              <a:gd name="T20" fmla="*/ 41 w 496"/>
              <a:gd name="T21" fmla="*/ 1446 h 1866"/>
              <a:gd name="T22" fmla="*/ 72 w 496"/>
              <a:gd name="T23" fmla="*/ 1573 h 1866"/>
              <a:gd name="T24" fmla="*/ 139 w 496"/>
              <a:gd name="T25" fmla="*/ 1681 h 1866"/>
              <a:gd name="T26" fmla="*/ 242 w 496"/>
              <a:gd name="T27" fmla="*/ 1756 h 1866"/>
              <a:gd name="T28" fmla="*/ 365 w 496"/>
              <a:gd name="T29" fmla="*/ 1797 h 1866"/>
              <a:gd name="T30" fmla="*/ 496 w 496"/>
              <a:gd name="T31" fmla="*/ 1811 h 1866"/>
              <a:gd name="T32" fmla="*/ 493 w 496"/>
              <a:gd name="T33" fmla="*/ 1866 h 1866"/>
              <a:gd name="T34" fmla="*/ 354 w 496"/>
              <a:gd name="T35" fmla="*/ 1847 h 1866"/>
              <a:gd name="T36" fmla="*/ 220 w 496"/>
              <a:gd name="T37" fmla="*/ 1799 h 1866"/>
              <a:gd name="T38" fmla="*/ 107 w 496"/>
              <a:gd name="T39" fmla="*/ 1710 h 1866"/>
              <a:gd name="T40" fmla="*/ 34 w 496"/>
              <a:gd name="T41" fmla="*/ 1587 h 1866"/>
              <a:gd name="T42" fmla="*/ 4 w 496"/>
              <a:gd name="T43" fmla="*/ 1449 h 1866"/>
              <a:gd name="T44" fmla="*/ 4 w 496"/>
              <a:gd name="T45" fmla="*/ 1310 h 1866"/>
              <a:gd name="T46" fmla="*/ 59 w 496"/>
              <a:gd name="T47" fmla="*/ 1040 h 1866"/>
              <a:gd name="T48" fmla="*/ 152 w 496"/>
              <a:gd name="T49" fmla="*/ 783 h 1866"/>
              <a:gd name="T50" fmla="*/ 180 w 496"/>
              <a:gd name="T51" fmla="*/ 721 h 1866"/>
              <a:gd name="T52" fmla="*/ 206 w 496"/>
              <a:gd name="T53" fmla="*/ 658 h 1866"/>
              <a:gd name="T54" fmla="*/ 248 w 496"/>
              <a:gd name="T55" fmla="*/ 530 h 1866"/>
              <a:gd name="T56" fmla="*/ 268 w 496"/>
              <a:gd name="T57" fmla="*/ 262 h 1866"/>
              <a:gd name="T58" fmla="*/ 229 w 496"/>
              <a:gd name="T59" fmla="*/ 133 h 1866"/>
              <a:gd name="T60" fmla="*/ 194 w 496"/>
              <a:gd name="T61" fmla="*/ 75 h 1866"/>
              <a:gd name="T62" fmla="*/ 126 w 496"/>
              <a:gd name="T63" fmla="*/ 0 h 1866"/>
              <a:gd name="connsiteX0" fmla="*/ 2520 w 9980"/>
              <a:gd name="connsiteY0" fmla="*/ 0 h 10008"/>
              <a:gd name="connsiteX1" fmla="*/ 3911 w 9980"/>
              <a:gd name="connsiteY1" fmla="*/ 397 h 10008"/>
              <a:gd name="connsiteX2" fmla="*/ 4657 w 9980"/>
              <a:gd name="connsiteY2" fmla="*/ 702 h 10008"/>
              <a:gd name="connsiteX3" fmla="*/ 5524 w 9980"/>
              <a:gd name="connsiteY3" fmla="*/ 1399 h 10008"/>
              <a:gd name="connsiteX4" fmla="*/ 5242 w 9980"/>
              <a:gd name="connsiteY4" fmla="*/ 2856 h 10008"/>
              <a:gd name="connsiteX5" fmla="*/ 4456 w 9980"/>
              <a:gd name="connsiteY5" fmla="*/ 3558 h 10008"/>
              <a:gd name="connsiteX6" fmla="*/ 3952 w 9980"/>
              <a:gd name="connsiteY6" fmla="*/ 3901 h 10008"/>
              <a:gd name="connsiteX7" fmla="*/ 3428 w 9980"/>
              <a:gd name="connsiteY7" fmla="*/ 4239 h 10008"/>
              <a:gd name="connsiteX8" fmla="*/ 1694 w 9980"/>
              <a:gd name="connsiteY8" fmla="*/ 5616 h 10008"/>
              <a:gd name="connsiteX9" fmla="*/ 746 w 9980"/>
              <a:gd name="connsiteY9" fmla="*/ 7036 h 10008"/>
              <a:gd name="connsiteX10" fmla="*/ 807 w 9980"/>
              <a:gd name="connsiteY10" fmla="*/ 7749 h 10008"/>
              <a:gd name="connsiteX11" fmla="*/ 1432 w 9980"/>
              <a:gd name="connsiteY11" fmla="*/ 8430 h 10008"/>
              <a:gd name="connsiteX12" fmla="*/ 2782 w 9980"/>
              <a:gd name="connsiteY12" fmla="*/ 9009 h 10008"/>
              <a:gd name="connsiteX13" fmla="*/ 4859 w 9980"/>
              <a:gd name="connsiteY13" fmla="*/ 9411 h 10008"/>
              <a:gd name="connsiteX14" fmla="*/ 7339 w 9980"/>
              <a:gd name="connsiteY14" fmla="*/ 9630 h 10008"/>
              <a:gd name="connsiteX15" fmla="*/ 9980 w 9980"/>
              <a:gd name="connsiteY15" fmla="*/ 9705 h 10008"/>
              <a:gd name="connsiteX16" fmla="*/ 9920 w 9980"/>
              <a:gd name="connsiteY16" fmla="*/ 10000 h 10008"/>
              <a:gd name="connsiteX17" fmla="*/ 7117 w 9980"/>
              <a:gd name="connsiteY17" fmla="*/ 9898 h 10008"/>
              <a:gd name="connsiteX18" fmla="*/ 1989 w 9980"/>
              <a:gd name="connsiteY18" fmla="*/ 9977 h 10008"/>
              <a:gd name="connsiteX19" fmla="*/ 2137 w 9980"/>
              <a:gd name="connsiteY19" fmla="*/ 9164 h 10008"/>
              <a:gd name="connsiteX20" fmla="*/ 665 w 9980"/>
              <a:gd name="connsiteY20" fmla="*/ 8505 h 10008"/>
              <a:gd name="connsiteX21" fmla="*/ 61 w 9980"/>
              <a:gd name="connsiteY21" fmla="*/ 7765 h 10008"/>
              <a:gd name="connsiteX22" fmla="*/ 61 w 9980"/>
              <a:gd name="connsiteY22" fmla="*/ 7020 h 10008"/>
              <a:gd name="connsiteX23" fmla="*/ 1170 w 9980"/>
              <a:gd name="connsiteY23" fmla="*/ 5573 h 10008"/>
              <a:gd name="connsiteX24" fmla="*/ 3045 w 9980"/>
              <a:gd name="connsiteY24" fmla="*/ 4196 h 10008"/>
              <a:gd name="connsiteX25" fmla="*/ 3609 w 9980"/>
              <a:gd name="connsiteY25" fmla="*/ 3864 h 10008"/>
              <a:gd name="connsiteX26" fmla="*/ 4133 w 9980"/>
              <a:gd name="connsiteY26" fmla="*/ 3526 h 10008"/>
              <a:gd name="connsiteX27" fmla="*/ 4980 w 9980"/>
              <a:gd name="connsiteY27" fmla="*/ 2840 h 10008"/>
              <a:gd name="connsiteX28" fmla="*/ 5383 w 9980"/>
              <a:gd name="connsiteY28" fmla="*/ 1404 h 10008"/>
              <a:gd name="connsiteX29" fmla="*/ 4597 w 9980"/>
              <a:gd name="connsiteY29" fmla="*/ 713 h 10008"/>
              <a:gd name="connsiteX30" fmla="*/ 3891 w 9980"/>
              <a:gd name="connsiteY30" fmla="*/ 402 h 10008"/>
              <a:gd name="connsiteX31" fmla="*/ 2520 w 9980"/>
              <a:gd name="connsiteY31" fmla="*/ 0 h 10008"/>
              <a:gd name="connsiteX0" fmla="*/ 2525 w 10000"/>
              <a:gd name="connsiteY0" fmla="*/ 0 h 10000"/>
              <a:gd name="connsiteX1" fmla="*/ 3919 w 10000"/>
              <a:gd name="connsiteY1" fmla="*/ 397 h 10000"/>
              <a:gd name="connsiteX2" fmla="*/ 4666 w 10000"/>
              <a:gd name="connsiteY2" fmla="*/ 701 h 10000"/>
              <a:gd name="connsiteX3" fmla="*/ 5535 w 10000"/>
              <a:gd name="connsiteY3" fmla="*/ 1398 h 10000"/>
              <a:gd name="connsiteX4" fmla="*/ 5253 w 10000"/>
              <a:gd name="connsiteY4" fmla="*/ 2854 h 10000"/>
              <a:gd name="connsiteX5" fmla="*/ 4465 w 10000"/>
              <a:gd name="connsiteY5" fmla="*/ 3555 h 10000"/>
              <a:gd name="connsiteX6" fmla="*/ 3960 w 10000"/>
              <a:gd name="connsiteY6" fmla="*/ 3898 h 10000"/>
              <a:gd name="connsiteX7" fmla="*/ 3435 w 10000"/>
              <a:gd name="connsiteY7" fmla="*/ 4236 h 10000"/>
              <a:gd name="connsiteX8" fmla="*/ 1697 w 10000"/>
              <a:gd name="connsiteY8" fmla="*/ 5612 h 10000"/>
              <a:gd name="connsiteX9" fmla="*/ 747 w 10000"/>
              <a:gd name="connsiteY9" fmla="*/ 7030 h 10000"/>
              <a:gd name="connsiteX10" fmla="*/ 809 w 10000"/>
              <a:gd name="connsiteY10" fmla="*/ 7743 h 10000"/>
              <a:gd name="connsiteX11" fmla="*/ 1435 w 10000"/>
              <a:gd name="connsiteY11" fmla="*/ 8423 h 10000"/>
              <a:gd name="connsiteX12" fmla="*/ 2788 w 10000"/>
              <a:gd name="connsiteY12" fmla="*/ 9002 h 10000"/>
              <a:gd name="connsiteX13" fmla="*/ 3005 w 10000"/>
              <a:gd name="connsiteY13" fmla="*/ 9810 h 10000"/>
              <a:gd name="connsiteX14" fmla="*/ 7354 w 10000"/>
              <a:gd name="connsiteY14" fmla="*/ 9622 h 10000"/>
              <a:gd name="connsiteX15" fmla="*/ 10000 w 10000"/>
              <a:gd name="connsiteY15" fmla="*/ 9697 h 10000"/>
              <a:gd name="connsiteX16" fmla="*/ 9940 w 10000"/>
              <a:gd name="connsiteY16" fmla="*/ 9992 h 10000"/>
              <a:gd name="connsiteX17" fmla="*/ 7131 w 10000"/>
              <a:gd name="connsiteY17" fmla="*/ 9890 h 10000"/>
              <a:gd name="connsiteX18" fmla="*/ 1993 w 10000"/>
              <a:gd name="connsiteY18" fmla="*/ 9969 h 10000"/>
              <a:gd name="connsiteX19" fmla="*/ 2141 w 10000"/>
              <a:gd name="connsiteY19" fmla="*/ 9157 h 10000"/>
              <a:gd name="connsiteX20" fmla="*/ 666 w 10000"/>
              <a:gd name="connsiteY20" fmla="*/ 8498 h 10000"/>
              <a:gd name="connsiteX21" fmla="*/ 61 w 10000"/>
              <a:gd name="connsiteY21" fmla="*/ 7759 h 10000"/>
              <a:gd name="connsiteX22" fmla="*/ 61 w 10000"/>
              <a:gd name="connsiteY22" fmla="*/ 7014 h 10000"/>
              <a:gd name="connsiteX23" fmla="*/ 1172 w 10000"/>
              <a:gd name="connsiteY23" fmla="*/ 5569 h 10000"/>
              <a:gd name="connsiteX24" fmla="*/ 3051 w 10000"/>
              <a:gd name="connsiteY24" fmla="*/ 4193 h 10000"/>
              <a:gd name="connsiteX25" fmla="*/ 3616 w 10000"/>
              <a:gd name="connsiteY25" fmla="*/ 3861 h 10000"/>
              <a:gd name="connsiteX26" fmla="*/ 4141 w 10000"/>
              <a:gd name="connsiteY26" fmla="*/ 3523 h 10000"/>
              <a:gd name="connsiteX27" fmla="*/ 4990 w 10000"/>
              <a:gd name="connsiteY27" fmla="*/ 2838 h 10000"/>
              <a:gd name="connsiteX28" fmla="*/ 5394 w 10000"/>
              <a:gd name="connsiteY28" fmla="*/ 1403 h 10000"/>
              <a:gd name="connsiteX29" fmla="*/ 4606 w 10000"/>
              <a:gd name="connsiteY29" fmla="*/ 712 h 10000"/>
              <a:gd name="connsiteX30" fmla="*/ 3899 w 10000"/>
              <a:gd name="connsiteY30" fmla="*/ 402 h 10000"/>
              <a:gd name="connsiteX31" fmla="*/ 2525 w 10000"/>
              <a:gd name="connsiteY31" fmla="*/ 0 h 10000"/>
              <a:gd name="connsiteX0" fmla="*/ 2525 w 10470"/>
              <a:gd name="connsiteY0" fmla="*/ 0 h 10601"/>
              <a:gd name="connsiteX1" fmla="*/ 3919 w 10470"/>
              <a:gd name="connsiteY1" fmla="*/ 397 h 10601"/>
              <a:gd name="connsiteX2" fmla="*/ 4666 w 10470"/>
              <a:gd name="connsiteY2" fmla="*/ 701 h 10601"/>
              <a:gd name="connsiteX3" fmla="*/ 5535 w 10470"/>
              <a:gd name="connsiteY3" fmla="*/ 1398 h 10601"/>
              <a:gd name="connsiteX4" fmla="*/ 5253 w 10470"/>
              <a:gd name="connsiteY4" fmla="*/ 2854 h 10601"/>
              <a:gd name="connsiteX5" fmla="*/ 4465 w 10470"/>
              <a:gd name="connsiteY5" fmla="*/ 3555 h 10601"/>
              <a:gd name="connsiteX6" fmla="*/ 3960 w 10470"/>
              <a:gd name="connsiteY6" fmla="*/ 3898 h 10601"/>
              <a:gd name="connsiteX7" fmla="*/ 3435 w 10470"/>
              <a:gd name="connsiteY7" fmla="*/ 4236 h 10601"/>
              <a:gd name="connsiteX8" fmla="*/ 1697 w 10470"/>
              <a:gd name="connsiteY8" fmla="*/ 5612 h 10601"/>
              <a:gd name="connsiteX9" fmla="*/ 747 w 10470"/>
              <a:gd name="connsiteY9" fmla="*/ 7030 h 10601"/>
              <a:gd name="connsiteX10" fmla="*/ 809 w 10470"/>
              <a:gd name="connsiteY10" fmla="*/ 7743 h 10601"/>
              <a:gd name="connsiteX11" fmla="*/ 1435 w 10470"/>
              <a:gd name="connsiteY11" fmla="*/ 8423 h 10601"/>
              <a:gd name="connsiteX12" fmla="*/ 2788 w 10470"/>
              <a:gd name="connsiteY12" fmla="*/ 9002 h 10601"/>
              <a:gd name="connsiteX13" fmla="*/ 3005 w 10470"/>
              <a:gd name="connsiteY13" fmla="*/ 9810 h 10601"/>
              <a:gd name="connsiteX14" fmla="*/ 7354 w 10470"/>
              <a:gd name="connsiteY14" fmla="*/ 9622 h 10601"/>
              <a:gd name="connsiteX15" fmla="*/ 10000 w 10470"/>
              <a:gd name="connsiteY15" fmla="*/ 9697 h 10601"/>
              <a:gd name="connsiteX16" fmla="*/ 9940 w 10470"/>
              <a:gd name="connsiteY16" fmla="*/ 9992 h 10601"/>
              <a:gd name="connsiteX17" fmla="*/ 2989 w 10470"/>
              <a:gd name="connsiteY17" fmla="*/ 10598 h 10601"/>
              <a:gd name="connsiteX18" fmla="*/ 1993 w 10470"/>
              <a:gd name="connsiteY18" fmla="*/ 9969 h 10601"/>
              <a:gd name="connsiteX19" fmla="*/ 2141 w 10470"/>
              <a:gd name="connsiteY19" fmla="*/ 9157 h 10601"/>
              <a:gd name="connsiteX20" fmla="*/ 666 w 10470"/>
              <a:gd name="connsiteY20" fmla="*/ 8498 h 10601"/>
              <a:gd name="connsiteX21" fmla="*/ 61 w 10470"/>
              <a:gd name="connsiteY21" fmla="*/ 7759 h 10601"/>
              <a:gd name="connsiteX22" fmla="*/ 61 w 10470"/>
              <a:gd name="connsiteY22" fmla="*/ 7014 h 10601"/>
              <a:gd name="connsiteX23" fmla="*/ 1172 w 10470"/>
              <a:gd name="connsiteY23" fmla="*/ 5569 h 10601"/>
              <a:gd name="connsiteX24" fmla="*/ 3051 w 10470"/>
              <a:gd name="connsiteY24" fmla="*/ 4193 h 10601"/>
              <a:gd name="connsiteX25" fmla="*/ 3616 w 10470"/>
              <a:gd name="connsiteY25" fmla="*/ 3861 h 10601"/>
              <a:gd name="connsiteX26" fmla="*/ 4141 w 10470"/>
              <a:gd name="connsiteY26" fmla="*/ 3523 h 10601"/>
              <a:gd name="connsiteX27" fmla="*/ 4990 w 10470"/>
              <a:gd name="connsiteY27" fmla="*/ 2838 h 10601"/>
              <a:gd name="connsiteX28" fmla="*/ 5394 w 10470"/>
              <a:gd name="connsiteY28" fmla="*/ 1403 h 10601"/>
              <a:gd name="connsiteX29" fmla="*/ 4606 w 10470"/>
              <a:gd name="connsiteY29" fmla="*/ 712 h 10601"/>
              <a:gd name="connsiteX30" fmla="*/ 3899 w 10470"/>
              <a:gd name="connsiteY30" fmla="*/ 402 h 10601"/>
              <a:gd name="connsiteX31" fmla="*/ 2525 w 10470"/>
              <a:gd name="connsiteY31" fmla="*/ 0 h 10601"/>
              <a:gd name="connsiteX0" fmla="*/ 2525 w 10000"/>
              <a:gd name="connsiteY0" fmla="*/ 0 h 11301"/>
              <a:gd name="connsiteX1" fmla="*/ 3919 w 10000"/>
              <a:gd name="connsiteY1" fmla="*/ 397 h 11301"/>
              <a:gd name="connsiteX2" fmla="*/ 4666 w 10000"/>
              <a:gd name="connsiteY2" fmla="*/ 701 h 11301"/>
              <a:gd name="connsiteX3" fmla="*/ 5535 w 10000"/>
              <a:gd name="connsiteY3" fmla="*/ 1398 h 11301"/>
              <a:gd name="connsiteX4" fmla="*/ 5253 w 10000"/>
              <a:gd name="connsiteY4" fmla="*/ 2854 h 11301"/>
              <a:gd name="connsiteX5" fmla="*/ 4465 w 10000"/>
              <a:gd name="connsiteY5" fmla="*/ 3555 h 11301"/>
              <a:gd name="connsiteX6" fmla="*/ 3960 w 10000"/>
              <a:gd name="connsiteY6" fmla="*/ 3898 h 11301"/>
              <a:gd name="connsiteX7" fmla="*/ 3435 w 10000"/>
              <a:gd name="connsiteY7" fmla="*/ 4236 h 11301"/>
              <a:gd name="connsiteX8" fmla="*/ 1697 w 10000"/>
              <a:gd name="connsiteY8" fmla="*/ 5612 h 11301"/>
              <a:gd name="connsiteX9" fmla="*/ 747 w 10000"/>
              <a:gd name="connsiteY9" fmla="*/ 7030 h 11301"/>
              <a:gd name="connsiteX10" fmla="*/ 809 w 10000"/>
              <a:gd name="connsiteY10" fmla="*/ 7743 h 11301"/>
              <a:gd name="connsiteX11" fmla="*/ 1435 w 10000"/>
              <a:gd name="connsiteY11" fmla="*/ 8423 h 11301"/>
              <a:gd name="connsiteX12" fmla="*/ 2788 w 10000"/>
              <a:gd name="connsiteY12" fmla="*/ 9002 h 11301"/>
              <a:gd name="connsiteX13" fmla="*/ 3005 w 10000"/>
              <a:gd name="connsiteY13" fmla="*/ 9810 h 11301"/>
              <a:gd name="connsiteX14" fmla="*/ 7354 w 10000"/>
              <a:gd name="connsiteY14" fmla="*/ 9622 h 11301"/>
              <a:gd name="connsiteX15" fmla="*/ 10000 w 10000"/>
              <a:gd name="connsiteY15" fmla="*/ 9697 h 11301"/>
              <a:gd name="connsiteX16" fmla="*/ 3583 w 10000"/>
              <a:gd name="connsiteY16" fmla="*/ 11282 h 11301"/>
              <a:gd name="connsiteX17" fmla="*/ 2989 w 10000"/>
              <a:gd name="connsiteY17" fmla="*/ 10598 h 11301"/>
              <a:gd name="connsiteX18" fmla="*/ 1993 w 10000"/>
              <a:gd name="connsiteY18" fmla="*/ 9969 h 11301"/>
              <a:gd name="connsiteX19" fmla="*/ 2141 w 10000"/>
              <a:gd name="connsiteY19" fmla="*/ 9157 h 11301"/>
              <a:gd name="connsiteX20" fmla="*/ 666 w 10000"/>
              <a:gd name="connsiteY20" fmla="*/ 8498 h 11301"/>
              <a:gd name="connsiteX21" fmla="*/ 61 w 10000"/>
              <a:gd name="connsiteY21" fmla="*/ 7759 h 11301"/>
              <a:gd name="connsiteX22" fmla="*/ 61 w 10000"/>
              <a:gd name="connsiteY22" fmla="*/ 7014 h 11301"/>
              <a:gd name="connsiteX23" fmla="*/ 1172 w 10000"/>
              <a:gd name="connsiteY23" fmla="*/ 5569 h 11301"/>
              <a:gd name="connsiteX24" fmla="*/ 3051 w 10000"/>
              <a:gd name="connsiteY24" fmla="*/ 4193 h 11301"/>
              <a:gd name="connsiteX25" fmla="*/ 3616 w 10000"/>
              <a:gd name="connsiteY25" fmla="*/ 3861 h 11301"/>
              <a:gd name="connsiteX26" fmla="*/ 4141 w 10000"/>
              <a:gd name="connsiteY26" fmla="*/ 3523 h 11301"/>
              <a:gd name="connsiteX27" fmla="*/ 4990 w 10000"/>
              <a:gd name="connsiteY27" fmla="*/ 2838 h 11301"/>
              <a:gd name="connsiteX28" fmla="*/ 5394 w 10000"/>
              <a:gd name="connsiteY28" fmla="*/ 1403 h 11301"/>
              <a:gd name="connsiteX29" fmla="*/ 4606 w 10000"/>
              <a:gd name="connsiteY29" fmla="*/ 712 h 11301"/>
              <a:gd name="connsiteX30" fmla="*/ 3899 w 10000"/>
              <a:gd name="connsiteY30" fmla="*/ 402 h 11301"/>
              <a:gd name="connsiteX31" fmla="*/ 2525 w 10000"/>
              <a:gd name="connsiteY31" fmla="*/ 0 h 11301"/>
              <a:gd name="connsiteX0" fmla="*/ 2525 w 10000"/>
              <a:gd name="connsiteY0" fmla="*/ 0 h 11301"/>
              <a:gd name="connsiteX1" fmla="*/ 3919 w 10000"/>
              <a:gd name="connsiteY1" fmla="*/ 397 h 11301"/>
              <a:gd name="connsiteX2" fmla="*/ 4666 w 10000"/>
              <a:gd name="connsiteY2" fmla="*/ 701 h 11301"/>
              <a:gd name="connsiteX3" fmla="*/ 5535 w 10000"/>
              <a:gd name="connsiteY3" fmla="*/ 1398 h 11301"/>
              <a:gd name="connsiteX4" fmla="*/ 5253 w 10000"/>
              <a:gd name="connsiteY4" fmla="*/ 2854 h 11301"/>
              <a:gd name="connsiteX5" fmla="*/ 4465 w 10000"/>
              <a:gd name="connsiteY5" fmla="*/ 3555 h 11301"/>
              <a:gd name="connsiteX6" fmla="*/ 3960 w 10000"/>
              <a:gd name="connsiteY6" fmla="*/ 3898 h 11301"/>
              <a:gd name="connsiteX7" fmla="*/ 3435 w 10000"/>
              <a:gd name="connsiteY7" fmla="*/ 4236 h 11301"/>
              <a:gd name="connsiteX8" fmla="*/ 1697 w 10000"/>
              <a:gd name="connsiteY8" fmla="*/ 5612 h 11301"/>
              <a:gd name="connsiteX9" fmla="*/ 747 w 10000"/>
              <a:gd name="connsiteY9" fmla="*/ 7030 h 11301"/>
              <a:gd name="connsiteX10" fmla="*/ 809 w 10000"/>
              <a:gd name="connsiteY10" fmla="*/ 7743 h 11301"/>
              <a:gd name="connsiteX11" fmla="*/ 1435 w 10000"/>
              <a:gd name="connsiteY11" fmla="*/ 8423 h 11301"/>
              <a:gd name="connsiteX12" fmla="*/ 2788 w 10000"/>
              <a:gd name="connsiteY12" fmla="*/ 9002 h 11301"/>
              <a:gd name="connsiteX13" fmla="*/ 3005 w 10000"/>
              <a:gd name="connsiteY13" fmla="*/ 9810 h 11301"/>
              <a:gd name="connsiteX14" fmla="*/ 4396 w 10000"/>
              <a:gd name="connsiteY14" fmla="*/ 10537 h 11301"/>
              <a:gd name="connsiteX15" fmla="*/ 10000 w 10000"/>
              <a:gd name="connsiteY15" fmla="*/ 9697 h 11301"/>
              <a:gd name="connsiteX16" fmla="*/ 3583 w 10000"/>
              <a:gd name="connsiteY16" fmla="*/ 11282 h 11301"/>
              <a:gd name="connsiteX17" fmla="*/ 2989 w 10000"/>
              <a:gd name="connsiteY17" fmla="*/ 10598 h 11301"/>
              <a:gd name="connsiteX18" fmla="*/ 1993 w 10000"/>
              <a:gd name="connsiteY18" fmla="*/ 9969 h 11301"/>
              <a:gd name="connsiteX19" fmla="*/ 2141 w 10000"/>
              <a:gd name="connsiteY19" fmla="*/ 9157 h 11301"/>
              <a:gd name="connsiteX20" fmla="*/ 666 w 10000"/>
              <a:gd name="connsiteY20" fmla="*/ 8498 h 11301"/>
              <a:gd name="connsiteX21" fmla="*/ 61 w 10000"/>
              <a:gd name="connsiteY21" fmla="*/ 7759 h 11301"/>
              <a:gd name="connsiteX22" fmla="*/ 61 w 10000"/>
              <a:gd name="connsiteY22" fmla="*/ 7014 h 11301"/>
              <a:gd name="connsiteX23" fmla="*/ 1172 w 10000"/>
              <a:gd name="connsiteY23" fmla="*/ 5569 h 11301"/>
              <a:gd name="connsiteX24" fmla="*/ 3051 w 10000"/>
              <a:gd name="connsiteY24" fmla="*/ 4193 h 11301"/>
              <a:gd name="connsiteX25" fmla="*/ 3616 w 10000"/>
              <a:gd name="connsiteY25" fmla="*/ 3861 h 11301"/>
              <a:gd name="connsiteX26" fmla="*/ 4141 w 10000"/>
              <a:gd name="connsiteY26" fmla="*/ 3523 h 11301"/>
              <a:gd name="connsiteX27" fmla="*/ 4990 w 10000"/>
              <a:gd name="connsiteY27" fmla="*/ 2838 h 11301"/>
              <a:gd name="connsiteX28" fmla="*/ 5394 w 10000"/>
              <a:gd name="connsiteY28" fmla="*/ 1403 h 11301"/>
              <a:gd name="connsiteX29" fmla="*/ 4606 w 10000"/>
              <a:gd name="connsiteY29" fmla="*/ 712 h 11301"/>
              <a:gd name="connsiteX30" fmla="*/ 3899 w 10000"/>
              <a:gd name="connsiteY30" fmla="*/ 402 h 11301"/>
              <a:gd name="connsiteX31" fmla="*/ 2525 w 10000"/>
              <a:gd name="connsiteY31" fmla="*/ 0 h 11301"/>
              <a:gd name="connsiteX0" fmla="*/ 2525 w 5686"/>
              <a:gd name="connsiteY0" fmla="*/ 0 h 11286"/>
              <a:gd name="connsiteX1" fmla="*/ 3919 w 5686"/>
              <a:gd name="connsiteY1" fmla="*/ 397 h 11286"/>
              <a:gd name="connsiteX2" fmla="*/ 4666 w 5686"/>
              <a:gd name="connsiteY2" fmla="*/ 701 h 11286"/>
              <a:gd name="connsiteX3" fmla="*/ 5535 w 5686"/>
              <a:gd name="connsiteY3" fmla="*/ 1398 h 11286"/>
              <a:gd name="connsiteX4" fmla="*/ 5253 w 5686"/>
              <a:gd name="connsiteY4" fmla="*/ 2854 h 11286"/>
              <a:gd name="connsiteX5" fmla="*/ 4465 w 5686"/>
              <a:gd name="connsiteY5" fmla="*/ 3555 h 11286"/>
              <a:gd name="connsiteX6" fmla="*/ 3960 w 5686"/>
              <a:gd name="connsiteY6" fmla="*/ 3898 h 11286"/>
              <a:gd name="connsiteX7" fmla="*/ 3435 w 5686"/>
              <a:gd name="connsiteY7" fmla="*/ 4236 h 11286"/>
              <a:gd name="connsiteX8" fmla="*/ 1697 w 5686"/>
              <a:gd name="connsiteY8" fmla="*/ 5612 h 11286"/>
              <a:gd name="connsiteX9" fmla="*/ 747 w 5686"/>
              <a:gd name="connsiteY9" fmla="*/ 7030 h 11286"/>
              <a:gd name="connsiteX10" fmla="*/ 809 w 5686"/>
              <a:gd name="connsiteY10" fmla="*/ 7743 h 11286"/>
              <a:gd name="connsiteX11" fmla="*/ 1435 w 5686"/>
              <a:gd name="connsiteY11" fmla="*/ 8423 h 11286"/>
              <a:gd name="connsiteX12" fmla="*/ 2788 w 5686"/>
              <a:gd name="connsiteY12" fmla="*/ 9002 h 11286"/>
              <a:gd name="connsiteX13" fmla="*/ 3005 w 5686"/>
              <a:gd name="connsiteY13" fmla="*/ 9810 h 11286"/>
              <a:gd name="connsiteX14" fmla="*/ 4396 w 5686"/>
              <a:gd name="connsiteY14" fmla="*/ 10537 h 11286"/>
              <a:gd name="connsiteX15" fmla="*/ 4724 w 5686"/>
              <a:gd name="connsiteY15" fmla="*/ 10894 h 11286"/>
              <a:gd name="connsiteX16" fmla="*/ 3583 w 5686"/>
              <a:gd name="connsiteY16" fmla="*/ 11282 h 11286"/>
              <a:gd name="connsiteX17" fmla="*/ 2989 w 5686"/>
              <a:gd name="connsiteY17" fmla="*/ 10598 h 11286"/>
              <a:gd name="connsiteX18" fmla="*/ 1993 w 5686"/>
              <a:gd name="connsiteY18" fmla="*/ 9969 h 11286"/>
              <a:gd name="connsiteX19" fmla="*/ 2141 w 5686"/>
              <a:gd name="connsiteY19" fmla="*/ 9157 h 11286"/>
              <a:gd name="connsiteX20" fmla="*/ 666 w 5686"/>
              <a:gd name="connsiteY20" fmla="*/ 8498 h 11286"/>
              <a:gd name="connsiteX21" fmla="*/ 61 w 5686"/>
              <a:gd name="connsiteY21" fmla="*/ 7759 h 11286"/>
              <a:gd name="connsiteX22" fmla="*/ 61 w 5686"/>
              <a:gd name="connsiteY22" fmla="*/ 7014 h 11286"/>
              <a:gd name="connsiteX23" fmla="*/ 1172 w 5686"/>
              <a:gd name="connsiteY23" fmla="*/ 5569 h 11286"/>
              <a:gd name="connsiteX24" fmla="*/ 3051 w 5686"/>
              <a:gd name="connsiteY24" fmla="*/ 4193 h 11286"/>
              <a:gd name="connsiteX25" fmla="*/ 3616 w 5686"/>
              <a:gd name="connsiteY25" fmla="*/ 3861 h 11286"/>
              <a:gd name="connsiteX26" fmla="*/ 4141 w 5686"/>
              <a:gd name="connsiteY26" fmla="*/ 3523 h 11286"/>
              <a:gd name="connsiteX27" fmla="*/ 4990 w 5686"/>
              <a:gd name="connsiteY27" fmla="*/ 2838 h 11286"/>
              <a:gd name="connsiteX28" fmla="*/ 5394 w 5686"/>
              <a:gd name="connsiteY28" fmla="*/ 1403 h 11286"/>
              <a:gd name="connsiteX29" fmla="*/ 4606 w 5686"/>
              <a:gd name="connsiteY29" fmla="*/ 712 h 11286"/>
              <a:gd name="connsiteX30" fmla="*/ 3899 w 5686"/>
              <a:gd name="connsiteY30" fmla="*/ 402 h 11286"/>
              <a:gd name="connsiteX31" fmla="*/ 2525 w 5686"/>
              <a:gd name="connsiteY31" fmla="*/ 0 h 11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86" h="11286">
                <a:moveTo>
                  <a:pt x="2525" y="0"/>
                </a:moveTo>
                <a:cubicBezTo>
                  <a:pt x="2889" y="70"/>
                  <a:pt x="3636" y="300"/>
                  <a:pt x="3919" y="397"/>
                </a:cubicBezTo>
                <a:cubicBezTo>
                  <a:pt x="4202" y="488"/>
                  <a:pt x="4465" y="595"/>
                  <a:pt x="4666" y="701"/>
                </a:cubicBezTo>
                <a:cubicBezTo>
                  <a:pt x="5091" y="921"/>
                  <a:pt x="5374" y="1157"/>
                  <a:pt x="5535" y="1398"/>
                </a:cubicBezTo>
                <a:cubicBezTo>
                  <a:pt x="5839" y="1879"/>
                  <a:pt x="5656" y="2377"/>
                  <a:pt x="5253" y="2854"/>
                </a:cubicBezTo>
                <a:cubicBezTo>
                  <a:pt x="5050" y="3096"/>
                  <a:pt x="4768" y="3325"/>
                  <a:pt x="4465" y="3555"/>
                </a:cubicBezTo>
                <a:cubicBezTo>
                  <a:pt x="4304" y="3673"/>
                  <a:pt x="4141" y="3786"/>
                  <a:pt x="3960" y="3898"/>
                </a:cubicBezTo>
                <a:cubicBezTo>
                  <a:pt x="3778" y="4011"/>
                  <a:pt x="3596" y="4123"/>
                  <a:pt x="3435" y="4236"/>
                </a:cubicBezTo>
                <a:cubicBezTo>
                  <a:pt x="2768" y="4685"/>
                  <a:pt x="2161" y="5146"/>
                  <a:pt x="1697" y="5612"/>
                </a:cubicBezTo>
                <a:cubicBezTo>
                  <a:pt x="1212" y="6078"/>
                  <a:pt x="869" y="6554"/>
                  <a:pt x="747" y="7030"/>
                </a:cubicBezTo>
                <a:cubicBezTo>
                  <a:pt x="707" y="7266"/>
                  <a:pt x="707" y="7507"/>
                  <a:pt x="809" y="7743"/>
                </a:cubicBezTo>
                <a:cubicBezTo>
                  <a:pt x="909" y="7974"/>
                  <a:pt x="1111" y="8203"/>
                  <a:pt x="1435" y="8423"/>
                </a:cubicBezTo>
                <a:cubicBezTo>
                  <a:pt x="1758" y="8637"/>
                  <a:pt x="2526" y="8771"/>
                  <a:pt x="2788" y="9002"/>
                </a:cubicBezTo>
                <a:cubicBezTo>
                  <a:pt x="3050" y="9233"/>
                  <a:pt x="2737" y="9554"/>
                  <a:pt x="3005" y="9810"/>
                </a:cubicBezTo>
                <a:cubicBezTo>
                  <a:pt x="3273" y="10066"/>
                  <a:pt x="4110" y="10356"/>
                  <a:pt x="4396" y="10537"/>
                </a:cubicBezTo>
                <a:cubicBezTo>
                  <a:pt x="4683" y="10718"/>
                  <a:pt x="3815" y="10889"/>
                  <a:pt x="4724" y="10894"/>
                </a:cubicBezTo>
                <a:cubicBezTo>
                  <a:pt x="4704" y="10992"/>
                  <a:pt x="3872" y="11331"/>
                  <a:pt x="3583" y="11282"/>
                </a:cubicBezTo>
                <a:cubicBezTo>
                  <a:pt x="3294" y="11233"/>
                  <a:pt x="3919" y="10652"/>
                  <a:pt x="2989" y="10598"/>
                </a:cubicBezTo>
                <a:cubicBezTo>
                  <a:pt x="2060" y="10539"/>
                  <a:pt x="2862" y="10087"/>
                  <a:pt x="1993" y="9969"/>
                </a:cubicBezTo>
                <a:cubicBezTo>
                  <a:pt x="1145" y="9846"/>
                  <a:pt x="2788" y="9355"/>
                  <a:pt x="2141" y="9157"/>
                </a:cubicBezTo>
                <a:cubicBezTo>
                  <a:pt x="1495" y="8964"/>
                  <a:pt x="990" y="8739"/>
                  <a:pt x="666" y="8498"/>
                </a:cubicBezTo>
                <a:cubicBezTo>
                  <a:pt x="324" y="8262"/>
                  <a:pt x="141" y="8011"/>
                  <a:pt x="61" y="7759"/>
                </a:cubicBezTo>
                <a:cubicBezTo>
                  <a:pt x="-20" y="7513"/>
                  <a:pt x="-20" y="7261"/>
                  <a:pt x="61" y="7014"/>
                </a:cubicBezTo>
                <a:cubicBezTo>
                  <a:pt x="242" y="6522"/>
                  <a:pt x="646" y="6040"/>
                  <a:pt x="1172" y="5569"/>
                </a:cubicBezTo>
                <a:cubicBezTo>
                  <a:pt x="1697" y="5103"/>
                  <a:pt x="2344" y="4642"/>
                  <a:pt x="3051" y="4193"/>
                </a:cubicBezTo>
                <a:cubicBezTo>
                  <a:pt x="3232" y="4081"/>
                  <a:pt x="3414" y="3968"/>
                  <a:pt x="3616" y="3861"/>
                </a:cubicBezTo>
                <a:cubicBezTo>
                  <a:pt x="3798" y="3748"/>
                  <a:pt x="3980" y="3636"/>
                  <a:pt x="4141" y="3523"/>
                </a:cubicBezTo>
                <a:cubicBezTo>
                  <a:pt x="4465" y="3298"/>
                  <a:pt x="4768" y="3069"/>
                  <a:pt x="4990" y="2838"/>
                </a:cubicBezTo>
                <a:cubicBezTo>
                  <a:pt x="5435" y="2372"/>
                  <a:pt x="5656" y="1879"/>
                  <a:pt x="5394" y="1403"/>
                </a:cubicBezTo>
                <a:cubicBezTo>
                  <a:pt x="5253" y="1162"/>
                  <a:pt x="5010" y="926"/>
                  <a:pt x="4606" y="712"/>
                </a:cubicBezTo>
                <a:cubicBezTo>
                  <a:pt x="4404" y="600"/>
                  <a:pt x="4182" y="498"/>
                  <a:pt x="3899" y="402"/>
                </a:cubicBezTo>
                <a:cubicBezTo>
                  <a:pt x="3616" y="305"/>
                  <a:pt x="2869" y="75"/>
                  <a:pt x="2525" y="0"/>
                </a:cubicBezTo>
                <a:close/>
              </a:path>
            </a:pathLst>
          </a:custGeom>
          <a:solidFill>
            <a:schemeClr val="tx1">
              <a:lumMod val="90000"/>
              <a:lumOff val="10000"/>
            </a:schemeClr>
          </a:solidFill>
          <a:ln>
            <a:noFill/>
          </a:ln>
        </p:spPr>
        <p:txBody>
          <a:bodyPr vert="horz" wrap="square" lIns="182877" tIns="91439" rIns="182877" bIns="91439"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272E3A"/>
              </a:solidFill>
              <a:effectLst/>
              <a:uLnTx/>
              <a:uFillTx/>
              <a:latin typeface="Open Sans Light"/>
              <a:ea typeface="+mn-ea"/>
              <a:cs typeface="+mn-cs"/>
            </a:endParaRPr>
          </a:p>
        </p:txBody>
      </p:sp>
      <p:sp>
        <p:nvSpPr>
          <p:cNvPr id="236" name="Rectangle 235"/>
          <p:cNvSpPr/>
          <p:nvPr/>
        </p:nvSpPr>
        <p:spPr>
          <a:xfrm>
            <a:off x="0" y="7414334"/>
            <a:ext cx="5508078" cy="2256323"/>
          </a:xfrm>
          <a:prstGeom prst="rect">
            <a:avLst/>
          </a:prstGeom>
        </p:spPr>
        <p:txBody>
          <a:bodyPr wrap="square">
            <a:spAutoFit/>
          </a:bodyPr>
          <a:lstStyle/>
          <a:p>
            <a:pPr marL="0" marR="0" lvl="0" indent="0" algn="r" defTabSz="457200" rtl="0" eaLnBrk="1" fontAlgn="auto" latinLnBrk="0" hangingPunct="1">
              <a:lnSpc>
                <a:spcPct val="89000"/>
              </a:lnSpc>
              <a:spcBef>
                <a:spcPts val="0"/>
              </a:spcBef>
              <a:spcAft>
                <a:spcPts val="0"/>
              </a:spcAft>
              <a:buClrTx/>
              <a:buSzTx/>
              <a:buFontTx/>
              <a:buNone/>
              <a:tabLst/>
              <a:defRPr/>
            </a:pPr>
            <a:r>
              <a:rPr kumimoji="0" lang="en-US" sz="7200" b="0" i="0" u="none" strike="noStrike" kern="1200" cap="none" spc="0" normalizeH="0" baseline="0" noProof="0" dirty="0">
                <a:ln>
                  <a:noFill/>
                </a:ln>
                <a:solidFill>
                  <a:srgbClr val="272E3A">
                    <a:lumMod val="90000"/>
                    <a:lumOff val="10000"/>
                  </a:srgbClr>
                </a:solidFill>
                <a:effectLst/>
                <a:uLnTx/>
                <a:uFillTx/>
                <a:latin typeface="Montserrat Light "/>
                <a:ea typeface="+mn-ea"/>
                <a:cs typeface="+mn-cs"/>
              </a:rPr>
              <a:t>100%</a:t>
            </a:r>
          </a:p>
          <a:p>
            <a:pPr marL="0" marR="0" lvl="0" indent="0" algn="r" defTabSz="457200" rtl="0" eaLnBrk="1" fontAlgn="auto" latinLnBrk="0" hangingPunct="1">
              <a:lnSpc>
                <a:spcPct val="89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272E3A">
                    <a:lumMod val="90000"/>
                    <a:lumOff val="10000"/>
                  </a:srgbClr>
                </a:solidFill>
                <a:effectLst/>
                <a:uLnTx/>
                <a:uFillTx/>
                <a:latin typeface="Montserrat Light "/>
                <a:ea typeface="+mn-ea"/>
                <a:cs typeface="+mn-cs"/>
              </a:rPr>
              <a:t>Option </a:t>
            </a:r>
            <a:endParaRPr kumimoji="0" lang="en-US" sz="1800" b="0" i="0" u="none" strike="noStrike" kern="1200" cap="none" spc="0" normalizeH="0" baseline="0" noProof="0" dirty="0">
              <a:ln>
                <a:noFill/>
              </a:ln>
              <a:solidFill>
                <a:srgbClr val="272E3A">
                  <a:lumMod val="90000"/>
                  <a:lumOff val="10000"/>
                </a:srgbClr>
              </a:solidFill>
              <a:effectLst/>
              <a:uLnTx/>
              <a:uFillTx/>
              <a:latin typeface="Montserrat Light "/>
              <a:ea typeface="+mn-ea"/>
              <a:cs typeface="+mn-cs"/>
            </a:endParaRPr>
          </a:p>
          <a:p>
            <a:pPr marL="0" marR="0" lvl="0" indent="0" algn="r" defTabSz="457200" rtl="0" eaLnBrk="1" fontAlgn="auto" latinLnBrk="0" hangingPunct="1">
              <a:lnSpc>
                <a:spcPct val="89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272E3A"/>
                </a:solidFill>
                <a:effectLst/>
                <a:uLnTx/>
                <a:uFillTx/>
                <a:latin typeface="Montserrat Light "/>
                <a:ea typeface="+mn-ea"/>
                <a:cs typeface="+mn-cs"/>
              </a:rPr>
              <a:t>Etiam</a:t>
            </a:r>
            <a:r>
              <a:rPr kumimoji="0" lang="en-US" sz="1800" b="0" i="0" u="none" strike="noStrike" kern="1200" cap="none" spc="0" normalizeH="0" baseline="0" noProof="0" dirty="0">
                <a:ln>
                  <a:noFill/>
                </a:ln>
                <a:solidFill>
                  <a:srgbClr val="272E3A"/>
                </a:solidFill>
                <a:effectLst/>
                <a:uLnTx/>
                <a:uFillTx/>
                <a:latin typeface="Montserrat Light "/>
                <a:ea typeface="+mn-ea"/>
                <a:cs typeface="+mn-cs"/>
              </a:rPr>
              <a:t> </a:t>
            </a:r>
            <a:r>
              <a:rPr kumimoji="0" lang="en-US" sz="1800" b="0" i="0" u="none" strike="noStrike" kern="1200" cap="none" spc="0" normalizeH="0" baseline="0" noProof="0" dirty="0" err="1">
                <a:ln>
                  <a:noFill/>
                </a:ln>
                <a:solidFill>
                  <a:srgbClr val="272E3A"/>
                </a:solidFill>
                <a:effectLst/>
                <a:uLnTx/>
                <a:uFillTx/>
                <a:latin typeface="Montserrat Light "/>
                <a:ea typeface="+mn-ea"/>
                <a:cs typeface="+mn-cs"/>
              </a:rPr>
              <a:t>dignissim</a:t>
            </a:r>
            <a:r>
              <a:rPr kumimoji="0" lang="en-US" sz="1800" b="0" i="0" u="none" strike="noStrike" kern="1200" cap="none" spc="0" normalizeH="0" baseline="0" noProof="0" dirty="0">
                <a:ln>
                  <a:noFill/>
                </a:ln>
                <a:solidFill>
                  <a:srgbClr val="272E3A"/>
                </a:solidFill>
                <a:effectLst/>
                <a:uLnTx/>
                <a:uFillTx/>
                <a:latin typeface="Montserrat Light "/>
                <a:ea typeface="+mn-ea"/>
                <a:cs typeface="+mn-cs"/>
              </a:rPr>
              <a:t> dolor sit </a:t>
            </a:r>
            <a:r>
              <a:rPr kumimoji="0" lang="en-US" sz="1800" b="0" i="0" u="none" strike="noStrike" kern="1200" cap="none" spc="0" normalizeH="0" baseline="0" noProof="0" dirty="0" err="1">
                <a:ln>
                  <a:noFill/>
                </a:ln>
                <a:solidFill>
                  <a:srgbClr val="272E3A"/>
                </a:solidFill>
                <a:effectLst/>
                <a:uLnTx/>
                <a:uFillTx/>
                <a:latin typeface="Montserrat Light "/>
                <a:ea typeface="+mn-ea"/>
                <a:cs typeface="+mn-cs"/>
              </a:rPr>
              <a:t>amet</a:t>
            </a:r>
            <a:r>
              <a:rPr kumimoji="0" lang="en-US" sz="1800" b="0" i="0" u="none" strike="noStrike" kern="1200" cap="none" spc="0" normalizeH="0" baseline="0" noProof="0" dirty="0">
                <a:ln>
                  <a:noFill/>
                </a:ln>
                <a:solidFill>
                  <a:srgbClr val="272E3A"/>
                </a:solidFill>
                <a:effectLst/>
                <a:uLnTx/>
                <a:uFillTx/>
                <a:latin typeface="Montserrat Light "/>
                <a:ea typeface="+mn-ea"/>
                <a:cs typeface="+mn-cs"/>
              </a:rPr>
              <a:t> dictum </a:t>
            </a:r>
            <a:r>
              <a:rPr kumimoji="0" lang="en-US" sz="1800" b="0" i="0" u="none" strike="noStrike" kern="1200" cap="none" spc="0" normalizeH="0" baseline="0" noProof="0" dirty="0" err="1">
                <a:ln>
                  <a:noFill/>
                </a:ln>
                <a:solidFill>
                  <a:srgbClr val="272E3A"/>
                </a:solidFill>
                <a:effectLst/>
                <a:uLnTx/>
                <a:uFillTx/>
                <a:latin typeface="Montserrat Light "/>
                <a:ea typeface="+mn-ea"/>
                <a:cs typeface="+mn-cs"/>
              </a:rPr>
              <a:t>volutpat</a:t>
            </a:r>
            <a:r>
              <a:rPr kumimoji="0" lang="en-US" sz="1800" b="0" i="0" u="none" strike="noStrike" kern="1200" cap="none" spc="0" normalizeH="0" baseline="0" noProof="0" dirty="0">
                <a:ln>
                  <a:noFill/>
                </a:ln>
                <a:solidFill>
                  <a:srgbClr val="272E3A"/>
                </a:solidFill>
                <a:effectLst/>
                <a:uLnTx/>
                <a:uFillTx/>
                <a:latin typeface="Montserrat Light "/>
                <a:ea typeface="+mn-ea"/>
                <a:cs typeface="+mn-cs"/>
              </a:rPr>
              <a:t>. Sed </a:t>
            </a:r>
            <a:r>
              <a:rPr kumimoji="0" lang="en-US" sz="1800" b="0" i="0" u="none" strike="noStrike" kern="1200" cap="none" spc="0" normalizeH="0" baseline="0" noProof="0" dirty="0" err="1">
                <a:ln>
                  <a:noFill/>
                </a:ln>
                <a:solidFill>
                  <a:srgbClr val="272E3A"/>
                </a:solidFill>
                <a:effectLst/>
                <a:uLnTx/>
                <a:uFillTx/>
                <a:latin typeface="Montserrat Light "/>
                <a:ea typeface="+mn-ea"/>
                <a:cs typeface="+mn-cs"/>
              </a:rPr>
              <a:t>egestas</a:t>
            </a:r>
            <a:r>
              <a:rPr kumimoji="0" lang="en-US" sz="1800" b="0" i="0" u="none" strike="noStrike" kern="1200" cap="none" spc="0" normalizeH="0" baseline="0" noProof="0" dirty="0">
                <a:ln>
                  <a:noFill/>
                </a:ln>
                <a:solidFill>
                  <a:srgbClr val="272E3A"/>
                </a:solidFill>
                <a:effectLst/>
                <a:uLnTx/>
                <a:uFillTx/>
                <a:latin typeface="Montserrat Light "/>
                <a:ea typeface="+mn-ea"/>
                <a:cs typeface="+mn-cs"/>
              </a:rPr>
              <a:t> </a:t>
            </a:r>
            <a:r>
              <a:rPr kumimoji="0" lang="en-US" sz="1800" b="0" i="0" u="none" strike="noStrike" kern="1200" cap="none" spc="0" normalizeH="0" baseline="0" noProof="0" dirty="0" err="1">
                <a:ln>
                  <a:noFill/>
                </a:ln>
                <a:solidFill>
                  <a:srgbClr val="272E3A"/>
                </a:solidFill>
                <a:effectLst/>
                <a:uLnTx/>
                <a:uFillTx/>
                <a:latin typeface="Montserrat Light "/>
                <a:ea typeface="+mn-ea"/>
                <a:cs typeface="+mn-cs"/>
              </a:rPr>
              <a:t>egestas</a:t>
            </a:r>
            <a:r>
              <a:rPr kumimoji="0" lang="en-US" sz="1800" b="0" i="0" u="none" strike="noStrike" kern="1200" cap="none" spc="0" normalizeH="0" baseline="0" noProof="0" dirty="0">
                <a:ln>
                  <a:noFill/>
                </a:ln>
                <a:solidFill>
                  <a:srgbClr val="272E3A"/>
                </a:solidFill>
                <a:effectLst/>
                <a:uLnTx/>
                <a:uFillTx/>
                <a:latin typeface="Montserrat Light "/>
                <a:ea typeface="+mn-ea"/>
                <a:cs typeface="+mn-cs"/>
              </a:rPr>
              <a:t> </a:t>
            </a:r>
            <a:r>
              <a:rPr kumimoji="0" lang="en-US" sz="1800" b="0" i="0" u="none" strike="noStrike" kern="1200" cap="none" spc="0" normalizeH="0" baseline="0" noProof="0" dirty="0" err="1">
                <a:ln>
                  <a:noFill/>
                </a:ln>
                <a:solidFill>
                  <a:srgbClr val="272E3A"/>
                </a:solidFill>
                <a:effectLst/>
                <a:uLnTx/>
                <a:uFillTx/>
                <a:latin typeface="Montserrat Light "/>
                <a:ea typeface="+mn-ea"/>
                <a:cs typeface="+mn-cs"/>
              </a:rPr>
              <a:t>turpis</a:t>
            </a:r>
            <a:r>
              <a:rPr kumimoji="0" lang="en-US" sz="1800" b="0" i="0" u="none" strike="noStrike" kern="1200" cap="none" spc="0" normalizeH="0" baseline="0" noProof="0" dirty="0">
                <a:ln>
                  <a:noFill/>
                </a:ln>
                <a:solidFill>
                  <a:srgbClr val="272E3A"/>
                </a:solidFill>
                <a:effectLst/>
                <a:uLnTx/>
                <a:uFillTx/>
                <a:latin typeface="Montserrat Light "/>
                <a:ea typeface="+mn-ea"/>
                <a:cs typeface="+mn-cs"/>
              </a:rPr>
              <a:t>, vitae </a:t>
            </a:r>
            <a:r>
              <a:rPr kumimoji="0" lang="en-US" sz="1800" b="0" i="0" u="none" strike="noStrike" kern="1200" cap="none" spc="0" normalizeH="0" baseline="0" noProof="0" dirty="0" err="1">
                <a:ln>
                  <a:noFill/>
                </a:ln>
                <a:solidFill>
                  <a:srgbClr val="272E3A"/>
                </a:solidFill>
                <a:effectLst/>
                <a:uLnTx/>
                <a:uFillTx/>
                <a:latin typeface="Montserrat Light "/>
                <a:ea typeface="+mn-ea"/>
                <a:cs typeface="+mn-cs"/>
              </a:rPr>
              <a:t>accumsan</a:t>
            </a:r>
            <a:r>
              <a:rPr kumimoji="0" lang="en-US" sz="1800" b="0" i="0" u="none" strike="noStrike" kern="1200" cap="none" spc="0" normalizeH="0" baseline="0" noProof="0" dirty="0">
                <a:ln>
                  <a:noFill/>
                </a:ln>
                <a:solidFill>
                  <a:srgbClr val="272E3A"/>
                </a:solidFill>
                <a:effectLst/>
                <a:uLnTx/>
                <a:uFillTx/>
                <a:latin typeface="Montserrat Light "/>
                <a:ea typeface="+mn-ea"/>
                <a:cs typeface="+mn-cs"/>
              </a:rPr>
              <a:t> </a:t>
            </a:r>
            <a:r>
              <a:rPr kumimoji="0" lang="en-US" sz="1800" b="0" i="0" u="none" strike="noStrike" kern="1200" cap="none" spc="0" normalizeH="0" baseline="0" noProof="0" dirty="0" err="1">
                <a:ln>
                  <a:noFill/>
                </a:ln>
                <a:solidFill>
                  <a:srgbClr val="272E3A"/>
                </a:solidFill>
                <a:effectLst/>
                <a:uLnTx/>
                <a:uFillTx/>
                <a:latin typeface="Montserrat Light "/>
                <a:ea typeface="+mn-ea"/>
                <a:cs typeface="+mn-cs"/>
              </a:rPr>
              <a:t>nunc</a:t>
            </a:r>
            <a:r>
              <a:rPr kumimoji="0" lang="en-US" sz="1800" b="0" i="0" u="none" strike="noStrike" kern="1200" cap="none" spc="0" normalizeH="0" baseline="0" noProof="0" dirty="0">
                <a:ln>
                  <a:noFill/>
                </a:ln>
                <a:solidFill>
                  <a:srgbClr val="272E3A"/>
                </a:solidFill>
                <a:effectLst/>
                <a:uLnTx/>
                <a:uFillTx/>
                <a:latin typeface="Montserrat Light "/>
                <a:ea typeface="+mn-ea"/>
                <a:cs typeface="+mn-cs"/>
              </a:rPr>
              <a:t> </a:t>
            </a:r>
            <a:r>
              <a:rPr kumimoji="0" lang="en-US" sz="1800" b="0" i="0" u="none" strike="noStrike" kern="1200" cap="none" spc="0" normalizeH="0" baseline="0" noProof="0" dirty="0" err="1">
                <a:ln>
                  <a:noFill/>
                </a:ln>
                <a:solidFill>
                  <a:srgbClr val="272E3A"/>
                </a:solidFill>
                <a:effectLst/>
                <a:uLnTx/>
                <a:uFillTx/>
                <a:latin typeface="Montserrat Light "/>
                <a:ea typeface="+mn-ea"/>
                <a:cs typeface="+mn-cs"/>
              </a:rPr>
              <a:t>aliquam</a:t>
            </a:r>
            <a:r>
              <a:rPr kumimoji="0" lang="en-US" sz="1800" b="0" i="0" u="none" strike="noStrike" kern="1200" cap="none" spc="0" normalizeH="0" baseline="0" noProof="0" dirty="0">
                <a:ln>
                  <a:noFill/>
                </a:ln>
                <a:solidFill>
                  <a:srgbClr val="272E3A"/>
                </a:solidFill>
                <a:effectLst/>
                <a:uLnTx/>
                <a:uFillTx/>
                <a:latin typeface="Montserrat Light "/>
                <a:ea typeface="+mn-ea"/>
                <a:cs typeface="+mn-cs"/>
              </a:rPr>
              <a:t> </a:t>
            </a:r>
            <a:endParaRPr kumimoji="0" lang="en-US" sz="1800" b="0" i="0" u="none" strike="noStrike" kern="1200" cap="none" spc="0" normalizeH="0" baseline="0" noProof="0" dirty="0">
              <a:ln>
                <a:noFill/>
              </a:ln>
              <a:solidFill>
                <a:srgbClr val="272E3A">
                  <a:lumMod val="90000"/>
                  <a:lumOff val="10000"/>
                </a:srgbClr>
              </a:solidFill>
              <a:effectLst/>
              <a:uLnTx/>
              <a:uFillTx/>
              <a:latin typeface="Montserrat Light "/>
              <a:ea typeface="+mn-ea"/>
              <a:cs typeface="+mn-cs"/>
            </a:endParaRPr>
          </a:p>
        </p:txBody>
      </p:sp>
      <p:sp>
        <p:nvSpPr>
          <p:cNvPr id="238" name="Rectangle 237"/>
          <p:cNvSpPr/>
          <p:nvPr/>
        </p:nvSpPr>
        <p:spPr>
          <a:xfrm>
            <a:off x="6187292" y="2851680"/>
            <a:ext cx="5715421" cy="2256323"/>
          </a:xfrm>
          <a:prstGeom prst="rect">
            <a:avLst/>
          </a:prstGeom>
        </p:spPr>
        <p:txBody>
          <a:bodyPr wrap="square">
            <a:spAutoFit/>
          </a:bodyPr>
          <a:lstStyle/>
          <a:p>
            <a:pPr marL="0" marR="0" lvl="0" indent="0" algn="r" defTabSz="457200" rtl="0" eaLnBrk="1" fontAlgn="auto" latinLnBrk="0" hangingPunct="1">
              <a:lnSpc>
                <a:spcPct val="89000"/>
              </a:lnSpc>
              <a:spcBef>
                <a:spcPts val="0"/>
              </a:spcBef>
              <a:spcAft>
                <a:spcPts val="0"/>
              </a:spcAft>
              <a:buClrTx/>
              <a:buSzTx/>
              <a:buFontTx/>
              <a:buNone/>
              <a:tabLst/>
              <a:defRPr/>
            </a:pPr>
            <a:r>
              <a:rPr kumimoji="0" lang="en-US" sz="7200" b="0" i="0" u="none" strike="noStrike" kern="1200" cap="none" spc="0" normalizeH="0" baseline="0" noProof="0">
                <a:ln>
                  <a:noFill/>
                </a:ln>
                <a:solidFill>
                  <a:srgbClr val="272E3A">
                    <a:lumMod val="90000"/>
                    <a:lumOff val="10000"/>
                  </a:srgbClr>
                </a:solidFill>
                <a:effectLst/>
                <a:uLnTx/>
                <a:uFillTx/>
                <a:latin typeface="Montserrat Light "/>
                <a:ea typeface="+mn-ea"/>
                <a:cs typeface="+mn-cs"/>
              </a:rPr>
              <a:t>75%</a:t>
            </a:r>
          </a:p>
          <a:p>
            <a:pPr marL="0" marR="0" lvl="0" indent="0" algn="r" defTabSz="457200" rtl="0" eaLnBrk="1" fontAlgn="auto" latinLnBrk="0" hangingPunct="1">
              <a:lnSpc>
                <a:spcPct val="89000"/>
              </a:lnSpc>
              <a:spcBef>
                <a:spcPts val="0"/>
              </a:spcBef>
              <a:spcAft>
                <a:spcPts val="0"/>
              </a:spcAft>
              <a:buClrTx/>
              <a:buSzTx/>
              <a:buFontTx/>
              <a:buNone/>
              <a:tabLst/>
              <a:defRPr/>
            </a:pPr>
            <a:r>
              <a:rPr kumimoji="0" lang="en-US" sz="3200" b="0" i="0" u="none" strike="noStrike" kern="1200" cap="none" spc="0" normalizeH="0" baseline="0" noProof="0">
                <a:ln>
                  <a:noFill/>
                </a:ln>
                <a:solidFill>
                  <a:srgbClr val="272E3A">
                    <a:lumMod val="90000"/>
                    <a:lumOff val="10000"/>
                  </a:srgbClr>
                </a:solidFill>
                <a:effectLst/>
                <a:uLnTx/>
                <a:uFillTx/>
                <a:latin typeface="Montserrat Light "/>
                <a:ea typeface="+mn-ea"/>
                <a:cs typeface="+mn-cs"/>
              </a:rPr>
              <a:t>Option </a:t>
            </a:r>
            <a:endParaRPr kumimoji="0" lang="en-US" sz="1800" b="0" i="0" u="none" strike="noStrike" kern="1200" cap="none" spc="0" normalizeH="0" baseline="0" noProof="0">
              <a:ln>
                <a:noFill/>
              </a:ln>
              <a:solidFill>
                <a:srgbClr val="272E3A">
                  <a:lumMod val="90000"/>
                  <a:lumOff val="10000"/>
                </a:srgbClr>
              </a:solidFill>
              <a:effectLst/>
              <a:uLnTx/>
              <a:uFillTx/>
              <a:latin typeface="Montserrat Light "/>
              <a:ea typeface="+mn-ea"/>
              <a:cs typeface="+mn-cs"/>
            </a:endParaRPr>
          </a:p>
          <a:p>
            <a:pPr marL="0" marR="0" lvl="0" indent="0" algn="r" defTabSz="457200" rtl="0" eaLnBrk="1" fontAlgn="auto" latinLnBrk="0" hangingPunct="1">
              <a:lnSpc>
                <a:spcPct val="89000"/>
              </a:lnSpc>
              <a:spcBef>
                <a:spcPts val="0"/>
              </a:spcBef>
              <a:spcAft>
                <a:spcPts val="0"/>
              </a:spcAft>
              <a:buClrTx/>
              <a:buSzTx/>
              <a:buFontTx/>
              <a:buNone/>
              <a:tabLst/>
              <a:defRPr/>
            </a:pPr>
            <a:r>
              <a:rPr kumimoji="0" lang="en-US" sz="1800" b="0" i="0" u="none" strike="noStrike" kern="1200" cap="none" spc="0" normalizeH="0" baseline="0" noProof="0">
                <a:ln>
                  <a:noFill/>
                </a:ln>
                <a:solidFill>
                  <a:srgbClr val="272E3A"/>
                </a:solidFill>
                <a:effectLst/>
                <a:uLnTx/>
                <a:uFillTx/>
                <a:latin typeface="Montserrat Light "/>
                <a:ea typeface="+mn-ea"/>
                <a:cs typeface="+mn-cs"/>
              </a:rPr>
              <a:t>Etiam dignissim dolor sit amet dictum volutpat. Sed egestas egestas turpis, vitae accumsan nunc aliquam </a:t>
            </a:r>
            <a:endParaRPr kumimoji="0" lang="en-US" sz="1800" b="0" i="0" u="none" strike="noStrike" kern="1200" cap="none" spc="0" normalizeH="0" baseline="0" noProof="0">
              <a:ln>
                <a:noFill/>
              </a:ln>
              <a:solidFill>
                <a:srgbClr val="272E3A">
                  <a:lumMod val="90000"/>
                  <a:lumOff val="10000"/>
                </a:srgbClr>
              </a:solidFill>
              <a:effectLst/>
              <a:uLnTx/>
              <a:uFillTx/>
              <a:latin typeface="Montserrat Light "/>
              <a:ea typeface="+mn-ea"/>
              <a:cs typeface="+mn-cs"/>
            </a:endParaRPr>
          </a:p>
        </p:txBody>
      </p:sp>
      <p:sp>
        <p:nvSpPr>
          <p:cNvPr id="239" name="Rectangle 238"/>
          <p:cNvSpPr/>
          <p:nvPr/>
        </p:nvSpPr>
        <p:spPr>
          <a:xfrm>
            <a:off x="12479833" y="4613601"/>
            <a:ext cx="5715421" cy="2256323"/>
          </a:xfrm>
          <a:prstGeom prst="rect">
            <a:avLst/>
          </a:prstGeom>
        </p:spPr>
        <p:txBody>
          <a:bodyPr wrap="square">
            <a:spAutoFit/>
          </a:bodyPr>
          <a:lstStyle/>
          <a:p>
            <a:pPr marL="0" marR="0" lvl="0" indent="0" algn="r" defTabSz="457200" rtl="0" eaLnBrk="1" fontAlgn="auto" latinLnBrk="0" hangingPunct="1">
              <a:lnSpc>
                <a:spcPct val="89000"/>
              </a:lnSpc>
              <a:spcBef>
                <a:spcPts val="0"/>
              </a:spcBef>
              <a:spcAft>
                <a:spcPts val="0"/>
              </a:spcAft>
              <a:buClrTx/>
              <a:buSzTx/>
              <a:buFontTx/>
              <a:buNone/>
              <a:tabLst/>
              <a:defRPr/>
            </a:pPr>
            <a:r>
              <a:rPr kumimoji="0" lang="en-US" sz="7200" b="0" i="0" u="none" strike="noStrike" kern="1200" cap="none" spc="0" normalizeH="0" baseline="0" noProof="0">
                <a:ln>
                  <a:noFill/>
                </a:ln>
                <a:solidFill>
                  <a:srgbClr val="272E3A">
                    <a:lumMod val="90000"/>
                    <a:lumOff val="10000"/>
                  </a:srgbClr>
                </a:solidFill>
                <a:effectLst/>
                <a:uLnTx/>
                <a:uFillTx/>
                <a:latin typeface="Montserrat Light "/>
                <a:ea typeface="+mn-ea"/>
                <a:cs typeface="+mn-cs"/>
              </a:rPr>
              <a:t>50%</a:t>
            </a:r>
          </a:p>
          <a:p>
            <a:pPr marL="0" marR="0" lvl="0" indent="0" algn="r" defTabSz="457200" rtl="0" eaLnBrk="1" fontAlgn="auto" latinLnBrk="0" hangingPunct="1">
              <a:lnSpc>
                <a:spcPct val="89000"/>
              </a:lnSpc>
              <a:spcBef>
                <a:spcPts val="0"/>
              </a:spcBef>
              <a:spcAft>
                <a:spcPts val="0"/>
              </a:spcAft>
              <a:buClrTx/>
              <a:buSzTx/>
              <a:buFontTx/>
              <a:buNone/>
              <a:tabLst/>
              <a:defRPr/>
            </a:pPr>
            <a:r>
              <a:rPr kumimoji="0" lang="en-US" sz="3200" b="0" i="0" u="none" strike="noStrike" kern="1200" cap="none" spc="0" normalizeH="0" baseline="0" noProof="0">
                <a:ln>
                  <a:noFill/>
                </a:ln>
                <a:solidFill>
                  <a:srgbClr val="272E3A">
                    <a:lumMod val="90000"/>
                    <a:lumOff val="10000"/>
                  </a:srgbClr>
                </a:solidFill>
                <a:effectLst/>
                <a:uLnTx/>
                <a:uFillTx/>
                <a:latin typeface="Montserrat Light "/>
                <a:ea typeface="+mn-ea"/>
                <a:cs typeface="+mn-cs"/>
              </a:rPr>
              <a:t>Option </a:t>
            </a:r>
            <a:endParaRPr kumimoji="0" lang="en-US" sz="1800" b="0" i="0" u="none" strike="noStrike" kern="1200" cap="none" spc="0" normalizeH="0" baseline="0" noProof="0">
              <a:ln>
                <a:noFill/>
              </a:ln>
              <a:solidFill>
                <a:srgbClr val="272E3A">
                  <a:lumMod val="90000"/>
                  <a:lumOff val="10000"/>
                </a:srgbClr>
              </a:solidFill>
              <a:effectLst/>
              <a:uLnTx/>
              <a:uFillTx/>
              <a:latin typeface="Montserrat Light "/>
              <a:ea typeface="+mn-ea"/>
              <a:cs typeface="+mn-cs"/>
            </a:endParaRPr>
          </a:p>
          <a:p>
            <a:pPr marL="0" marR="0" lvl="0" indent="0" algn="r" defTabSz="457200" rtl="0" eaLnBrk="1" fontAlgn="auto" latinLnBrk="0" hangingPunct="1">
              <a:lnSpc>
                <a:spcPct val="89000"/>
              </a:lnSpc>
              <a:spcBef>
                <a:spcPts val="0"/>
              </a:spcBef>
              <a:spcAft>
                <a:spcPts val="0"/>
              </a:spcAft>
              <a:buClrTx/>
              <a:buSzTx/>
              <a:buFontTx/>
              <a:buNone/>
              <a:tabLst/>
              <a:defRPr/>
            </a:pPr>
            <a:r>
              <a:rPr kumimoji="0" lang="en-US" sz="1800" b="0" i="0" u="none" strike="noStrike" kern="1200" cap="none" spc="0" normalizeH="0" baseline="0" noProof="0">
                <a:ln>
                  <a:noFill/>
                </a:ln>
                <a:solidFill>
                  <a:srgbClr val="272E3A"/>
                </a:solidFill>
                <a:effectLst/>
                <a:uLnTx/>
                <a:uFillTx/>
                <a:latin typeface="Montserrat Light "/>
                <a:ea typeface="+mn-ea"/>
                <a:cs typeface="+mn-cs"/>
              </a:rPr>
              <a:t>Etiam dignissim dolor sit amet dictum volutpat. Sed egestas egestas turpis, vitae accumsan nunc aliquam </a:t>
            </a:r>
            <a:endParaRPr kumimoji="0" lang="en-US" sz="1800" b="0" i="0" u="none" strike="noStrike" kern="1200" cap="none" spc="0" normalizeH="0" baseline="0" noProof="0">
              <a:ln>
                <a:noFill/>
              </a:ln>
              <a:solidFill>
                <a:srgbClr val="272E3A">
                  <a:lumMod val="90000"/>
                  <a:lumOff val="10000"/>
                </a:srgbClr>
              </a:solidFill>
              <a:effectLst/>
              <a:uLnTx/>
              <a:uFillTx/>
              <a:latin typeface="Montserrat Light "/>
              <a:ea typeface="+mn-ea"/>
              <a:cs typeface="+mn-cs"/>
            </a:endParaRPr>
          </a:p>
        </p:txBody>
      </p:sp>
      <p:sp>
        <p:nvSpPr>
          <p:cNvPr id="240" name="Rectangle 239"/>
          <p:cNvSpPr/>
          <p:nvPr/>
        </p:nvSpPr>
        <p:spPr>
          <a:xfrm>
            <a:off x="17956494" y="7423910"/>
            <a:ext cx="5715421" cy="2256323"/>
          </a:xfrm>
          <a:prstGeom prst="rect">
            <a:avLst/>
          </a:prstGeom>
        </p:spPr>
        <p:txBody>
          <a:bodyPr wrap="square">
            <a:spAutoFit/>
          </a:bodyPr>
          <a:lstStyle/>
          <a:p>
            <a:pPr marL="0" marR="0" lvl="0" indent="0" algn="r" defTabSz="457200" rtl="0" eaLnBrk="1" fontAlgn="auto" latinLnBrk="0" hangingPunct="1">
              <a:lnSpc>
                <a:spcPct val="89000"/>
              </a:lnSpc>
              <a:spcBef>
                <a:spcPts val="0"/>
              </a:spcBef>
              <a:spcAft>
                <a:spcPts val="0"/>
              </a:spcAft>
              <a:buClrTx/>
              <a:buSzTx/>
              <a:buFontTx/>
              <a:buNone/>
              <a:tabLst/>
              <a:defRPr/>
            </a:pPr>
            <a:r>
              <a:rPr kumimoji="0" lang="en-US" sz="7200" b="0" i="0" u="none" strike="noStrike" kern="1200" cap="none" spc="0" normalizeH="0" baseline="0" noProof="0">
                <a:ln>
                  <a:noFill/>
                </a:ln>
                <a:solidFill>
                  <a:srgbClr val="272E3A">
                    <a:lumMod val="90000"/>
                    <a:lumOff val="10000"/>
                  </a:srgbClr>
                </a:solidFill>
                <a:effectLst/>
                <a:uLnTx/>
                <a:uFillTx/>
                <a:latin typeface="Montserrat Light "/>
                <a:ea typeface="+mn-ea"/>
                <a:cs typeface="+mn-cs"/>
              </a:rPr>
              <a:t>25%</a:t>
            </a:r>
          </a:p>
          <a:p>
            <a:pPr marL="0" marR="0" lvl="0" indent="0" algn="r" defTabSz="457200" rtl="0" eaLnBrk="1" fontAlgn="auto" latinLnBrk="0" hangingPunct="1">
              <a:lnSpc>
                <a:spcPct val="89000"/>
              </a:lnSpc>
              <a:spcBef>
                <a:spcPts val="0"/>
              </a:spcBef>
              <a:spcAft>
                <a:spcPts val="0"/>
              </a:spcAft>
              <a:buClrTx/>
              <a:buSzTx/>
              <a:buFontTx/>
              <a:buNone/>
              <a:tabLst/>
              <a:defRPr/>
            </a:pPr>
            <a:r>
              <a:rPr kumimoji="0" lang="en-US" sz="3200" b="0" i="0" u="none" strike="noStrike" kern="1200" cap="none" spc="0" normalizeH="0" baseline="0" noProof="0">
                <a:ln>
                  <a:noFill/>
                </a:ln>
                <a:solidFill>
                  <a:srgbClr val="272E3A">
                    <a:lumMod val="90000"/>
                    <a:lumOff val="10000"/>
                  </a:srgbClr>
                </a:solidFill>
                <a:effectLst/>
                <a:uLnTx/>
                <a:uFillTx/>
                <a:latin typeface="Montserrat Light "/>
                <a:ea typeface="+mn-ea"/>
                <a:cs typeface="+mn-cs"/>
              </a:rPr>
              <a:t>Option </a:t>
            </a:r>
            <a:endParaRPr kumimoji="0" lang="en-US" sz="1800" b="0" i="0" u="none" strike="noStrike" kern="1200" cap="none" spc="0" normalizeH="0" baseline="0" noProof="0">
              <a:ln>
                <a:noFill/>
              </a:ln>
              <a:solidFill>
                <a:srgbClr val="272E3A">
                  <a:lumMod val="90000"/>
                  <a:lumOff val="10000"/>
                </a:srgbClr>
              </a:solidFill>
              <a:effectLst/>
              <a:uLnTx/>
              <a:uFillTx/>
              <a:latin typeface="Montserrat Light "/>
              <a:ea typeface="+mn-ea"/>
              <a:cs typeface="+mn-cs"/>
            </a:endParaRPr>
          </a:p>
          <a:p>
            <a:pPr marL="0" marR="0" lvl="0" indent="0" algn="r" defTabSz="457200" rtl="0" eaLnBrk="1" fontAlgn="auto" latinLnBrk="0" hangingPunct="1">
              <a:lnSpc>
                <a:spcPct val="89000"/>
              </a:lnSpc>
              <a:spcBef>
                <a:spcPts val="0"/>
              </a:spcBef>
              <a:spcAft>
                <a:spcPts val="0"/>
              </a:spcAft>
              <a:buClrTx/>
              <a:buSzTx/>
              <a:buFontTx/>
              <a:buNone/>
              <a:tabLst/>
              <a:defRPr/>
            </a:pPr>
            <a:r>
              <a:rPr kumimoji="0" lang="en-US" sz="1800" b="0" i="0" u="none" strike="noStrike" kern="1200" cap="none" spc="0" normalizeH="0" baseline="0" noProof="0">
                <a:ln>
                  <a:noFill/>
                </a:ln>
                <a:solidFill>
                  <a:srgbClr val="272E3A"/>
                </a:solidFill>
                <a:effectLst/>
                <a:uLnTx/>
                <a:uFillTx/>
                <a:latin typeface="Montserrat Light "/>
                <a:ea typeface="+mn-ea"/>
                <a:cs typeface="+mn-cs"/>
              </a:rPr>
              <a:t>Etiam dignissim dolor sit amet dictum volutpat. Sed egestas egestas turpis, vitae accumsan nunc aliquam </a:t>
            </a:r>
            <a:endParaRPr kumimoji="0" lang="en-US" sz="1800" b="0" i="0" u="none" strike="noStrike" kern="1200" cap="none" spc="0" normalizeH="0" baseline="0" noProof="0">
              <a:ln>
                <a:noFill/>
              </a:ln>
              <a:solidFill>
                <a:srgbClr val="272E3A">
                  <a:lumMod val="90000"/>
                  <a:lumOff val="10000"/>
                </a:srgbClr>
              </a:solidFill>
              <a:effectLst/>
              <a:uLnTx/>
              <a:uFillTx/>
              <a:latin typeface="Montserrat Light "/>
              <a:ea typeface="+mn-ea"/>
              <a:cs typeface="+mn-cs"/>
            </a:endParaRPr>
          </a:p>
        </p:txBody>
      </p:sp>
      <p:sp>
        <p:nvSpPr>
          <p:cNvPr id="2" name="Title 1">
            <a:extLst>
              <a:ext uri="{FF2B5EF4-FFF2-40B4-BE49-F238E27FC236}">
                <a16:creationId xmlns:a16="http://schemas.microsoft.com/office/drawing/2014/main" id="{B6FF4FA9-DCAD-4800-A3C3-F8FBD9F5FBDF}"/>
              </a:ext>
            </a:extLst>
          </p:cNvPr>
          <p:cNvSpPr>
            <a:spLocks noGrp="1"/>
          </p:cNvSpPr>
          <p:nvPr>
            <p:ph type="title"/>
          </p:nvPr>
        </p:nvSpPr>
        <p:spPr/>
        <p:txBody>
          <a:bodyPr/>
          <a:lstStyle/>
          <a:p>
            <a:r>
              <a:rPr lang="en-US" sz="6600" dirty="0">
                <a:solidFill>
                  <a:srgbClr val="272E3A">
                    <a:lumMod val="90000"/>
                    <a:lumOff val="10000"/>
                  </a:srgbClr>
                </a:solidFill>
              </a:rPr>
              <a:t>LEAF</a:t>
            </a:r>
            <a:r>
              <a:rPr lang="mn-MN" sz="6600" dirty="0">
                <a:solidFill>
                  <a:srgbClr val="272E3A">
                    <a:lumMod val="90000"/>
                    <a:lumOff val="10000"/>
                  </a:srgbClr>
                </a:solidFill>
              </a:rPr>
              <a:t> </a:t>
            </a:r>
            <a:r>
              <a:rPr lang="en-US" sz="6600" dirty="0">
                <a:solidFill>
                  <a:srgbClr val="272E3A">
                    <a:lumMod val="90000"/>
                    <a:lumOff val="10000"/>
                  </a:srgbClr>
                </a:solidFill>
              </a:rPr>
              <a:t>INFOGRAPHIC</a:t>
            </a:r>
            <a:br>
              <a:rPr lang="en-US" dirty="0">
                <a:solidFill>
                  <a:srgbClr val="272E3A">
                    <a:lumMod val="90000"/>
                    <a:lumOff val="10000"/>
                  </a:srgbClr>
                </a:solidFill>
                <a:latin typeface="Open Sans Light"/>
              </a:rPr>
            </a:br>
            <a:endParaRPr lang="en-US" dirty="0"/>
          </a:p>
        </p:txBody>
      </p:sp>
    </p:spTree>
    <p:custDataLst>
      <p:tags r:id="rId1"/>
    </p:custDataLst>
    <p:extLst>
      <p:ext uri="{BB962C8B-B14F-4D97-AF65-F5344CB8AC3E}">
        <p14:creationId xmlns:p14="http://schemas.microsoft.com/office/powerpoint/2010/main" val="125593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wipe(down)">
                                      <p:cBhvr>
                                        <p:cTn id="7" dur="500"/>
                                        <p:tgtEl>
                                          <p:spTgt spid="199"/>
                                        </p:tgtEl>
                                      </p:cBhvr>
                                    </p:animEffect>
                                  </p:childTnLst>
                                </p:cTn>
                              </p:par>
                              <p:par>
                                <p:cTn id="8" presetID="22" presetClass="entr" presetSubtype="4" fill="hold" grpId="0" nodeType="withEffect">
                                  <p:stCondLst>
                                    <p:cond delay="100"/>
                                  </p:stCondLst>
                                  <p:childTnLst>
                                    <p:set>
                                      <p:cBhvr>
                                        <p:cTn id="9" dur="1" fill="hold">
                                          <p:stCondLst>
                                            <p:cond delay="0"/>
                                          </p:stCondLst>
                                        </p:cTn>
                                        <p:tgtEl>
                                          <p:spTgt spid="185"/>
                                        </p:tgtEl>
                                        <p:attrNameLst>
                                          <p:attrName>style.visibility</p:attrName>
                                        </p:attrNameLst>
                                      </p:cBhvr>
                                      <p:to>
                                        <p:strVal val="visible"/>
                                      </p:to>
                                    </p:set>
                                    <p:animEffect transition="in" filter="wipe(down)">
                                      <p:cBhvr>
                                        <p:cTn id="10" dur="500"/>
                                        <p:tgtEl>
                                          <p:spTgt spid="185"/>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121"/>
                                        </p:tgtEl>
                                        <p:attrNameLst>
                                          <p:attrName>style.visibility</p:attrName>
                                        </p:attrNameLst>
                                      </p:cBhvr>
                                      <p:to>
                                        <p:strVal val="visible"/>
                                      </p:to>
                                    </p:set>
                                    <p:animEffect transition="in" filter="wipe(down)">
                                      <p:cBhvr>
                                        <p:cTn id="13" dur="500"/>
                                        <p:tgtEl>
                                          <p:spTgt spid="121"/>
                                        </p:tgtEl>
                                      </p:cBhvr>
                                    </p:animEffect>
                                  </p:childTnLst>
                                </p:cTn>
                              </p:par>
                              <p:par>
                                <p:cTn id="14" presetID="22" presetClass="entr" presetSubtype="4" fill="hold" grpId="0" nodeType="withEffect">
                                  <p:stCondLst>
                                    <p:cond delay="300"/>
                                  </p:stCondLst>
                                  <p:childTnLst>
                                    <p:set>
                                      <p:cBhvr>
                                        <p:cTn id="15" dur="1" fill="hold">
                                          <p:stCondLst>
                                            <p:cond delay="0"/>
                                          </p:stCondLst>
                                        </p:cTn>
                                        <p:tgtEl>
                                          <p:spTgt spid="137"/>
                                        </p:tgtEl>
                                        <p:attrNameLst>
                                          <p:attrName>style.visibility</p:attrName>
                                        </p:attrNameLst>
                                      </p:cBhvr>
                                      <p:to>
                                        <p:strVal val="visible"/>
                                      </p:to>
                                    </p:set>
                                    <p:animEffect transition="in" filter="wipe(down)">
                                      <p:cBhvr>
                                        <p:cTn id="16" dur="500"/>
                                        <p:tgtEl>
                                          <p:spTgt spid="137"/>
                                        </p:tgtEl>
                                      </p:cBhvr>
                                    </p:animEffect>
                                  </p:childTnLst>
                                </p:cTn>
                              </p:par>
                              <p:par>
                                <p:cTn id="17" presetID="53" presetClass="entr" presetSubtype="16" fill="hold" grpId="0" nodeType="withEffect">
                                  <p:stCondLst>
                                    <p:cond delay="250"/>
                                  </p:stCondLst>
                                  <p:childTnLst>
                                    <p:set>
                                      <p:cBhvr>
                                        <p:cTn id="18" dur="1" fill="hold">
                                          <p:stCondLst>
                                            <p:cond delay="0"/>
                                          </p:stCondLst>
                                        </p:cTn>
                                        <p:tgtEl>
                                          <p:spTgt spid="189"/>
                                        </p:tgtEl>
                                        <p:attrNameLst>
                                          <p:attrName>style.visibility</p:attrName>
                                        </p:attrNameLst>
                                      </p:cBhvr>
                                      <p:to>
                                        <p:strVal val="visible"/>
                                      </p:to>
                                    </p:set>
                                    <p:anim calcmode="lin" valueType="num">
                                      <p:cBhvr>
                                        <p:cTn id="19" dur="500" fill="hold"/>
                                        <p:tgtEl>
                                          <p:spTgt spid="189"/>
                                        </p:tgtEl>
                                        <p:attrNameLst>
                                          <p:attrName>ppt_w</p:attrName>
                                        </p:attrNameLst>
                                      </p:cBhvr>
                                      <p:tavLst>
                                        <p:tav tm="0">
                                          <p:val>
                                            <p:fltVal val="0"/>
                                          </p:val>
                                        </p:tav>
                                        <p:tav tm="100000">
                                          <p:val>
                                            <p:strVal val="#ppt_w"/>
                                          </p:val>
                                        </p:tav>
                                      </p:tavLst>
                                    </p:anim>
                                    <p:anim calcmode="lin" valueType="num">
                                      <p:cBhvr>
                                        <p:cTn id="20" dur="500" fill="hold"/>
                                        <p:tgtEl>
                                          <p:spTgt spid="189"/>
                                        </p:tgtEl>
                                        <p:attrNameLst>
                                          <p:attrName>ppt_h</p:attrName>
                                        </p:attrNameLst>
                                      </p:cBhvr>
                                      <p:tavLst>
                                        <p:tav tm="0">
                                          <p:val>
                                            <p:fltVal val="0"/>
                                          </p:val>
                                        </p:tav>
                                        <p:tav tm="100000">
                                          <p:val>
                                            <p:strVal val="#ppt_h"/>
                                          </p:val>
                                        </p:tav>
                                      </p:tavLst>
                                    </p:anim>
                                    <p:animEffect transition="in" filter="fade">
                                      <p:cBhvr>
                                        <p:cTn id="21" dur="500"/>
                                        <p:tgtEl>
                                          <p:spTgt spid="189"/>
                                        </p:tgtEl>
                                      </p:cBhvr>
                                    </p:animEffect>
                                  </p:childTnLst>
                                </p:cTn>
                              </p:par>
                              <p:par>
                                <p:cTn id="22" presetID="53" presetClass="entr" presetSubtype="16" fill="hold" grpId="0" nodeType="withEffect">
                                  <p:stCondLst>
                                    <p:cond delay="300"/>
                                  </p:stCondLst>
                                  <p:childTnLst>
                                    <p:set>
                                      <p:cBhvr>
                                        <p:cTn id="23" dur="1" fill="hold">
                                          <p:stCondLst>
                                            <p:cond delay="0"/>
                                          </p:stCondLst>
                                        </p:cTn>
                                        <p:tgtEl>
                                          <p:spTgt spid="192"/>
                                        </p:tgtEl>
                                        <p:attrNameLst>
                                          <p:attrName>style.visibility</p:attrName>
                                        </p:attrNameLst>
                                      </p:cBhvr>
                                      <p:to>
                                        <p:strVal val="visible"/>
                                      </p:to>
                                    </p:set>
                                    <p:anim calcmode="lin" valueType="num">
                                      <p:cBhvr>
                                        <p:cTn id="24" dur="500" fill="hold"/>
                                        <p:tgtEl>
                                          <p:spTgt spid="192"/>
                                        </p:tgtEl>
                                        <p:attrNameLst>
                                          <p:attrName>ppt_w</p:attrName>
                                        </p:attrNameLst>
                                      </p:cBhvr>
                                      <p:tavLst>
                                        <p:tav tm="0">
                                          <p:val>
                                            <p:fltVal val="0"/>
                                          </p:val>
                                        </p:tav>
                                        <p:tav tm="100000">
                                          <p:val>
                                            <p:strVal val="#ppt_w"/>
                                          </p:val>
                                        </p:tav>
                                      </p:tavLst>
                                    </p:anim>
                                    <p:anim calcmode="lin" valueType="num">
                                      <p:cBhvr>
                                        <p:cTn id="25" dur="500" fill="hold"/>
                                        <p:tgtEl>
                                          <p:spTgt spid="192"/>
                                        </p:tgtEl>
                                        <p:attrNameLst>
                                          <p:attrName>ppt_h</p:attrName>
                                        </p:attrNameLst>
                                      </p:cBhvr>
                                      <p:tavLst>
                                        <p:tav tm="0">
                                          <p:val>
                                            <p:fltVal val="0"/>
                                          </p:val>
                                        </p:tav>
                                        <p:tav tm="100000">
                                          <p:val>
                                            <p:strVal val="#ppt_h"/>
                                          </p:val>
                                        </p:tav>
                                      </p:tavLst>
                                    </p:anim>
                                    <p:animEffect transition="in" filter="fade">
                                      <p:cBhvr>
                                        <p:cTn id="26" dur="500"/>
                                        <p:tgtEl>
                                          <p:spTgt spid="192"/>
                                        </p:tgtEl>
                                      </p:cBhvr>
                                    </p:animEffect>
                                  </p:childTnLst>
                                </p:cTn>
                              </p:par>
                              <p:par>
                                <p:cTn id="27" presetID="53" presetClass="entr" presetSubtype="16" fill="hold" grpId="0" nodeType="withEffect">
                                  <p:stCondLst>
                                    <p:cond delay="400"/>
                                  </p:stCondLst>
                                  <p:childTnLst>
                                    <p:set>
                                      <p:cBhvr>
                                        <p:cTn id="28" dur="1" fill="hold">
                                          <p:stCondLst>
                                            <p:cond delay="0"/>
                                          </p:stCondLst>
                                        </p:cTn>
                                        <p:tgtEl>
                                          <p:spTgt spid="198"/>
                                        </p:tgtEl>
                                        <p:attrNameLst>
                                          <p:attrName>style.visibility</p:attrName>
                                        </p:attrNameLst>
                                      </p:cBhvr>
                                      <p:to>
                                        <p:strVal val="visible"/>
                                      </p:to>
                                    </p:set>
                                    <p:anim calcmode="lin" valueType="num">
                                      <p:cBhvr>
                                        <p:cTn id="29" dur="500" fill="hold"/>
                                        <p:tgtEl>
                                          <p:spTgt spid="198"/>
                                        </p:tgtEl>
                                        <p:attrNameLst>
                                          <p:attrName>ppt_w</p:attrName>
                                        </p:attrNameLst>
                                      </p:cBhvr>
                                      <p:tavLst>
                                        <p:tav tm="0">
                                          <p:val>
                                            <p:fltVal val="0"/>
                                          </p:val>
                                        </p:tav>
                                        <p:tav tm="100000">
                                          <p:val>
                                            <p:strVal val="#ppt_w"/>
                                          </p:val>
                                        </p:tav>
                                      </p:tavLst>
                                    </p:anim>
                                    <p:anim calcmode="lin" valueType="num">
                                      <p:cBhvr>
                                        <p:cTn id="30" dur="500" fill="hold"/>
                                        <p:tgtEl>
                                          <p:spTgt spid="198"/>
                                        </p:tgtEl>
                                        <p:attrNameLst>
                                          <p:attrName>ppt_h</p:attrName>
                                        </p:attrNameLst>
                                      </p:cBhvr>
                                      <p:tavLst>
                                        <p:tav tm="0">
                                          <p:val>
                                            <p:fltVal val="0"/>
                                          </p:val>
                                        </p:tav>
                                        <p:tav tm="100000">
                                          <p:val>
                                            <p:strVal val="#ppt_h"/>
                                          </p:val>
                                        </p:tav>
                                      </p:tavLst>
                                    </p:anim>
                                    <p:animEffect transition="in" filter="fade">
                                      <p:cBhvr>
                                        <p:cTn id="31" dur="500"/>
                                        <p:tgtEl>
                                          <p:spTgt spid="198"/>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186"/>
                                        </p:tgtEl>
                                        <p:attrNameLst>
                                          <p:attrName>style.visibility</p:attrName>
                                        </p:attrNameLst>
                                      </p:cBhvr>
                                      <p:to>
                                        <p:strVal val="visible"/>
                                      </p:to>
                                    </p:set>
                                    <p:anim calcmode="lin" valueType="num">
                                      <p:cBhvr>
                                        <p:cTn id="34" dur="500" fill="hold"/>
                                        <p:tgtEl>
                                          <p:spTgt spid="186"/>
                                        </p:tgtEl>
                                        <p:attrNameLst>
                                          <p:attrName>ppt_w</p:attrName>
                                        </p:attrNameLst>
                                      </p:cBhvr>
                                      <p:tavLst>
                                        <p:tav tm="0">
                                          <p:val>
                                            <p:fltVal val="0"/>
                                          </p:val>
                                        </p:tav>
                                        <p:tav tm="100000">
                                          <p:val>
                                            <p:strVal val="#ppt_w"/>
                                          </p:val>
                                        </p:tav>
                                      </p:tavLst>
                                    </p:anim>
                                    <p:anim calcmode="lin" valueType="num">
                                      <p:cBhvr>
                                        <p:cTn id="35" dur="500" fill="hold"/>
                                        <p:tgtEl>
                                          <p:spTgt spid="186"/>
                                        </p:tgtEl>
                                        <p:attrNameLst>
                                          <p:attrName>ppt_h</p:attrName>
                                        </p:attrNameLst>
                                      </p:cBhvr>
                                      <p:tavLst>
                                        <p:tav tm="0">
                                          <p:val>
                                            <p:fltVal val="0"/>
                                          </p:val>
                                        </p:tav>
                                        <p:tav tm="100000">
                                          <p:val>
                                            <p:strVal val="#ppt_h"/>
                                          </p:val>
                                        </p:tav>
                                      </p:tavLst>
                                    </p:anim>
                                    <p:animEffect transition="in" filter="fade">
                                      <p:cBhvr>
                                        <p:cTn id="36" dur="500"/>
                                        <p:tgtEl>
                                          <p:spTgt spid="186"/>
                                        </p:tgtEl>
                                      </p:cBhvr>
                                    </p:animEffect>
                                  </p:childTnLst>
                                </p:cTn>
                              </p:par>
                              <p:par>
                                <p:cTn id="37" presetID="53" presetClass="entr" presetSubtype="16" fill="hold" grpId="0" nodeType="withEffect">
                                  <p:stCondLst>
                                    <p:cond delay="600"/>
                                  </p:stCondLst>
                                  <p:childTnLst>
                                    <p:set>
                                      <p:cBhvr>
                                        <p:cTn id="38" dur="1" fill="hold">
                                          <p:stCondLst>
                                            <p:cond delay="0"/>
                                          </p:stCondLst>
                                        </p:cTn>
                                        <p:tgtEl>
                                          <p:spTgt spid="195"/>
                                        </p:tgtEl>
                                        <p:attrNameLst>
                                          <p:attrName>style.visibility</p:attrName>
                                        </p:attrNameLst>
                                      </p:cBhvr>
                                      <p:to>
                                        <p:strVal val="visible"/>
                                      </p:to>
                                    </p:set>
                                    <p:anim calcmode="lin" valueType="num">
                                      <p:cBhvr>
                                        <p:cTn id="39" dur="500" fill="hold"/>
                                        <p:tgtEl>
                                          <p:spTgt spid="195"/>
                                        </p:tgtEl>
                                        <p:attrNameLst>
                                          <p:attrName>ppt_w</p:attrName>
                                        </p:attrNameLst>
                                      </p:cBhvr>
                                      <p:tavLst>
                                        <p:tav tm="0">
                                          <p:val>
                                            <p:fltVal val="0"/>
                                          </p:val>
                                        </p:tav>
                                        <p:tav tm="100000">
                                          <p:val>
                                            <p:strVal val="#ppt_w"/>
                                          </p:val>
                                        </p:tav>
                                      </p:tavLst>
                                    </p:anim>
                                    <p:anim calcmode="lin" valueType="num">
                                      <p:cBhvr>
                                        <p:cTn id="40" dur="500" fill="hold"/>
                                        <p:tgtEl>
                                          <p:spTgt spid="195"/>
                                        </p:tgtEl>
                                        <p:attrNameLst>
                                          <p:attrName>ppt_h</p:attrName>
                                        </p:attrNameLst>
                                      </p:cBhvr>
                                      <p:tavLst>
                                        <p:tav tm="0">
                                          <p:val>
                                            <p:fltVal val="0"/>
                                          </p:val>
                                        </p:tav>
                                        <p:tav tm="100000">
                                          <p:val>
                                            <p:strVal val="#ppt_h"/>
                                          </p:val>
                                        </p:tav>
                                      </p:tavLst>
                                    </p:anim>
                                    <p:animEffect transition="in" filter="fade">
                                      <p:cBhvr>
                                        <p:cTn id="41" dur="500"/>
                                        <p:tgtEl>
                                          <p:spTgt spid="195"/>
                                        </p:tgtEl>
                                      </p:cBhvr>
                                    </p:animEffect>
                                  </p:childTnLst>
                                </p:cTn>
                              </p:par>
                              <p:par>
                                <p:cTn id="42" presetID="53" presetClass="entr" presetSubtype="16" fill="hold" grpId="0" nodeType="withEffect">
                                  <p:stCondLst>
                                    <p:cond delay="700"/>
                                  </p:stCondLst>
                                  <p:childTnLst>
                                    <p:set>
                                      <p:cBhvr>
                                        <p:cTn id="43" dur="1" fill="hold">
                                          <p:stCondLst>
                                            <p:cond delay="0"/>
                                          </p:stCondLst>
                                        </p:cTn>
                                        <p:tgtEl>
                                          <p:spTgt spid="170"/>
                                        </p:tgtEl>
                                        <p:attrNameLst>
                                          <p:attrName>style.visibility</p:attrName>
                                        </p:attrNameLst>
                                      </p:cBhvr>
                                      <p:to>
                                        <p:strVal val="visible"/>
                                      </p:to>
                                    </p:set>
                                    <p:anim calcmode="lin" valueType="num">
                                      <p:cBhvr>
                                        <p:cTn id="44" dur="500" fill="hold"/>
                                        <p:tgtEl>
                                          <p:spTgt spid="170"/>
                                        </p:tgtEl>
                                        <p:attrNameLst>
                                          <p:attrName>ppt_w</p:attrName>
                                        </p:attrNameLst>
                                      </p:cBhvr>
                                      <p:tavLst>
                                        <p:tav tm="0">
                                          <p:val>
                                            <p:fltVal val="0"/>
                                          </p:val>
                                        </p:tav>
                                        <p:tav tm="100000">
                                          <p:val>
                                            <p:strVal val="#ppt_w"/>
                                          </p:val>
                                        </p:tav>
                                      </p:tavLst>
                                    </p:anim>
                                    <p:anim calcmode="lin" valueType="num">
                                      <p:cBhvr>
                                        <p:cTn id="45" dur="500" fill="hold"/>
                                        <p:tgtEl>
                                          <p:spTgt spid="170"/>
                                        </p:tgtEl>
                                        <p:attrNameLst>
                                          <p:attrName>ppt_h</p:attrName>
                                        </p:attrNameLst>
                                      </p:cBhvr>
                                      <p:tavLst>
                                        <p:tav tm="0">
                                          <p:val>
                                            <p:fltVal val="0"/>
                                          </p:val>
                                        </p:tav>
                                        <p:tav tm="100000">
                                          <p:val>
                                            <p:strVal val="#ppt_h"/>
                                          </p:val>
                                        </p:tav>
                                      </p:tavLst>
                                    </p:anim>
                                    <p:animEffect transition="in" filter="fade">
                                      <p:cBhvr>
                                        <p:cTn id="46" dur="500"/>
                                        <p:tgtEl>
                                          <p:spTgt spid="170"/>
                                        </p:tgtEl>
                                      </p:cBhvr>
                                    </p:animEffect>
                                  </p:childTnLst>
                                </p:cTn>
                              </p:par>
                              <p:par>
                                <p:cTn id="47" presetID="53" presetClass="entr" presetSubtype="16" fill="hold" grpId="0" nodeType="withEffect">
                                  <p:stCondLst>
                                    <p:cond delay="600"/>
                                  </p:stCondLst>
                                  <p:childTnLst>
                                    <p:set>
                                      <p:cBhvr>
                                        <p:cTn id="48" dur="1" fill="hold">
                                          <p:stCondLst>
                                            <p:cond delay="0"/>
                                          </p:stCondLst>
                                        </p:cTn>
                                        <p:tgtEl>
                                          <p:spTgt spid="173"/>
                                        </p:tgtEl>
                                        <p:attrNameLst>
                                          <p:attrName>style.visibility</p:attrName>
                                        </p:attrNameLst>
                                      </p:cBhvr>
                                      <p:to>
                                        <p:strVal val="visible"/>
                                      </p:to>
                                    </p:set>
                                    <p:anim calcmode="lin" valueType="num">
                                      <p:cBhvr>
                                        <p:cTn id="49" dur="500" fill="hold"/>
                                        <p:tgtEl>
                                          <p:spTgt spid="173"/>
                                        </p:tgtEl>
                                        <p:attrNameLst>
                                          <p:attrName>ppt_w</p:attrName>
                                        </p:attrNameLst>
                                      </p:cBhvr>
                                      <p:tavLst>
                                        <p:tav tm="0">
                                          <p:val>
                                            <p:fltVal val="0"/>
                                          </p:val>
                                        </p:tav>
                                        <p:tav tm="100000">
                                          <p:val>
                                            <p:strVal val="#ppt_w"/>
                                          </p:val>
                                        </p:tav>
                                      </p:tavLst>
                                    </p:anim>
                                    <p:anim calcmode="lin" valueType="num">
                                      <p:cBhvr>
                                        <p:cTn id="50" dur="500" fill="hold"/>
                                        <p:tgtEl>
                                          <p:spTgt spid="173"/>
                                        </p:tgtEl>
                                        <p:attrNameLst>
                                          <p:attrName>ppt_h</p:attrName>
                                        </p:attrNameLst>
                                      </p:cBhvr>
                                      <p:tavLst>
                                        <p:tav tm="0">
                                          <p:val>
                                            <p:fltVal val="0"/>
                                          </p:val>
                                        </p:tav>
                                        <p:tav tm="100000">
                                          <p:val>
                                            <p:strVal val="#ppt_h"/>
                                          </p:val>
                                        </p:tav>
                                      </p:tavLst>
                                    </p:anim>
                                    <p:animEffect transition="in" filter="fade">
                                      <p:cBhvr>
                                        <p:cTn id="51" dur="500"/>
                                        <p:tgtEl>
                                          <p:spTgt spid="173"/>
                                        </p:tgtEl>
                                      </p:cBhvr>
                                    </p:animEffect>
                                  </p:childTnLst>
                                </p:cTn>
                              </p:par>
                              <p:par>
                                <p:cTn id="52" presetID="53" presetClass="entr" presetSubtype="16" fill="hold" grpId="0" nodeType="withEffect">
                                  <p:stCondLst>
                                    <p:cond delay="800"/>
                                  </p:stCondLst>
                                  <p:childTnLst>
                                    <p:set>
                                      <p:cBhvr>
                                        <p:cTn id="53" dur="1" fill="hold">
                                          <p:stCondLst>
                                            <p:cond delay="0"/>
                                          </p:stCondLst>
                                        </p:cTn>
                                        <p:tgtEl>
                                          <p:spTgt spid="176"/>
                                        </p:tgtEl>
                                        <p:attrNameLst>
                                          <p:attrName>style.visibility</p:attrName>
                                        </p:attrNameLst>
                                      </p:cBhvr>
                                      <p:to>
                                        <p:strVal val="visible"/>
                                      </p:to>
                                    </p:set>
                                    <p:anim calcmode="lin" valueType="num">
                                      <p:cBhvr>
                                        <p:cTn id="54" dur="500" fill="hold"/>
                                        <p:tgtEl>
                                          <p:spTgt spid="176"/>
                                        </p:tgtEl>
                                        <p:attrNameLst>
                                          <p:attrName>ppt_w</p:attrName>
                                        </p:attrNameLst>
                                      </p:cBhvr>
                                      <p:tavLst>
                                        <p:tav tm="0">
                                          <p:val>
                                            <p:fltVal val="0"/>
                                          </p:val>
                                        </p:tav>
                                        <p:tav tm="100000">
                                          <p:val>
                                            <p:strVal val="#ppt_w"/>
                                          </p:val>
                                        </p:tav>
                                      </p:tavLst>
                                    </p:anim>
                                    <p:anim calcmode="lin" valueType="num">
                                      <p:cBhvr>
                                        <p:cTn id="55" dur="500" fill="hold"/>
                                        <p:tgtEl>
                                          <p:spTgt spid="176"/>
                                        </p:tgtEl>
                                        <p:attrNameLst>
                                          <p:attrName>ppt_h</p:attrName>
                                        </p:attrNameLst>
                                      </p:cBhvr>
                                      <p:tavLst>
                                        <p:tav tm="0">
                                          <p:val>
                                            <p:fltVal val="0"/>
                                          </p:val>
                                        </p:tav>
                                        <p:tav tm="100000">
                                          <p:val>
                                            <p:strVal val="#ppt_h"/>
                                          </p:val>
                                        </p:tav>
                                      </p:tavLst>
                                    </p:anim>
                                    <p:animEffect transition="in" filter="fade">
                                      <p:cBhvr>
                                        <p:cTn id="56" dur="500"/>
                                        <p:tgtEl>
                                          <p:spTgt spid="176"/>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79"/>
                                        </p:tgtEl>
                                        <p:attrNameLst>
                                          <p:attrName>style.visibility</p:attrName>
                                        </p:attrNameLst>
                                      </p:cBhvr>
                                      <p:to>
                                        <p:strVal val="visible"/>
                                      </p:to>
                                    </p:set>
                                    <p:anim calcmode="lin" valueType="num">
                                      <p:cBhvr>
                                        <p:cTn id="59" dur="500" fill="hold"/>
                                        <p:tgtEl>
                                          <p:spTgt spid="179"/>
                                        </p:tgtEl>
                                        <p:attrNameLst>
                                          <p:attrName>ppt_w</p:attrName>
                                        </p:attrNameLst>
                                      </p:cBhvr>
                                      <p:tavLst>
                                        <p:tav tm="0">
                                          <p:val>
                                            <p:fltVal val="0"/>
                                          </p:val>
                                        </p:tav>
                                        <p:tav tm="100000">
                                          <p:val>
                                            <p:strVal val="#ppt_w"/>
                                          </p:val>
                                        </p:tav>
                                      </p:tavLst>
                                    </p:anim>
                                    <p:anim calcmode="lin" valueType="num">
                                      <p:cBhvr>
                                        <p:cTn id="60" dur="500" fill="hold"/>
                                        <p:tgtEl>
                                          <p:spTgt spid="179"/>
                                        </p:tgtEl>
                                        <p:attrNameLst>
                                          <p:attrName>ppt_h</p:attrName>
                                        </p:attrNameLst>
                                      </p:cBhvr>
                                      <p:tavLst>
                                        <p:tav tm="0">
                                          <p:val>
                                            <p:fltVal val="0"/>
                                          </p:val>
                                        </p:tav>
                                        <p:tav tm="100000">
                                          <p:val>
                                            <p:strVal val="#ppt_h"/>
                                          </p:val>
                                        </p:tav>
                                      </p:tavLst>
                                    </p:anim>
                                    <p:animEffect transition="in" filter="fade">
                                      <p:cBhvr>
                                        <p:cTn id="61" dur="500"/>
                                        <p:tgtEl>
                                          <p:spTgt spid="179"/>
                                        </p:tgtEl>
                                      </p:cBhvr>
                                    </p:animEffect>
                                  </p:childTnLst>
                                </p:cTn>
                              </p:par>
                              <p:par>
                                <p:cTn id="62" presetID="53" presetClass="entr" presetSubtype="16" fill="hold" grpId="0" nodeType="withEffect">
                                  <p:stCondLst>
                                    <p:cond delay="900"/>
                                  </p:stCondLst>
                                  <p:childTnLst>
                                    <p:set>
                                      <p:cBhvr>
                                        <p:cTn id="63" dur="1" fill="hold">
                                          <p:stCondLst>
                                            <p:cond delay="0"/>
                                          </p:stCondLst>
                                        </p:cTn>
                                        <p:tgtEl>
                                          <p:spTgt spid="182"/>
                                        </p:tgtEl>
                                        <p:attrNameLst>
                                          <p:attrName>style.visibility</p:attrName>
                                        </p:attrNameLst>
                                      </p:cBhvr>
                                      <p:to>
                                        <p:strVal val="visible"/>
                                      </p:to>
                                    </p:set>
                                    <p:anim calcmode="lin" valueType="num">
                                      <p:cBhvr>
                                        <p:cTn id="64" dur="500" fill="hold"/>
                                        <p:tgtEl>
                                          <p:spTgt spid="182"/>
                                        </p:tgtEl>
                                        <p:attrNameLst>
                                          <p:attrName>ppt_w</p:attrName>
                                        </p:attrNameLst>
                                      </p:cBhvr>
                                      <p:tavLst>
                                        <p:tav tm="0">
                                          <p:val>
                                            <p:fltVal val="0"/>
                                          </p:val>
                                        </p:tav>
                                        <p:tav tm="100000">
                                          <p:val>
                                            <p:strVal val="#ppt_w"/>
                                          </p:val>
                                        </p:tav>
                                      </p:tavLst>
                                    </p:anim>
                                    <p:anim calcmode="lin" valueType="num">
                                      <p:cBhvr>
                                        <p:cTn id="65" dur="500" fill="hold"/>
                                        <p:tgtEl>
                                          <p:spTgt spid="182"/>
                                        </p:tgtEl>
                                        <p:attrNameLst>
                                          <p:attrName>ppt_h</p:attrName>
                                        </p:attrNameLst>
                                      </p:cBhvr>
                                      <p:tavLst>
                                        <p:tav tm="0">
                                          <p:val>
                                            <p:fltVal val="0"/>
                                          </p:val>
                                        </p:tav>
                                        <p:tav tm="100000">
                                          <p:val>
                                            <p:strVal val="#ppt_h"/>
                                          </p:val>
                                        </p:tav>
                                      </p:tavLst>
                                    </p:anim>
                                    <p:animEffect transition="in" filter="fade">
                                      <p:cBhvr>
                                        <p:cTn id="66" dur="500"/>
                                        <p:tgtEl>
                                          <p:spTgt spid="182"/>
                                        </p:tgtEl>
                                      </p:cBhvr>
                                    </p:animEffect>
                                  </p:childTnLst>
                                </p:cTn>
                              </p:par>
                              <p:par>
                                <p:cTn id="67" presetID="53" presetClass="entr" presetSubtype="16" fill="hold" grpId="0" nodeType="withEffect">
                                  <p:stCondLst>
                                    <p:cond delay="600"/>
                                  </p:stCondLst>
                                  <p:childTnLst>
                                    <p:set>
                                      <p:cBhvr>
                                        <p:cTn id="68" dur="1" fill="hold">
                                          <p:stCondLst>
                                            <p:cond delay="0"/>
                                          </p:stCondLst>
                                        </p:cTn>
                                        <p:tgtEl>
                                          <p:spTgt spid="109"/>
                                        </p:tgtEl>
                                        <p:attrNameLst>
                                          <p:attrName>style.visibility</p:attrName>
                                        </p:attrNameLst>
                                      </p:cBhvr>
                                      <p:to>
                                        <p:strVal val="visible"/>
                                      </p:to>
                                    </p:set>
                                    <p:anim calcmode="lin" valueType="num">
                                      <p:cBhvr>
                                        <p:cTn id="69" dur="500" fill="hold"/>
                                        <p:tgtEl>
                                          <p:spTgt spid="109"/>
                                        </p:tgtEl>
                                        <p:attrNameLst>
                                          <p:attrName>ppt_w</p:attrName>
                                        </p:attrNameLst>
                                      </p:cBhvr>
                                      <p:tavLst>
                                        <p:tav tm="0">
                                          <p:val>
                                            <p:fltVal val="0"/>
                                          </p:val>
                                        </p:tav>
                                        <p:tav tm="100000">
                                          <p:val>
                                            <p:strVal val="#ppt_w"/>
                                          </p:val>
                                        </p:tav>
                                      </p:tavLst>
                                    </p:anim>
                                    <p:anim calcmode="lin" valueType="num">
                                      <p:cBhvr>
                                        <p:cTn id="70" dur="500" fill="hold"/>
                                        <p:tgtEl>
                                          <p:spTgt spid="109"/>
                                        </p:tgtEl>
                                        <p:attrNameLst>
                                          <p:attrName>ppt_h</p:attrName>
                                        </p:attrNameLst>
                                      </p:cBhvr>
                                      <p:tavLst>
                                        <p:tav tm="0">
                                          <p:val>
                                            <p:fltVal val="0"/>
                                          </p:val>
                                        </p:tav>
                                        <p:tav tm="100000">
                                          <p:val>
                                            <p:strVal val="#ppt_h"/>
                                          </p:val>
                                        </p:tav>
                                      </p:tavLst>
                                    </p:anim>
                                    <p:animEffect transition="in" filter="fade">
                                      <p:cBhvr>
                                        <p:cTn id="71" dur="500"/>
                                        <p:tgtEl>
                                          <p:spTgt spid="109"/>
                                        </p:tgtEl>
                                      </p:cBhvr>
                                    </p:animEffect>
                                  </p:childTnLst>
                                </p:cTn>
                              </p:par>
                              <p:par>
                                <p:cTn id="72" presetID="53" presetClass="entr" presetSubtype="16" fill="hold" grpId="0" nodeType="withEffect">
                                  <p:stCondLst>
                                    <p:cond delay="800"/>
                                  </p:stCondLst>
                                  <p:childTnLst>
                                    <p:set>
                                      <p:cBhvr>
                                        <p:cTn id="73" dur="1" fill="hold">
                                          <p:stCondLst>
                                            <p:cond delay="0"/>
                                          </p:stCondLst>
                                        </p:cTn>
                                        <p:tgtEl>
                                          <p:spTgt spid="112"/>
                                        </p:tgtEl>
                                        <p:attrNameLst>
                                          <p:attrName>style.visibility</p:attrName>
                                        </p:attrNameLst>
                                      </p:cBhvr>
                                      <p:to>
                                        <p:strVal val="visible"/>
                                      </p:to>
                                    </p:set>
                                    <p:anim calcmode="lin" valueType="num">
                                      <p:cBhvr>
                                        <p:cTn id="74" dur="500" fill="hold"/>
                                        <p:tgtEl>
                                          <p:spTgt spid="112"/>
                                        </p:tgtEl>
                                        <p:attrNameLst>
                                          <p:attrName>ppt_w</p:attrName>
                                        </p:attrNameLst>
                                      </p:cBhvr>
                                      <p:tavLst>
                                        <p:tav tm="0">
                                          <p:val>
                                            <p:fltVal val="0"/>
                                          </p:val>
                                        </p:tav>
                                        <p:tav tm="100000">
                                          <p:val>
                                            <p:strVal val="#ppt_w"/>
                                          </p:val>
                                        </p:tav>
                                      </p:tavLst>
                                    </p:anim>
                                    <p:anim calcmode="lin" valueType="num">
                                      <p:cBhvr>
                                        <p:cTn id="75" dur="500" fill="hold"/>
                                        <p:tgtEl>
                                          <p:spTgt spid="112"/>
                                        </p:tgtEl>
                                        <p:attrNameLst>
                                          <p:attrName>ppt_h</p:attrName>
                                        </p:attrNameLst>
                                      </p:cBhvr>
                                      <p:tavLst>
                                        <p:tav tm="0">
                                          <p:val>
                                            <p:fltVal val="0"/>
                                          </p:val>
                                        </p:tav>
                                        <p:tav tm="100000">
                                          <p:val>
                                            <p:strVal val="#ppt_h"/>
                                          </p:val>
                                        </p:tav>
                                      </p:tavLst>
                                    </p:anim>
                                    <p:animEffect transition="in" filter="fade">
                                      <p:cBhvr>
                                        <p:cTn id="76" dur="500"/>
                                        <p:tgtEl>
                                          <p:spTgt spid="112"/>
                                        </p:tgtEl>
                                      </p:cBhvr>
                                    </p:animEffect>
                                  </p:childTnLst>
                                </p:cTn>
                              </p:par>
                              <p:par>
                                <p:cTn id="77" presetID="53" presetClass="entr" presetSubtype="16" fill="hold" grpId="0" nodeType="withEffect">
                                  <p:stCondLst>
                                    <p:cond delay="800"/>
                                  </p:stCondLst>
                                  <p:childTnLst>
                                    <p:set>
                                      <p:cBhvr>
                                        <p:cTn id="78" dur="1" fill="hold">
                                          <p:stCondLst>
                                            <p:cond delay="0"/>
                                          </p:stCondLst>
                                        </p:cTn>
                                        <p:tgtEl>
                                          <p:spTgt spid="115"/>
                                        </p:tgtEl>
                                        <p:attrNameLst>
                                          <p:attrName>style.visibility</p:attrName>
                                        </p:attrNameLst>
                                      </p:cBhvr>
                                      <p:to>
                                        <p:strVal val="visible"/>
                                      </p:to>
                                    </p:set>
                                    <p:anim calcmode="lin" valueType="num">
                                      <p:cBhvr>
                                        <p:cTn id="79" dur="500" fill="hold"/>
                                        <p:tgtEl>
                                          <p:spTgt spid="115"/>
                                        </p:tgtEl>
                                        <p:attrNameLst>
                                          <p:attrName>ppt_w</p:attrName>
                                        </p:attrNameLst>
                                      </p:cBhvr>
                                      <p:tavLst>
                                        <p:tav tm="0">
                                          <p:val>
                                            <p:fltVal val="0"/>
                                          </p:val>
                                        </p:tav>
                                        <p:tav tm="100000">
                                          <p:val>
                                            <p:strVal val="#ppt_w"/>
                                          </p:val>
                                        </p:tav>
                                      </p:tavLst>
                                    </p:anim>
                                    <p:anim calcmode="lin" valueType="num">
                                      <p:cBhvr>
                                        <p:cTn id="80" dur="500" fill="hold"/>
                                        <p:tgtEl>
                                          <p:spTgt spid="115"/>
                                        </p:tgtEl>
                                        <p:attrNameLst>
                                          <p:attrName>ppt_h</p:attrName>
                                        </p:attrNameLst>
                                      </p:cBhvr>
                                      <p:tavLst>
                                        <p:tav tm="0">
                                          <p:val>
                                            <p:fltVal val="0"/>
                                          </p:val>
                                        </p:tav>
                                        <p:tav tm="100000">
                                          <p:val>
                                            <p:strVal val="#ppt_h"/>
                                          </p:val>
                                        </p:tav>
                                      </p:tavLst>
                                    </p:anim>
                                    <p:animEffect transition="in" filter="fade">
                                      <p:cBhvr>
                                        <p:cTn id="81" dur="500"/>
                                        <p:tgtEl>
                                          <p:spTgt spid="115"/>
                                        </p:tgtEl>
                                      </p:cBhvr>
                                    </p:animEffect>
                                  </p:childTnLst>
                                </p:cTn>
                              </p:par>
                              <p:par>
                                <p:cTn id="82" presetID="53" presetClass="entr" presetSubtype="16" fill="hold" grpId="0" nodeType="withEffect">
                                  <p:stCondLst>
                                    <p:cond delay="900"/>
                                  </p:stCondLst>
                                  <p:childTnLst>
                                    <p:set>
                                      <p:cBhvr>
                                        <p:cTn id="83" dur="1" fill="hold">
                                          <p:stCondLst>
                                            <p:cond delay="0"/>
                                          </p:stCondLst>
                                        </p:cTn>
                                        <p:tgtEl>
                                          <p:spTgt spid="118"/>
                                        </p:tgtEl>
                                        <p:attrNameLst>
                                          <p:attrName>style.visibility</p:attrName>
                                        </p:attrNameLst>
                                      </p:cBhvr>
                                      <p:to>
                                        <p:strVal val="visible"/>
                                      </p:to>
                                    </p:set>
                                    <p:anim calcmode="lin" valueType="num">
                                      <p:cBhvr>
                                        <p:cTn id="84" dur="500" fill="hold"/>
                                        <p:tgtEl>
                                          <p:spTgt spid="118"/>
                                        </p:tgtEl>
                                        <p:attrNameLst>
                                          <p:attrName>ppt_w</p:attrName>
                                        </p:attrNameLst>
                                      </p:cBhvr>
                                      <p:tavLst>
                                        <p:tav tm="0">
                                          <p:val>
                                            <p:fltVal val="0"/>
                                          </p:val>
                                        </p:tav>
                                        <p:tav tm="100000">
                                          <p:val>
                                            <p:strVal val="#ppt_w"/>
                                          </p:val>
                                        </p:tav>
                                      </p:tavLst>
                                    </p:anim>
                                    <p:anim calcmode="lin" valueType="num">
                                      <p:cBhvr>
                                        <p:cTn id="85" dur="500" fill="hold"/>
                                        <p:tgtEl>
                                          <p:spTgt spid="118"/>
                                        </p:tgtEl>
                                        <p:attrNameLst>
                                          <p:attrName>ppt_h</p:attrName>
                                        </p:attrNameLst>
                                      </p:cBhvr>
                                      <p:tavLst>
                                        <p:tav tm="0">
                                          <p:val>
                                            <p:fltVal val="0"/>
                                          </p:val>
                                        </p:tav>
                                        <p:tav tm="100000">
                                          <p:val>
                                            <p:strVal val="#ppt_h"/>
                                          </p:val>
                                        </p:tav>
                                      </p:tavLst>
                                    </p:anim>
                                    <p:animEffect transition="in" filter="fade">
                                      <p:cBhvr>
                                        <p:cTn id="86" dur="500"/>
                                        <p:tgtEl>
                                          <p:spTgt spid="118"/>
                                        </p:tgtEl>
                                      </p:cBhvr>
                                    </p:animEffect>
                                  </p:childTnLst>
                                </p:cTn>
                              </p:par>
                              <p:par>
                                <p:cTn id="87" presetID="53" presetClass="entr" presetSubtype="16" fill="hold" grpId="0" nodeType="withEffect">
                                  <p:stCondLst>
                                    <p:cond delay="1100"/>
                                  </p:stCondLst>
                                  <p:childTnLst>
                                    <p:set>
                                      <p:cBhvr>
                                        <p:cTn id="88" dur="1" fill="hold">
                                          <p:stCondLst>
                                            <p:cond delay="0"/>
                                          </p:stCondLst>
                                        </p:cTn>
                                        <p:tgtEl>
                                          <p:spTgt spid="106"/>
                                        </p:tgtEl>
                                        <p:attrNameLst>
                                          <p:attrName>style.visibility</p:attrName>
                                        </p:attrNameLst>
                                      </p:cBhvr>
                                      <p:to>
                                        <p:strVal val="visible"/>
                                      </p:to>
                                    </p:set>
                                    <p:anim calcmode="lin" valueType="num">
                                      <p:cBhvr>
                                        <p:cTn id="89" dur="500" fill="hold"/>
                                        <p:tgtEl>
                                          <p:spTgt spid="106"/>
                                        </p:tgtEl>
                                        <p:attrNameLst>
                                          <p:attrName>ppt_w</p:attrName>
                                        </p:attrNameLst>
                                      </p:cBhvr>
                                      <p:tavLst>
                                        <p:tav tm="0">
                                          <p:val>
                                            <p:fltVal val="0"/>
                                          </p:val>
                                        </p:tav>
                                        <p:tav tm="100000">
                                          <p:val>
                                            <p:strVal val="#ppt_w"/>
                                          </p:val>
                                        </p:tav>
                                      </p:tavLst>
                                    </p:anim>
                                    <p:anim calcmode="lin" valueType="num">
                                      <p:cBhvr>
                                        <p:cTn id="90" dur="500" fill="hold"/>
                                        <p:tgtEl>
                                          <p:spTgt spid="106"/>
                                        </p:tgtEl>
                                        <p:attrNameLst>
                                          <p:attrName>ppt_h</p:attrName>
                                        </p:attrNameLst>
                                      </p:cBhvr>
                                      <p:tavLst>
                                        <p:tav tm="0">
                                          <p:val>
                                            <p:fltVal val="0"/>
                                          </p:val>
                                        </p:tav>
                                        <p:tav tm="100000">
                                          <p:val>
                                            <p:strVal val="#ppt_h"/>
                                          </p:val>
                                        </p:tav>
                                      </p:tavLst>
                                    </p:anim>
                                    <p:animEffect transition="in" filter="fade">
                                      <p:cBhvr>
                                        <p:cTn id="91" dur="500"/>
                                        <p:tgtEl>
                                          <p:spTgt spid="106"/>
                                        </p:tgtEl>
                                      </p:cBhvr>
                                    </p:animEffect>
                                  </p:childTnLst>
                                </p:cTn>
                              </p:par>
                              <p:par>
                                <p:cTn id="92" presetID="53" presetClass="entr" presetSubtype="16" fill="hold" grpId="0" nodeType="withEffect">
                                  <p:stCondLst>
                                    <p:cond delay="1100"/>
                                  </p:stCondLst>
                                  <p:childTnLst>
                                    <p:set>
                                      <p:cBhvr>
                                        <p:cTn id="93" dur="1" fill="hold">
                                          <p:stCondLst>
                                            <p:cond delay="0"/>
                                          </p:stCondLst>
                                        </p:cTn>
                                        <p:tgtEl>
                                          <p:spTgt spid="125"/>
                                        </p:tgtEl>
                                        <p:attrNameLst>
                                          <p:attrName>style.visibility</p:attrName>
                                        </p:attrNameLst>
                                      </p:cBhvr>
                                      <p:to>
                                        <p:strVal val="visible"/>
                                      </p:to>
                                    </p:set>
                                    <p:anim calcmode="lin" valueType="num">
                                      <p:cBhvr>
                                        <p:cTn id="94" dur="500" fill="hold"/>
                                        <p:tgtEl>
                                          <p:spTgt spid="125"/>
                                        </p:tgtEl>
                                        <p:attrNameLst>
                                          <p:attrName>ppt_w</p:attrName>
                                        </p:attrNameLst>
                                      </p:cBhvr>
                                      <p:tavLst>
                                        <p:tav tm="0">
                                          <p:val>
                                            <p:fltVal val="0"/>
                                          </p:val>
                                        </p:tav>
                                        <p:tav tm="100000">
                                          <p:val>
                                            <p:strVal val="#ppt_w"/>
                                          </p:val>
                                        </p:tav>
                                      </p:tavLst>
                                    </p:anim>
                                    <p:anim calcmode="lin" valueType="num">
                                      <p:cBhvr>
                                        <p:cTn id="95" dur="500" fill="hold"/>
                                        <p:tgtEl>
                                          <p:spTgt spid="125"/>
                                        </p:tgtEl>
                                        <p:attrNameLst>
                                          <p:attrName>ppt_h</p:attrName>
                                        </p:attrNameLst>
                                      </p:cBhvr>
                                      <p:tavLst>
                                        <p:tav tm="0">
                                          <p:val>
                                            <p:fltVal val="0"/>
                                          </p:val>
                                        </p:tav>
                                        <p:tav tm="100000">
                                          <p:val>
                                            <p:strVal val="#ppt_h"/>
                                          </p:val>
                                        </p:tav>
                                      </p:tavLst>
                                    </p:anim>
                                    <p:animEffect transition="in" filter="fade">
                                      <p:cBhvr>
                                        <p:cTn id="96" dur="500"/>
                                        <p:tgtEl>
                                          <p:spTgt spid="125"/>
                                        </p:tgtEl>
                                      </p:cBhvr>
                                    </p:animEffect>
                                  </p:childTnLst>
                                </p:cTn>
                              </p:par>
                              <p:par>
                                <p:cTn id="97" presetID="53" presetClass="entr" presetSubtype="16" fill="hold" grpId="0" nodeType="withEffect">
                                  <p:stCondLst>
                                    <p:cond delay="700"/>
                                  </p:stCondLst>
                                  <p:childTnLst>
                                    <p:set>
                                      <p:cBhvr>
                                        <p:cTn id="98" dur="1" fill="hold">
                                          <p:stCondLst>
                                            <p:cond delay="0"/>
                                          </p:stCondLst>
                                        </p:cTn>
                                        <p:tgtEl>
                                          <p:spTgt spid="122"/>
                                        </p:tgtEl>
                                        <p:attrNameLst>
                                          <p:attrName>style.visibility</p:attrName>
                                        </p:attrNameLst>
                                      </p:cBhvr>
                                      <p:to>
                                        <p:strVal val="visible"/>
                                      </p:to>
                                    </p:set>
                                    <p:anim calcmode="lin" valueType="num">
                                      <p:cBhvr>
                                        <p:cTn id="99" dur="500" fill="hold"/>
                                        <p:tgtEl>
                                          <p:spTgt spid="122"/>
                                        </p:tgtEl>
                                        <p:attrNameLst>
                                          <p:attrName>ppt_w</p:attrName>
                                        </p:attrNameLst>
                                      </p:cBhvr>
                                      <p:tavLst>
                                        <p:tav tm="0">
                                          <p:val>
                                            <p:fltVal val="0"/>
                                          </p:val>
                                        </p:tav>
                                        <p:tav tm="100000">
                                          <p:val>
                                            <p:strVal val="#ppt_w"/>
                                          </p:val>
                                        </p:tav>
                                      </p:tavLst>
                                    </p:anim>
                                    <p:anim calcmode="lin" valueType="num">
                                      <p:cBhvr>
                                        <p:cTn id="100" dur="500" fill="hold"/>
                                        <p:tgtEl>
                                          <p:spTgt spid="122"/>
                                        </p:tgtEl>
                                        <p:attrNameLst>
                                          <p:attrName>ppt_h</p:attrName>
                                        </p:attrNameLst>
                                      </p:cBhvr>
                                      <p:tavLst>
                                        <p:tav tm="0">
                                          <p:val>
                                            <p:fltVal val="0"/>
                                          </p:val>
                                        </p:tav>
                                        <p:tav tm="100000">
                                          <p:val>
                                            <p:strVal val="#ppt_h"/>
                                          </p:val>
                                        </p:tav>
                                      </p:tavLst>
                                    </p:anim>
                                    <p:animEffect transition="in" filter="fade">
                                      <p:cBhvr>
                                        <p:cTn id="101" dur="500"/>
                                        <p:tgtEl>
                                          <p:spTgt spid="122"/>
                                        </p:tgtEl>
                                      </p:cBhvr>
                                    </p:animEffect>
                                  </p:childTnLst>
                                </p:cTn>
                              </p:par>
                              <p:par>
                                <p:cTn id="102" presetID="53" presetClass="entr" presetSubtype="16" fill="hold" grpId="0" nodeType="withEffect">
                                  <p:stCondLst>
                                    <p:cond delay="1100"/>
                                  </p:stCondLst>
                                  <p:childTnLst>
                                    <p:set>
                                      <p:cBhvr>
                                        <p:cTn id="103" dur="1" fill="hold">
                                          <p:stCondLst>
                                            <p:cond delay="0"/>
                                          </p:stCondLst>
                                        </p:cTn>
                                        <p:tgtEl>
                                          <p:spTgt spid="128"/>
                                        </p:tgtEl>
                                        <p:attrNameLst>
                                          <p:attrName>style.visibility</p:attrName>
                                        </p:attrNameLst>
                                      </p:cBhvr>
                                      <p:to>
                                        <p:strVal val="visible"/>
                                      </p:to>
                                    </p:set>
                                    <p:anim calcmode="lin" valueType="num">
                                      <p:cBhvr>
                                        <p:cTn id="104" dur="500" fill="hold"/>
                                        <p:tgtEl>
                                          <p:spTgt spid="128"/>
                                        </p:tgtEl>
                                        <p:attrNameLst>
                                          <p:attrName>ppt_w</p:attrName>
                                        </p:attrNameLst>
                                      </p:cBhvr>
                                      <p:tavLst>
                                        <p:tav tm="0">
                                          <p:val>
                                            <p:fltVal val="0"/>
                                          </p:val>
                                        </p:tav>
                                        <p:tav tm="100000">
                                          <p:val>
                                            <p:strVal val="#ppt_w"/>
                                          </p:val>
                                        </p:tav>
                                      </p:tavLst>
                                    </p:anim>
                                    <p:anim calcmode="lin" valueType="num">
                                      <p:cBhvr>
                                        <p:cTn id="105" dur="500" fill="hold"/>
                                        <p:tgtEl>
                                          <p:spTgt spid="128"/>
                                        </p:tgtEl>
                                        <p:attrNameLst>
                                          <p:attrName>ppt_h</p:attrName>
                                        </p:attrNameLst>
                                      </p:cBhvr>
                                      <p:tavLst>
                                        <p:tav tm="0">
                                          <p:val>
                                            <p:fltVal val="0"/>
                                          </p:val>
                                        </p:tav>
                                        <p:tav tm="100000">
                                          <p:val>
                                            <p:strVal val="#ppt_h"/>
                                          </p:val>
                                        </p:tav>
                                      </p:tavLst>
                                    </p:anim>
                                    <p:animEffect transition="in" filter="fade">
                                      <p:cBhvr>
                                        <p:cTn id="106" dur="500"/>
                                        <p:tgtEl>
                                          <p:spTgt spid="128"/>
                                        </p:tgtEl>
                                      </p:cBhvr>
                                    </p:animEffect>
                                  </p:childTnLst>
                                </p:cTn>
                              </p:par>
                              <p:par>
                                <p:cTn id="107" presetID="53" presetClass="entr" presetSubtype="16" fill="hold" grpId="0" nodeType="withEffect">
                                  <p:stCondLst>
                                    <p:cond delay="1300"/>
                                  </p:stCondLst>
                                  <p:childTnLst>
                                    <p:set>
                                      <p:cBhvr>
                                        <p:cTn id="108" dur="1" fill="hold">
                                          <p:stCondLst>
                                            <p:cond delay="0"/>
                                          </p:stCondLst>
                                        </p:cTn>
                                        <p:tgtEl>
                                          <p:spTgt spid="131"/>
                                        </p:tgtEl>
                                        <p:attrNameLst>
                                          <p:attrName>style.visibility</p:attrName>
                                        </p:attrNameLst>
                                      </p:cBhvr>
                                      <p:to>
                                        <p:strVal val="visible"/>
                                      </p:to>
                                    </p:set>
                                    <p:anim calcmode="lin" valueType="num">
                                      <p:cBhvr>
                                        <p:cTn id="109" dur="500" fill="hold"/>
                                        <p:tgtEl>
                                          <p:spTgt spid="131"/>
                                        </p:tgtEl>
                                        <p:attrNameLst>
                                          <p:attrName>ppt_w</p:attrName>
                                        </p:attrNameLst>
                                      </p:cBhvr>
                                      <p:tavLst>
                                        <p:tav tm="0">
                                          <p:val>
                                            <p:fltVal val="0"/>
                                          </p:val>
                                        </p:tav>
                                        <p:tav tm="100000">
                                          <p:val>
                                            <p:strVal val="#ppt_w"/>
                                          </p:val>
                                        </p:tav>
                                      </p:tavLst>
                                    </p:anim>
                                    <p:anim calcmode="lin" valueType="num">
                                      <p:cBhvr>
                                        <p:cTn id="110" dur="500" fill="hold"/>
                                        <p:tgtEl>
                                          <p:spTgt spid="131"/>
                                        </p:tgtEl>
                                        <p:attrNameLst>
                                          <p:attrName>ppt_h</p:attrName>
                                        </p:attrNameLst>
                                      </p:cBhvr>
                                      <p:tavLst>
                                        <p:tav tm="0">
                                          <p:val>
                                            <p:fltVal val="0"/>
                                          </p:val>
                                        </p:tav>
                                        <p:tav tm="100000">
                                          <p:val>
                                            <p:strVal val="#ppt_h"/>
                                          </p:val>
                                        </p:tav>
                                      </p:tavLst>
                                    </p:anim>
                                    <p:animEffect transition="in" filter="fade">
                                      <p:cBhvr>
                                        <p:cTn id="111" dur="500"/>
                                        <p:tgtEl>
                                          <p:spTgt spid="131"/>
                                        </p:tgtEl>
                                      </p:cBhvr>
                                    </p:animEffect>
                                  </p:childTnLst>
                                </p:cTn>
                              </p:par>
                              <p:par>
                                <p:cTn id="112" presetID="53" presetClass="entr" presetSubtype="16" fill="hold" grpId="0" nodeType="withEffect">
                                  <p:stCondLst>
                                    <p:cond delay="1100"/>
                                  </p:stCondLst>
                                  <p:childTnLst>
                                    <p:set>
                                      <p:cBhvr>
                                        <p:cTn id="113" dur="1" fill="hold">
                                          <p:stCondLst>
                                            <p:cond delay="0"/>
                                          </p:stCondLst>
                                        </p:cTn>
                                        <p:tgtEl>
                                          <p:spTgt spid="134"/>
                                        </p:tgtEl>
                                        <p:attrNameLst>
                                          <p:attrName>style.visibility</p:attrName>
                                        </p:attrNameLst>
                                      </p:cBhvr>
                                      <p:to>
                                        <p:strVal val="visible"/>
                                      </p:to>
                                    </p:set>
                                    <p:anim calcmode="lin" valueType="num">
                                      <p:cBhvr>
                                        <p:cTn id="114" dur="500" fill="hold"/>
                                        <p:tgtEl>
                                          <p:spTgt spid="134"/>
                                        </p:tgtEl>
                                        <p:attrNameLst>
                                          <p:attrName>ppt_w</p:attrName>
                                        </p:attrNameLst>
                                      </p:cBhvr>
                                      <p:tavLst>
                                        <p:tav tm="0">
                                          <p:val>
                                            <p:fltVal val="0"/>
                                          </p:val>
                                        </p:tav>
                                        <p:tav tm="100000">
                                          <p:val>
                                            <p:strVal val="#ppt_w"/>
                                          </p:val>
                                        </p:tav>
                                      </p:tavLst>
                                    </p:anim>
                                    <p:anim calcmode="lin" valueType="num">
                                      <p:cBhvr>
                                        <p:cTn id="115" dur="500" fill="hold"/>
                                        <p:tgtEl>
                                          <p:spTgt spid="134"/>
                                        </p:tgtEl>
                                        <p:attrNameLst>
                                          <p:attrName>ppt_h</p:attrName>
                                        </p:attrNameLst>
                                      </p:cBhvr>
                                      <p:tavLst>
                                        <p:tav tm="0">
                                          <p:val>
                                            <p:fltVal val="0"/>
                                          </p:val>
                                        </p:tav>
                                        <p:tav tm="100000">
                                          <p:val>
                                            <p:strVal val="#ppt_h"/>
                                          </p:val>
                                        </p:tav>
                                      </p:tavLst>
                                    </p:anim>
                                    <p:animEffect transition="in" filter="fade">
                                      <p:cBhvr>
                                        <p:cTn id="116" dur="500"/>
                                        <p:tgtEl>
                                          <p:spTgt spid="134"/>
                                        </p:tgtEl>
                                      </p:cBhvr>
                                    </p:animEffect>
                                  </p:childTnLst>
                                </p:cTn>
                              </p:par>
                              <p:par>
                                <p:cTn id="117" presetID="10" presetClass="entr" presetSubtype="0" fill="hold" grpId="0" nodeType="withEffect">
                                  <p:stCondLst>
                                    <p:cond delay="1100"/>
                                  </p:stCondLst>
                                  <p:childTnLst>
                                    <p:set>
                                      <p:cBhvr>
                                        <p:cTn id="118" dur="1" fill="hold">
                                          <p:stCondLst>
                                            <p:cond delay="0"/>
                                          </p:stCondLst>
                                        </p:cTn>
                                        <p:tgtEl>
                                          <p:spTgt spid="240"/>
                                        </p:tgtEl>
                                        <p:attrNameLst>
                                          <p:attrName>style.visibility</p:attrName>
                                        </p:attrNameLst>
                                      </p:cBhvr>
                                      <p:to>
                                        <p:strVal val="visible"/>
                                      </p:to>
                                    </p:set>
                                    <p:animEffect transition="in" filter="fade">
                                      <p:cBhvr>
                                        <p:cTn id="119" dur="500"/>
                                        <p:tgtEl>
                                          <p:spTgt spid="240"/>
                                        </p:tgtEl>
                                      </p:cBhvr>
                                    </p:animEffect>
                                  </p:childTnLst>
                                </p:cTn>
                              </p:par>
                              <p:par>
                                <p:cTn id="120" presetID="10" presetClass="entr" presetSubtype="0" fill="hold" grpId="0" nodeType="withEffect">
                                  <p:stCondLst>
                                    <p:cond delay="1300"/>
                                  </p:stCondLst>
                                  <p:childTnLst>
                                    <p:set>
                                      <p:cBhvr>
                                        <p:cTn id="121" dur="1" fill="hold">
                                          <p:stCondLst>
                                            <p:cond delay="0"/>
                                          </p:stCondLst>
                                        </p:cTn>
                                        <p:tgtEl>
                                          <p:spTgt spid="239"/>
                                        </p:tgtEl>
                                        <p:attrNameLst>
                                          <p:attrName>style.visibility</p:attrName>
                                        </p:attrNameLst>
                                      </p:cBhvr>
                                      <p:to>
                                        <p:strVal val="visible"/>
                                      </p:to>
                                    </p:set>
                                    <p:animEffect transition="in" filter="fade">
                                      <p:cBhvr>
                                        <p:cTn id="122" dur="500"/>
                                        <p:tgtEl>
                                          <p:spTgt spid="239"/>
                                        </p:tgtEl>
                                      </p:cBhvr>
                                    </p:animEffect>
                                  </p:childTnLst>
                                </p:cTn>
                              </p:par>
                              <p:par>
                                <p:cTn id="123" presetID="10" presetClass="entr" presetSubtype="0" fill="hold" grpId="0" nodeType="withEffect">
                                  <p:stCondLst>
                                    <p:cond delay="1500"/>
                                  </p:stCondLst>
                                  <p:childTnLst>
                                    <p:set>
                                      <p:cBhvr>
                                        <p:cTn id="124" dur="1" fill="hold">
                                          <p:stCondLst>
                                            <p:cond delay="0"/>
                                          </p:stCondLst>
                                        </p:cTn>
                                        <p:tgtEl>
                                          <p:spTgt spid="238"/>
                                        </p:tgtEl>
                                        <p:attrNameLst>
                                          <p:attrName>style.visibility</p:attrName>
                                        </p:attrNameLst>
                                      </p:cBhvr>
                                      <p:to>
                                        <p:strVal val="visible"/>
                                      </p:to>
                                    </p:set>
                                    <p:animEffect transition="in" filter="fade">
                                      <p:cBhvr>
                                        <p:cTn id="125" dur="500"/>
                                        <p:tgtEl>
                                          <p:spTgt spid="238"/>
                                        </p:tgtEl>
                                      </p:cBhvr>
                                    </p:animEffect>
                                  </p:childTnLst>
                                </p:cTn>
                              </p:par>
                              <p:par>
                                <p:cTn id="126" presetID="10" presetClass="entr" presetSubtype="0" fill="hold" grpId="0" nodeType="withEffect">
                                  <p:stCondLst>
                                    <p:cond delay="1700"/>
                                  </p:stCondLst>
                                  <p:childTnLst>
                                    <p:set>
                                      <p:cBhvr>
                                        <p:cTn id="127" dur="1" fill="hold">
                                          <p:stCondLst>
                                            <p:cond delay="0"/>
                                          </p:stCondLst>
                                        </p:cTn>
                                        <p:tgtEl>
                                          <p:spTgt spid="236"/>
                                        </p:tgtEl>
                                        <p:attrNameLst>
                                          <p:attrName>style.visibility</p:attrName>
                                        </p:attrNameLst>
                                      </p:cBhvr>
                                      <p:to>
                                        <p:strVal val="visible"/>
                                      </p:to>
                                    </p:set>
                                    <p:animEffect transition="in" filter="fade">
                                      <p:cBhvr>
                                        <p:cTn id="128"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9" grpId="0" animBg="1"/>
      <p:bldP spid="112" grpId="0" animBg="1"/>
      <p:bldP spid="115" grpId="0" animBg="1"/>
      <p:bldP spid="118" grpId="0" animBg="1"/>
      <p:bldP spid="121" grpId="0" animBg="1"/>
      <p:bldP spid="125" grpId="0" animBg="1"/>
      <p:bldP spid="122" grpId="0" animBg="1"/>
      <p:bldP spid="128" grpId="0" animBg="1"/>
      <p:bldP spid="131" grpId="0" animBg="1"/>
      <p:bldP spid="134" grpId="0" animBg="1"/>
      <p:bldP spid="137" grpId="0" animBg="1"/>
      <p:bldP spid="170" grpId="0" animBg="1"/>
      <p:bldP spid="173" grpId="0" animBg="1"/>
      <p:bldP spid="176" grpId="0" animBg="1"/>
      <p:bldP spid="179" grpId="0" animBg="1"/>
      <p:bldP spid="182" grpId="0" animBg="1"/>
      <p:bldP spid="185" grpId="0" animBg="1"/>
      <p:bldP spid="186" grpId="0" animBg="1"/>
      <p:bldP spid="189" grpId="0" animBg="1"/>
      <p:bldP spid="192" grpId="0" animBg="1"/>
      <p:bldP spid="195" grpId="0" animBg="1"/>
      <p:bldP spid="198" grpId="0" animBg="1"/>
      <p:bldP spid="199" grpId="0" animBg="1"/>
      <p:bldP spid="236" grpId="0"/>
      <p:bldP spid="238" grpId="0"/>
      <p:bldP spid="239" grpId="0"/>
      <p:bldP spid="24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4301481" y="3144966"/>
            <a:ext cx="9027665" cy="10572620"/>
            <a:chOff x="6415117" y="1280158"/>
            <a:chExt cx="4762763" cy="5577841"/>
          </a:xfrm>
        </p:grpSpPr>
        <p:sp>
          <p:nvSpPr>
            <p:cNvPr id="16" name="Freeform 15"/>
            <p:cNvSpPr>
              <a:spLocks/>
            </p:cNvSpPr>
            <p:nvPr/>
          </p:nvSpPr>
          <p:spPr bwMode="auto">
            <a:xfrm>
              <a:off x="8483239" y="1280158"/>
              <a:ext cx="722358" cy="1483668"/>
            </a:xfrm>
            <a:custGeom>
              <a:avLst/>
              <a:gdLst>
                <a:gd name="connsiteX0" fmla="*/ 317964 w 722358"/>
                <a:gd name="connsiteY0" fmla="*/ 0 h 1483668"/>
                <a:gd name="connsiteX1" fmla="*/ 364555 w 722358"/>
                <a:gd name="connsiteY1" fmla="*/ 1470071 h 1483668"/>
                <a:gd name="connsiteX2" fmla="*/ 355718 w 722358"/>
                <a:gd name="connsiteY2" fmla="*/ 673449 h 1483668"/>
                <a:gd name="connsiteX3" fmla="*/ 240046 w 722358"/>
                <a:gd name="connsiteY3" fmla="*/ 1483668 h 1483668"/>
                <a:gd name="connsiteX4" fmla="*/ 317964 w 722358"/>
                <a:gd name="connsiteY4" fmla="*/ 0 h 1483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358" h="1483668">
                  <a:moveTo>
                    <a:pt x="317964" y="0"/>
                  </a:moveTo>
                  <a:cubicBezTo>
                    <a:pt x="317964" y="0"/>
                    <a:pt x="1195948" y="727837"/>
                    <a:pt x="364555" y="1470071"/>
                  </a:cubicBezTo>
                  <a:cubicBezTo>
                    <a:pt x="364555" y="1470071"/>
                    <a:pt x="290653" y="915795"/>
                    <a:pt x="355718" y="673449"/>
                  </a:cubicBezTo>
                  <a:cubicBezTo>
                    <a:pt x="355718" y="673449"/>
                    <a:pt x="161325" y="1209330"/>
                    <a:pt x="240046" y="1483668"/>
                  </a:cubicBezTo>
                  <a:cubicBezTo>
                    <a:pt x="240046" y="1483668"/>
                    <a:pt x="-348757" y="878204"/>
                    <a:pt x="317964" y="0"/>
                  </a:cubicBezTo>
                  <a:close/>
                </a:path>
              </a:pathLst>
            </a:custGeom>
            <a:solidFill>
              <a:schemeClr val="accent3"/>
            </a:solid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7" name="Freeform 16"/>
            <p:cNvSpPr>
              <a:spLocks/>
            </p:cNvSpPr>
            <p:nvPr/>
          </p:nvSpPr>
          <p:spPr bwMode="auto">
            <a:xfrm>
              <a:off x="8857534" y="2313562"/>
              <a:ext cx="1090520" cy="925303"/>
            </a:xfrm>
            <a:custGeom>
              <a:avLst/>
              <a:gdLst>
                <a:gd name="connsiteX0" fmla="*/ 1090513 w 1090520"/>
                <a:gd name="connsiteY0" fmla="*/ 0 h 925303"/>
                <a:gd name="connsiteX1" fmla="*/ 84318 w 1090520"/>
                <a:gd name="connsiteY1" fmla="*/ 913276 h 925303"/>
                <a:gd name="connsiteX2" fmla="*/ 640014 w 1090520"/>
                <a:gd name="connsiteY2" fmla="*/ 429448 h 925303"/>
                <a:gd name="connsiteX3" fmla="*/ 0 w 1090520"/>
                <a:gd name="connsiteY3" fmla="*/ 834104 h 925303"/>
                <a:gd name="connsiteX4" fmla="*/ 1090513 w 1090520"/>
                <a:gd name="connsiteY4" fmla="*/ 0 h 925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520" h="925303">
                  <a:moveTo>
                    <a:pt x="1090513" y="0"/>
                  </a:moveTo>
                  <a:cubicBezTo>
                    <a:pt x="1090513" y="0"/>
                    <a:pt x="1103361" y="1048428"/>
                    <a:pt x="84318" y="913276"/>
                  </a:cubicBezTo>
                  <a:cubicBezTo>
                    <a:pt x="84318" y="913276"/>
                    <a:pt x="429620" y="529412"/>
                    <a:pt x="640014" y="429448"/>
                  </a:cubicBezTo>
                  <a:cubicBezTo>
                    <a:pt x="640014" y="429448"/>
                    <a:pt x="145348" y="614982"/>
                    <a:pt x="0" y="834104"/>
                  </a:cubicBezTo>
                  <a:cubicBezTo>
                    <a:pt x="0" y="834104"/>
                    <a:pt x="73076" y="60779"/>
                    <a:pt x="1090513" y="0"/>
                  </a:cubicBezTo>
                  <a:close/>
                </a:path>
              </a:pathLst>
            </a:custGeom>
            <a:solidFill>
              <a:schemeClr val="accent6"/>
            </a:solid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8" name="Freeform 17"/>
            <p:cNvSpPr>
              <a:spLocks/>
            </p:cNvSpPr>
            <p:nvPr/>
          </p:nvSpPr>
          <p:spPr bwMode="auto">
            <a:xfrm>
              <a:off x="7647124" y="2501393"/>
              <a:ext cx="1046550" cy="687542"/>
            </a:xfrm>
            <a:custGeom>
              <a:avLst/>
              <a:gdLst>
                <a:gd name="connsiteX0" fmla="*/ 356924 w 1046550"/>
                <a:gd name="connsiteY0" fmla="*/ 64 h 687542"/>
                <a:gd name="connsiteX1" fmla="*/ 1046550 w 1046550"/>
                <a:gd name="connsiteY1" fmla="*/ 576479 h 687542"/>
                <a:gd name="connsiteX2" fmla="*/ 485124 w 1046550"/>
                <a:gd name="connsiteY2" fmla="*/ 289336 h 687542"/>
                <a:gd name="connsiteX3" fmla="*/ 1010407 w 1046550"/>
                <a:gd name="connsiteY3" fmla="*/ 668461 h 687542"/>
                <a:gd name="connsiteX4" fmla="*/ 0 w 1046550"/>
                <a:gd name="connsiteY4" fmla="*/ 67780 h 687542"/>
                <a:gd name="connsiteX5" fmla="*/ 356924 w 1046550"/>
                <a:gd name="connsiteY5" fmla="*/ 64 h 68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550" h="687542">
                  <a:moveTo>
                    <a:pt x="356924" y="64"/>
                  </a:moveTo>
                  <a:cubicBezTo>
                    <a:pt x="610656" y="-2950"/>
                    <a:pt x="926825" y="98224"/>
                    <a:pt x="1046550" y="576479"/>
                  </a:cubicBezTo>
                  <a:cubicBezTo>
                    <a:pt x="1046550" y="576479"/>
                    <a:pt x="631304" y="423710"/>
                    <a:pt x="485124" y="289336"/>
                  </a:cubicBezTo>
                  <a:cubicBezTo>
                    <a:pt x="485124" y="289336"/>
                    <a:pt x="789531" y="622070"/>
                    <a:pt x="1010407" y="668461"/>
                  </a:cubicBezTo>
                  <a:cubicBezTo>
                    <a:pt x="1010407" y="668461"/>
                    <a:pt x="369465" y="854024"/>
                    <a:pt x="0" y="67780"/>
                  </a:cubicBezTo>
                  <a:cubicBezTo>
                    <a:pt x="0" y="67780"/>
                    <a:pt x="159577" y="2409"/>
                    <a:pt x="356924" y="64"/>
                  </a:cubicBezTo>
                  <a:close/>
                </a:path>
              </a:pathLst>
            </a:custGeom>
            <a:solidFill>
              <a:schemeClr val="tx2"/>
            </a:solid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9" name="Freeform 18"/>
            <p:cNvSpPr>
              <a:spLocks/>
            </p:cNvSpPr>
            <p:nvPr/>
          </p:nvSpPr>
          <p:spPr bwMode="auto">
            <a:xfrm>
              <a:off x="9608984" y="2667577"/>
              <a:ext cx="647804" cy="1110873"/>
            </a:xfrm>
            <a:custGeom>
              <a:avLst/>
              <a:gdLst>
                <a:gd name="connsiteX0" fmla="*/ 527284 w 647804"/>
                <a:gd name="connsiteY0" fmla="*/ 0 h 1110873"/>
                <a:gd name="connsiteX1" fmla="*/ 143389 w 647804"/>
                <a:gd name="connsiteY1" fmla="*/ 1110873 h 1110873"/>
                <a:gd name="connsiteX2" fmla="*/ 364249 w 647804"/>
                <a:gd name="connsiteY2" fmla="*/ 513449 h 1110873"/>
                <a:gd name="connsiteX3" fmla="*/ 46211 w 647804"/>
                <a:gd name="connsiteY3" fmla="*/ 1085281 h 1110873"/>
                <a:gd name="connsiteX4" fmla="*/ 527284 w 647804"/>
                <a:gd name="connsiteY4" fmla="*/ 0 h 11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804" h="1110873">
                  <a:moveTo>
                    <a:pt x="527284" y="0"/>
                  </a:moveTo>
                  <a:cubicBezTo>
                    <a:pt x="527284" y="0"/>
                    <a:pt x="975428" y="791767"/>
                    <a:pt x="143389" y="1110873"/>
                  </a:cubicBezTo>
                  <a:cubicBezTo>
                    <a:pt x="143389" y="1110873"/>
                    <a:pt x="246189" y="675801"/>
                    <a:pt x="364249" y="513449"/>
                  </a:cubicBezTo>
                  <a:cubicBezTo>
                    <a:pt x="364249" y="513449"/>
                    <a:pt x="65486" y="858947"/>
                    <a:pt x="46211" y="1085281"/>
                  </a:cubicBezTo>
                  <a:cubicBezTo>
                    <a:pt x="46211" y="1085281"/>
                    <a:pt x="-220427" y="467063"/>
                    <a:pt x="527284" y="0"/>
                  </a:cubicBezTo>
                  <a:close/>
                </a:path>
              </a:pathLst>
            </a:custGeom>
            <a:solidFill>
              <a:schemeClr val="tx2"/>
            </a:solid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20" name="Freeform 19"/>
            <p:cNvSpPr>
              <a:spLocks/>
            </p:cNvSpPr>
            <p:nvPr/>
          </p:nvSpPr>
          <p:spPr bwMode="auto">
            <a:xfrm>
              <a:off x="6935340" y="3145935"/>
              <a:ext cx="819649" cy="957418"/>
            </a:xfrm>
            <a:custGeom>
              <a:avLst/>
              <a:gdLst>
                <a:gd name="connsiteX0" fmla="*/ 0 w 819649"/>
                <a:gd name="connsiteY0" fmla="*/ 6 h 957418"/>
                <a:gd name="connsiteX1" fmla="*/ 808998 w 819649"/>
                <a:gd name="connsiteY1" fmla="*/ 883833 h 957418"/>
                <a:gd name="connsiteX2" fmla="*/ 380800 w 819649"/>
                <a:gd name="connsiteY2" fmla="*/ 395928 h 957418"/>
                <a:gd name="connsiteX3" fmla="*/ 739105 w 819649"/>
                <a:gd name="connsiteY3" fmla="*/ 957418 h 957418"/>
                <a:gd name="connsiteX4" fmla="*/ 0 w 819649"/>
                <a:gd name="connsiteY4" fmla="*/ 6 h 957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649" h="957418">
                  <a:moveTo>
                    <a:pt x="0" y="6"/>
                  </a:moveTo>
                  <a:cubicBezTo>
                    <a:pt x="0" y="6"/>
                    <a:pt x="928701" y="-11192"/>
                    <a:pt x="808998" y="883833"/>
                  </a:cubicBezTo>
                  <a:cubicBezTo>
                    <a:pt x="808998" y="883833"/>
                    <a:pt x="468368" y="579892"/>
                    <a:pt x="380800" y="395928"/>
                  </a:cubicBezTo>
                  <a:cubicBezTo>
                    <a:pt x="380800" y="395928"/>
                    <a:pt x="544688" y="830243"/>
                    <a:pt x="739105" y="957418"/>
                  </a:cubicBezTo>
                  <a:cubicBezTo>
                    <a:pt x="739105" y="957418"/>
                    <a:pt x="53826" y="893431"/>
                    <a:pt x="0" y="6"/>
                  </a:cubicBezTo>
                  <a:close/>
                </a:path>
              </a:pathLst>
            </a:custGeom>
            <a:solidFill>
              <a:schemeClr val="accent4"/>
            </a:solid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22" name="Freeform 21"/>
            <p:cNvSpPr>
              <a:spLocks/>
            </p:cNvSpPr>
            <p:nvPr/>
          </p:nvSpPr>
          <p:spPr bwMode="auto">
            <a:xfrm>
              <a:off x="7853178" y="3238038"/>
              <a:ext cx="518352" cy="909451"/>
            </a:xfrm>
            <a:custGeom>
              <a:avLst/>
              <a:gdLst>
                <a:gd name="connsiteX0" fmla="*/ 410800 w 518352"/>
                <a:gd name="connsiteY0" fmla="*/ 0 h 909451"/>
                <a:gd name="connsiteX1" fmla="*/ 122441 w 518352"/>
                <a:gd name="connsiteY1" fmla="*/ 909451 h 909451"/>
                <a:gd name="connsiteX2" fmla="*/ 288709 w 518352"/>
                <a:gd name="connsiteY2" fmla="*/ 419931 h 909451"/>
                <a:gd name="connsiteX3" fmla="*/ 43724 w 518352"/>
                <a:gd name="connsiteY3" fmla="*/ 891054 h 909451"/>
                <a:gd name="connsiteX4" fmla="*/ 410800 w 518352"/>
                <a:gd name="connsiteY4" fmla="*/ 0 h 90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352" h="909451">
                  <a:moveTo>
                    <a:pt x="410800" y="0"/>
                  </a:moveTo>
                  <a:cubicBezTo>
                    <a:pt x="410800" y="0"/>
                    <a:pt x="790728" y="632696"/>
                    <a:pt x="122441" y="909451"/>
                  </a:cubicBezTo>
                  <a:cubicBezTo>
                    <a:pt x="122441" y="909451"/>
                    <a:pt x="196338" y="554309"/>
                    <a:pt x="288709" y="419931"/>
                  </a:cubicBezTo>
                  <a:cubicBezTo>
                    <a:pt x="288709" y="419931"/>
                    <a:pt x="54166" y="707084"/>
                    <a:pt x="43724" y="891054"/>
                  </a:cubicBezTo>
                  <a:cubicBezTo>
                    <a:pt x="43724" y="891054"/>
                    <a:pt x="-186803" y="395135"/>
                    <a:pt x="410800" y="0"/>
                  </a:cubicBezTo>
                  <a:close/>
                </a:path>
              </a:pathLst>
            </a:custGeom>
            <a:solidFill>
              <a:schemeClr val="accent6"/>
            </a:solid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23" name="Freeform 22"/>
            <p:cNvSpPr>
              <a:spLocks/>
            </p:cNvSpPr>
            <p:nvPr/>
          </p:nvSpPr>
          <p:spPr bwMode="auto">
            <a:xfrm>
              <a:off x="7692668" y="3388281"/>
              <a:ext cx="2025019" cy="3469718"/>
            </a:xfrm>
            <a:custGeom>
              <a:avLst/>
              <a:gdLst>
                <a:gd name="connsiteX0" fmla="*/ 960699 w 2025019"/>
                <a:gd name="connsiteY0" fmla="*/ 0 h 3469718"/>
                <a:gd name="connsiteX1" fmla="*/ 1151072 w 2025019"/>
                <a:gd name="connsiteY1" fmla="*/ 0 h 3469718"/>
                <a:gd name="connsiteX2" fmla="*/ 1229791 w 2025019"/>
                <a:gd name="connsiteY2" fmla="*/ 1049394 h 3469718"/>
                <a:gd name="connsiteX3" fmla="*/ 1884448 w 2025019"/>
                <a:gd name="connsiteY3" fmla="*/ 350331 h 3469718"/>
                <a:gd name="connsiteX4" fmla="*/ 2025019 w 2025019"/>
                <a:gd name="connsiteY4" fmla="*/ 536695 h 3469718"/>
                <a:gd name="connsiteX5" fmla="*/ 1335018 w 2025019"/>
                <a:gd name="connsiteY5" fmla="*/ 1363732 h 3469718"/>
                <a:gd name="connsiteX6" fmla="*/ 1287626 w 2025019"/>
                <a:gd name="connsiteY6" fmla="*/ 2190770 h 3469718"/>
                <a:gd name="connsiteX7" fmla="*/ 1416951 w 2025019"/>
                <a:gd name="connsiteY7" fmla="*/ 3469718 h 3469718"/>
                <a:gd name="connsiteX8" fmla="*/ 722131 w 2025019"/>
                <a:gd name="connsiteY8" fmla="*/ 3469718 h 3469718"/>
                <a:gd name="connsiteX9" fmla="*/ 796834 w 2025019"/>
                <a:gd name="connsiteY9" fmla="*/ 1946018 h 3469718"/>
                <a:gd name="connsiteX10" fmla="*/ 0 w 2025019"/>
                <a:gd name="connsiteY10" fmla="*/ 875828 h 3469718"/>
                <a:gd name="connsiteX11" fmla="*/ 129325 w 2025019"/>
                <a:gd name="connsiteY11" fmla="*/ 759051 h 3469718"/>
                <a:gd name="connsiteX12" fmla="*/ 878767 w 2025019"/>
                <a:gd name="connsiteY12" fmla="*/ 1608484 h 3469718"/>
                <a:gd name="connsiteX13" fmla="*/ 960699 w 2025019"/>
                <a:gd name="connsiteY13" fmla="*/ 0 h 346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25019" h="3469718">
                  <a:moveTo>
                    <a:pt x="960699" y="0"/>
                  </a:moveTo>
                  <a:cubicBezTo>
                    <a:pt x="1151072" y="0"/>
                    <a:pt x="1151072" y="0"/>
                    <a:pt x="1151072" y="0"/>
                  </a:cubicBezTo>
                  <a:cubicBezTo>
                    <a:pt x="1229791" y="1049394"/>
                    <a:pt x="1229791" y="1049394"/>
                    <a:pt x="1229791" y="1049394"/>
                  </a:cubicBezTo>
                  <a:cubicBezTo>
                    <a:pt x="1884448" y="350331"/>
                    <a:pt x="1884448" y="350331"/>
                    <a:pt x="1884448" y="350331"/>
                  </a:cubicBezTo>
                  <a:cubicBezTo>
                    <a:pt x="2025019" y="536695"/>
                    <a:pt x="2025019" y="536695"/>
                    <a:pt x="2025019" y="536695"/>
                  </a:cubicBezTo>
                  <a:cubicBezTo>
                    <a:pt x="1335018" y="1363732"/>
                    <a:pt x="1335018" y="1363732"/>
                    <a:pt x="1335018" y="1363732"/>
                  </a:cubicBezTo>
                  <a:cubicBezTo>
                    <a:pt x="1335018" y="1363732"/>
                    <a:pt x="1217742" y="1363732"/>
                    <a:pt x="1287626" y="2190770"/>
                  </a:cubicBezTo>
                  <a:cubicBezTo>
                    <a:pt x="1358313" y="3017807"/>
                    <a:pt x="1416951" y="3469718"/>
                    <a:pt x="1416951" y="3469718"/>
                  </a:cubicBezTo>
                  <a:lnTo>
                    <a:pt x="722131" y="3469718"/>
                  </a:lnTo>
                  <a:cubicBezTo>
                    <a:pt x="722131" y="3469718"/>
                    <a:pt x="902061" y="2295549"/>
                    <a:pt x="796834" y="1946018"/>
                  </a:cubicBezTo>
                  <a:cubicBezTo>
                    <a:pt x="0" y="875828"/>
                    <a:pt x="0" y="875828"/>
                    <a:pt x="0" y="875828"/>
                  </a:cubicBezTo>
                  <a:cubicBezTo>
                    <a:pt x="129325" y="759051"/>
                    <a:pt x="129325" y="759051"/>
                    <a:pt x="129325" y="759051"/>
                  </a:cubicBezTo>
                  <a:cubicBezTo>
                    <a:pt x="878767" y="1608484"/>
                    <a:pt x="878767" y="1608484"/>
                    <a:pt x="878767" y="1608484"/>
                  </a:cubicBezTo>
                  <a:cubicBezTo>
                    <a:pt x="960699" y="0"/>
                    <a:pt x="960699" y="0"/>
                    <a:pt x="960699" y="0"/>
                  </a:cubicBezTo>
                  <a:close/>
                </a:path>
              </a:pathLst>
            </a:custGeom>
            <a:solidFill>
              <a:srgbClr val="4F5457"/>
            </a:solid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24" name="Freeform 23"/>
            <p:cNvSpPr>
              <a:spLocks/>
            </p:cNvSpPr>
            <p:nvPr/>
          </p:nvSpPr>
          <p:spPr bwMode="auto">
            <a:xfrm>
              <a:off x="9762761" y="3630666"/>
              <a:ext cx="1415119" cy="682027"/>
            </a:xfrm>
            <a:custGeom>
              <a:avLst/>
              <a:gdLst>
                <a:gd name="connsiteX0" fmla="*/ 698996 w 1415119"/>
                <a:gd name="connsiteY0" fmla="*/ 394 h 682027"/>
                <a:gd name="connsiteX1" fmla="*/ 1415119 w 1415119"/>
                <a:gd name="connsiteY1" fmla="*/ 251915 h 682027"/>
                <a:gd name="connsiteX2" fmla="*/ 20078 w 1415119"/>
                <a:gd name="connsiteY2" fmla="*/ 384714 h 682027"/>
                <a:gd name="connsiteX3" fmla="*/ 777432 w 1415119"/>
                <a:gd name="connsiteY3" fmla="*/ 328714 h 682027"/>
                <a:gd name="connsiteX4" fmla="*/ 0 w 1415119"/>
                <a:gd name="connsiteY4" fmla="*/ 267915 h 682027"/>
                <a:gd name="connsiteX5" fmla="*/ 698996 w 1415119"/>
                <a:gd name="connsiteY5" fmla="*/ 394 h 682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119" h="682027">
                  <a:moveTo>
                    <a:pt x="698996" y="394"/>
                  </a:moveTo>
                  <a:cubicBezTo>
                    <a:pt x="900769" y="5980"/>
                    <a:pt x="1141552" y="71917"/>
                    <a:pt x="1415119" y="251915"/>
                  </a:cubicBezTo>
                  <a:cubicBezTo>
                    <a:pt x="1415119" y="251915"/>
                    <a:pt x="775826" y="1123906"/>
                    <a:pt x="20078" y="384714"/>
                  </a:cubicBezTo>
                  <a:cubicBezTo>
                    <a:pt x="20078" y="384714"/>
                    <a:pt x="542917" y="281515"/>
                    <a:pt x="777432" y="328714"/>
                  </a:cubicBezTo>
                  <a:cubicBezTo>
                    <a:pt x="777432" y="328714"/>
                    <a:pt x="255396" y="176716"/>
                    <a:pt x="0" y="267915"/>
                  </a:cubicBezTo>
                  <a:cubicBezTo>
                    <a:pt x="0" y="267915"/>
                    <a:pt x="255095" y="-11895"/>
                    <a:pt x="698996" y="394"/>
                  </a:cubicBezTo>
                  <a:close/>
                </a:path>
              </a:pathLst>
            </a:custGeom>
            <a:solidFill>
              <a:schemeClr val="accent6"/>
            </a:solid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25" name="Freeform 24"/>
            <p:cNvSpPr>
              <a:spLocks/>
            </p:cNvSpPr>
            <p:nvPr/>
          </p:nvSpPr>
          <p:spPr bwMode="auto">
            <a:xfrm>
              <a:off x="6415117" y="4078546"/>
              <a:ext cx="1165337" cy="562065"/>
            </a:xfrm>
            <a:custGeom>
              <a:avLst/>
              <a:gdLst>
                <a:gd name="connsiteX0" fmla="*/ 599725 w 1165337"/>
                <a:gd name="connsiteY0" fmla="*/ 1063 h 562065"/>
                <a:gd name="connsiteX1" fmla="*/ 1146865 w 1165337"/>
                <a:gd name="connsiteY1" fmla="*/ 234334 h 562065"/>
                <a:gd name="connsiteX2" fmla="*/ 523639 w 1165337"/>
                <a:gd name="connsiteY2" fmla="*/ 293528 h 562065"/>
                <a:gd name="connsiteX3" fmla="*/ 1165337 w 1165337"/>
                <a:gd name="connsiteY3" fmla="*/ 330324 h 562065"/>
                <a:gd name="connsiteX4" fmla="*/ 0 w 1165337"/>
                <a:gd name="connsiteY4" fmla="*/ 367120 h 562065"/>
                <a:gd name="connsiteX5" fmla="*/ 599725 w 1165337"/>
                <a:gd name="connsiteY5" fmla="*/ 1063 h 56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337" h="562065">
                  <a:moveTo>
                    <a:pt x="599725" y="1063"/>
                  </a:moveTo>
                  <a:cubicBezTo>
                    <a:pt x="762242" y="-8765"/>
                    <a:pt x="948593" y="48104"/>
                    <a:pt x="1146865" y="234334"/>
                  </a:cubicBezTo>
                  <a:cubicBezTo>
                    <a:pt x="1146865" y="234334"/>
                    <a:pt x="717996" y="327924"/>
                    <a:pt x="523639" y="293528"/>
                  </a:cubicBezTo>
                  <a:cubicBezTo>
                    <a:pt x="523639" y="293528"/>
                    <a:pt x="956524" y="409515"/>
                    <a:pt x="1165337" y="330324"/>
                  </a:cubicBezTo>
                  <a:cubicBezTo>
                    <a:pt x="1165337" y="330324"/>
                    <a:pt x="730042" y="826271"/>
                    <a:pt x="0" y="367120"/>
                  </a:cubicBezTo>
                  <a:cubicBezTo>
                    <a:pt x="0" y="367120"/>
                    <a:pt x="242186" y="22685"/>
                    <a:pt x="599725" y="1063"/>
                  </a:cubicBezTo>
                  <a:close/>
                </a:path>
              </a:pathLst>
            </a:custGeom>
            <a:solidFill>
              <a:schemeClr val="accent2"/>
            </a:solid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26" name="Freeform 25"/>
            <p:cNvSpPr>
              <a:spLocks/>
            </p:cNvSpPr>
            <p:nvPr/>
          </p:nvSpPr>
          <p:spPr bwMode="auto">
            <a:xfrm>
              <a:off x="7003386" y="4597753"/>
              <a:ext cx="760246" cy="952646"/>
            </a:xfrm>
            <a:custGeom>
              <a:avLst/>
              <a:gdLst>
                <a:gd name="connsiteX0" fmla="*/ 671798 w 760246"/>
                <a:gd name="connsiteY0" fmla="*/ 0 h 952646"/>
                <a:gd name="connsiteX1" fmla="*/ 310318 w 760246"/>
                <a:gd name="connsiteY1" fmla="*/ 508718 h 952646"/>
                <a:gd name="connsiteX2" fmla="*/ 756947 w 760246"/>
                <a:gd name="connsiteY2" fmla="*/ 47992 h 952646"/>
                <a:gd name="connsiteX3" fmla="*/ 25151 w 760246"/>
                <a:gd name="connsiteY3" fmla="*/ 952646 h 952646"/>
                <a:gd name="connsiteX4" fmla="*/ 671798 w 760246"/>
                <a:gd name="connsiteY4" fmla="*/ 0 h 952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246" h="952646">
                  <a:moveTo>
                    <a:pt x="671798" y="0"/>
                  </a:moveTo>
                  <a:cubicBezTo>
                    <a:pt x="671798" y="0"/>
                    <a:pt x="463747" y="384738"/>
                    <a:pt x="310318" y="508718"/>
                  </a:cubicBezTo>
                  <a:cubicBezTo>
                    <a:pt x="310318" y="508718"/>
                    <a:pt x="680635" y="257559"/>
                    <a:pt x="756947" y="47992"/>
                  </a:cubicBezTo>
                  <a:cubicBezTo>
                    <a:pt x="756947" y="47992"/>
                    <a:pt x="851735" y="700687"/>
                    <a:pt x="25151" y="952646"/>
                  </a:cubicBezTo>
                  <a:cubicBezTo>
                    <a:pt x="25151" y="952646"/>
                    <a:pt x="-195754" y="90386"/>
                    <a:pt x="671798" y="0"/>
                  </a:cubicBezTo>
                  <a:close/>
                </a:path>
              </a:pathLst>
            </a:custGeom>
            <a:solidFill>
              <a:schemeClr val="tx2"/>
            </a:solid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grpSp>
      <p:grpSp>
        <p:nvGrpSpPr>
          <p:cNvPr id="27" name="Group 26"/>
          <p:cNvGrpSpPr/>
          <p:nvPr/>
        </p:nvGrpSpPr>
        <p:grpSpPr>
          <a:xfrm>
            <a:off x="15600234" y="10870733"/>
            <a:ext cx="2430851" cy="2846853"/>
            <a:chOff x="6415113" y="1280159"/>
            <a:chExt cx="4762767" cy="5577839"/>
          </a:xfrm>
          <a:solidFill>
            <a:srgbClr val="E1E9EA"/>
          </a:solidFill>
        </p:grpSpPr>
        <p:sp>
          <p:nvSpPr>
            <p:cNvPr id="29" name="Freeform 28"/>
            <p:cNvSpPr>
              <a:spLocks/>
            </p:cNvSpPr>
            <p:nvPr/>
          </p:nvSpPr>
          <p:spPr bwMode="auto">
            <a:xfrm>
              <a:off x="8483240" y="1280159"/>
              <a:ext cx="722357" cy="1483667"/>
            </a:xfrm>
            <a:custGeom>
              <a:avLst/>
              <a:gdLst>
                <a:gd name="connsiteX0" fmla="*/ 317964 w 722358"/>
                <a:gd name="connsiteY0" fmla="*/ 0 h 1483668"/>
                <a:gd name="connsiteX1" fmla="*/ 364555 w 722358"/>
                <a:gd name="connsiteY1" fmla="*/ 1470071 h 1483668"/>
                <a:gd name="connsiteX2" fmla="*/ 355718 w 722358"/>
                <a:gd name="connsiteY2" fmla="*/ 673449 h 1483668"/>
                <a:gd name="connsiteX3" fmla="*/ 240046 w 722358"/>
                <a:gd name="connsiteY3" fmla="*/ 1483668 h 1483668"/>
                <a:gd name="connsiteX4" fmla="*/ 317964 w 722358"/>
                <a:gd name="connsiteY4" fmla="*/ 0 h 1483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358" h="1483668">
                  <a:moveTo>
                    <a:pt x="317964" y="0"/>
                  </a:moveTo>
                  <a:cubicBezTo>
                    <a:pt x="317964" y="0"/>
                    <a:pt x="1195948" y="727837"/>
                    <a:pt x="364555" y="1470071"/>
                  </a:cubicBezTo>
                  <a:cubicBezTo>
                    <a:pt x="364555" y="1470071"/>
                    <a:pt x="290653" y="915795"/>
                    <a:pt x="355718" y="673449"/>
                  </a:cubicBezTo>
                  <a:cubicBezTo>
                    <a:pt x="355718" y="673449"/>
                    <a:pt x="161325" y="1209330"/>
                    <a:pt x="240046" y="1483668"/>
                  </a:cubicBezTo>
                  <a:cubicBezTo>
                    <a:pt x="240046" y="1483668"/>
                    <a:pt x="-348757" y="878204"/>
                    <a:pt x="317964" y="0"/>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30" name="Freeform 29"/>
            <p:cNvSpPr>
              <a:spLocks/>
            </p:cNvSpPr>
            <p:nvPr/>
          </p:nvSpPr>
          <p:spPr bwMode="auto">
            <a:xfrm>
              <a:off x="8857534" y="2313563"/>
              <a:ext cx="1090519" cy="925303"/>
            </a:xfrm>
            <a:custGeom>
              <a:avLst/>
              <a:gdLst>
                <a:gd name="connsiteX0" fmla="*/ 1090513 w 1090520"/>
                <a:gd name="connsiteY0" fmla="*/ 0 h 925303"/>
                <a:gd name="connsiteX1" fmla="*/ 84318 w 1090520"/>
                <a:gd name="connsiteY1" fmla="*/ 913276 h 925303"/>
                <a:gd name="connsiteX2" fmla="*/ 640014 w 1090520"/>
                <a:gd name="connsiteY2" fmla="*/ 429448 h 925303"/>
                <a:gd name="connsiteX3" fmla="*/ 0 w 1090520"/>
                <a:gd name="connsiteY3" fmla="*/ 834104 h 925303"/>
                <a:gd name="connsiteX4" fmla="*/ 1090513 w 1090520"/>
                <a:gd name="connsiteY4" fmla="*/ 0 h 925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520" h="925303">
                  <a:moveTo>
                    <a:pt x="1090513" y="0"/>
                  </a:moveTo>
                  <a:cubicBezTo>
                    <a:pt x="1090513" y="0"/>
                    <a:pt x="1103361" y="1048428"/>
                    <a:pt x="84318" y="913276"/>
                  </a:cubicBezTo>
                  <a:cubicBezTo>
                    <a:pt x="84318" y="913276"/>
                    <a:pt x="429620" y="529412"/>
                    <a:pt x="640014" y="429448"/>
                  </a:cubicBezTo>
                  <a:cubicBezTo>
                    <a:pt x="640014" y="429448"/>
                    <a:pt x="145348" y="614982"/>
                    <a:pt x="0" y="834104"/>
                  </a:cubicBezTo>
                  <a:cubicBezTo>
                    <a:pt x="0" y="834104"/>
                    <a:pt x="73076" y="60779"/>
                    <a:pt x="1090513" y="0"/>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31" name="Freeform 30"/>
            <p:cNvSpPr>
              <a:spLocks/>
            </p:cNvSpPr>
            <p:nvPr/>
          </p:nvSpPr>
          <p:spPr bwMode="auto">
            <a:xfrm>
              <a:off x="7647122" y="2501392"/>
              <a:ext cx="1046549" cy="687543"/>
            </a:xfrm>
            <a:custGeom>
              <a:avLst/>
              <a:gdLst>
                <a:gd name="connsiteX0" fmla="*/ 356924 w 1046550"/>
                <a:gd name="connsiteY0" fmla="*/ 64 h 687542"/>
                <a:gd name="connsiteX1" fmla="*/ 1046550 w 1046550"/>
                <a:gd name="connsiteY1" fmla="*/ 576479 h 687542"/>
                <a:gd name="connsiteX2" fmla="*/ 485124 w 1046550"/>
                <a:gd name="connsiteY2" fmla="*/ 289336 h 687542"/>
                <a:gd name="connsiteX3" fmla="*/ 1010407 w 1046550"/>
                <a:gd name="connsiteY3" fmla="*/ 668461 h 687542"/>
                <a:gd name="connsiteX4" fmla="*/ 0 w 1046550"/>
                <a:gd name="connsiteY4" fmla="*/ 67780 h 687542"/>
                <a:gd name="connsiteX5" fmla="*/ 356924 w 1046550"/>
                <a:gd name="connsiteY5" fmla="*/ 64 h 68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550" h="687542">
                  <a:moveTo>
                    <a:pt x="356924" y="64"/>
                  </a:moveTo>
                  <a:cubicBezTo>
                    <a:pt x="610656" y="-2950"/>
                    <a:pt x="926825" y="98224"/>
                    <a:pt x="1046550" y="576479"/>
                  </a:cubicBezTo>
                  <a:cubicBezTo>
                    <a:pt x="1046550" y="576479"/>
                    <a:pt x="631304" y="423710"/>
                    <a:pt x="485124" y="289336"/>
                  </a:cubicBezTo>
                  <a:cubicBezTo>
                    <a:pt x="485124" y="289336"/>
                    <a:pt x="789531" y="622070"/>
                    <a:pt x="1010407" y="668461"/>
                  </a:cubicBezTo>
                  <a:cubicBezTo>
                    <a:pt x="1010407" y="668461"/>
                    <a:pt x="369465" y="854024"/>
                    <a:pt x="0" y="67780"/>
                  </a:cubicBezTo>
                  <a:cubicBezTo>
                    <a:pt x="0" y="67780"/>
                    <a:pt x="159577" y="2409"/>
                    <a:pt x="356924" y="64"/>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32" name="Freeform 31"/>
            <p:cNvSpPr>
              <a:spLocks/>
            </p:cNvSpPr>
            <p:nvPr/>
          </p:nvSpPr>
          <p:spPr bwMode="auto">
            <a:xfrm>
              <a:off x="9608984" y="2667579"/>
              <a:ext cx="647805" cy="1110874"/>
            </a:xfrm>
            <a:custGeom>
              <a:avLst/>
              <a:gdLst>
                <a:gd name="connsiteX0" fmla="*/ 527284 w 647804"/>
                <a:gd name="connsiteY0" fmla="*/ 0 h 1110873"/>
                <a:gd name="connsiteX1" fmla="*/ 143389 w 647804"/>
                <a:gd name="connsiteY1" fmla="*/ 1110873 h 1110873"/>
                <a:gd name="connsiteX2" fmla="*/ 364249 w 647804"/>
                <a:gd name="connsiteY2" fmla="*/ 513449 h 1110873"/>
                <a:gd name="connsiteX3" fmla="*/ 46211 w 647804"/>
                <a:gd name="connsiteY3" fmla="*/ 1085281 h 1110873"/>
                <a:gd name="connsiteX4" fmla="*/ 527284 w 647804"/>
                <a:gd name="connsiteY4" fmla="*/ 0 h 11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804" h="1110873">
                  <a:moveTo>
                    <a:pt x="527284" y="0"/>
                  </a:moveTo>
                  <a:cubicBezTo>
                    <a:pt x="527284" y="0"/>
                    <a:pt x="975428" y="791767"/>
                    <a:pt x="143389" y="1110873"/>
                  </a:cubicBezTo>
                  <a:cubicBezTo>
                    <a:pt x="143389" y="1110873"/>
                    <a:pt x="246189" y="675801"/>
                    <a:pt x="364249" y="513449"/>
                  </a:cubicBezTo>
                  <a:cubicBezTo>
                    <a:pt x="364249" y="513449"/>
                    <a:pt x="65486" y="858947"/>
                    <a:pt x="46211" y="1085281"/>
                  </a:cubicBezTo>
                  <a:cubicBezTo>
                    <a:pt x="46211" y="1085281"/>
                    <a:pt x="-220427" y="467063"/>
                    <a:pt x="527284" y="0"/>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33" name="Freeform 32"/>
            <p:cNvSpPr>
              <a:spLocks/>
            </p:cNvSpPr>
            <p:nvPr/>
          </p:nvSpPr>
          <p:spPr bwMode="auto">
            <a:xfrm>
              <a:off x="6935338" y="3145937"/>
              <a:ext cx="819648" cy="957416"/>
            </a:xfrm>
            <a:custGeom>
              <a:avLst/>
              <a:gdLst>
                <a:gd name="connsiteX0" fmla="*/ 0 w 819649"/>
                <a:gd name="connsiteY0" fmla="*/ 6 h 957418"/>
                <a:gd name="connsiteX1" fmla="*/ 808998 w 819649"/>
                <a:gd name="connsiteY1" fmla="*/ 883833 h 957418"/>
                <a:gd name="connsiteX2" fmla="*/ 380800 w 819649"/>
                <a:gd name="connsiteY2" fmla="*/ 395928 h 957418"/>
                <a:gd name="connsiteX3" fmla="*/ 739105 w 819649"/>
                <a:gd name="connsiteY3" fmla="*/ 957418 h 957418"/>
                <a:gd name="connsiteX4" fmla="*/ 0 w 819649"/>
                <a:gd name="connsiteY4" fmla="*/ 6 h 957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649" h="957418">
                  <a:moveTo>
                    <a:pt x="0" y="6"/>
                  </a:moveTo>
                  <a:cubicBezTo>
                    <a:pt x="0" y="6"/>
                    <a:pt x="928701" y="-11192"/>
                    <a:pt x="808998" y="883833"/>
                  </a:cubicBezTo>
                  <a:cubicBezTo>
                    <a:pt x="808998" y="883833"/>
                    <a:pt x="468368" y="579892"/>
                    <a:pt x="380800" y="395928"/>
                  </a:cubicBezTo>
                  <a:cubicBezTo>
                    <a:pt x="380800" y="395928"/>
                    <a:pt x="544688" y="830243"/>
                    <a:pt x="739105" y="957418"/>
                  </a:cubicBezTo>
                  <a:cubicBezTo>
                    <a:pt x="739105" y="957418"/>
                    <a:pt x="53826" y="893431"/>
                    <a:pt x="0" y="6"/>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34" name="Freeform 33"/>
            <p:cNvSpPr>
              <a:spLocks/>
            </p:cNvSpPr>
            <p:nvPr/>
          </p:nvSpPr>
          <p:spPr bwMode="auto">
            <a:xfrm>
              <a:off x="7853177" y="3238040"/>
              <a:ext cx="518352" cy="909451"/>
            </a:xfrm>
            <a:custGeom>
              <a:avLst/>
              <a:gdLst>
                <a:gd name="connsiteX0" fmla="*/ 410800 w 518352"/>
                <a:gd name="connsiteY0" fmla="*/ 0 h 909451"/>
                <a:gd name="connsiteX1" fmla="*/ 122441 w 518352"/>
                <a:gd name="connsiteY1" fmla="*/ 909451 h 909451"/>
                <a:gd name="connsiteX2" fmla="*/ 288709 w 518352"/>
                <a:gd name="connsiteY2" fmla="*/ 419931 h 909451"/>
                <a:gd name="connsiteX3" fmla="*/ 43724 w 518352"/>
                <a:gd name="connsiteY3" fmla="*/ 891054 h 909451"/>
                <a:gd name="connsiteX4" fmla="*/ 410800 w 518352"/>
                <a:gd name="connsiteY4" fmla="*/ 0 h 90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352" h="909451">
                  <a:moveTo>
                    <a:pt x="410800" y="0"/>
                  </a:moveTo>
                  <a:cubicBezTo>
                    <a:pt x="410800" y="0"/>
                    <a:pt x="790728" y="632696"/>
                    <a:pt x="122441" y="909451"/>
                  </a:cubicBezTo>
                  <a:cubicBezTo>
                    <a:pt x="122441" y="909451"/>
                    <a:pt x="196338" y="554309"/>
                    <a:pt x="288709" y="419931"/>
                  </a:cubicBezTo>
                  <a:cubicBezTo>
                    <a:pt x="288709" y="419931"/>
                    <a:pt x="54166" y="707084"/>
                    <a:pt x="43724" y="891054"/>
                  </a:cubicBezTo>
                  <a:cubicBezTo>
                    <a:pt x="43724" y="891054"/>
                    <a:pt x="-186803" y="395135"/>
                    <a:pt x="410800" y="0"/>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35" name="Freeform 34"/>
            <p:cNvSpPr>
              <a:spLocks/>
            </p:cNvSpPr>
            <p:nvPr/>
          </p:nvSpPr>
          <p:spPr bwMode="auto">
            <a:xfrm>
              <a:off x="7692669" y="3388283"/>
              <a:ext cx="2025018" cy="3469715"/>
            </a:xfrm>
            <a:custGeom>
              <a:avLst/>
              <a:gdLst>
                <a:gd name="connsiteX0" fmla="*/ 960699 w 2025019"/>
                <a:gd name="connsiteY0" fmla="*/ 0 h 3469718"/>
                <a:gd name="connsiteX1" fmla="*/ 1151072 w 2025019"/>
                <a:gd name="connsiteY1" fmla="*/ 0 h 3469718"/>
                <a:gd name="connsiteX2" fmla="*/ 1229791 w 2025019"/>
                <a:gd name="connsiteY2" fmla="*/ 1049394 h 3469718"/>
                <a:gd name="connsiteX3" fmla="*/ 1884448 w 2025019"/>
                <a:gd name="connsiteY3" fmla="*/ 350331 h 3469718"/>
                <a:gd name="connsiteX4" fmla="*/ 2025019 w 2025019"/>
                <a:gd name="connsiteY4" fmla="*/ 536695 h 3469718"/>
                <a:gd name="connsiteX5" fmla="*/ 1335018 w 2025019"/>
                <a:gd name="connsiteY5" fmla="*/ 1363732 h 3469718"/>
                <a:gd name="connsiteX6" fmla="*/ 1287626 w 2025019"/>
                <a:gd name="connsiteY6" fmla="*/ 2190770 h 3469718"/>
                <a:gd name="connsiteX7" fmla="*/ 1416951 w 2025019"/>
                <a:gd name="connsiteY7" fmla="*/ 3469718 h 3469718"/>
                <a:gd name="connsiteX8" fmla="*/ 722131 w 2025019"/>
                <a:gd name="connsiteY8" fmla="*/ 3469718 h 3469718"/>
                <a:gd name="connsiteX9" fmla="*/ 796834 w 2025019"/>
                <a:gd name="connsiteY9" fmla="*/ 1946018 h 3469718"/>
                <a:gd name="connsiteX10" fmla="*/ 0 w 2025019"/>
                <a:gd name="connsiteY10" fmla="*/ 875828 h 3469718"/>
                <a:gd name="connsiteX11" fmla="*/ 129325 w 2025019"/>
                <a:gd name="connsiteY11" fmla="*/ 759051 h 3469718"/>
                <a:gd name="connsiteX12" fmla="*/ 878767 w 2025019"/>
                <a:gd name="connsiteY12" fmla="*/ 1608484 h 3469718"/>
                <a:gd name="connsiteX13" fmla="*/ 960699 w 2025019"/>
                <a:gd name="connsiteY13" fmla="*/ 0 h 346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25019" h="3469718">
                  <a:moveTo>
                    <a:pt x="960699" y="0"/>
                  </a:moveTo>
                  <a:cubicBezTo>
                    <a:pt x="1151072" y="0"/>
                    <a:pt x="1151072" y="0"/>
                    <a:pt x="1151072" y="0"/>
                  </a:cubicBezTo>
                  <a:cubicBezTo>
                    <a:pt x="1229791" y="1049394"/>
                    <a:pt x="1229791" y="1049394"/>
                    <a:pt x="1229791" y="1049394"/>
                  </a:cubicBezTo>
                  <a:cubicBezTo>
                    <a:pt x="1884448" y="350331"/>
                    <a:pt x="1884448" y="350331"/>
                    <a:pt x="1884448" y="350331"/>
                  </a:cubicBezTo>
                  <a:cubicBezTo>
                    <a:pt x="2025019" y="536695"/>
                    <a:pt x="2025019" y="536695"/>
                    <a:pt x="2025019" y="536695"/>
                  </a:cubicBezTo>
                  <a:cubicBezTo>
                    <a:pt x="1335018" y="1363732"/>
                    <a:pt x="1335018" y="1363732"/>
                    <a:pt x="1335018" y="1363732"/>
                  </a:cubicBezTo>
                  <a:cubicBezTo>
                    <a:pt x="1335018" y="1363732"/>
                    <a:pt x="1217742" y="1363732"/>
                    <a:pt x="1287626" y="2190770"/>
                  </a:cubicBezTo>
                  <a:cubicBezTo>
                    <a:pt x="1358313" y="3017807"/>
                    <a:pt x="1416951" y="3469718"/>
                    <a:pt x="1416951" y="3469718"/>
                  </a:cubicBezTo>
                  <a:lnTo>
                    <a:pt x="722131" y="3469718"/>
                  </a:lnTo>
                  <a:cubicBezTo>
                    <a:pt x="722131" y="3469718"/>
                    <a:pt x="902061" y="2295549"/>
                    <a:pt x="796834" y="1946018"/>
                  </a:cubicBezTo>
                  <a:cubicBezTo>
                    <a:pt x="0" y="875828"/>
                    <a:pt x="0" y="875828"/>
                    <a:pt x="0" y="875828"/>
                  </a:cubicBezTo>
                  <a:cubicBezTo>
                    <a:pt x="129325" y="759051"/>
                    <a:pt x="129325" y="759051"/>
                    <a:pt x="129325" y="759051"/>
                  </a:cubicBezTo>
                  <a:cubicBezTo>
                    <a:pt x="878767" y="1608484"/>
                    <a:pt x="878767" y="1608484"/>
                    <a:pt x="878767" y="1608484"/>
                  </a:cubicBezTo>
                  <a:cubicBezTo>
                    <a:pt x="960699" y="0"/>
                    <a:pt x="960699" y="0"/>
                    <a:pt x="960699" y="0"/>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36" name="Freeform 35"/>
            <p:cNvSpPr>
              <a:spLocks/>
            </p:cNvSpPr>
            <p:nvPr/>
          </p:nvSpPr>
          <p:spPr bwMode="auto">
            <a:xfrm>
              <a:off x="9762761" y="3630667"/>
              <a:ext cx="1415119" cy="682028"/>
            </a:xfrm>
            <a:custGeom>
              <a:avLst/>
              <a:gdLst>
                <a:gd name="connsiteX0" fmla="*/ 698996 w 1415119"/>
                <a:gd name="connsiteY0" fmla="*/ 394 h 682027"/>
                <a:gd name="connsiteX1" fmla="*/ 1415119 w 1415119"/>
                <a:gd name="connsiteY1" fmla="*/ 251915 h 682027"/>
                <a:gd name="connsiteX2" fmla="*/ 20078 w 1415119"/>
                <a:gd name="connsiteY2" fmla="*/ 384714 h 682027"/>
                <a:gd name="connsiteX3" fmla="*/ 777432 w 1415119"/>
                <a:gd name="connsiteY3" fmla="*/ 328714 h 682027"/>
                <a:gd name="connsiteX4" fmla="*/ 0 w 1415119"/>
                <a:gd name="connsiteY4" fmla="*/ 267915 h 682027"/>
                <a:gd name="connsiteX5" fmla="*/ 698996 w 1415119"/>
                <a:gd name="connsiteY5" fmla="*/ 394 h 682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119" h="682027">
                  <a:moveTo>
                    <a:pt x="698996" y="394"/>
                  </a:moveTo>
                  <a:cubicBezTo>
                    <a:pt x="900769" y="5980"/>
                    <a:pt x="1141552" y="71917"/>
                    <a:pt x="1415119" y="251915"/>
                  </a:cubicBezTo>
                  <a:cubicBezTo>
                    <a:pt x="1415119" y="251915"/>
                    <a:pt x="775826" y="1123906"/>
                    <a:pt x="20078" y="384714"/>
                  </a:cubicBezTo>
                  <a:cubicBezTo>
                    <a:pt x="20078" y="384714"/>
                    <a:pt x="542917" y="281515"/>
                    <a:pt x="777432" y="328714"/>
                  </a:cubicBezTo>
                  <a:cubicBezTo>
                    <a:pt x="777432" y="328714"/>
                    <a:pt x="255396" y="176716"/>
                    <a:pt x="0" y="267915"/>
                  </a:cubicBezTo>
                  <a:cubicBezTo>
                    <a:pt x="0" y="267915"/>
                    <a:pt x="255095" y="-11895"/>
                    <a:pt x="698996" y="394"/>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37" name="Freeform 36"/>
            <p:cNvSpPr>
              <a:spLocks/>
            </p:cNvSpPr>
            <p:nvPr/>
          </p:nvSpPr>
          <p:spPr bwMode="auto">
            <a:xfrm>
              <a:off x="6415113" y="4078546"/>
              <a:ext cx="1165337" cy="562066"/>
            </a:xfrm>
            <a:custGeom>
              <a:avLst/>
              <a:gdLst>
                <a:gd name="connsiteX0" fmla="*/ 599725 w 1165337"/>
                <a:gd name="connsiteY0" fmla="*/ 1063 h 562065"/>
                <a:gd name="connsiteX1" fmla="*/ 1146865 w 1165337"/>
                <a:gd name="connsiteY1" fmla="*/ 234334 h 562065"/>
                <a:gd name="connsiteX2" fmla="*/ 523639 w 1165337"/>
                <a:gd name="connsiteY2" fmla="*/ 293528 h 562065"/>
                <a:gd name="connsiteX3" fmla="*/ 1165337 w 1165337"/>
                <a:gd name="connsiteY3" fmla="*/ 330324 h 562065"/>
                <a:gd name="connsiteX4" fmla="*/ 0 w 1165337"/>
                <a:gd name="connsiteY4" fmla="*/ 367120 h 562065"/>
                <a:gd name="connsiteX5" fmla="*/ 599725 w 1165337"/>
                <a:gd name="connsiteY5" fmla="*/ 1063 h 56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337" h="562065">
                  <a:moveTo>
                    <a:pt x="599725" y="1063"/>
                  </a:moveTo>
                  <a:cubicBezTo>
                    <a:pt x="762242" y="-8765"/>
                    <a:pt x="948593" y="48104"/>
                    <a:pt x="1146865" y="234334"/>
                  </a:cubicBezTo>
                  <a:cubicBezTo>
                    <a:pt x="1146865" y="234334"/>
                    <a:pt x="717996" y="327924"/>
                    <a:pt x="523639" y="293528"/>
                  </a:cubicBezTo>
                  <a:cubicBezTo>
                    <a:pt x="523639" y="293528"/>
                    <a:pt x="956524" y="409515"/>
                    <a:pt x="1165337" y="330324"/>
                  </a:cubicBezTo>
                  <a:cubicBezTo>
                    <a:pt x="1165337" y="330324"/>
                    <a:pt x="730042" y="826271"/>
                    <a:pt x="0" y="367120"/>
                  </a:cubicBezTo>
                  <a:cubicBezTo>
                    <a:pt x="0" y="367120"/>
                    <a:pt x="242186" y="22685"/>
                    <a:pt x="599725" y="1063"/>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38" name="Freeform 37"/>
            <p:cNvSpPr>
              <a:spLocks/>
            </p:cNvSpPr>
            <p:nvPr/>
          </p:nvSpPr>
          <p:spPr bwMode="auto">
            <a:xfrm>
              <a:off x="7003385" y="4597754"/>
              <a:ext cx="760244" cy="952644"/>
            </a:xfrm>
            <a:custGeom>
              <a:avLst/>
              <a:gdLst>
                <a:gd name="connsiteX0" fmla="*/ 671798 w 760246"/>
                <a:gd name="connsiteY0" fmla="*/ 0 h 952646"/>
                <a:gd name="connsiteX1" fmla="*/ 310318 w 760246"/>
                <a:gd name="connsiteY1" fmla="*/ 508718 h 952646"/>
                <a:gd name="connsiteX2" fmla="*/ 756947 w 760246"/>
                <a:gd name="connsiteY2" fmla="*/ 47992 h 952646"/>
                <a:gd name="connsiteX3" fmla="*/ 25151 w 760246"/>
                <a:gd name="connsiteY3" fmla="*/ 952646 h 952646"/>
                <a:gd name="connsiteX4" fmla="*/ 671798 w 760246"/>
                <a:gd name="connsiteY4" fmla="*/ 0 h 952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246" h="952646">
                  <a:moveTo>
                    <a:pt x="671798" y="0"/>
                  </a:moveTo>
                  <a:cubicBezTo>
                    <a:pt x="671798" y="0"/>
                    <a:pt x="463747" y="384738"/>
                    <a:pt x="310318" y="508718"/>
                  </a:cubicBezTo>
                  <a:cubicBezTo>
                    <a:pt x="310318" y="508718"/>
                    <a:pt x="680635" y="257559"/>
                    <a:pt x="756947" y="47992"/>
                  </a:cubicBezTo>
                  <a:cubicBezTo>
                    <a:pt x="756947" y="47992"/>
                    <a:pt x="851735" y="700687"/>
                    <a:pt x="25151" y="952646"/>
                  </a:cubicBezTo>
                  <a:cubicBezTo>
                    <a:pt x="25151" y="952646"/>
                    <a:pt x="-195754" y="90386"/>
                    <a:pt x="671798" y="0"/>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grpSp>
      <p:grpSp>
        <p:nvGrpSpPr>
          <p:cNvPr id="39" name="Group 38"/>
          <p:cNvGrpSpPr/>
          <p:nvPr/>
        </p:nvGrpSpPr>
        <p:grpSpPr>
          <a:xfrm>
            <a:off x="19593166" y="9477028"/>
            <a:ext cx="3620897" cy="4240561"/>
            <a:chOff x="6415117" y="1280159"/>
            <a:chExt cx="4762763" cy="5577836"/>
          </a:xfrm>
          <a:solidFill>
            <a:srgbClr val="E1E9EA"/>
          </a:solidFill>
        </p:grpSpPr>
        <p:sp>
          <p:nvSpPr>
            <p:cNvPr id="40" name="Freeform 39"/>
            <p:cNvSpPr>
              <a:spLocks/>
            </p:cNvSpPr>
            <p:nvPr/>
          </p:nvSpPr>
          <p:spPr bwMode="auto">
            <a:xfrm>
              <a:off x="8483239" y="1280159"/>
              <a:ext cx="722358" cy="1483666"/>
            </a:xfrm>
            <a:custGeom>
              <a:avLst/>
              <a:gdLst>
                <a:gd name="connsiteX0" fmla="*/ 317964 w 722358"/>
                <a:gd name="connsiteY0" fmla="*/ 0 h 1483668"/>
                <a:gd name="connsiteX1" fmla="*/ 364555 w 722358"/>
                <a:gd name="connsiteY1" fmla="*/ 1470071 h 1483668"/>
                <a:gd name="connsiteX2" fmla="*/ 355718 w 722358"/>
                <a:gd name="connsiteY2" fmla="*/ 673449 h 1483668"/>
                <a:gd name="connsiteX3" fmla="*/ 240046 w 722358"/>
                <a:gd name="connsiteY3" fmla="*/ 1483668 h 1483668"/>
                <a:gd name="connsiteX4" fmla="*/ 317964 w 722358"/>
                <a:gd name="connsiteY4" fmla="*/ 0 h 1483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358" h="1483668">
                  <a:moveTo>
                    <a:pt x="317964" y="0"/>
                  </a:moveTo>
                  <a:cubicBezTo>
                    <a:pt x="317964" y="0"/>
                    <a:pt x="1195948" y="727837"/>
                    <a:pt x="364555" y="1470071"/>
                  </a:cubicBezTo>
                  <a:cubicBezTo>
                    <a:pt x="364555" y="1470071"/>
                    <a:pt x="290653" y="915795"/>
                    <a:pt x="355718" y="673449"/>
                  </a:cubicBezTo>
                  <a:cubicBezTo>
                    <a:pt x="355718" y="673449"/>
                    <a:pt x="161325" y="1209330"/>
                    <a:pt x="240046" y="1483668"/>
                  </a:cubicBezTo>
                  <a:cubicBezTo>
                    <a:pt x="240046" y="1483668"/>
                    <a:pt x="-348757" y="878204"/>
                    <a:pt x="317964" y="0"/>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1" name="Freeform 40"/>
            <p:cNvSpPr>
              <a:spLocks/>
            </p:cNvSpPr>
            <p:nvPr/>
          </p:nvSpPr>
          <p:spPr bwMode="auto">
            <a:xfrm>
              <a:off x="8857533" y="2313561"/>
              <a:ext cx="1090520" cy="925302"/>
            </a:xfrm>
            <a:custGeom>
              <a:avLst/>
              <a:gdLst>
                <a:gd name="connsiteX0" fmla="*/ 1090513 w 1090520"/>
                <a:gd name="connsiteY0" fmla="*/ 0 h 925303"/>
                <a:gd name="connsiteX1" fmla="*/ 84318 w 1090520"/>
                <a:gd name="connsiteY1" fmla="*/ 913276 h 925303"/>
                <a:gd name="connsiteX2" fmla="*/ 640014 w 1090520"/>
                <a:gd name="connsiteY2" fmla="*/ 429448 h 925303"/>
                <a:gd name="connsiteX3" fmla="*/ 0 w 1090520"/>
                <a:gd name="connsiteY3" fmla="*/ 834104 h 925303"/>
                <a:gd name="connsiteX4" fmla="*/ 1090513 w 1090520"/>
                <a:gd name="connsiteY4" fmla="*/ 0 h 925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520" h="925303">
                  <a:moveTo>
                    <a:pt x="1090513" y="0"/>
                  </a:moveTo>
                  <a:cubicBezTo>
                    <a:pt x="1090513" y="0"/>
                    <a:pt x="1103361" y="1048428"/>
                    <a:pt x="84318" y="913276"/>
                  </a:cubicBezTo>
                  <a:cubicBezTo>
                    <a:pt x="84318" y="913276"/>
                    <a:pt x="429620" y="529412"/>
                    <a:pt x="640014" y="429448"/>
                  </a:cubicBezTo>
                  <a:cubicBezTo>
                    <a:pt x="640014" y="429448"/>
                    <a:pt x="145348" y="614982"/>
                    <a:pt x="0" y="834104"/>
                  </a:cubicBezTo>
                  <a:cubicBezTo>
                    <a:pt x="0" y="834104"/>
                    <a:pt x="73076" y="60779"/>
                    <a:pt x="1090513" y="0"/>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2" name="Freeform 41"/>
            <p:cNvSpPr>
              <a:spLocks/>
            </p:cNvSpPr>
            <p:nvPr/>
          </p:nvSpPr>
          <p:spPr bwMode="auto">
            <a:xfrm>
              <a:off x="7647125" y="2501393"/>
              <a:ext cx="1046551" cy="687540"/>
            </a:xfrm>
            <a:custGeom>
              <a:avLst/>
              <a:gdLst>
                <a:gd name="connsiteX0" fmla="*/ 356924 w 1046550"/>
                <a:gd name="connsiteY0" fmla="*/ 64 h 687542"/>
                <a:gd name="connsiteX1" fmla="*/ 1046550 w 1046550"/>
                <a:gd name="connsiteY1" fmla="*/ 576479 h 687542"/>
                <a:gd name="connsiteX2" fmla="*/ 485124 w 1046550"/>
                <a:gd name="connsiteY2" fmla="*/ 289336 h 687542"/>
                <a:gd name="connsiteX3" fmla="*/ 1010407 w 1046550"/>
                <a:gd name="connsiteY3" fmla="*/ 668461 h 687542"/>
                <a:gd name="connsiteX4" fmla="*/ 0 w 1046550"/>
                <a:gd name="connsiteY4" fmla="*/ 67780 h 687542"/>
                <a:gd name="connsiteX5" fmla="*/ 356924 w 1046550"/>
                <a:gd name="connsiteY5" fmla="*/ 64 h 68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550" h="687542">
                  <a:moveTo>
                    <a:pt x="356924" y="64"/>
                  </a:moveTo>
                  <a:cubicBezTo>
                    <a:pt x="610656" y="-2950"/>
                    <a:pt x="926825" y="98224"/>
                    <a:pt x="1046550" y="576479"/>
                  </a:cubicBezTo>
                  <a:cubicBezTo>
                    <a:pt x="1046550" y="576479"/>
                    <a:pt x="631304" y="423710"/>
                    <a:pt x="485124" y="289336"/>
                  </a:cubicBezTo>
                  <a:cubicBezTo>
                    <a:pt x="485124" y="289336"/>
                    <a:pt x="789531" y="622070"/>
                    <a:pt x="1010407" y="668461"/>
                  </a:cubicBezTo>
                  <a:cubicBezTo>
                    <a:pt x="1010407" y="668461"/>
                    <a:pt x="369465" y="854024"/>
                    <a:pt x="0" y="67780"/>
                  </a:cubicBezTo>
                  <a:cubicBezTo>
                    <a:pt x="0" y="67780"/>
                    <a:pt x="159577" y="2409"/>
                    <a:pt x="356924" y="64"/>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3" name="Freeform 42"/>
            <p:cNvSpPr>
              <a:spLocks/>
            </p:cNvSpPr>
            <p:nvPr/>
          </p:nvSpPr>
          <p:spPr bwMode="auto">
            <a:xfrm>
              <a:off x="9608983" y="2667577"/>
              <a:ext cx="647804" cy="1110871"/>
            </a:xfrm>
            <a:custGeom>
              <a:avLst/>
              <a:gdLst>
                <a:gd name="connsiteX0" fmla="*/ 527284 w 647804"/>
                <a:gd name="connsiteY0" fmla="*/ 0 h 1110873"/>
                <a:gd name="connsiteX1" fmla="*/ 143389 w 647804"/>
                <a:gd name="connsiteY1" fmla="*/ 1110873 h 1110873"/>
                <a:gd name="connsiteX2" fmla="*/ 364249 w 647804"/>
                <a:gd name="connsiteY2" fmla="*/ 513449 h 1110873"/>
                <a:gd name="connsiteX3" fmla="*/ 46211 w 647804"/>
                <a:gd name="connsiteY3" fmla="*/ 1085281 h 1110873"/>
                <a:gd name="connsiteX4" fmla="*/ 527284 w 647804"/>
                <a:gd name="connsiteY4" fmla="*/ 0 h 11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804" h="1110873">
                  <a:moveTo>
                    <a:pt x="527284" y="0"/>
                  </a:moveTo>
                  <a:cubicBezTo>
                    <a:pt x="527284" y="0"/>
                    <a:pt x="975428" y="791767"/>
                    <a:pt x="143389" y="1110873"/>
                  </a:cubicBezTo>
                  <a:cubicBezTo>
                    <a:pt x="143389" y="1110873"/>
                    <a:pt x="246189" y="675801"/>
                    <a:pt x="364249" y="513449"/>
                  </a:cubicBezTo>
                  <a:cubicBezTo>
                    <a:pt x="364249" y="513449"/>
                    <a:pt x="65486" y="858947"/>
                    <a:pt x="46211" y="1085281"/>
                  </a:cubicBezTo>
                  <a:cubicBezTo>
                    <a:pt x="46211" y="1085281"/>
                    <a:pt x="-220427" y="467063"/>
                    <a:pt x="527284" y="0"/>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4" name="Freeform 43"/>
            <p:cNvSpPr>
              <a:spLocks/>
            </p:cNvSpPr>
            <p:nvPr/>
          </p:nvSpPr>
          <p:spPr bwMode="auto">
            <a:xfrm>
              <a:off x="6935341" y="3145933"/>
              <a:ext cx="819649" cy="957416"/>
            </a:xfrm>
            <a:custGeom>
              <a:avLst/>
              <a:gdLst>
                <a:gd name="connsiteX0" fmla="*/ 0 w 819649"/>
                <a:gd name="connsiteY0" fmla="*/ 6 h 957418"/>
                <a:gd name="connsiteX1" fmla="*/ 808998 w 819649"/>
                <a:gd name="connsiteY1" fmla="*/ 883833 h 957418"/>
                <a:gd name="connsiteX2" fmla="*/ 380800 w 819649"/>
                <a:gd name="connsiteY2" fmla="*/ 395928 h 957418"/>
                <a:gd name="connsiteX3" fmla="*/ 739105 w 819649"/>
                <a:gd name="connsiteY3" fmla="*/ 957418 h 957418"/>
                <a:gd name="connsiteX4" fmla="*/ 0 w 819649"/>
                <a:gd name="connsiteY4" fmla="*/ 6 h 957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649" h="957418">
                  <a:moveTo>
                    <a:pt x="0" y="6"/>
                  </a:moveTo>
                  <a:cubicBezTo>
                    <a:pt x="0" y="6"/>
                    <a:pt x="928701" y="-11192"/>
                    <a:pt x="808998" y="883833"/>
                  </a:cubicBezTo>
                  <a:cubicBezTo>
                    <a:pt x="808998" y="883833"/>
                    <a:pt x="468368" y="579892"/>
                    <a:pt x="380800" y="395928"/>
                  </a:cubicBezTo>
                  <a:cubicBezTo>
                    <a:pt x="380800" y="395928"/>
                    <a:pt x="544688" y="830243"/>
                    <a:pt x="739105" y="957418"/>
                  </a:cubicBezTo>
                  <a:cubicBezTo>
                    <a:pt x="739105" y="957418"/>
                    <a:pt x="53826" y="893431"/>
                    <a:pt x="0" y="6"/>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5" name="Freeform 44"/>
            <p:cNvSpPr>
              <a:spLocks/>
            </p:cNvSpPr>
            <p:nvPr/>
          </p:nvSpPr>
          <p:spPr bwMode="auto">
            <a:xfrm>
              <a:off x="7853179" y="3238036"/>
              <a:ext cx="518352" cy="909451"/>
            </a:xfrm>
            <a:custGeom>
              <a:avLst/>
              <a:gdLst>
                <a:gd name="connsiteX0" fmla="*/ 410800 w 518352"/>
                <a:gd name="connsiteY0" fmla="*/ 0 h 909451"/>
                <a:gd name="connsiteX1" fmla="*/ 122441 w 518352"/>
                <a:gd name="connsiteY1" fmla="*/ 909451 h 909451"/>
                <a:gd name="connsiteX2" fmla="*/ 288709 w 518352"/>
                <a:gd name="connsiteY2" fmla="*/ 419931 h 909451"/>
                <a:gd name="connsiteX3" fmla="*/ 43724 w 518352"/>
                <a:gd name="connsiteY3" fmla="*/ 891054 h 909451"/>
                <a:gd name="connsiteX4" fmla="*/ 410800 w 518352"/>
                <a:gd name="connsiteY4" fmla="*/ 0 h 90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352" h="909451">
                  <a:moveTo>
                    <a:pt x="410800" y="0"/>
                  </a:moveTo>
                  <a:cubicBezTo>
                    <a:pt x="410800" y="0"/>
                    <a:pt x="790728" y="632696"/>
                    <a:pt x="122441" y="909451"/>
                  </a:cubicBezTo>
                  <a:cubicBezTo>
                    <a:pt x="122441" y="909451"/>
                    <a:pt x="196338" y="554309"/>
                    <a:pt x="288709" y="419931"/>
                  </a:cubicBezTo>
                  <a:cubicBezTo>
                    <a:pt x="288709" y="419931"/>
                    <a:pt x="54166" y="707084"/>
                    <a:pt x="43724" y="891054"/>
                  </a:cubicBezTo>
                  <a:cubicBezTo>
                    <a:pt x="43724" y="891054"/>
                    <a:pt x="-186803" y="395135"/>
                    <a:pt x="410800" y="0"/>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6" name="Freeform 45"/>
            <p:cNvSpPr>
              <a:spLocks/>
            </p:cNvSpPr>
            <p:nvPr/>
          </p:nvSpPr>
          <p:spPr bwMode="auto">
            <a:xfrm>
              <a:off x="7692669" y="3388279"/>
              <a:ext cx="2025020" cy="3469716"/>
            </a:xfrm>
            <a:custGeom>
              <a:avLst/>
              <a:gdLst>
                <a:gd name="connsiteX0" fmla="*/ 960699 w 2025019"/>
                <a:gd name="connsiteY0" fmla="*/ 0 h 3469718"/>
                <a:gd name="connsiteX1" fmla="*/ 1151072 w 2025019"/>
                <a:gd name="connsiteY1" fmla="*/ 0 h 3469718"/>
                <a:gd name="connsiteX2" fmla="*/ 1229791 w 2025019"/>
                <a:gd name="connsiteY2" fmla="*/ 1049394 h 3469718"/>
                <a:gd name="connsiteX3" fmla="*/ 1884448 w 2025019"/>
                <a:gd name="connsiteY3" fmla="*/ 350331 h 3469718"/>
                <a:gd name="connsiteX4" fmla="*/ 2025019 w 2025019"/>
                <a:gd name="connsiteY4" fmla="*/ 536695 h 3469718"/>
                <a:gd name="connsiteX5" fmla="*/ 1335018 w 2025019"/>
                <a:gd name="connsiteY5" fmla="*/ 1363732 h 3469718"/>
                <a:gd name="connsiteX6" fmla="*/ 1287626 w 2025019"/>
                <a:gd name="connsiteY6" fmla="*/ 2190770 h 3469718"/>
                <a:gd name="connsiteX7" fmla="*/ 1416951 w 2025019"/>
                <a:gd name="connsiteY7" fmla="*/ 3469718 h 3469718"/>
                <a:gd name="connsiteX8" fmla="*/ 722131 w 2025019"/>
                <a:gd name="connsiteY8" fmla="*/ 3469718 h 3469718"/>
                <a:gd name="connsiteX9" fmla="*/ 796834 w 2025019"/>
                <a:gd name="connsiteY9" fmla="*/ 1946018 h 3469718"/>
                <a:gd name="connsiteX10" fmla="*/ 0 w 2025019"/>
                <a:gd name="connsiteY10" fmla="*/ 875828 h 3469718"/>
                <a:gd name="connsiteX11" fmla="*/ 129325 w 2025019"/>
                <a:gd name="connsiteY11" fmla="*/ 759051 h 3469718"/>
                <a:gd name="connsiteX12" fmla="*/ 878767 w 2025019"/>
                <a:gd name="connsiteY12" fmla="*/ 1608484 h 3469718"/>
                <a:gd name="connsiteX13" fmla="*/ 960699 w 2025019"/>
                <a:gd name="connsiteY13" fmla="*/ 0 h 346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25019" h="3469718">
                  <a:moveTo>
                    <a:pt x="960699" y="0"/>
                  </a:moveTo>
                  <a:cubicBezTo>
                    <a:pt x="1151072" y="0"/>
                    <a:pt x="1151072" y="0"/>
                    <a:pt x="1151072" y="0"/>
                  </a:cubicBezTo>
                  <a:cubicBezTo>
                    <a:pt x="1229791" y="1049394"/>
                    <a:pt x="1229791" y="1049394"/>
                    <a:pt x="1229791" y="1049394"/>
                  </a:cubicBezTo>
                  <a:cubicBezTo>
                    <a:pt x="1884448" y="350331"/>
                    <a:pt x="1884448" y="350331"/>
                    <a:pt x="1884448" y="350331"/>
                  </a:cubicBezTo>
                  <a:cubicBezTo>
                    <a:pt x="2025019" y="536695"/>
                    <a:pt x="2025019" y="536695"/>
                    <a:pt x="2025019" y="536695"/>
                  </a:cubicBezTo>
                  <a:cubicBezTo>
                    <a:pt x="1335018" y="1363732"/>
                    <a:pt x="1335018" y="1363732"/>
                    <a:pt x="1335018" y="1363732"/>
                  </a:cubicBezTo>
                  <a:cubicBezTo>
                    <a:pt x="1335018" y="1363732"/>
                    <a:pt x="1217742" y="1363732"/>
                    <a:pt x="1287626" y="2190770"/>
                  </a:cubicBezTo>
                  <a:cubicBezTo>
                    <a:pt x="1358313" y="3017807"/>
                    <a:pt x="1416951" y="3469718"/>
                    <a:pt x="1416951" y="3469718"/>
                  </a:cubicBezTo>
                  <a:lnTo>
                    <a:pt x="722131" y="3469718"/>
                  </a:lnTo>
                  <a:cubicBezTo>
                    <a:pt x="722131" y="3469718"/>
                    <a:pt x="902061" y="2295549"/>
                    <a:pt x="796834" y="1946018"/>
                  </a:cubicBezTo>
                  <a:cubicBezTo>
                    <a:pt x="0" y="875828"/>
                    <a:pt x="0" y="875828"/>
                    <a:pt x="0" y="875828"/>
                  </a:cubicBezTo>
                  <a:cubicBezTo>
                    <a:pt x="129325" y="759051"/>
                    <a:pt x="129325" y="759051"/>
                    <a:pt x="129325" y="759051"/>
                  </a:cubicBezTo>
                  <a:cubicBezTo>
                    <a:pt x="878767" y="1608484"/>
                    <a:pt x="878767" y="1608484"/>
                    <a:pt x="878767" y="1608484"/>
                  </a:cubicBezTo>
                  <a:cubicBezTo>
                    <a:pt x="960699" y="0"/>
                    <a:pt x="960699" y="0"/>
                    <a:pt x="960699" y="0"/>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8" name="Freeform 57"/>
            <p:cNvSpPr>
              <a:spLocks/>
            </p:cNvSpPr>
            <p:nvPr/>
          </p:nvSpPr>
          <p:spPr bwMode="auto">
            <a:xfrm>
              <a:off x="9762760" y="3630664"/>
              <a:ext cx="1415120" cy="682027"/>
            </a:xfrm>
            <a:custGeom>
              <a:avLst/>
              <a:gdLst>
                <a:gd name="connsiteX0" fmla="*/ 698996 w 1415119"/>
                <a:gd name="connsiteY0" fmla="*/ 394 h 682027"/>
                <a:gd name="connsiteX1" fmla="*/ 1415119 w 1415119"/>
                <a:gd name="connsiteY1" fmla="*/ 251915 h 682027"/>
                <a:gd name="connsiteX2" fmla="*/ 20078 w 1415119"/>
                <a:gd name="connsiteY2" fmla="*/ 384714 h 682027"/>
                <a:gd name="connsiteX3" fmla="*/ 777432 w 1415119"/>
                <a:gd name="connsiteY3" fmla="*/ 328714 h 682027"/>
                <a:gd name="connsiteX4" fmla="*/ 0 w 1415119"/>
                <a:gd name="connsiteY4" fmla="*/ 267915 h 682027"/>
                <a:gd name="connsiteX5" fmla="*/ 698996 w 1415119"/>
                <a:gd name="connsiteY5" fmla="*/ 394 h 682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5119" h="682027">
                  <a:moveTo>
                    <a:pt x="698996" y="394"/>
                  </a:moveTo>
                  <a:cubicBezTo>
                    <a:pt x="900769" y="5980"/>
                    <a:pt x="1141552" y="71917"/>
                    <a:pt x="1415119" y="251915"/>
                  </a:cubicBezTo>
                  <a:cubicBezTo>
                    <a:pt x="1415119" y="251915"/>
                    <a:pt x="775826" y="1123906"/>
                    <a:pt x="20078" y="384714"/>
                  </a:cubicBezTo>
                  <a:cubicBezTo>
                    <a:pt x="20078" y="384714"/>
                    <a:pt x="542917" y="281515"/>
                    <a:pt x="777432" y="328714"/>
                  </a:cubicBezTo>
                  <a:cubicBezTo>
                    <a:pt x="777432" y="328714"/>
                    <a:pt x="255396" y="176716"/>
                    <a:pt x="0" y="267915"/>
                  </a:cubicBezTo>
                  <a:cubicBezTo>
                    <a:pt x="0" y="267915"/>
                    <a:pt x="255095" y="-11895"/>
                    <a:pt x="698996" y="394"/>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9" name="Freeform 58"/>
            <p:cNvSpPr>
              <a:spLocks/>
            </p:cNvSpPr>
            <p:nvPr/>
          </p:nvSpPr>
          <p:spPr bwMode="auto">
            <a:xfrm>
              <a:off x="6415117" y="4078545"/>
              <a:ext cx="1165338" cy="562065"/>
            </a:xfrm>
            <a:custGeom>
              <a:avLst/>
              <a:gdLst>
                <a:gd name="connsiteX0" fmla="*/ 599725 w 1165337"/>
                <a:gd name="connsiteY0" fmla="*/ 1063 h 562065"/>
                <a:gd name="connsiteX1" fmla="*/ 1146865 w 1165337"/>
                <a:gd name="connsiteY1" fmla="*/ 234334 h 562065"/>
                <a:gd name="connsiteX2" fmla="*/ 523639 w 1165337"/>
                <a:gd name="connsiteY2" fmla="*/ 293528 h 562065"/>
                <a:gd name="connsiteX3" fmla="*/ 1165337 w 1165337"/>
                <a:gd name="connsiteY3" fmla="*/ 330324 h 562065"/>
                <a:gd name="connsiteX4" fmla="*/ 0 w 1165337"/>
                <a:gd name="connsiteY4" fmla="*/ 367120 h 562065"/>
                <a:gd name="connsiteX5" fmla="*/ 599725 w 1165337"/>
                <a:gd name="connsiteY5" fmla="*/ 1063 h 56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337" h="562065">
                  <a:moveTo>
                    <a:pt x="599725" y="1063"/>
                  </a:moveTo>
                  <a:cubicBezTo>
                    <a:pt x="762242" y="-8765"/>
                    <a:pt x="948593" y="48104"/>
                    <a:pt x="1146865" y="234334"/>
                  </a:cubicBezTo>
                  <a:cubicBezTo>
                    <a:pt x="1146865" y="234334"/>
                    <a:pt x="717996" y="327924"/>
                    <a:pt x="523639" y="293528"/>
                  </a:cubicBezTo>
                  <a:cubicBezTo>
                    <a:pt x="523639" y="293528"/>
                    <a:pt x="956524" y="409515"/>
                    <a:pt x="1165337" y="330324"/>
                  </a:cubicBezTo>
                  <a:cubicBezTo>
                    <a:pt x="1165337" y="330324"/>
                    <a:pt x="730042" y="826271"/>
                    <a:pt x="0" y="367120"/>
                  </a:cubicBezTo>
                  <a:cubicBezTo>
                    <a:pt x="0" y="367120"/>
                    <a:pt x="242186" y="22685"/>
                    <a:pt x="599725" y="1063"/>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0" name="Freeform 59"/>
            <p:cNvSpPr>
              <a:spLocks/>
            </p:cNvSpPr>
            <p:nvPr/>
          </p:nvSpPr>
          <p:spPr bwMode="auto">
            <a:xfrm>
              <a:off x="7003387" y="4597753"/>
              <a:ext cx="760246" cy="952645"/>
            </a:xfrm>
            <a:custGeom>
              <a:avLst/>
              <a:gdLst>
                <a:gd name="connsiteX0" fmla="*/ 671798 w 760246"/>
                <a:gd name="connsiteY0" fmla="*/ 0 h 952646"/>
                <a:gd name="connsiteX1" fmla="*/ 310318 w 760246"/>
                <a:gd name="connsiteY1" fmla="*/ 508718 h 952646"/>
                <a:gd name="connsiteX2" fmla="*/ 756947 w 760246"/>
                <a:gd name="connsiteY2" fmla="*/ 47992 h 952646"/>
                <a:gd name="connsiteX3" fmla="*/ 25151 w 760246"/>
                <a:gd name="connsiteY3" fmla="*/ 952646 h 952646"/>
                <a:gd name="connsiteX4" fmla="*/ 671798 w 760246"/>
                <a:gd name="connsiteY4" fmla="*/ 0 h 952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246" h="952646">
                  <a:moveTo>
                    <a:pt x="671798" y="0"/>
                  </a:moveTo>
                  <a:cubicBezTo>
                    <a:pt x="671798" y="0"/>
                    <a:pt x="463747" y="384738"/>
                    <a:pt x="310318" y="508718"/>
                  </a:cubicBezTo>
                  <a:cubicBezTo>
                    <a:pt x="310318" y="508718"/>
                    <a:pt x="680635" y="257559"/>
                    <a:pt x="756947" y="47992"/>
                  </a:cubicBezTo>
                  <a:cubicBezTo>
                    <a:pt x="756947" y="47992"/>
                    <a:pt x="851735" y="700687"/>
                    <a:pt x="25151" y="952646"/>
                  </a:cubicBezTo>
                  <a:cubicBezTo>
                    <a:pt x="25151" y="952646"/>
                    <a:pt x="-195754" y="90386"/>
                    <a:pt x="671798" y="0"/>
                  </a:cubicBezTo>
                  <a:close/>
                </a:path>
              </a:pathLst>
            </a:custGeom>
            <a:grp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grpSp>
      <p:sp>
        <p:nvSpPr>
          <p:cNvPr id="63" name="TextBox 62"/>
          <p:cNvSpPr txBox="1"/>
          <p:nvPr/>
        </p:nvSpPr>
        <p:spPr>
          <a:xfrm>
            <a:off x="2896614" y="5814397"/>
            <a:ext cx="2995078"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Add title here</a:t>
            </a:r>
          </a:p>
        </p:txBody>
      </p:sp>
      <p:sp>
        <p:nvSpPr>
          <p:cNvPr id="64" name="TextBox 63"/>
          <p:cNvSpPr txBox="1"/>
          <p:nvPr/>
        </p:nvSpPr>
        <p:spPr>
          <a:xfrm>
            <a:off x="2896613" y="6537377"/>
            <a:ext cx="4117531"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omnis iste voluptatem ut fringilla.</a:t>
            </a:r>
          </a:p>
        </p:txBody>
      </p:sp>
      <p:sp>
        <p:nvSpPr>
          <p:cNvPr id="65" name="TextBox 64"/>
          <p:cNvSpPr txBox="1"/>
          <p:nvPr/>
        </p:nvSpPr>
        <p:spPr>
          <a:xfrm>
            <a:off x="1678842" y="5602900"/>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5E6970"/>
                </a:solidFill>
                <a:effectLst/>
                <a:uLnTx/>
                <a:uFillTx/>
                <a:latin typeface="Flaticon" panose="02000603000000000000" pitchFamily="2" charset="0"/>
                <a:ea typeface="+mn-ea"/>
                <a:cs typeface="+mn-cs"/>
              </a:rPr>
              <a:t></a:t>
            </a:r>
          </a:p>
        </p:txBody>
      </p:sp>
      <p:sp>
        <p:nvSpPr>
          <p:cNvPr id="68" name="TextBox 67"/>
          <p:cNvSpPr txBox="1"/>
          <p:nvPr/>
        </p:nvSpPr>
        <p:spPr>
          <a:xfrm>
            <a:off x="9248025" y="5814397"/>
            <a:ext cx="2995078"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Add title here</a:t>
            </a:r>
          </a:p>
        </p:txBody>
      </p:sp>
      <p:sp>
        <p:nvSpPr>
          <p:cNvPr id="69" name="TextBox 68"/>
          <p:cNvSpPr txBox="1"/>
          <p:nvPr/>
        </p:nvSpPr>
        <p:spPr>
          <a:xfrm>
            <a:off x="9248024" y="6537377"/>
            <a:ext cx="4117531"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omnis iste voluptatem ut fringilla.</a:t>
            </a:r>
          </a:p>
        </p:txBody>
      </p:sp>
      <p:sp>
        <p:nvSpPr>
          <p:cNvPr id="70" name="TextBox 69"/>
          <p:cNvSpPr txBox="1"/>
          <p:nvPr/>
        </p:nvSpPr>
        <p:spPr>
          <a:xfrm>
            <a:off x="8030253" y="5602900"/>
            <a:ext cx="704120" cy="1323592"/>
          </a:xfrm>
          <a:prstGeom prst="rect">
            <a:avLst/>
          </a:prstGeom>
          <a:noFill/>
        </p:spPr>
        <p:txBody>
          <a:bodyPr wrap="none" rtlCol="0">
            <a:spAutoFit/>
          </a:bodyPr>
          <a:lstStyle>
            <a:defPPr>
              <a:defRPr lang="en-US"/>
            </a:defPPr>
            <a:lvl1pPr algn="ctr">
              <a:defRPr sz="3200">
                <a:solidFill>
                  <a:srgbClr val="FFFFFF"/>
                </a:solidFill>
                <a:latin typeface="Flaticon" panose="02000603000000000000" pitchFamily="2" charset="0"/>
              </a:defRPr>
            </a:lvl1p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F0AB00"/>
                </a:solidFill>
                <a:effectLst/>
                <a:uLnTx/>
                <a:uFillTx/>
                <a:latin typeface="Flaticon" panose="02000603000000000000" pitchFamily="2" charset="0"/>
                <a:ea typeface="+mn-ea"/>
                <a:cs typeface="+mn-cs"/>
              </a:rPr>
              <a:t></a:t>
            </a:r>
          </a:p>
        </p:txBody>
      </p:sp>
      <p:sp>
        <p:nvSpPr>
          <p:cNvPr id="72" name="TextBox 71"/>
          <p:cNvSpPr txBox="1"/>
          <p:nvPr/>
        </p:nvSpPr>
        <p:spPr>
          <a:xfrm>
            <a:off x="2896614" y="8537316"/>
            <a:ext cx="2995078"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Add title here</a:t>
            </a:r>
          </a:p>
        </p:txBody>
      </p:sp>
      <p:sp>
        <p:nvSpPr>
          <p:cNvPr id="73" name="TextBox 72"/>
          <p:cNvSpPr txBox="1"/>
          <p:nvPr/>
        </p:nvSpPr>
        <p:spPr>
          <a:xfrm>
            <a:off x="2896613" y="9260296"/>
            <a:ext cx="4117531"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omnis iste voluptatem ut fringilla.</a:t>
            </a:r>
          </a:p>
        </p:txBody>
      </p:sp>
      <p:sp>
        <p:nvSpPr>
          <p:cNvPr id="74" name="TextBox 73"/>
          <p:cNvSpPr txBox="1"/>
          <p:nvPr/>
        </p:nvSpPr>
        <p:spPr>
          <a:xfrm>
            <a:off x="1678842" y="8325819"/>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E98300"/>
                </a:solidFill>
                <a:effectLst/>
                <a:uLnTx/>
                <a:uFillTx/>
                <a:latin typeface="Flaticon" panose="02000603000000000000" pitchFamily="2" charset="0"/>
                <a:ea typeface="+mn-ea"/>
                <a:cs typeface="+mn-cs"/>
              </a:rPr>
              <a:t></a:t>
            </a:r>
          </a:p>
        </p:txBody>
      </p:sp>
      <p:sp>
        <p:nvSpPr>
          <p:cNvPr id="76" name="TextBox 75"/>
          <p:cNvSpPr txBox="1"/>
          <p:nvPr/>
        </p:nvSpPr>
        <p:spPr>
          <a:xfrm>
            <a:off x="9248025" y="8537316"/>
            <a:ext cx="2995078"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Add title here</a:t>
            </a:r>
          </a:p>
        </p:txBody>
      </p:sp>
      <p:sp>
        <p:nvSpPr>
          <p:cNvPr id="77" name="TextBox 76"/>
          <p:cNvSpPr txBox="1"/>
          <p:nvPr/>
        </p:nvSpPr>
        <p:spPr>
          <a:xfrm>
            <a:off x="9248024" y="9260296"/>
            <a:ext cx="4117531"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omnis iste voluptatem ut fringilla.</a:t>
            </a:r>
          </a:p>
        </p:txBody>
      </p:sp>
      <p:sp>
        <p:nvSpPr>
          <p:cNvPr id="78" name="TextBox 77"/>
          <p:cNvSpPr txBox="1"/>
          <p:nvPr/>
        </p:nvSpPr>
        <p:spPr>
          <a:xfrm>
            <a:off x="8030253" y="8325819"/>
            <a:ext cx="704120" cy="1323592"/>
          </a:xfrm>
          <a:prstGeom prst="rect">
            <a:avLst/>
          </a:prstGeom>
          <a:noFill/>
        </p:spPr>
        <p:txBody>
          <a:bodyPr wrap="none" rtlCol="0">
            <a:spAutoFit/>
          </a:bodyPr>
          <a:lstStyle>
            <a:defPPr>
              <a:defRPr lang="en-US"/>
            </a:defPPr>
            <a:lvl1pPr algn="ctr">
              <a:defRPr sz="3200">
                <a:solidFill>
                  <a:srgbClr val="FFFFFF"/>
                </a:solidFill>
                <a:latin typeface="Flaticon" panose="02000603000000000000" pitchFamily="2" charset="0"/>
              </a:defRPr>
            </a:lvl1p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8D248D"/>
                </a:solidFill>
                <a:effectLst/>
                <a:uLnTx/>
                <a:uFillTx/>
                <a:latin typeface="Flaticon" panose="02000603000000000000" pitchFamily="2" charset="0"/>
                <a:ea typeface="+mn-ea"/>
                <a:cs typeface="+mn-cs"/>
              </a:rPr>
              <a:t></a:t>
            </a:r>
          </a:p>
        </p:txBody>
      </p:sp>
      <p:sp>
        <p:nvSpPr>
          <p:cNvPr id="2" name="Title 1">
            <a:extLst>
              <a:ext uri="{FF2B5EF4-FFF2-40B4-BE49-F238E27FC236}">
                <a16:creationId xmlns:a16="http://schemas.microsoft.com/office/drawing/2014/main" id="{5E36B43C-0CCF-4657-A0A7-67B073B019AD}"/>
              </a:ext>
            </a:extLst>
          </p:cNvPr>
          <p:cNvSpPr>
            <a:spLocks noGrp="1"/>
          </p:cNvSpPr>
          <p:nvPr>
            <p:ph type="title"/>
          </p:nvPr>
        </p:nvSpPr>
        <p:spPr/>
        <p:txBody>
          <a:bodyPr/>
          <a:lstStyle/>
          <a:p>
            <a:r>
              <a:rPr lang="en-US" dirty="0"/>
              <a:t>TREE DIAGRAM</a:t>
            </a:r>
          </a:p>
        </p:txBody>
      </p:sp>
    </p:spTree>
    <p:extLst>
      <p:ext uri="{BB962C8B-B14F-4D97-AF65-F5344CB8AC3E}">
        <p14:creationId xmlns:p14="http://schemas.microsoft.com/office/powerpoint/2010/main" val="313356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
          <p:cNvSpPr>
            <a:spLocks noChangeArrowheads="1"/>
          </p:cNvSpPr>
          <p:nvPr/>
        </p:nvSpPr>
        <p:spPr bwMode="auto">
          <a:xfrm>
            <a:off x="14746857" y="7584518"/>
            <a:ext cx="2603592" cy="2011882"/>
          </a:xfrm>
          <a:custGeom>
            <a:avLst/>
            <a:gdLst>
              <a:gd name="T0" fmla="*/ 8773 w 8942"/>
              <a:gd name="T1" fmla="*/ 6908 h 6909"/>
              <a:gd name="T2" fmla="*/ 8773 w 8942"/>
              <a:gd name="T3" fmla="*/ 6908 h 6909"/>
              <a:gd name="T4" fmla="*/ 8941 w 8942"/>
              <a:gd name="T5" fmla="*/ 6618 h 6909"/>
              <a:gd name="T6" fmla="*/ 1251 w 8942"/>
              <a:gd name="T7" fmla="*/ 2268 h 6909"/>
              <a:gd name="T8" fmla="*/ 335 w 8942"/>
              <a:gd name="T9" fmla="*/ 1391 h 6909"/>
              <a:gd name="T10" fmla="*/ 345 w 8942"/>
              <a:gd name="T11" fmla="*/ 1373 h 6909"/>
              <a:gd name="T12" fmla="*/ 335 w 8942"/>
              <a:gd name="T13" fmla="*/ 1363 h 6909"/>
              <a:gd name="T14" fmla="*/ 335 w 8942"/>
              <a:gd name="T15" fmla="*/ 0 h 6909"/>
              <a:gd name="T16" fmla="*/ 9 w 8942"/>
              <a:gd name="T17" fmla="*/ 0 h 6909"/>
              <a:gd name="T18" fmla="*/ 9 w 8942"/>
              <a:gd name="T19" fmla="*/ 1354 h 6909"/>
              <a:gd name="T20" fmla="*/ 1092 w 8942"/>
              <a:gd name="T21" fmla="*/ 2549 h 6909"/>
              <a:gd name="T22" fmla="*/ 8773 w 8942"/>
              <a:gd name="T23" fmla="*/ 6908 h 6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42" h="6909">
                <a:moveTo>
                  <a:pt x="8773" y="6908"/>
                </a:moveTo>
                <a:lnTo>
                  <a:pt x="8773" y="6908"/>
                </a:lnTo>
                <a:cubicBezTo>
                  <a:pt x="8941" y="6618"/>
                  <a:pt x="8941" y="6618"/>
                  <a:pt x="8941" y="6618"/>
                </a:cubicBezTo>
                <a:cubicBezTo>
                  <a:pt x="1251" y="2268"/>
                  <a:pt x="1251" y="2268"/>
                  <a:pt x="1251" y="2268"/>
                </a:cubicBezTo>
                <a:cubicBezTo>
                  <a:pt x="364" y="1803"/>
                  <a:pt x="335" y="1438"/>
                  <a:pt x="335" y="1391"/>
                </a:cubicBezTo>
                <a:cubicBezTo>
                  <a:pt x="345" y="1373"/>
                  <a:pt x="345" y="1373"/>
                  <a:pt x="345" y="1373"/>
                </a:cubicBezTo>
                <a:cubicBezTo>
                  <a:pt x="335" y="1363"/>
                  <a:pt x="335" y="1363"/>
                  <a:pt x="335" y="1363"/>
                </a:cubicBezTo>
                <a:cubicBezTo>
                  <a:pt x="335" y="0"/>
                  <a:pt x="335" y="0"/>
                  <a:pt x="335" y="0"/>
                </a:cubicBezTo>
                <a:cubicBezTo>
                  <a:pt x="9" y="0"/>
                  <a:pt x="9" y="0"/>
                  <a:pt x="9" y="0"/>
                </a:cubicBezTo>
                <a:cubicBezTo>
                  <a:pt x="9" y="1354"/>
                  <a:pt x="9" y="1354"/>
                  <a:pt x="9" y="1354"/>
                </a:cubicBezTo>
                <a:cubicBezTo>
                  <a:pt x="0" y="1475"/>
                  <a:pt x="19" y="1989"/>
                  <a:pt x="1092" y="2549"/>
                </a:cubicBezTo>
                <a:lnTo>
                  <a:pt x="8773" y="6908"/>
                </a:lnTo>
              </a:path>
            </a:pathLst>
          </a:custGeom>
          <a:solidFill>
            <a:schemeClr val="accent1"/>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63" name="Freeform 2"/>
          <p:cNvSpPr>
            <a:spLocks noChangeArrowheads="1"/>
          </p:cNvSpPr>
          <p:nvPr/>
        </p:nvSpPr>
        <p:spPr bwMode="auto">
          <a:xfrm>
            <a:off x="17309367" y="7141572"/>
            <a:ext cx="2056684" cy="3042859"/>
          </a:xfrm>
          <a:custGeom>
            <a:avLst/>
            <a:gdLst>
              <a:gd name="T0" fmla="*/ 167 w 7066"/>
              <a:gd name="T1" fmla="*/ 10452 h 10453"/>
              <a:gd name="T2" fmla="*/ 167 w 7066"/>
              <a:gd name="T3" fmla="*/ 10452 h 10453"/>
              <a:gd name="T4" fmla="*/ 6252 w 7066"/>
              <a:gd name="T5" fmla="*/ 6962 h 10453"/>
              <a:gd name="T6" fmla="*/ 7065 w 7066"/>
              <a:gd name="T7" fmla="*/ 5655 h 10453"/>
              <a:gd name="T8" fmla="*/ 7065 w 7066"/>
              <a:gd name="T9" fmla="*/ 0 h 10453"/>
              <a:gd name="T10" fmla="*/ 6737 w 7066"/>
              <a:gd name="T11" fmla="*/ 0 h 10453"/>
              <a:gd name="T12" fmla="*/ 6737 w 7066"/>
              <a:gd name="T13" fmla="*/ 5665 h 10453"/>
              <a:gd name="T14" fmla="*/ 6084 w 7066"/>
              <a:gd name="T15" fmla="*/ 6682 h 10453"/>
              <a:gd name="T16" fmla="*/ 0 w 7066"/>
              <a:gd name="T17" fmla="*/ 10173 h 10453"/>
              <a:gd name="T18" fmla="*/ 167 w 7066"/>
              <a:gd name="T19" fmla="*/ 10452 h 10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66" h="10453">
                <a:moveTo>
                  <a:pt x="167" y="10452"/>
                </a:moveTo>
                <a:lnTo>
                  <a:pt x="167" y="10452"/>
                </a:lnTo>
                <a:cubicBezTo>
                  <a:pt x="6252" y="6962"/>
                  <a:pt x="6252" y="6962"/>
                  <a:pt x="6252" y="6962"/>
                </a:cubicBezTo>
                <a:cubicBezTo>
                  <a:pt x="7065" y="6513"/>
                  <a:pt x="7065" y="5720"/>
                  <a:pt x="7065" y="5655"/>
                </a:cubicBezTo>
                <a:cubicBezTo>
                  <a:pt x="7065" y="0"/>
                  <a:pt x="7065" y="0"/>
                  <a:pt x="7065" y="0"/>
                </a:cubicBezTo>
                <a:cubicBezTo>
                  <a:pt x="6737" y="0"/>
                  <a:pt x="6737" y="0"/>
                  <a:pt x="6737" y="0"/>
                </a:cubicBezTo>
                <a:cubicBezTo>
                  <a:pt x="6737" y="5665"/>
                  <a:pt x="6737" y="5665"/>
                  <a:pt x="6737" y="5665"/>
                </a:cubicBezTo>
                <a:cubicBezTo>
                  <a:pt x="6737" y="5693"/>
                  <a:pt x="6747" y="6318"/>
                  <a:pt x="6084" y="6682"/>
                </a:cubicBezTo>
                <a:cubicBezTo>
                  <a:pt x="0" y="10173"/>
                  <a:pt x="0" y="10173"/>
                  <a:pt x="0" y="10173"/>
                </a:cubicBezTo>
                <a:lnTo>
                  <a:pt x="167" y="10452"/>
                </a:lnTo>
              </a:path>
            </a:pathLst>
          </a:custGeom>
          <a:solidFill>
            <a:schemeClr val="accent3"/>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64" name="Freeform 3"/>
          <p:cNvSpPr>
            <a:spLocks noChangeArrowheads="1"/>
          </p:cNvSpPr>
          <p:nvPr/>
        </p:nvSpPr>
        <p:spPr bwMode="auto">
          <a:xfrm>
            <a:off x="15051124" y="5733125"/>
            <a:ext cx="807524" cy="3497362"/>
          </a:xfrm>
          <a:custGeom>
            <a:avLst/>
            <a:gdLst>
              <a:gd name="T0" fmla="*/ 2678 w 2773"/>
              <a:gd name="T1" fmla="*/ 12012 h 12013"/>
              <a:gd name="T2" fmla="*/ 2678 w 2773"/>
              <a:gd name="T3" fmla="*/ 12012 h 12013"/>
              <a:gd name="T4" fmla="*/ 2772 w 2773"/>
              <a:gd name="T5" fmla="*/ 11855 h 12013"/>
              <a:gd name="T6" fmla="*/ 588 w 2773"/>
              <a:gd name="T7" fmla="*/ 10613 h 12013"/>
              <a:gd name="T8" fmla="*/ 206 w 2773"/>
              <a:gd name="T9" fmla="*/ 10062 h 12013"/>
              <a:gd name="T10" fmla="*/ 206 w 2773"/>
              <a:gd name="T11" fmla="*/ 10052 h 12013"/>
              <a:gd name="T12" fmla="*/ 206 w 2773"/>
              <a:gd name="T13" fmla="*/ 0 h 12013"/>
              <a:gd name="T14" fmla="*/ 18 w 2773"/>
              <a:gd name="T15" fmla="*/ 0 h 12013"/>
              <a:gd name="T16" fmla="*/ 18 w 2773"/>
              <a:gd name="T17" fmla="*/ 10043 h 12013"/>
              <a:gd name="T18" fmla="*/ 495 w 2773"/>
              <a:gd name="T19" fmla="*/ 10772 h 12013"/>
              <a:gd name="T20" fmla="*/ 2678 w 2773"/>
              <a:gd name="T21" fmla="*/ 12012 h 12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3" h="12013">
                <a:moveTo>
                  <a:pt x="2678" y="12012"/>
                </a:moveTo>
                <a:lnTo>
                  <a:pt x="2678" y="12012"/>
                </a:lnTo>
                <a:cubicBezTo>
                  <a:pt x="2772" y="11855"/>
                  <a:pt x="2772" y="11855"/>
                  <a:pt x="2772" y="11855"/>
                </a:cubicBezTo>
                <a:cubicBezTo>
                  <a:pt x="588" y="10613"/>
                  <a:pt x="588" y="10613"/>
                  <a:pt x="588" y="10613"/>
                </a:cubicBezTo>
                <a:cubicBezTo>
                  <a:pt x="169" y="10388"/>
                  <a:pt x="206" y="10072"/>
                  <a:pt x="206" y="10062"/>
                </a:cubicBezTo>
                <a:cubicBezTo>
                  <a:pt x="206" y="10052"/>
                  <a:pt x="206" y="10052"/>
                  <a:pt x="206" y="10052"/>
                </a:cubicBezTo>
                <a:cubicBezTo>
                  <a:pt x="206" y="0"/>
                  <a:pt x="206" y="0"/>
                  <a:pt x="206" y="0"/>
                </a:cubicBezTo>
                <a:cubicBezTo>
                  <a:pt x="18" y="0"/>
                  <a:pt x="18" y="0"/>
                  <a:pt x="18" y="0"/>
                </a:cubicBezTo>
                <a:cubicBezTo>
                  <a:pt x="18" y="10043"/>
                  <a:pt x="18" y="10043"/>
                  <a:pt x="18" y="10043"/>
                </a:cubicBezTo>
                <a:cubicBezTo>
                  <a:pt x="18" y="10109"/>
                  <a:pt x="0" y="10501"/>
                  <a:pt x="495" y="10772"/>
                </a:cubicBezTo>
                <a:lnTo>
                  <a:pt x="2678" y="12012"/>
                </a:lnTo>
              </a:path>
            </a:pathLst>
          </a:custGeom>
          <a:solidFill>
            <a:schemeClr val="accent2"/>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65" name="Freeform 4"/>
          <p:cNvSpPr>
            <a:spLocks noChangeArrowheads="1"/>
          </p:cNvSpPr>
          <p:nvPr/>
        </p:nvSpPr>
        <p:spPr bwMode="auto">
          <a:xfrm>
            <a:off x="18409603" y="5579055"/>
            <a:ext cx="1423759" cy="2954270"/>
          </a:xfrm>
          <a:custGeom>
            <a:avLst/>
            <a:gdLst>
              <a:gd name="T0" fmla="*/ 84 w 4892"/>
              <a:gd name="T1" fmla="*/ 10146 h 10147"/>
              <a:gd name="T2" fmla="*/ 84 w 4892"/>
              <a:gd name="T3" fmla="*/ 10146 h 10147"/>
              <a:gd name="T4" fmla="*/ 3799 w 4892"/>
              <a:gd name="T5" fmla="*/ 8102 h 10147"/>
              <a:gd name="T6" fmla="*/ 4891 w 4892"/>
              <a:gd name="T7" fmla="*/ 6992 h 10147"/>
              <a:gd name="T8" fmla="*/ 4891 w 4892"/>
              <a:gd name="T9" fmla="*/ 6973 h 10147"/>
              <a:gd name="T10" fmla="*/ 4891 w 4892"/>
              <a:gd name="T11" fmla="*/ 0 h 10147"/>
              <a:gd name="T12" fmla="*/ 4704 w 4892"/>
              <a:gd name="T13" fmla="*/ 0 h 10147"/>
              <a:gd name="T14" fmla="*/ 4704 w 4892"/>
              <a:gd name="T15" fmla="*/ 6963 h 10147"/>
              <a:gd name="T16" fmla="*/ 3723 w 4892"/>
              <a:gd name="T17" fmla="*/ 7943 h 10147"/>
              <a:gd name="T18" fmla="*/ 3715 w 4892"/>
              <a:gd name="T19" fmla="*/ 7943 h 10147"/>
              <a:gd name="T20" fmla="*/ 0 w 4892"/>
              <a:gd name="T21" fmla="*/ 9988 h 10147"/>
              <a:gd name="T22" fmla="*/ 84 w 4892"/>
              <a:gd name="T23" fmla="*/ 10146 h 10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92" h="10147">
                <a:moveTo>
                  <a:pt x="84" y="10146"/>
                </a:moveTo>
                <a:lnTo>
                  <a:pt x="84" y="10146"/>
                </a:lnTo>
                <a:cubicBezTo>
                  <a:pt x="3799" y="8102"/>
                  <a:pt x="3799" y="8102"/>
                  <a:pt x="3799" y="8102"/>
                </a:cubicBezTo>
                <a:cubicBezTo>
                  <a:pt x="4732" y="7710"/>
                  <a:pt x="4881" y="7019"/>
                  <a:pt x="4891" y="6992"/>
                </a:cubicBezTo>
                <a:cubicBezTo>
                  <a:pt x="4891" y="6973"/>
                  <a:pt x="4891" y="6973"/>
                  <a:pt x="4891" y="6973"/>
                </a:cubicBezTo>
                <a:cubicBezTo>
                  <a:pt x="4891" y="0"/>
                  <a:pt x="4891" y="0"/>
                  <a:pt x="4891" y="0"/>
                </a:cubicBezTo>
                <a:cubicBezTo>
                  <a:pt x="4704" y="0"/>
                  <a:pt x="4704" y="0"/>
                  <a:pt x="4704" y="0"/>
                </a:cubicBezTo>
                <a:cubicBezTo>
                  <a:pt x="4704" y="6963"/>
                  <a:pt x="4704" y="6963"/>
                  <a:pt x="4704" y="6963"/>
                </a:cubicBezTo>
                <a:cubicBezTo>
                  <a:pt x="4686" y="7038"/>
                  <a:pt x="4527" y="7608"/>
                  <a:pt x="3723" y="7943"/>
                </a:cubicBezTo>
                <a:cubicBezTo>
                  <a:pt x="3715" y="7943"/>
                  <a:pt x="3715" y="7943"/>
                  <a:pt x="3715" y="7943"/>
                </a:cubicBezTo>
                <a:cubicBezTo>
                  <a:pt x="0" y="9988"/>
                  <a:pt x="0" y="9988"/>
                  <a:pt x="0" y="9988"/>
                </a:cubicBezTo>
                <a:lnTo>
                  <a:pt x="84" y="10146"/>
                </a:lnTo>
              </a:path>
            </a:pathLst>
          </a:custGeom>
          <a:solidFill>
            <a:schemeClr val="accent6"/>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66" name="Freeform 5"/>
          <p:cNvSpPr>
            <a:spLocks noChangeArrowheads="1"/>
          </p:cNvSpPr>
          <p:nvPr/>
        </p:nvSpPr>
        <p:spPr bwMode="auto">
          <a:xfrm>
            <a:off x="16106425" y="8394663"/>
            <a:ext cx="639344" cy="1391755"/>
          </a:xfrm>
          <a:custGeom>
            <a:avLst/>
            <a:gdLst>
              <a:gd name="T0" fmla="*/ 2136 w 2194"/>
              <a:gd name="T1" fmla="*/ 4779 h 4780"/>
              <a:gd name="T2" fmla="*/ 2136 w 2194"/>
              <a:gd name="T3" fmla="*/ 4779 h 4780"/>
              <a:gd name="T4" fmla="*/ 2193 w 2194"/>
              <a:gd name="T5" fmla="*/ 4685 h 4780"/>
              <a:gd name="T6" fmla="*/ 747 w 2194"/>
              <a:gd name="T7" fmla="*/ 3798 h 4780"/>
              <a:gd name="T8" fmla="*/ 121 w 2194"/>
              <a:gd name="T9" fmla="*/ 3015 h 4780"/>
              <a:gd name="T10" fmla="*/ 121 w 2194"/>
              <a:gd name="T11" fmla="*/ 3015 h 4780"/>
              <a:gd name="T12" fmla="*/ 121 w 2194"/>
              <a:gd name="T13" fmla="*/ 0 h 4780"/>
              <a:gd name="T14" fmla="*/ 9 w 2194"/>
              <a:gd name="T15" fmla="*/ 0 h 4780"/>
              <a:gd name="T16" fmla="*/ 9 w 2194"/>
              <a:gd name="T17" fmla="*/ 3005 h 4780"/>
              <a:gd name="T18" fmla="*/ 690 w 2194"/>
              <a:gd name="T19" fmla="*/ 3892 h 4780"/>
              <a:gd name="T20" fmla="*/ 2136 w 2194"/>
              <a:gd name="T21" fmla="*/ 4779 h 4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4" h="4780">
                <a:moveTo>
                  <a:pt x="2136" y="4779"/>
                </a:moveTo>
                <a:lnTo>
                  <a:pt x="2136" y="4779"/>
                </a:lnTo>
                <a:cubicBezTo>
                  <a:pt x="2193" y="4685"/>
                  <a:pt x="2193" y="4685"/>
                  <a:pt x="2193" y="4685"/>
                </a:cubicBezTo>
                <a:cubicBezTo>
                  <a:pt x="747" y="3798"/>
                  <a:pt x="747" y="3798"/>
                  <a:pt x="747" y="3798"/>
                </a:cubicBezTo>
                <a:cubicBezTo>
                  <a:pt x="92" y="3379"/>
                  <a:pt x="112" y="3015"/>
                  <a:pt x="121" y="3015"/>
                </a:cubicBezTo>
                <a:lnTo>
                  <a:pt x="121" y="3015"/>
                </a:lnTo>
                <a:cubicBezTo>
                  <a:pt x="121" y="0"/>
                  <a:pt x="121" y="0"/>
                  <a:pt x="121" y="0"/>
                </a:cubicBezTo>
                <a:cubicBezTo>
                  <a:pt x="9" y="0"/>
                  <a:pt x="9" y="0"/>
                  <a:pt x="9" y="0"/>
                </a:cubicBezTo>
                <a:cubicBezTo>
                  <a:pt x="9" y="3005"/>
                  <a:pt x="9" y="3005"/>
                  <a:pt x="9" y="3005"/>
                </a:cubicBezTo>
                <a:cubicBezTo>
                  <a:pt x="0" y="3052"/>
                  <a:pt x="0" y="3443"/>
                  <a:pt x="690" y="3892"/>
                </a:cubicBezTo>
                <a:lnTo>
                  <a:pt x="2136" y="4779"/>
                </a:lnTo>
              </a:path>
            </a:pathLst>
          </a:custGeom>
          <a:solidFill>
            <a:schemeClr val="accent2"/>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67" name="Freeform 6"/>
          <p:cNvSpPr>
            <a:spLocks noChangeArrowheads="1"/>
          </p:cNvSpPr>
          <p:nvPr/>
        </p:nvSpPr>
        <p:spPr bwMode="auto">
          <a:xfrm>
            <a:off x="16827933" y="6997772"/>
            <a:ext cx="489137" cy="1856529"/>
          </a:xfrm>
          <a:custGeom>
            <a:avLst/>
            <a:gdLst>
              <a:gd name="T0" fmla="*/ 1624 w 1681"/>
              <a:gd name="T1" fmla="*/ 6374 h 6375"/>
              <a:gd name="T2" fmla="*/ 1624 w 1681"/>
              <a:gd name="T3" fmla="*/ 6374 h 6375"/>
              <a:gd name="T4" fmla="*/ 1680 w 1681"/>
              <a:gd name="T5" fmla="*/ 6282 h 6375"/>
              <a:gd name="T6" fmla="*/ 616 w 1681"/>
              <a:gd name="T7" fmla="*/ 5684 h 6375"/>
              <a:gd name="T8" fmla="*/ 121 w 1681"/>
              <a:gd name="T9" fmla="*/ 4983 h 6375"/>
              <a:gd name="T10" fmla="*/ 121 w 1681"/>
              <a:gd name="T11" fmla="*/ 4983 h 6375"/>
              <a:gd name="T12" fmla="*/ 121 w 1681"/>
              <a:gd name="T13" fmla="*/ 0 h 6375"/>
              <a:gd name="T14" fmla="*/ 9 w 1681"/>
              <a:gd name="T15" fmla="*/ 0 h 6375"/>
              <a:gd name="T16" fmla="*/ 9 w 1681"/>
              <a:gd name="T17" fmla="*/ 4983 h 6375"/>
              <a:gd name="T18" fmla="*/ 560 w 1681"/>
              <a:gd name="T19" fmla="*/ 5786 h 6375"/>
              <a:gd name="T20" fmla="*/ 1624 w 1681"/>
              <a:gd name="T21" fmla="*/ 6374 h 6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1" h="6375">
                <a:moveTo>
                  <a:pt x="1624" y="6374"/>
                </a:moveTo>
                <a:lnTo>
                  <a:pt x="1624" y="6374"/>
                </a:lnTo>
                <a:cubicBezTo>
                  <a:pt x="1680" y="6282"/>
                  <a:pt x="1680" y="6282"/>
                  <a:pt x="1680" y="6282"/>
                </a:cubicBezTo>
                <a:cubicBezTo>
                  <a:pt x="616" y="5684"/>
                  <a:pt x="616" y="5684"/>
                  <a:pt x="616" y="5684"/>
                </a:cubicBezTo>
                <a:cubicBezTo>
                  <a:pt x="103" y="5394"/>
                  <a:pt x="121" y="5003"/>
                  <a:pt x="121" y="4983"/>
                </a:cubicBezTo>
                <a:lnTo>
                  <a:pt x="121" y="4983"/>
                </a:lnTo>
                <a:cubicBezTo>
                  <a:pt x="121" y="0"/>
                  <a:pt x="121" y="0"/>
                  <a:pt x="121" y="0"/>
                </a:cubicBezTo>
                <a:cubicBezTo>
                  <a:pt x="9" y="0"/>
                  <a:pt x="9" y="0"/>
                  <a:pt x="9" y="0"/>
                </a:cubicBezTo>
                <a:cubicBezTo>
                  <a:pt x="9" y="4983"/>
                  <a:pt x="9" y="4983"/>
                  <a:pt x="9" y="4983"/>
                </a:cubicBezTo>
                <a:cubicBezTo>
                  <a:pt x="9" y="5021"/>
                  <a:pt x="0" y="5460"/>
                  <a:pt x="560" y="5786"/>
                </a:cubicBezTo>
                <a:lnTo>
                  <a:pt x="1624" y="6374"/>
                </a:lnTo>
              </a:path>
            </a:pathLst>
          </a:custGeom>
          <a:solidFill>
            <a:schemeClr val="accent1"/>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68" name="Freeform 7"/>
          <p:cNvSpPr>
            <a:spLocks noChangeArrowheads="1"/>
          </p:cNvSpPr>
          <p:nvPr/>
        </p:nvSpPr>
        <p:spPr bwMode="auto">
          <a:xfrm>
            <a:off x="17341462" y="5562365"/>
            <a:ext cx="739482" cy="1307017"/>
          </a:xfrm>
          <a:custGeom>
            <a:avLst/>
            <a:gdLst>
              <a:gd name="T0" fmla="*/ 49 w 2541"/>
              <a:gd name="T1" fmla="*/ 4490 h 4491"/>
              <a:gd name="T2" fmla="*/ 49 w 2541"/>
              <a:gd name="T3" fmla="*/ 4490 h 4491"/>
              <a:gd name="T4" fmla="*/ 1989 w 2541"/>
              <a:gd name="T5" fmla="*/ 3472 h 4491"/>
              <a:gd name="T6" fmla="*/ 2540 w 2541"/>
              <a:gd name="T7" fmla="*/ 2540 h 4491"/>
              <a:gd name="T8" fmla="*/ 2540 w 2541"/>
              <a:gd name="T9" fmla="*/ 0 h 4491"/>
              <a:gd name="T10" fmla="*/ 2427 w 2541"/>
              <a:gd name="T11" fmla="*/ 0 h 4491"/>
              <a:gd name="T12" fmla="*/ 2427 w 2541"/>
              <a:gd name="T13" fmla="*/ 2540 h 4491"/>
              <a:gd name="T14" fmla="*/ 1942 w 2541"/>
              <a:gd name="T15" fmla="*/ 3370 h 4491"/>
              <a:gd name="T16" fmla="*/ 1933 w 2541"/>
              <a:gd name="T17" fmla="*/ 3379 h 4491"/>
              <a:gd name="T18" fmla="*/ 0 w 2541"/>
              <a:gd name="T19" fmla="*/ 4396 h 4491"/>
              <a:gd name="T20" fmla="*/ 49 w 2541"/>
              <a:gd name="T21" fmla="*/ 4490 h 4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1" h="4491">
                <a:moveTo>
                  <a:pt x="49" y="4490"/>
                </a:moveTo>
                <a:lnTo>
                  <a:pt x="49" y="4490"/>
                </a:lnTo>
                <a:cubicBezTo>
                  <a:pt x="1989" y="3472"/>
                  <a:pt x="1989" y="3472"/>
                  <a:pt x="1989" y="3472"/>
                </a:cubicBezTo>
                <a:cubicBezTo>
                  <a:pt x="2531" y="3248"/>
                  <a:pt x="2540" y="2567"/>
                  <a:pt x="2540" y="2540"/>
                </a:cubicBezTo>
                <a:cubicBezTo>
                  <a:pt x="2540" y="0"/>
                  <a:pt x="2540" y="0"/>
                  <a:pt x="2540" y="0"/>
                </a:cubicBezTo>
                <a:cubicBezTo>
                  <a:pt x="2427" y="0"/>
                  <a:pt x="2427" y="0"/>
                  <a:pt x="2427" y="0"/>
                </a:cubicBezTo>
                <a:cubicBezTo>
                  <a:pt x="2427" y="2540"/>
                  <a:pt x="2427" y="2540"/>
                  <a:pt x="2427" y="2540"/>
                </a:cubicBezTo>
                <a:cubicBezTo>
                  <a:pt x="2427" y="2540"/>
                  <a:pt x="2419" y="3174"/>
                  <a:pt x="1942" y="3370"/>
                </a:cubicBezTo>
                <a:cubicBezTo>
                  <a:pt x="1933" y="3379"/>
                  <a:pt x="1933" y="3379"/>
                  <a:pt x="1933" y="3379"/>
                </a:cubicBezTo>
                <a:cubicBezTo>
                  <a:pt x="0" y="4396"/>
                  <a:pt x="0" y="4396"/>
                  <a:pt x="0" y="4396"/>
                </a:cubicBezTo>
                <a:lnTo>
                  <a:pt x="49" y="4490"/>
                </a:lnTo>
              </a:path>
            </a:pathLst>
          </a:custGeom>
          <a:solidFill>
            <a:schemeClr val="accent6"/>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69" name="Freeform 8"/>
          <p:cNvSpPr>
            <a:spLocks noChangeArrowheads="1"/>
          </p:cNvSpPr>
          <p:nvPr/>
        </p:nvSpPr>
        <p:spPr bwMode="auto">
          <a:xfrm>
            <a:off x="19327537" y="8222620"/>
            <a:ext cx="712522" cy="532821"/>
          </a:xfrm>
          <a:custGeom>
            <a:avLst/>
            <a:gdLst>
              <a:gd name="T0" fmla="*/ 20 w 2447"/>
              <a:gd name="T1" fmla="*/ 1829 h 1830"/>
              <a:gd name="T2" fmla="*/ 20 w 2447"/>
              <a:gd name="T3" fmla="*/ 1829 h 1830"/>
              <a:gd name="T4" fmla="*/ 1587 w 2447"/>
              <a:gd name="T5" fmla="*/ 1540 h 1830"/>
              <a:gd name="T6" fmla="*/ 2437 w 2447"/>
              <a:gd name="T7" fmla="*/ 821 h 1830"/>
              <a:gd name="T8" fmla="*/ 2437 w 2447"/>
              <a:gd name="T9" fmla="*/ 0 h 1830"/>
              <a:gd name="T10" fmla="*/ 2325 w 2447"/>
              <a:gd name="T11" fmla="*/ 0 h 1830"/>
              <a:gd name="T12" fmla="*/ 2325 w 2447"/>
              <a:gd name="T13" fmla="*/ 831 h 1830"/>
              <a:gd name="T14" fmla="*/ 1569 w 2447"/>
              <a:gd name="T15" fmla="*/ 1428 h 1830"/>
              <a:gd name="T16" fmla="*/ 0 w 2447"/>
              <a:gd name="T17" fmla="*/ 1726 h 1830"/>
              <a:gd name="T18" fmla="*/ 20 w 2447"/>
              <a:gd name="T19" fmla="*/ 1829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1830">
                <a:moveTo>
                  <a:pt x="20" y="1829"/>
                </a:moveTo>
                <a:lnTo>
                  <a:pt x="20" y="1829"/>
                </a:lnTo>
                <a:cubicBezTo>
                  <a:pt x="1587" y="1540"/>
                  <a:pt x="1587" y="1540"/>
                  <a:pt x="1587" y="1540"/>
                </a:cubicBezTo>
                <a:cubicBezTo>
                  <a:pt x="2446" y="1363"/>
                  <a:pt x="2437" y="868"/>
                  <a:pt x="2437" y="821"/>
                </a:cubicBezTo>
                <a:cubicBezTo>
                  <a:pt x="2437" y="0"/>
                  <a:pt x="2437" y="0"/>
                  <a:pt x="2437" y="0"/>
                </a:cubicBezTo>
                <a:cubicBezTo>
                  <a:pt x="2325" y="0"/>
                  <a:pt x="2325" y="0"/>
                  <a:pt x="2325" y="0"/>
                </a:cubicBezTo>
                <a:cubicBezTo>
                  <a:pt x="2325" y="831"/>
                  <a:pt x="2325" y="831"/>
                  <a:pt x="2325" y="831"/>
                </a:cubicBezTo>
                <a:cubicBezTo>
                  <a:pt x="2325" y="849"/>
                  <a:pt x="2343" y="1269"/>
                  <a:pt x="1569" y="1428"/>
                </a:cubicBezTo>
                <a:cubicBezTo>
                  <a:pt x="0" y="1726"/>
                  <a:pt x="0" y="1726"/>
                  <a:pt x="0" y="1726"/>
                </a:cubicBezTo>
                <a:lnTo>
                  <a:pt x="20" y="1829"/>
                </a:lnTo>
              </a:path>
            </a:pathLst>
          </a:custGeom>
          <a:solidFill>
            <a:schemeClr val="accent4"/>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70" name="Freeform 9"/>
          <p:cNvSpPr>
            <a:spLocks noChangeArrowheads="1"/>
          </p:cNvSpPr>
          <p:nvPr/>
        </p:nvSpPr>
        <p:spPr bwMode="auto">
          <a:xfrm>
            <a:off x="16639211" y="2863593"/>
            <a:ext cx="1401934" cy="1381484"/>
          </a:xfrm>
          <a:custGeom>
            <a:avLst/>
            <a:gdLst>
              <a:gd name="T0" fmla="*/ 4815 w 4816"/>
              <a:gd name="T1" fmla="*/ 2370 h 4743"/>
              <a:gd name="T2" fmla="*/ 4815 w 4816"/>
              <a:gd name="T3" fmla="*/ 2370 h 4743"/>
              <a:gd name="T4" fmla="*/ 2407 w 4816"/>
              <a:gd name="T5" fmla="*/ 0 h 4743"/>
              <a:gd name="T6" fmla="*/ 0 w 4816"/>
              <a:gd name="T7" fmla="*/ 2370 h 4743"/>
              <a:gd name="T8" fmla="*/ 2407 w 4816"/>
              <a:gd name="T9" fmla="*/ 4742 h 4743"/>
              <a:gd name="T10" fmla="*/ 4815 w 4816"/>
              <a:gd name="T11" fmla="*/ 2370 h 4743"/>
            </a:gdLst>
            <a:ahLst/>
            <a:cxnLst>
              <a:cxn ang="0">
                <a:pos x="T0" y="T1"/>
              </a:cxn>
              <a:cxn ang="0">
                <a:pos x="T2" y="T3"/>
              </a:cxn>
              <a:cxn ang="0">
                <a:pos x="T4" y="T5"/>
              </a:cxn>
              <a:cxn ang="0">
                <a:pos x="T6" y="T7"/>
              </a:cxn>
              <a:cxn ang="0">
                <a:pos x="T8" y="T9"/>
              </a:cxn>
              <a:cxn ang="0">
                <a:pos x="T10" y="T11"/>
              </a:cxn>
            </a:cxnLst>
            <a:rect l="0" t="0" r="r" b="b"/>
            <a:pathLst>
              <a:path w="4816" h="4743">
                <a:moveTo>
                  <a:pt x="4815" y="2370"/>
                </a:moveTo>
                <a:lnTo>
                  <a:pt x="4815" y="2370"/>
                </a:lnTo>
                <a:cubicBezTo>
                  <a:pt x="4815" y="1064"/>
                  <a:pt x="3741" y="0"/>
                  <a:pt x="2407" y="0"/>
                </a:cubicBezTo>
                <a:cubicBezTo>
                  <a:pt x="1081" y="0"/>
                  <a:pt x="0" y="1064"/>
                  <a:pt x="0" y="2370"/>
                </a:cubicBezTo>
                <a:cubicBezTo>
                  <a:pt x="0" y="3678"/>
                  <a:pt x="1081" y="4742"/>
                  <a:pt x="2407" y="4742"/>
                </a:cubicBezTo>
                <a:cubicBezTo>
                  <a:pt x="3741" y="4742"/>
                  <a:pt x="4815" y="3678"/>
                  <a:pt x="4815" y="2370"/>
                </a:cubicBezTo>
              </a:path>
            </a:pathLst>
          </a:custGeom>
          <a:solidFill>
            <a:schemeClr val="accent4"/>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71" name="Freeform 10"/>
          <p:cNvSpPr>
            <a:spLocks noChangeArrowheads="1"/>
          </p:cNvSpPr>
          <p:nvPr/>
        </p:nvSpPr>
        <p:spPr bwMode="auto">
          <a:xfrm>
            <a:off x="17059023" y="3138349"/>
            <a:ext cx="554611" cy="812712"/>
          </a:xfrm>
          <a:custGeom>
            <a:avLst/>
            <a:gdLst>
              <a:gd name="T0" fmla="*/ 1595 w 1904"/>
              <a:gd name="T1" fmla="*/ 0 h 2792"/>
              <a:gd name="T2" fmla="*/ 1595 w 1904"/>
              <a:gd name="T3" fmla="*/ 0 h 2792"/>
              <a:gd name="T4" fmla="*/ 308 w 1904"/>
              <a:gd name="T5" fmla="*/ 0 h 2792"/>
              <a:gd name="T6" fmla="*/ 0 w 1904"/>
              <a:gd name="T7" fmla="*/ 308 h 2792"/>
              <a:gd name="T8" fmla="*/ 0 w 1904"/>
              <a:gd name="T9" fmla="*/ 2493 h 2792"/>
              <a:gd name="T10" fmla="*/ 308 w 1904"/>
              <a:gd name="T11" fmla="*/ 2791 h 2792"/>
              <a:gd name="T12" fmla="*/ 1595 w 1904"/>
              <a:gd name="T13" fmla="*/ 2791 h 2792"/>
              <a:gd name="T14" fmla="*/ 1903 w 1904"/>
              <a:gd name="T15" fmla="*/ 2493 h 2792"/>
              <a:gd name="T16" fmla="*/ 1903 w 1904"/>
              <a:gd name="T17" fmla="*/ 308 h 2792"/>
              <a:gd name="T18" fmla="*/ 1595 w 1904"/>
              <a:gd name="T19" fmla="*/ 0 h 2792"/>
              <a:gd name="T20" fmla="*/ 951 w 1904"/>
              <a:gd name="T21" fmla="*/ 2521 h 2792"/>
              <a:gd name="T22" fmla="*/ 951 w 1904"/>
              <a:gd name="T23" fmla="*/ 2521 h 2792"/>
              <a:gd name="T24" fmla="*/ 783 w 1904"/>
              <a:gd name="T25" fmla="*/ 2352 h 2792"/>
              <a:gd name="T26" fmla="*/ 951 w 1904"/>
              <a:gd name="T27" fmla="*/ 2185 h 2792"/>
              <a:gd name="T28" fmla="*/ 1120 w 1904"/>
              <a:gd name="T29" fmla="*/ 2352 h 2792"/>
              <a:gd name="T30" fmla="*/ 951 w 1904"/>
              <a:gd name="T31" fmla="*/ 2521 h 2792"/>
              <a:gd name="T32" fmla="*/ 1632 w 1904"/>
              <a:gd name="T33" fmla="*/ 2017 h 2792"/>
              <a:gd name="T34" fmla="*/ 1632 w 1904"/>
              <a:gd name="T35" fmla="*/ 2017 h 2792"/>
              <a:gd name="T36" fmla="*/ 270 w 1904"/>
              <a:gd name="T37" fmla="*/ 2017 h 2792"/>
              <a:gd name="T38" fmla="*/ 270 w 1904"/>
              <a:gd name="T39" fmla="*/ 280 h 2792"/>
              <a:gd name="T40" fmla="*/ 1632 w 1904"/>
              <a:gd name="T41" fmla="*/ 280 h 2792"/>
              <a:gd name="T42" fmla="*/ 1632 w 1904"/>
              <a:gd name="T43" fmla="*/ 2017 h 2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04" h="2792">
                <a:moveTo>
                  <a:pt x="1595" y="0"/>
                </a:moveTo>
                <a:lnTo>
                  <a:pt x="1595" y="0"/>
                </a:lnTo>
                <a:cubicBezTo>
                  <a:pt x="308" y="0"/>
                  <a:pt x="308" y="0"/>
                  <a:pt x="308" y="0"/>
                </a:cubicBezTo>
                <a:cubicBezTo>
                  <a:pt x="139" y="0"/>
                  <a:pt x="0" y="141"/>
                  <a:pt x="0" y="308"/>
                </a:cubicBezTo>
                <a:cubicBezTo>
                  <a:pt x="0" y="2493"/>
                  <a:pt x="0" y="2493"/>
                  <a:pt x="0" y="2493"/>
                </a:cubicBezTo>
                <a:cubicBezTo>
                  <a:pt x="0" y="2660"/>
                  <a:pt x="139" y="2791"/>
                  <a:pt x="308" y="2791"/>
                </a:cubicBezTo>
                <a:cubicBezTo>
                  <a:pt x="1595" y="2791"/>
                  <a:pt x="1595" y="2791"/>
                  <a:pt x="1595" y="2791"/>
                </a:cubicBezTo>
                <a:cubicBezTo>
                  <a:pt x="1764" y="2791"/>
                  <a:pt x="1903" y="2660"/>
                  <a:pt x="1903" y="2493"/>
                </a:cubicBezTo>
                <a:cubicBezTo>
                  <a:pt x="1903" y="308"/>
                  <a:pt x="1903" y="308"/>
                  <a:pt x="1903" y="308"/>
                </a:cubicBezTo>
                <a:cubicBezTo>
                  <a:pt x="1903" y="141"/>
                  <a:pt x="1764" y="0"/>
                  <a:pt x="1595" y="0"/>
                </a:cubicBezTo>
                <a:close/>
                <a:moveTo>
                  <a:pt x="951" y="2521"/>
                </a:moveTo>
                <a:lnTo>
                  <a:pt x="951" y="2521"/>
                </a:lnTo>
                <a:cubicBezTo>
                  <a:pt x="859" y="2521"/>
                  <a:pt x="783" y="2446"/>
                  <a:pt x="783" y="2352"/>
                </a:cubicBezTo>
                <a:cubicBezTo>
                  <a:pt x="783" y="2260"/>
                  <a:pt x="859" y="2185"/>
                  <a:pt x="951" y="2185"/>
                </a:cubicBezTo>
                <a:cubicBezTo>
                  <a:pt x="1045" y="2185"/>
                  <a:pt x="1120" y="2260"/>
                  <a:pt x="1120" y="2352"/>
                </a:cubicBezTo>
                <a:cubicBezTo>
                  <a:pt x="1120" y="2446"/>
                  <a:pt x="1045" y="2521"/>
                  <a:pt x="951" y="2521"/>
                </a:cubicBezTo>
                <a:close/>
                <a:moveTo>
                  <a:pt x="1632" y="2017"/>
                </a:moveTo>
                <a:lnTo>
                  <a:pt x="1632" y="2017"/>
                </a:lnTo>
                <a:cubicBezTo>
                  <a:pt x="270" y="2017"/>
                  <a:pt x="270" y="2017"/>
                  <a:pt x="270" y="2017"/>
                </a:cubicBezTo>
                <a:cubicBezTo>
                  <a:pt x="270" y="280"/>
                  <a:pt x="270" y="280"/>
                  <a:pt x="270" y="280"/>
                </a:cubicBezTo>
                <a:cubicBezTo>
                  <a:pt x="1632" y="280"/>
                  <a:pt x="1632" y="280"/>
                  <a:pt x="1632" y="280"/>
                </a:cubicBezTo>
                <a:lnTo>
                  <a:pt x="1632" y="2017"/>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72" name="Freeform 11"/>
          <p:cNvSpPr>
            <a:spLocks noChangeArrowheads="1"/>
          </p:cNvSpPr>
          <p:nvPr/>
        </p:nvSpPr>
        <p:spPr bwMode="auto">
          <a:xfrm>
            <a:off x="14513201" y="4608422"/>
            <a:ext cx="1141319" cy="1124702"/>
          </a:xfrm>
          <a:custGeom>
            <a:avLst/>
            <a:gdLst>
              <a:gd name="T0" fmla="*/ 0 w 3921"/>
              <a:gd name="T1" fmla="*/ 1931 h 3864"/>
              <a:gd name="T2" fmla="*/ 0 w 3921"/>
              <a:gd name="T3" fmla="*/ 1931 h 3864"/>
              <a:gd name="T4" fmla="*/ 1960 w 3921"/>
              <a:gd name="T5" fmla="*/ 0 h 3864"/>
              <a:gd name="T6" fmla="*/ 3920 w 3921"/>
              <a:gd name="T7" fmla="*/ 1931 h 3864"/>
              <a:gd name="T8" fmla="*/ 1960 w 3921"/>
              <a:gd name="T9" fmla="*/ 3863 h 3864"/>
              <a:gd name="T10" fmla="*/ 0 w 3921"/>
              <a:gd name="T11" fmla="*/ 1931 h 3864"/>
            </a:gdLst>
            <a:ahLst/>
            <a:cxnLst>
              <a:cxn ang="0">
                <a:pos x="T0" y="T1"/>
              </a:cxn>
              <a:cxn ang="0">
                <a:pos x="T2" y="T3"/>
              </a:cxn>
              <a:cxn ang="0">
                <a:pos x="T4" y="T5"/>
              </a:cxn>
              <a:cxn ang="0">
                <a:pos x="T6" y="T7"/>
              </a:cxn>
              <a:cxn ang="0">
                <a:pos x="T8" y="T9"/>
              </a:cxn>
              <a:cxn ang="0">
                <a:pos x="T10" y="T11"/>
              </a:cxn>
            </a:cxnLst>
            <a:rect l="0" t="0" r="r" b="b"/>
            <a:pathLst>
              <a:path w="3921" h="3864">
                <a:moveTo>
                  <a:pt x="0" y="1931"/>
                </a:moveTo>
                <a:lnTo>
                  <a:pt x="0" y="1931"/>
                </a:lnTo>
                <a:cubicBezTo>
                  <a:pt x="0" y="867"/>
                  <a:pt x="877" y="0"/>
                  <a:pt x="1960" y="0"/>
                </a:cubicBezTo>
                <a:cubicBezTo>
                  <a:pt x="3043" y="0"/>
                  <a:pt x="3920" y="867"/>
                  <a:pt x="3920" y="1931"/>
                </a:cubicBezTo>
                <a:cubicBezTo>
                  <a:pt x="3920" y="2996"/>
                  <a:pt x="3043" y="3863"/>
                  <a:pt x="1960" y="3863"/>
                </a:cubicBezTo>
                <a:cubicBezTo>
                  <a:pt x="877" y="3863"/>
                  <a:pt x="0" y="2996"/>
                  <a:pt x="0" y="1931"/>
                </a:cubicBezTo>
              </a:path>
            </a:pathLst>
          </a:custGeom>
          <a:solidFill>
            <a:schemeClr val="accent2"/>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73" name="Freeform 12"/>
          <p:cNvSpPr>
            <a:spLocks noChangeArrowheads="1"/>
          </p:cNvSpPr>
          <p:nvPr/>
        </p:nvSpPr>
        <p:spPr bwMode="auto">
          <a:xfrm>
            <a:off x="17657283" y="8351011"/>
            <a:ext cx="644479" cy="632965"/>
          </a:xfrm>
          <a:custGeom>
            <a:avLst/>
            <a:gdLst>
              <a:gd name="T0" fmla="*/ 0 w 2214"/>
              <a:gd name="T1" fmla="*/ 1083 h 2175"/>
              <a:gd name="T2" fmla="*/ 0 w 2214"/>
              <a:gd name="T3" fmla="*/ 1083 h 2175"/>
              <a:gd name="T4" fmla="*/ 1112 w 2214"/>
              <a:gd name="T5" fmla="*/ 0 h 2175"/>
              <a:gd name="T6" fmla="*/ 2213 w 2214"/>
              <a:gd name="T7" fmla="*/ 1083 h 2175"/>
              <a:gd name="T8" fmla="*/ 1112 w 2214"/>
              <a:gd name="T9" fmla="*/ 2174 h 2175"/>
              <a:gd name="T10" fmla="*/ 0 w 2214"/>
              <a:gd name="T11" fmla="*/ 1083 h 2175"/>
            </a:gdLst>
            <a:ahLst/>
            <a:cxnLst>
              <a:cxn ang="0">
                <a:pos x="T0" y="T1"/>
              </a:cxn>
              <a:cxn ang="0">
                <a:pos x="T2" y="T3"/>
              </a:cxn>
              <a:cxn ang="0">
                <a:pos x="T4" y="T5"/>
              </a:cxn>
              <a:cxn ang="0">
                <a:pos x="T6" y="T7"/>
              </a:cxn>
              <a:cxn ang="0">
                <a:pos x="T8" y="T9"/>
              </a:cxn>
              <a:cxn ang="0">
                <a:pos x="T10" y="T11"/>
              </a:cxn>
            </a:cxnLst>
            <a:rect l="0" t="0" r="r" b="b"/>
            <a:pathLst>
              <a:path w="2214" h="2175">
                <a:moveTo>
                  <a:pt x="0" y="1083"/>
                </a:moveTo>
                <a:lnTo>
                  <a:pt x="0" y="1083"/>
                </a:lnTo>
                <a:cubicBezTo>
                  <a:pt x="0" y="485"/>
                  <a:pt x="496" y="0"/>
                  <a:pt x="1112" y="0"/>
                </a:cubicBezTo>
                <a:cubicBezTo>
                  <a:pt x="1718" y="0"/>
                  <a:pt x="2213" y="485"/>
                  <a:pt x="2213" y="1083"/>
                </a:cubicBezTo>
                <a:cubicBezTo>
                  <a:pt x="2213" y="1689"/>
                  <a:pt x="1718" y="2174"/>
                  <a:pt x="1112" y="2174"/>
                </a:cubicBezTo>
                <a:cubicBezTo>
                  <a:pt x="496" y="2174"/>
                  <a:pt x="0" y="1689"/>
                  <a:pt x="0" y="1083"/>
                </a:cubicBezTo>
              </a:path>
            </a:pathLst>
          </a:custGeom>
          <a:solidFill>
            <a:schemeClr val="accent5"/>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74" name="Freeform 13"/>
          <p:cNvSpPr>
            <a:spLocks noChangeArrowheads="1"/>
          </p:cNvSpPr>
          <p:nvPr/>
        </p:nvSpPr>
        <p:spPr bwMode="auto">
          <a:xfrm>
            <a:off x="15309171" y="3415675"/>
            <a:ext cx="1097669" cy="1084901"/>
          </a:xfrm>
          <a:custGeom>
            <a:avLst/>
            <a:gdLst>
              <a:gd name="T0" fmla="*/ 3770 w 3771"/>
              <a:gd name="T1" fmla="*/ 1858 h 3725"/>
              <a:gd name="T2" fmla="*/ 3770 w 3771"/>
              <a:gd name="T3" fmla="*/ 1858 h 3725"/>
              <a:gd name="T4" fmla="*/ 1885 w 3771"/>
              <a:gd name="T5" fmla="*/ 0 h 3725"/>
              <a:gd name="T6" fmla="*/ 0 w 3771"/>
              <a:gd name="T7" fmla="*/ 1858 h 3725"/>
              <a:gd name="T8" fmla="*/ 1885 w 3771"/>
              <a:gd name="T9" fmla="*/ 3724 h 3725"/>
              <a:gd name="T10" fmla="*/ 3770 w 3771"/>
              <a:gd name="T11" fmla="*/ 1858 h 3725"/>
            </a:gdLst>
            <a:ahLst/>
            <a:cxnLst>
              <a:cxn ang="0">
                <a:pos x="T0" y="T1"/>
              </a:cxn>
              <a:cxn ang="0">
                <a:pos x="T2" y="T3"/>
              </a:cxn>
              <a:cxn ang="0">
                <a:pos x="T4" y="T5"/>
              </a:cxn>
              <a:cxn ang="0">
                <a:pos x="T6" y="T7"/>
              </a:cxn>
              <a:cxn ang="0">
                <a:pos x="T8" y="T9"/>
              </a:cxn>
              <a:cxn ang="0">
                <a:pos x="T10" y="T11"/>
              </a:cxn>
            </a:cxnLst>
            <a:rect l="0" t="0" r="r" b="b"/>
            <a:pathLst>
              <a:path w="3771" h="3725">
                <a:moveTo>
                  <a:pt x="3770" y="1858"/>
                </a:moveTo>
                <a:lnTo>
                  <a:pt x="3770" y="1858"/>
                </a:lnTo>
                <a:cubicBezTo>
                  <a:pt x="3770" y="830"/>
                  <a:pt x="2931" y="0"/>
                  <a:pt x="1885" y="0"/>
                </a:cubicBezTo>
                <a:cubicBezTo>
                  <a:pt x="840" y="0"/>
                  <a:pt x="0" y="830"/>
                  <a:pt x="0" y="1858"/>
                </a:cubicBezTo>
                <a:cubicBezTo>
                  <a:pt x="0" y="2884"/>
                  <a:pt x="840" y="3724"/>
                  <a:pt x="1885" y="3724"/>
                </a:cubicBezTo>
                <a:cubicBezTo>
                  <a:pt x="2931" y="3724"/>
                  <a:pt x="3770" y="2884"/>
                  <a:pt x="3770" y="1858"/>
                </a:cubicBezTo>
              </a:path>
            </a:pathLst>
          </a:custGeom>
          <a:solidFill>
            <a:schemeClr val="accent3"/>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nvGrpSpPr>
          <p:cNvPr id="5" name="Group 4"/>
          <p:cNvGrpSpPr/>
          <p:nvPr/>
        </p:nvGrpSpPr>
        <p:grpSpPr>
          <a:xfrm>
            <a:off x="15564651" y="3649346"/>
            <a:ext cx="546909" cy="567487"/>
            <a:chOff x="15559499" y="3648922"/>
            <a:chExt cx="546846" cy="567421"/>
          </a:xfrm>
        </p:grpSpPr>
        <p:sp>
          <p:nvSpPr>
            <p:cNvPr id="75" name="Freeform 14"/>
            <p:cNvSpPr>
              <a:spLocks noChangeArrowheads="1"/>
            </p:cNvSpPr>
            <p:nvPr/>
          </p:nvSpPr>
          <p:spPr bwMode="auto">
            <a:xfrm>
              <a:off x="15707122" y="3933915"/>
              <a:ext cx="109113" cy="282427"/>
            </a:xfrm>
            <a:custGeom>
              <a:avLst/>
              <a:gdLst>
                <a:gd name="T0" fmla="*/ 373 w 374"/>
                <a:gd name="T1" fmla="*/ 970 h 971"/>
                <a:gd name="T2" fmla="*/ 373 w 374"/>
                <a:gd name="T3" fmla="*/ 970 h 971"/>
                <a:gd name="T4" fmla="*/ 373 w 374"/>
                <a:gd name="T5" fmla="*/ 187 h 971"/>
                <a:gd name="T6" fmla="*/ 187 w 374"/>
                <a:gd name="T7" fmla="*/ 0 h 971"/>
                <a:gd name="T8" fmla="*/ 0 w 374"/>
                <a:gd name="T9" fmla="*/ 187 h 971"/>
                <a:gd name="T10" fmla="*/ 0 w 374"/>
                <a:gd name="T11" fmla="*/ 970 h 971"/>
                <a:gd name="T12" fmla="*/ 373 w 374"/>
                <a:gd name="T13" fmla="*/ 970 h 971"/>
              </a:gdLst>
              <a:ahLst/>
              <a:cxnLst>
                <a:cxn ang="0">
                  <a:pos x="T0" y="T1"/>
                </a:cxn>
                <a:cxn ang="0">
                  <a:pos x="T2" y="T3"/>
                </a:cxn>
                <a:cxn ang="0">
                  <a:pos x="T4" y="T5"/>
                </a:cxn>
                <a:cxn ang="0">
                  <a:pos x="T6" y="T7"/>
                </a:cxn>
                <a:cxn ang="0">
                  <a:pos x="T8" y="T9"/>
                </a:cxn>
                <a:cxn ang="0">
                  <a:pos x="T10" y="T11"/>
                </a:cxn>
                <a:cxn ang="0">
                  <a:pos x="T12" y="T13"/>
                </a:cxn>
              </a:cxnLst>
              <a:rect l="0" t="0" r="r" b="b"/>
              <a:pathLst>
                <a:path w="374" h="971">
                  <a:moveTo>
                    <a:pt x="373" y="970"/>
                  </a:moveTo>
                  <a:lnTo>
                    <a:pt x="373" y="970"/>
                  </a:lnTo>
                  <a:cubicBezTo>
                    <a:pt x="373" y="187"/>
                    <a:pt x="373" y="187"/>
                    <a:pt x="373" y="187"/>
                  </a:cubicBezTo>
                  <a:cubicBezTo>
                    <a:pt x="373" y="83"/>
                    <a:pt x="290" y="0"/>
                    <a:pt x="187" y="0"/>
                  </a:cubicBezTo>
                  <a:cubicBezTo>
                    <a:pt x="84" y="0"/>
                    <a:pt x="0" y="83"/>
                    <a:pt x="0" y="187"/>
                  </a:cubicBezTo>
                  <a:cubicBezTo>
                    <a:pt x="0" y="970"/>
                    <a:pt x="0" y="970"/>
                    <a:pt x="0" y="970"/>
                  </a:cubicBezTo>
                  <a:lnTo>
                    <a:pt x="373" y="97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76" name="Freeform 15"/>
            <p:cNvSpPr>
              <a:spLocks noChangeArrowheads="1"/>
            </p:cNvSpPr>
            <p:nvPr/>
          </p:nvSpPr>
          <p:spPr bwMode="auto">
            <a:xfrm>
              <a:off x="15850893" y="3787567"/>
              <a:ext cx="109113" cy="428775"/>
            </a:xfrm>
            <a:custGeom>
              <a:avLst/>
              <a:gdLst>
                <a:gd name="T0" fmla="*/ 374 w 375"/>
                <a:gd name="T1" fmla="*/ 1474 h 1475"/>
                <a:gd name="T2" fmla="*/ 374 w 375"/>
                <a:gd name="T3" fmla="*/ 1474 h 1475"/>
                <a:gd name="T4" fmla="*/ 374 w 375"/>
                <a:gd name="T5" fmla="*/ 186 h 1475"/>
                <a:gd name="T6" fmla="*/ 186 w 375"/>
                <a:gd name="T7" fmla="*/ 0 h 1475"/>
                <a:gd name="T8" fmla="*/ 0 w 375"/>
                <a:gd name="T9" fmla="*/ 186 h 1475"/>
                <a:gd name="T10" fmla="*/ 0 w 375"/>
                <a:gd name="T11" fmla="*/ 1474 h 1475"/>
                <a:gd name="T12" fmla="*/ 374 w 375"/>
                <a:gd name="T13" fmla="*/ 1474 h 1475"/>
              </a:gdLst>
              <a:ahLst/>
              <a:cxnLst>
                <a:cxn ang="0">
                  <a:pos x="T0" y="T1"/>
                </a:cxn>
                <a:cxn ang="0">
                  <a:pos x="T2" y="T3"/>
                </a:cxn>
                <a:cxn ang="0">
                  <a:pos x="T4" y="T5"/>
                </a:cxn>
                <a:cxn ang="0">
                  <a:pos x="T6" y="T7"/>
                </a:cxn>
                <a:cxn ang="0">
                  <a:pos x="T8" y="T9"/>
                </a:cxn>
                <a:cxn ang="0">
                  <a:pos x="T10" y="T11"/>
                </a:cxn>
                <a:cxn ang="0">
                  <a:pos x="T12" y="T13"/>
                </a:cxn>
              </a:cxnLst>
              <a:rect l="0" t="0" r="r" b="b"/>
              <a:pathLst>
                <a:path w="375" h="1475">
                  <a:moveTo>
                    <a:pt x="374" y="1474"/>
                  </a:moveTo>
                  <a:lnTo>
                    <a:pt x="374" y="1474"/>
                  </a:lnTo>
                  <a:cubicBezTo>
                    <a:pt x="374" y="186"/>
                    <a:pt x="374" y="186"/>
                    <a:pt x="374" y="186"/>
                  </a:cubicBezTo>
                  <a:cubicBezTo>
                    <a:pt x="374" y="83"/>
                    <a:pt x="289" y="0"/>
                    <a:pt x="186" y="0"/>
                  </a:cubicBezTo>
                  <a:cubicBezTo>
                    <a:pt x="84" y="0"/>
                    <a:pt x="0" y="83"/>
                    <a:pt x="0" y="186"/>
                  </a:cubicBezTo>
                  <a:cubicBezTo>
                    <a:pt x="0" y="1474"/>
                    <a:pt x="0" y="1474"/>
                    <a:pt x="0" y="1474"/>
                  </a:cubicBezTo>
                  <a:lnTo>
                    <a:pt x="374" y="1474"/>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77" name="Freeform 16"/>
            <p:cNvSpPr>
              <a:spLocks noChangeArrowheads="1"/>
            </p:cNvSpPr>
            <p:nvPr/>
          </p:nvSpPr>
          <p:spPr bwMode="auto">
            <a:xfrm>
              <a:off x="15994665" y="3648922"/>
              <a:ext cx="111680" cy="567421"/>
            </a:xfrm>
            <a:custGeom>
              <a:avLst/>
              <a:gdLst>
                <a:gd name="T0" fmla="*/ 383 w 384"/>
                <a:gd name="T1" fmla="*/ 1950 h 1951"/>
                <a:gd name="T2" fmla="*/ 383 w 384"/>
                <a:gd name="T3" fmla="*/ 1950 h 1951"/>
                <a:gd name="T4" fmla="*/ 383 w 384"/>
                <a:gd name="T5" fmla="*/ 186 h 1951"/>
                <a:gd name="T6" fmla="*/ 196 w 384"/>
                <a:gd name="T7" fmla="*/ 0 h 1951"/>
                <a:gd name="T8" fmla="*/ 0 w 384"/>
                <a:gd name="T9" fmla="*/ 186 h 1951"/>
                <a:gd name="T10" fmla="*/ 0 w 384"/>
                <a:gd name="T11" fmla="*/ 1950 h 1951"/>
                <a:gd name="T12" fmla="*/ 383 w 384"/>
                <a:gd name="T13" fmla="*/ 1950 h 1951"/>
              </a:gdLst>
              <a:ahLst/>
              <a:cxnLst>
                <a:cxn ang="0">
                  <a:pos x="T0" y="T1"/>
                </a:cxn>
                <a:cxn ang="0">
                  <a:pos x="T2" y="T3"/>
                </a:cxn>
                <a:cxn ang="0">
                  <a:pos x="T4" y="T5"/>
                </a:cxn>
                <a:cxn ang="0">
                  <a:pos x="T6" y="T7"/>
                </a:cxn>
                <a:cxn ang="0">
                  <a:pos x="T8" y="T9"/>
                </a:cxn>
                <a:cxn ang="0">
                  <a:pos x="T10" y="T11"/>
                </a:cxn>
                <a:cxn ang="0">
                  <a:pos x="T12" y="T13"/>
                </a:cxn>
              </a:cxnLst>
              <a:rect l="0" t="0" r="r" b="b"/>
              <a:pathLst>
                <a:path w="384" h="1951">
                  <a:moveTo>
                    <a:pt x="383" y="1950"/>
                  </a:moveTo>
                  <a:lnTo>
                    <a:pt x="383" y="1950"/>
                  </a:lnTo>
                  <a:cubicBezTo>
                    <a:pt x="383" y="186"/>
                    <a:pt x="383" y="186"/>
                    <a:pt x="383" y="186"/>
                  </a:cubicBezTo>
                  <a:cubicBezTo>
                    <a:pt x="383" y="84"/>
                    <a:pt x="300" y="0"/>
                    <a:pt x="196" y="0"/>
                  </a:cubicBezTo>
                  <a:cubicBezTo>
                    <a:pt x="84" y="0"/>
                    <a:pt x="0" y="84"/>
                    <a:pt x="0" y="186"/>
                  </a:cubicBezTo>
                  <a:cubicBezTo>
                    <a:pt x="0" y="1950"/>
                    <a:pt x="0" y="1950"/>
                    <a:pt x="0" y="1950"/>
                  </a:cubicBezTo>
                  <a:lnTo>
                    <a:pt x="383" y="195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78" name="Freeform 17"/>
            <p:cNvSpPr>
              <a:spLocks noChangeArrowheads="1"/>
            </p:cNvSpPr>
            <p:nvPr/>
          </p:nvSpPr>
          <p:spPr bwMode="auto">
            <a:xfrm>
              <a:off x="15559499" y="4075129"/>
              <a:ext cx="111679" cy="141213"/>
            </a:xfrm>
            <a:custGeom>
              <a:avLst/>
              <a:gdLst>
                <a:gd name="T0" fmla="*/ 383 w 384"/>
                <a:gd name="T1" fmla="*/ 485 h 486"/>
                <a:gd name="T2" fmla="*/ 383 w 384"/>
                <a:gd name="T3" fmla="*/ 485 h 486"/>
                <a:gd name="T4" fmla="*/ 383 w 384"/>
                <a:gd name="T5" fmla="*/ 177 h 486"/>
                <a:gd name="T6" fmla="*/ 196 w 384"/>
                <a:gd name="T7" fmla="*/ 0 h 486"/>
                <a:gd name="T8" fmla="*/ 0 w 384"/>
                <a:gd name="T9" fmla="*/ 177 h 486"/>
                <a:gd name="T10" fmla="*/ 0 w 384"/>
                <a:gd name="T11" fmla="*/ 485 h 486"/>
                <a:gd name="T12" fmla="*/ 383 w 384"/>
                <a:gd name="T13" fmla="*/ 485 h 486"/>
              </a:gdLst>
              <a:ahLst/>
              <a:cxnLst>
                <a:cxn ang="0">
                  <a:pos x="T0" y="T1"/>
                </a:cxn>
                <a:cxn ang="0">
                  <a:pos x="T2" y="T3"/>
                </a:cxn>
                <a:cxn ang="0">
                  <a:pos x="T4" y="T5"/>
                </a:cxn>
                <a:cxn ang="0">
                  <a:pos x="T6" y="T7"/>
                </a:cxn>
                <a:cxn ang="0">
                  <a:pos x="T8" y="T9"/>
                </a:cxn>
                <a:cxn ang="0">
                  <a:pos x="T10" y="T11"/>
                </a:cxn>
                <a:cxn ang="0">
                  <a:pos x="T12" y="T13"/>
                </a:cxn>
              </a:cxnLst>
              <a:rect l="0" t="0" r="r" b="b"/>
              <a:pathLst>
                <a:path w="384" h="486">
                  <a:moveTo>
                    <a:pt x="383" y="485"/>
                  </a:moveTo>
                  <a:lnTo>
                    <a:pt x="383" y="485"/>
                  </a:lnTo>
                  <a:cubicBezTo>
                    <a:pt x="383" y="177"/>
                    <a:pt x="383" y="177"/>
                    <a:pt x="383" y="177"/>
                  </a:cubicBezTo>
                  <a:cubicBezTo>
                    <a:pt x="383" y="75"/>
                    <a:pt x="300" y="0"/>
                    <a:pt x="196" y="0"/>
                  </a:cubicBezTo>
                  <a:cubicBezTo>
                    <a:pt x="84" y="0"/>
                    <a:pt x="0" y="75"/>
                    <a:pt x="0" y="177"/>
                  </a:cubicBezTo>
                  <a:cubicBezTo>
                    <a:pt x="0" y="485"/>
                    <a:pt x="0" y="485"/>
                    <a:pt x="0" y="485"/>
                  </a:cubicBezTo>
                  <a:lnTo>
                    <a:pt x="383" y="485"/>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sp>
        <p:nvSpPr>
          <p:cNvPr id="79" name="Freeform 18"/>
          <p:cNvSpPr>
            <a:spLocks noChangeArrowheads="1"/>
          </p:cNvSpPr>
          <p:nvPr/>
        </p:nvSpPr>
        <p:spPr bwMode="auto">
          <a:xfrm>
            <a:off x="16309269" y="4320826"/>
            <a:ext cx="864012" cy="847378"/>
          </a:xfrm>
          <a:custGeom>
            <a:avLst/>
            <a:gdLst>
              <a:gd name="T0" fmla="*/ 2968 w 2969"/>
              <a:gd name="T1" fmla="*/ 1455 h 2912"/>
              <a:gd name="T2" fmla="*/ 2968 w 2969"/>
              <a:gd name="T3" fmla="*/ 1455 h 2912"/>
              <a:gd name="T4" fmla="*/ 1483 w 2969"/>
              <a:gd name="T5" fmla="*/ 0 h 2912"/>
              <a:gd name="T6" fmla="*/ 0 w 2969"/>
              <a:gd name="T7" fmla="*/ 1455 h 2912"/>
              <a:gd name="T8" fmla="*/ 1483 w 2969"/>
              <a:gd name="T9" fmla="*/ 2911 h 2912"/>
              <a:gd name="T10" fmla="*/ 2968 w 2969"/>
              <a:gd name="T11" fmla="*/ 1455 h 2912"/>
            </a:gdLst>
            <a:ahLst/>
            <a:cxnLst>
              <a:cxn ang="0">
                <a:pos x="T0" y="T1"/>
              </a:cxn>
              <a:cxn ang="0">
                <a:pos x="T2" y="T3"/>
              </a:cxn>
              <a:cxn ang="0">
                <a:pos x="T4" y="T5"/>
              </a:cxn>
              <a:cxn ang="0">
                <a:pos x="T6" y="T7"/>
              </a:cxn>
              <a:cxn ang="0">
                <a:pos x="T8" y="T9"/>
              </a:cxn>
              <a:cxn ang="0">
                <a:pos x="T10" y="T11"/>
              </a:cxn>
            </a:cxnLst>
            <a:rect l="0" t="0" r="r" b="b"/>
            <a:pathLst>
              <a:path w="2969" h="2912">
                <a:moveTo>
                  <a:pt x="2968" y="1455"/>
                </a:moveTo>
                <a:lnTo>
                  <a:pt x="2968" y="1455"/>
                </a:lnTo>
                <a:cubicBezTo>
                  <a:pt x="2968" y="645"/>
                  <a:pt x="2305" y="0"/>
                  <a:pt x="1483" y="0"/>
                </a:cubicBezTo>
                <a:cubicBezTo>
                  <a:pt x="663" y="0"/>
                  <a:pt x="0" y="645"/>
                  <a:pt x="0" y="1455"/>
                </a:cubicBezTo>
                <a:cubicBezTo>
                  <a:pt x="0" y="2258"/>
                  <a:pt x="663" y="2911"/>
                  <a:pt x="1483" y="2911"/>
                </a:cubicBezTo>
                <a:cubicBezTo>
                  <a:pt x="2305" y="2911"/>
                  <a:pt x="2968" y="2258"/>
                  <a:pt x="2968" y="1455"/>
                </a:cubicBezTo>
              </a:path>
            </a:pathLst>
          </a:custGeom>
          <a:solidFill>
            <a:schemeClr val="accent4"/>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80" name="Freeform 19"/>
          <p:cNvSpPr>
            <a:spLocks noChangeArrowheads="1"/>
          </p:cNvSpPr>
          <p:nvPr/>
        </p:nvSpPr>
        <p:spPr bwMode="auto">
          <a:xfrm>
            <a:off x="16929356" y="4807428"/>
            <a:ext cx="52637" cy="62911"/>
          </a:xfrm>
          <a:custGeom>
            <a:avLst/>
            <a:gdLst>
              <a:gd name="T0" fmla="*/ 122 w 179"/>
              <a:gd name="T1" fmla="*/ 8 h 215"/>
              <a:gd name="T2" fmla="*/ 122 w 179"/>
              <a:gd name="T3" fmla="*/ 8 h 215"/>
              <a:gd name="T4" fmla="*/ 113 w 179"/>
              <a:gd name="T5" fmla="*/ 0 h 215"/>
              <a:gd name="T6" fmla="*/ 113 w 179"/>
              <a:gd name="T7" fmla="*/ 0 h 215"/>
              <a:gd name="T8" fmla="*/ 103 w 179"/>
              <a:gd name="T9" fmla="*/ 0 h 215"/>
              <a:gd name="T10" fmla="*/ 103 w 179"/>
              <a:gd name="T11" fmla="*/ 0 h 215"/>
              <a:gd name="T12" fmla="*/ 94 w 179"/>
              <a:gd name="T13" fmla="*/ 0 h 215"/>
              <a:gd name="T14" fmla="*/ 76 w 179"/>
              <a:gd name="T15" fmla="*/ 0 h 215"/>
              <a:gd name="T16" fmla="*/ 76 w 179"/>
              <a:gd name="T17" fmla="*/ 8 h 215"/>
              <a:gd name="T18" fmla="*/ 76 w 179"/>
              <a:gd name="T19" fmla="*/ 8 h 215"/>
              <a:gd name="T20" fmla="*/ 76 w 179"/>
              <a:gd name="T21" fmla="*/ 8 h 215"/>
              <a:gd name="T22" fmla="*/ 76 w 179"/>
              <a:gd name="T23" fmla="*/ 18 h 215"/>
              <a:gd name="T24" fmla="*/ 0 w 179"/>
              <a:gd name="T25" fmla="*/ 186 h 215"/>
              <a:gd name="T26" fmla="*/ 0 w 179"/>
              <a:gd name="T27" fmla="*/ 186 h 215"/>
              <a:gd name="T28" fmla="*/ 0 w 179"/>
              <a:gd name="T29" fmla="*/ 186 h 215"/>
              <a:gd name="T30" fmla="*/ 0 w 179"/>
              <a:gd name="T31" fmla="*/ 186 h 215"/>
              <a:gd name="T32" fmla="*/ 0 w 179"/>
              <a:gd name="T33" fmla="*/ 196 h 215"/>
              <a:gd name="T34" fmla="*/ 10 w 179"/>
              <a:gd name="T35" fmla="*/ 214 h 215"/>
              <a:gd name="T36" fmla="*/ 10 w 179"/>
              <a:gd name="T37" fmla="*/ 214 h 215"/>
              <a:gd name="T38" fmla="*/ 19 w 179"/>
              <a:gd name="T39" fmla="*/ 214 h 215"/>
              <a:gd name="T40" fmla="*/ 19 w 179"/>
              <a:gd name="T41" fmla="*/ 214 h 215"/>
              <a:gd name="T42" fmla="*/ 19 w 179"/>
              <a:gd name="T43" fmla="*/ 214 h 215"/>
              <a:gd name="T44" fmla="*/ 29 w 179"/>
              <a:gd name="T45" fmla="*/ 214 h 215"/>
              <a:gd name="T46" fmla="*/ 122 w 179"/>
              <a:gd name="T47" fmla="*/ 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9" h="215">
                <a:moveTo>
                  <a:pt x="122" y="8"/>
                </a:moveTo>
                <a:lnTo>
                  <a:pt x="122" y="8"/>
                </a:lnTo>
                <a:cubicBezTo>
                  <a:pt x="113" y="0"/>
                  <a:pt x="113" y="0"/>
                  <a:pt x="113" y="0"/>
                </a:cubicBezTo>
                <a:lnTo>
                  <a:pt x="113" y="0"/>
                </a:lnTo>
                <a:cubicBezTo>
                  <a:pt x="103" y="0"/>
                  <a:pt x="103" y="0"/>
                  <a:pt x="103" y="0"/>
                </a:cubicBezTo>
                <a:lnTo>
                  <a:pt x="103" y="0"/>
                </a:lnTo>
                <a:cubicBezTo>
                  <a:pt x="94" y="0"/>
                  <a:pt x="94" y="0"/>
                  <a:pt x="94" y="0"/>
                </a:cubicBezTo>
                <a:cubicBezTo>
                  <a:pt x="76" y="0"/>
                  <a:pt x="76" y="0"/>
                  <a:pt x="76" y="0"/>
                </a:cubicBezTo>
                <a:cubicBezTo>
                  <a:pt x="76" y="8"/>
                  <a:pt x="76" y="8"/>
                  <a:pt x="76" y="8"/>
                </a:cubicBezTo>
                <a:lnTo>
                  <a:pt x="76" y="8"/>
                </a:lnTo>
                <a:lnTo>
                  <a:pt x="76" y="8"/>
                </a:lnTo>
                <a:cubicBezTo>
                  <a:pt x="76" y="18"/>
                  <a:pt x="76" y="18"/>
                  <a:pt x="76" y="18"/>
                </a:cubicBezTo>
                <a:cubicBezTo>
                  <a:pt x="76" y="18"/>
                  <a:pt x="131" y="140"/>
                  <a:pt x="0" y="186"/>
                </a:cubicBezTo>
                <a:lnTo>
                  <a:pt x="0" y="186"/>
                </a:lnTo>
                <a:lnTo>
                  <a:pt x="0" y="186"/>
                </a:lnTo>
                <a:lnTo>
                  <a:pt x="0" y="186"/>
                </a:lnTo>
                <a:cubicBezTo>
                  <a:pt x="0" y="196"/>
                  <a:pt x="0" y="196"/>
                  <a:pt x="0" y="196"/>
                </a:cubicBezTo>
                <a:cubicBezTo>
                  <a:pt x="10" y="214"/>
                  <a:pt x="10" y="214"/>
                  <a:pt x="10" y="214"/>
                </a:cubicBezTo>
                <a:lnTo>
                  <a:pt x="10" y="214"/>
                </a:lnTo>
                <a:cubicBezTo>
                  <a:pt x="19" y="214"/>
                  <a:pt x="19" y="214"/>
                  <a:pt x="19" y="214"/>
                </a:cubicBezTo>
                <a:lnTo>
                  <a:pt x="19" y="214"/>
                </a:lnTo>
                <a:lnTo>
                  <a:pt x="19" y="214"/>
                </a:lnTo>
                <a:cubicBezTo>
                  <a:pt x="29" y="214"/>
                  <a:pt x="29" y="214"/>
                  <a:pt x="29" y="214"/>
                </a:cubicBezTo>
                <a:cubicBezTo>
                  <a:pt x="29" y="214"/>
                  <a:pt x="178" y="167"/>
                  <a:pt x="122" y="8"/>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81" name="Freeform 20"/>
          <p:cNvSpPr>
            <a:spLocks noChangeArrowheads="1"/>
          </p:cNvSpPr>
          <p:nvPr/>
        </p:nvSpPr>
        <p:spPr bwMode="auto">
          <a:xfrm>
            <a:off x="16942193" y="4795872"/>
            <a:ext cx="65476" cy="95009"/>
          </a:xfrm>
          <a:custGeom>
            <a:avLst/>
            <a:gdLst>
              <a:gd name="T0" fmla="*/ 168 w 225"/>
              <a:gd name="T1" fmla="*/ 19 h 328"/>
              <a:gd name="T2" fmla="*/ 168 w 225"/>
              <a:gd name="T3" fmla="*/ 19 h 328"/>
              <a:gd name="T4" fmla="*/ 159 w 225"/>
              <a:gd name="T5" fmla="*/ 9 h 328"/>
              <a:gd name="T6" fmla="*/ 159 w 225"/>
              <a:gd name="T7" fmla="*/ 9 h 328"/>
              <a:gd name="T8" fmla="*/ 149 w 225"/>
              <a:gd name="T9" fmla="*/ 9 h 328"/>
              <a:gd name="T10" fmla="*/ 139 w 225"/>
              <a:gd name="T11" fmla="*/ 0 h 328"/>
              <a:gd name="T12" fmla="*/ 139 w 225"/>
              <a:gd name="T13" fmla="*/ 0 h 328"/>
              <a:gd name="T14" fmla="*/ 112 w 225"/>
              <a:gd name="T15" fmla="*/ 19 h 328"/>
              <a:gd name="T16" fmla="*/ 112 w 225"/>
              <a:gd name="T17" fmla="*/ 19 h 328"/>
              <a:gd name="T18" fmla="*/ 112 w 225"/>
              <a:gd name="T19" fmla="*/ 28 h 328"/>
              <a:gd name="T20" fmla="*/ 112 w 225"/>
              <a:gd name="T21" fmla="*/ 28 h 328"/>
              <a:gd name="T22" fmla="*/ 112 w 225"/>
              <a:gd name="T23" fmla="*/ 38 h 328"/>
              <a:gd name="T24" fmla="*/ 0 w 225"/>
              <a:gd name="T25" fmla="*/ 281 h 328"/>
              <a:gd name="T26" fmla="*/ 0 w 225"/>
              <a:gd name="T27" fmla="*/ 289 h 328"/>
              <a:gd name="T28" fmla="*/ 0 w 225"/>
              <a:gd name="T29" fmla="*/ 289 h 328"/>
              <a:gd name="T30" fmla="*/ 0 w 225"/>
              <a:gd name="T31" fmla="*/ 289 h 328"/>
              <a:gd name="T32" fmla="*/ 0 w 225"/>
              <a:gd name="T33" fmla="*/ 299 h 328"/>
              <a:gd name="T34" fmla="*/ 10 w 225"/>
              <a:gd name="T35" fmla="*/ 327 h 328"/>
              <a:gd name="T36" fmla="*/ 10 w 225"/>
              <a:gd name="T37" fmla="*/ 327 h 328"/>
              <a:gd name="T38" fmla="*/ 19 w 225"/>
              <a:gd name="T39" fmla="*/ 327 h 328"/>
              <a:gd name="T40" fmla="*/ 19 w 225"/>
              <a:gd name="T41" fmla="*/ 327 h 328"/>
              <a:gd name="T42" fmla="*/ 29 w 225"/>
              <a:gd name="T43" fmla="*/ 327 h 328"/>
              <a:gd name="T44" fmla="*/ 29 w 225"/>
              <a:gd name="T45" fmla="*/ 327 h 328"/>
              <a:gd name="T46" fmla="*/ 168 w 225"/>
              <a:gd name="T47" fmla="*/ 1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328">
                <a:moveTo>
                  <a:pt x="168" y="19"/>
                </a:moveTo>
                <a:lnTo>
                  <a:pt x="168" y="19"/>
                </a:lnTo>
                <a:cubicBezTo>
                  <a:pt x="159" y="9"/>
                  <a:pt x="159" y="9"/>
                  <a:pt x="159" y="9"/>
                </a:cubicBezTo>
                <a:lnTo>
                  <a:pt x="159" y="9"/>
                </a:lnTo>
                <a:cubicBezTo>
                  <a:pt x="149" y="9"/>
                  <a:pt x="149" y="9"/>
                  <a:pt x="149" y="9"/>
                </a:cubicBezTo>
                <a:cubicBezTo>
                  <a:pt x="139" y="0"/>
                  <a:pt x="139" y="0"/>
                  <a:pt x="139" y="0"/>
                </a:cubicBezTo>
                <a:lnTo>
                  <a:pt x="139" y="0"/>
                </a:lnTo>
                <a:cubicBezTo>
                  <a:pt x="112" y="19"/>
                  <a:pt x="112" y="19"/>
                  <a:pt x="112" y="19"/>
                </a:cubicBezTo>
                <a:lnTo>
                  <a:pt x="112" y="19"/>
                </a:lnTo>
                <a:cubicBezTo>
                  <a:pt x="112" y="28"/>
                  <a:pt x="112" y="28"/>
                  <a:pt x="112" y="28"/>
                </a:cubicBezTo>
                <a:lnTo>
                  <a:pt x="112" y="28"/>
                </a:lnTo>
                <a:cubicBezTo>
                  <a:pt x="112" y="38"/>
                  <a:pt x="112" y="38"/>
                  <a:pt x="112" y="38"/>
                </a:cubicBezTo>
                <a:cubicBezTo>
                  <a:pt x="112" y="38"/>
                  <a:pt x="168" y="215"/>
                  <a:pt x="0" y="281"/>
                </a:cubicBezTo>
                <a:cubicBezTo>
                  <a:pt x="0" y="289"/>
                  <a:pt x="0" y="289"/>
                  <a:pt x="0" y="289"/>
                </a:cubicBezTo>
                <a:lnTo>
                  <a:pt x="0" y="289"/>
                </a:lnTo>
                <a:lnTo>
                  <a:pt x="0" y="289"/>
                </a:lnTo>
                <a:cubicBezTo>
                  <a:pt x="0" y="299"/>
                  <a:pt x="0" y="299"/>
                  <a:pt x="0" y="299"/>
                </a:cubicBezTo>
                <a:cubicBezTo>
                  <a:pt x="10" y="327"/>
                  <a:pt x="10" y="327"/>
                  <a:pt x="10" y="327"/>
                </a:cubicBezTo>
                <a:lnTo>
                  <a:pt x="10" y="327"/>
                </a:lnTo>
                <a:cubicBezTo>
                  <a:pt x="19" y="327"/>
                  <a:pt x="19" y="327"/>
                  <a:pt x="19" y="327"/>
                </a:cubicBezTo>
                <a:lnTo>
                  <a:pt x="19" y="327"/>
                </a:lnTo>
                <a:cubicBezTo>
                  <a:pt x="29" y="327"/>
                  <a:pt x="29" y="327"/>
                  <a:pt x="29" y="327"/>
                </a:cubicBezTo>
                <a:lnTo>
                  <a:pt x="29" y="327"/>
                </a:lnTo>
                <a:cubicBezTo>
                  <a:pt x="29" y="327"/>
                  <a:pt x="224" y="244"/>
                  <a:pt x="168" y="19"/>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82" name="Freeform 21"/>
          <p:cNvSpPr>
            <a:spLocks noChangeArrowheads="1"/>
          </p:cNvSpPr>
          <p:nvPr/>
        </p:nvSpPr>
        <p:spPr bwMode="auto">
          <a:xfrm>
            <a:off x="16956316" y="4785602"/>
            <a:ext cx="78313" cy="133526"/>
          </a:xfrm>
          <a:custGeom>
            <a:avLst/>
            <a:gdLst>
              <a:gd name="T0" fmla="*/ 224 w 271"/>
              <a:gd name="T1" fmla="*/ 18 h 458"/>
              <a:gd name="T2" fmla="*/ 224 w 271"/>
              <a:gd name="T3" fmla="*/ 18 h 458"/>
              <a:gd name="T4" fmla="*/ 214 w 271"/>
              <a:gd name="T5" fmla="*/ 10 h 458"/>
              <a:gd name="T6" fmla="*/ 214 w 271"/>
              <a:gd name="T7" fmla="*/ 0 h 458"/>
              <a:gd name="T8" fmla="*/ 205 w 271"/>
              <a:gd name="T9" fmla="*/ 0 h 458"/>
              <a:gd name="T10" fmla="*/ 196 w 271"/>
              <a:gd name="T11" fmla="*/ 0 h 458"/>
              <a:gd name="T12" fmla="*/ 196 w 271"/>
              <a:gd name="T13" fmla="*/ 0 h 458"/>
              <a:gd name="T14" fmla="*/ 159 w 271"/>
              <a:gd name="T15" fmla="*/ 18 h 458"/>
              <a:gd name="T16" fmla="*/ 159 w 271"/>
              <a:gd name="T17" fmla="*/ 28 h 458"/>
              <a:gd name="T18" fmla="*/ 149 w 271"/>
              <a:gd name="T19" fmla="*/ 37 h 458"/>
              <a:gd name="T20" fmla="*/ 149 w 271"/>
              <a:gd name="T21" fmla="*/ 37 h 458"/>
              <a:gd name="T22" fmla="*/ 149 w 271"/>
              <a:gd name="T23" fmla="*/ 46 h 458"/>
              <a:gd name="T24" fmla="*/ 9 w 271"/>
              <a:gd name="T25" fmla="*/ 393 h 458"/>
              <a:gd name="T26" fmla="*/ 0 w 271"/>
              <a:gd name="T27" fmla="*/ 401 h 458"/>
              <a:gd name="T28" fmla="*/ 0 w 271"/>
              <a:gd name="T29" fmla="*/ 401 h 458"/>
              <a:gd name="T30" fmla="*/ 0 w 271"/>
              <a:gd name="T31" fmla="*/ 411 h 458"/>
              <a:gd name="T32" fmla="*/ 0 w 271"/>
              <a:gd name="T33" fmla="*/ 411 h 458"/>
              <a:gd name="T34" fmla="*/ 9 w 271"/>
              <a:gd name="T35" fmla="*/ 448 h 458"/>
              <a:gd name="T36" fmla="*/ 19 w 271"/>
              <a:gd name="T37" fmla="*/ 457 h 458"/>
              <a:gd name="T38" fmla="*/ 19 w 271"/>
              <a:gd name="T39" fmla="*/ 457 h 458"/>
              <a:gd name="T40" fmla="*/ 28 w 271"/>
              <a:gd name="T41" fmla="*/ 457 h 458"/>
              <a:gd name="T42" fmla="*/ 28 w 271"/>
              <a:gd name="T43" fmla="*/ 457 h 458"/>
              <a:gd name="T44" fmla="*/ 37 w 271"/>
              <a:gd name="T45" fmla="*/ 457 h 458"/>
              <a:gd name="T46" fmla="*/ 224 w 271"/>
              <a:gd name="T47" fmla="*/ 1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1" h="458">
                <a:moveTo>
                  <a:pt x="224" y="18"/>
                </a:moveTo>
                <a:lnTo>
                  <a:pt x="224" y="18"/>
                </a:lnTo>
                <a:cubicBezTo>
                  <a:pt x="214" y="10"/>
                  <a:pt x="214" y="10"/>
                  <a:pt x="214" y="10"/>
                </a:cubicBezTo>
                <a:cubicBezTo>
                  <a:pt x="214" y="0"/>
                  <a:pt x="214" y="0"/>
                  <a:pt x="214" y="0"/>
                </a:cubicBezTo>
                <a:cubicBezTo>
                  <a:pt x="205" y="0"/>
                  <a:pt x="205" y="0"/>
                  <a:pt x="205" y="0"/>
                </a:cubicBezTo>
                <a:cubicBezTo>
                  <a:pt x="196" y="0"/>
                  <a:pt x="196" y="0"/>
                  <a:pt x="196" y="0"/>
                </a:cubicBezTo>
                <a:lnTo>
                  <a:pt x="196" y="0"/>
                </a:lnTo>
                <a:cubicBezTo>
                  <a:pt x="159" y="18"/>
                  <a:pt x="159" y="18"/>
                  <a:pt x="159" y="18"/>
                </a:cubicBezTo>
                <a:cubicBezTo>
                  <a:pt x="159" y="28"/>
                  <a:pt x="159" y="28"/>
                  <a:pt x="159" y="28"/>
                </a:cubicBezTo>
                <a:cubicBezTo>
                  <a:pt x="149" y="37"/>
                  <a:pt x="149" y="37"/>
                  <a:pt x="149" y="37"/>
                </a:cubicBezTo>
                <a:lnTo>
                  <a:pt x="149" y="37"/>
                </a:lnTo>
                <a:cubicBezTo>
                  <a:pt x="149" y="46"/>
                  <a:pt x="149" y="46"/>
                  <a:pt x="149" y="46"/>
                </a:cubicBezTo>
                <a:cubicBezTo>
                  <a:pt x="149" y="46"/>
                  <a:pt x="205" y="281"/>
                  <a:pt x="9" y="393"/>
                </a:cubicBezTo>
                <a:cubicBezTo>
                  <a:pt x="0" y="401"/>
                  <a:pt x="0" y="401"/>
                  <a:pt x="0" y="401"/>
                </a:cubicBezTo>
                <a:lnTo>
                  <a:pt x="0" y="401"/>
                </a:lnTo>
                <a:cubicBezTo>
                  <a:pt x="0" y="411"/>
                  <a:pt x="0" y="411"/>
                  <a:pt x="0" y="411"/>
                </a:cubicBezTo>
                <a:lnTo>
                  <a:pt x="0" y="411"/>
                </a:lnTo>
                <a:cubicBezTo>
                  <a:pt x="9" y="448"/>
                  <a:pt x="9" y="448"/>
                  <a:pt x="9" y="448"/>
                </a:cubicBezTo>
                <a:cubicBezTo>
                  <a:pt x="19" y="457"/>
                  <a:pt x="19" y="457"/>
                  <a:pt x="19" y="457"/>
                </a:cubicBezTo>
                <a:lnTo>
                  <a:pt x="19" y="457"/>
                </a:lnTo>
                <a:cubicBezTo>
                  <a:pt x="28" y="457"/>
                  <a:pt x="28" y="457"/>
                  <a:pt x="28" y="457"/>
                </a:cubicBezTo>
                <a:lnTo>
                  <a:pt x="28" y="457"/>
                </a:lnTo>
                <a:cubicBezTo>
                  <a:pt x="37" y="457"/>
                  <a:pt x="37" y="457"/>
                  <a:pt x="37" y="457"/>
                </a:cubicBezTo>
                <a:cubicBezTo>
                  <a:pt x="37" y="457"/>
                  <a:pt x="270" y="318"/>
                  <a:pt x="224" y="18"/>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83" name="Freeform 22"/>
          <p:cNvSpPr>
            <a:spLocks noChangeArrowheads="1"/>
          </p:cNvSpPr>
          <p:nvPr/>
        </p:nvSpPr>
        <p:spPr bwMode="auto">
          <a:xfrm>
            <a:off x="16752188" y="4668766"/>
            <a:ext cx="206696" cy="286311"/>
          </a:xfrm>
          <a:custGeom>
            <a:avLst/>
            <a:gdLst>
              <a:gd name="T0" fmla="*/ 653 w 710"/>
              <a:gd name="T1" fmla="*/ 579 h 982"/>
              <a:gd name="T2" fmla="*/ 653 w 710"/>
              <a:gd name="T3" fmla="*/ 579 h 982"/>
              <a:gd name="T4" fmla="*/ 635 w 710"/>
              <a:gd name="T5" fmla="*/ 514 h 982"/>
              <a:gd name="T6" fmla="*/ 616 w 710"/>
              <a:gd name="T7" fmla="*/ 514 h 982"/>
              <a:gd name="T8" fmla="*/ 616 w 710"/>
              <a:gd name="T9" fmla="*/ 514 h 982"/>
              <a:gd name="T10" fmla="*/ 551 w 710"/>
              <a:gd name="T11" fmla="*/ 485 h 982"/>
              <a:gd name="T12" fmla="*/ 709 w 710"/>
              <a:gd name="T13" fmla="*/ 94 h 982"/>
              <a:gd name="T14" fmla="*/ 93 w 710"/>
              <a:gd name="T15" fmla="*/ 365 h 982"/>
              <a:gd name="T16" fmla="*/ 364 w 710"/>
              <a:gd name="T17" fmla="*/ 981 h 982"/>
              <a:gd name="T18" fmla="*/ 513 w 710"/>
              <a:gd name="T19" fmla="*/ 589 h 982"/>
              <a:gd name="T20" fmla="*/ 578 w 710"/>
              <a:gd name="T21" fmla="*/ 607 h 982"/>
              <a:gd name="T22" fmla="*/ 588 w 710"/>
              <a:gd name="T23" fmla="*/ 617 h 982"/>
              <a:gd name="T24" fmla="*/ 597 w 710"/>
              <a:gd name="T25" fmla="*/ 617 h 982"/>
              <a:gd name="T26" fmla="*/ 653 w 710"/>
              <a:gd name="T27" fmla="*/ 579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982">
                <a:moveTo>
                  <a:pt x="653" y="579"/>
                </a:moveTo>
                <a:lnTo>
                  <a:pt x="653" y="579"/>
                </a:lnTo>
                <a:cubicBezTo>
                  <a:pt x="672" y="551"/>
                  <a:pt x="663" y="524"/>
                  <a:pt x="635" y="514"/>
                </a:cubicBezTo>
                <a:cubicBezTo>
                  <a:pt x="625" y="514"/>
                  <a:pt x="625" y="514"/>
                  <a:pt x="616" y="514"/>
                </a:cubicBezTo>
                <a:lnTo>
                  <a:pt x="616" y="514"/>
                </a:lnTo>
                <a:cubicBezTo>
                  <a:pt x="551" y="485"/>
                  <a:pt x="551" y="485"/>
                  <a:pt x="551" y="485"/>
                </a:cubicBezTo>
                <a:cubicBezTo>
                  <a:pt x="709" y="94"/>
                  <a:pt x="709" y="94"/>
                  <a:pt x="709" y="94"/>
                </a:cubicBezTo>
                <a:cubicBezTo>
                  <a:pt x="457" y="0"/>
                  <a:pt x="186" y="122"/>
                  <a:pt x="93" y="365"/>
                </a:cubicBezTo>
                <a:cubicBezTo>
                  <a:pt x="0" y="607"/>
                  <a:pt x="121" y="878"/>
                  <a:pt x="364" y="981"/>
                </a:cubicBezTo>
                <a:cubicBezTo>
                  <a:pt x="513" y="589"/>
                  <a:pt x="513" y="589"/>
                  <a:pt x="513" y="589"/>
                </a:cubicBezTo>
                <a:cubicBezTo>
                  <a:pt x="578" y="607"/>
                  <a:pt x="578" y="607"/>
                  <a:pt x="578" y="607"/>
                </a:cubicBezTo>
                <a:cubicBezTo>
                  <a:pt x="578" y="607"/>
                  <a:pt x="588" y="607"/>
                  <a:pt x="588" y="617"/>
                </a:cubicBezTo>
                <a:cubicBezTo>
                  <a:pt x="588" y="617"/>
                  <a:pt x="588" y="617"/>
                  <a:pt x="597" y="617"/>
                </a:cubicBezTo>
                <a:cubicBezTo>
                  <a:pt x="616" y="626"/>
                  <a:pt x="643" y="607"/>
                  <a:pt x="653" y="579"/>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84" name="Freeform 23"/>
          <p:cNvSpPr>
            <a:spLocks noChangeArrowheads="1"/>
          </p:cNvSpPr>
          <p:nvPr/>
        </p:nvSpPr>
        <p:spPr bwMode="auto">
          <a:xfrm>
            <a:off x="16496706" y="4589165"/>
            <a:ext cx="296562" cy="225967"/>
          </a:xfrm>
          <a:custGeom>
            <a:avLst/>
            <a:gdLst>
              <a:gd name="T0" fmla="*/ 904 w 1018"/>
              <a:gd name="T1" fmla="*/ 290 h 776"/>
              <a:gd name="T2" fmla="*/ 904 w 1018"/>
              <a:gd name="T3" fmla="*/ 290 h 776"/>
              <a:gd name="T4" fmla="*/ 327 w 1018"/>
              <a:gd name="T5" fmla="*/ 37 h 776"/>
              <a:gd name="T6" fmla="*/ 121 w 1018"/>
              <a:gd name="T7" fmla="*/ 112 h 776"/>
              <a:gd name="T8" fmla="*/ 37 w 1018"/>
              <a:gd name="T9" fmla="*/ 308 h 776"/>
              <a:gd name="T10" fmla="*/ 112 w 1018"/>
              <a:gd name="T11" fmla="*/ 494 h 776"/>
              <a:gd name="T12" fmla="*/ 690 w 1018"/>
              <a:gd name="T13" fmla="*/ 747 h 776"/>
              <a:gd name="T14" fmla="*/ 896 w 1018"/>
              <a:gd name="T15" fmla="*/ 672 h 776"/>
              <a:gd name="T16" fmla="*/ 980 w 1018"/>
              <a:gd name="T17" fmla="*/ 476 h 776"/>
              <a:gd name="T18" fmla="*/ 904 w 1018"/>
              <a:gd name="T19" fmla="*/ 29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8" h="776">
                <a:moveTo>
                  <a:pt x="904" y="290"/>
                </a:moveTo>
                <a:lnTo>
                  <a:pt x="904" y="290"/>
                </a:lnTo>
                <a:cubicBezTo>
                  <a:pt x="327" y="37"/>
                  <a:pt x="327" y="37"/>
                  <a:pt x="327" y="37"/>
                </a:cubicBezTo>
                <a:cubicBezTo>
                  <a:pt x="251" y="0"/>
                  <a:pt x="158" y="37"/>
                  <a:pt x="121" y="112"/>
                </a:cubicBezTo>
                <a:cubicBezTo>
                  <a:pt x="37" y="308"/>
                  <a:pt x="37" y="308"/>
                  <a:pt x="37" y="308"/>
                </a:cubicBezTo>
                <a:cubicBezTo>
                  <a:pt x="0" y="374"/>
                  <a:pt x="37" y="467"/>
                  <a:pt x="112" y="494"/>
                </a:cubicBezTo>
                <a:cubicBezTo>
                  <a:pt x="690" y="747"/>
                  <a:pt x="690" y="747"/>
                  <a:pt x="690" y="747"/>
                </a:cubicBezTo>
                <a:cubicBezTo>
                  <a:pt x="774" y="775"/>
                  <a:pt x="859" y="747"/>
                  <a:pt x="896" y="672"/>
                </a:cubicBezTo>
                <a:cubicBezTo>
                  <a:pt x="980" y="476"/>
                  <a:pt x="980" y="476"/>
                  <a:pt x="980" y="476"/>
                </a:cubicBezTo>
                <a:cubicBezTo>
                  <a:pt x="1017" y="402"/>
                  <a:pt x="980" y="317"/>
                  <a:pt x="904" y="290"/>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85" name="Freeform 24"/>
          <p:cNvSpPr>
            <a:spLocks noChangeArrowheads="1"/>
          </p:cNvSpPr>
          <p:nvPr/>
        </p:nvSpPr>
        <p:spPr bwMode="auto">
          <a:xfrm>
            <a:off x="16649483" y="4474896"/>
            <a:ext cx="187439" cy="172044"/>
          </a:xfrm>
          <a:custGeom>
            <a:avLst/>
            <a:gdLst>
              <a:gd name="T0" fmla="*/ 121 w 646"/>
              <a:gd name="T1" fmla="*/ 504 h 589"/>
              <a:gd name="T2" fmla="*/ 121 w 646"/>
              <a:gd name="T3" fmla="*/ 504 h 589"/>
              <a:gd name="T4" fmla="*/ 252 w 646"/>
              <a:gd name="T5" fmla="*/ 550 h 589"/>
              <a:gd name="T6" fmla="*/ 467 w 646"/>
              <a:gd name="T7" fmla="*/ 504 h 589"/>
              <a:gd name="T8" fmla="*/ 598 w 646"/>
              <a:gd name="T9" fmla="*/ 345 h 589"/>
              <a:gd name="T10" fmla="*/ 551 w 646"/>
              <a:gd name="T11" fmla="*/ 186 h 589"/>
              <a:gd name="T12" fmla="*/ 187 w 646"/>
              <a:gd name="T13" fmla="*/ 28 h 589"/>
              <a:gd name="T14" fmla="*/ 37 w 646"/>
              <a:gd name="T15" fmla="*/ 113 h 589"/>
              <a:gd name="T16" fmla="*/ 19 w 646"/>
              <a:gd name="T17" fmla="*/ 308 h 589"/>
              <a:gd name="T18" fmla="*/ 121 w 646"/>
              <a:gd name="T19" fmla="*/ 504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589">
                <a:moveTo>
                  <a:pt x="121" y="504"/>
                </a:moveTo>
                <a:lnTo>
                  <a:pt x="121" y="504"/>
                </a:lnTo>
                <a:cubicBezTo>
                  <a:pt x="252" y="550"/>
                  <a:pt x="252" y="550"/>
                  <a:pt x="252" y="550"/>
                </a:cubicBezTo>
                <a:cubicBezTo>
                  <a:pt x="317" y="588"/>
                  <a:pt x="421" y="560"/>
                  <a:pt x="467" y="504"/>
                </a:cubicBezTo>
                <a:cubicBezTo>
                  <a:pt x="598" y="345"/>
                  <a:pt x="598" y="345"/>
                  <a:pt x="598" y="345"/>
                </a:cubicBezTo>
                <a:cubicBezTo>
                  <a:pt x="645" y="289"/>
                  <a:pt x="625" y="215"/>
                  <a:pt x="551" y="186"/>
                </a:cubicBezTo>
                <a:cubicBezTo>
                  <a:pt x="187" y="28"/>
                  <a:pt x="187" y="28"/>
                  <a:pt x="187" y="28"/>
                </a:cubicBezTo>
                <a:cubicBezTo>
                  <a:pt x="121" y="0"/>
                  <a:pt x="56" y="37"/>
                  <a:pt x="37" y="113"/>
                </a:cubicBezTo>
                <a:cubicBezTo>
                  <a:pt x="19" y="308"/>
                  <a:pt x="19" y="308"/>
                  <a:pt x="19" y="308"/>
                </a:cubicBezTo>
                <a:cubicBezTo>
                  <a:pt x="0" y="382"/>
                  <a:pt x="56" y="466"/>
                  <a:pt x="121" y="504"/>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86" name="Freeform 25"/>
          <p:cNvSpPr>
            <a:spLocks noChangeArrowheads="1"/>
          </p:cNvSpPr>
          <p:nvPr/>
        </p:nvSpPr>
        <p:spPr bwMode="auto">
          <a:xfrm>
            <a:off x="16486438" y="4774048"/>
            <a:ext cx="187439" cy="170759"/>
          </a:xfrm>
          <a:custGeom>
            <a:avLst/>
            <a:gdLst>
              <a:gd name="T0" fmla="*/ 524 w 645"/>
              <a:gd name="T1" fmla="*/ 83 h 588"/>
              <a:gd name="T2" fmla="*/ 524 w 645"/>
              <a:gd name="T3" fmla="*/ 83 h 588"/>
              <a:gd name="T4" fmla="*/ 402 w 645"/>
              <a:gd name="T5" fmla="*/ 28 h 588"/>
              <a:gd name="T6" fmla="*/ 177 w 645"/>
              <a:gd name="T7" fmla="*/ 74 h 588"/>
              <a:gd name="T8" fmla="*/ 57 w 645"/>
              <a:gd name="T9" fmla="*/ 233 h 588"/>
              <a:gd name="T10" fmla="*/ 94 w 645"/>
              <a:gd name="T11" fmla="*/ 391 h 588"/>
              <a:gd name="T12" fmla="*/ 448 w 645"/>
              <a:gd name="T13" fmla="*/ 550 h 588"/>
              <a:gd name="T14" fmla="*/ 607 w 645"/>
              <a:gd name="T15" fmla="*/ 475 h 588"/>
              <a:gd name="T16" fmla="*/ 634 w 645"/>
              <a:gd name="T17" fmla="*/ 279 h 588"/>
              <a:gd name="T18" fmla="*/ 524 w 645"/>
              <a:gd name="T19" fmla="*/ 8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5" h="588">
                <a:moveTo>
                  <a:pt x="524" y="83"/>
                </a:moveTo>
                <a:lnTo>
                  <a:pt x="524" y="83"/>
                </a:lnTo>
                <a:cubicBezTo>
                  <a:pt x="402" y="28"/>
                  <a:pt x="402" y="28"/>
                  <a:pt x="402" y="28"/>
                </a:cubicBezTo>
                <a:cubicBezTo>
                  <a:pt x="326" y="0"/>
                  <a:pt x="234" y="18"/>
                  <a:pt x="177" y="74"/>
                </a:cubicBezTo>
                <a:cubicBezTo>
                  <a:pt x="57" y="233"/>
                  <a:pt x="57" y="233"/>
                  <a:pt x="57" y="233"/>
                </a:cubicBezTo>
                <a:cubicBezTo>
                  <a:pt x="0" y="289"/>
                  <a:pt x="18" y="363"/>
                  <a:pt x="94" y="391"/>
                </a:cubicBezTo>
                <a:cubicBezTo>
                  <a:pt x="448" y="550"/>
                  <a:pt x="448" y="550"/>
                  <a:pt x="448" y="550"/>
                </a:cubicBezTo>
                <a:cubicBezTo>
                  <a:pt x="524" y="587"/>
                  <a:pt x="588" y="550"/>
                  <a:pt x="607" y="475"/>
                </a:cubicBezTo>
                <a:cubicBezTo>
                  <a:pt x="634" y="279"/>
                  <a:pt x="634" y="279"/>
                  <a:pt x="634" y="279"/>
                </a:cubicBezTo>
                <a:cubicBezTo>
                  <a:pt x="644" y="204"/>
                  <a:pt x="597" y="120"/>
                  <a:pt x="524" y="83"/>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87" name="Freeform 26"/>
          <p:cNvSpPr>
            <a:spLocks noChangeArrowheads="1"/>
          </p:cNvSpPr>
          <p:nvPr/>
        </p:nvSpPr>
        <p:spPr bwMode="auto">
          <a:xfrm>
            <a:off x="17573835" y="4652075"/>
            <a:ext cx="948746" cy="934684"/>
          </a:xfrm>
          <a:custGeom>
            <a:avLst/>
            <a:gdLst>
              <a:gd name="T0" fmla="*/ 3256 w 3257"/>
              <a:gd name="T1" fmla="*/ 1605 h 3211"/>
              <a:gd name="T2" fmla="*/ 3256 w 3257"/>
              <a:gd name="T3" fmla="*/ 1605 h 3211"/>
              <a:gd name="T4" fmla="*/ 1624 w 3257"/>
              <a:gd name="T5" fmla="*/ 0 h 3211"/>
              <a:gd name="T6" fmla="*/ 0 w 3257"/>
              <a:gd name="T7" fmla="*/ 1605 h 3211"/>
              <a:gd name="T8" fmla="*/ 1624 w 3257"/>
              <a:gd name="T9" fmla="*/ 3210 h 3211"/>
              <a:gd name="T10" fmla="*/ 3256 w 3257"/>
              <a:gd name="T11" fmla="*/ 1605 h 3211"/>
            </a:gdLst>
            <a:ahLst/>
            <a:cxnLst>
              <a:cxn ang="0">
                <a:pos x="T0" y="T1"/>
              </a:cxn>
              <a:cxn ang="0">
                <a:pos x="T2" y="T3"/>
              </a:cxn>
              <a:cxn ang="0">
                <a:pos x="T4" y="T5"/>
              </a:cxn>
              <a:cxn ang="0">
                <a:pos x="T6" y="T7"/>
              </a:cxn>
              <a:cxn ang="0">
                <a:pos x="T8" y="T9"/>
              </a:cxn>
              <a:cxn ang="0">
                <a:pos x="T10" y="T11"/>
              </a:cxn>
            </a:cxnLst>
            <a:rect l="0" t="0" r="r" b="b"/>
            <a:pathLst>
              <a:path w="3257" h="3211">
                <a:moveTo>
                  <a:pt x="3256" y="1605"/>
                </a:moveTo>
                <a:lnTo>
                  <a:pt x="3256" y="1605"/>
                </a:lnTo>
                <a:cubicBezTo>
                  <a:pt x="3256" y="718"/>
                  <a:pt x="2528" y="0"/>
                  <a:pt x="1624" y="0"/>
                </a:cubicBezTo>
                <a:cubicBezTo>
                  <a:pt x="727" y="0"/>
                  <a:pt x="0" y="718"/>
                  <a:pt x="0" y="1605"/>
                </a:cubicBezTo>
                <a:cubicBezTo>
                  <a:pt x="0" y="2492"/>
                  <a:pt x="727" y="3210"/>
                  <a:pt x="1624" y="3210"/>
                </a:cubicBezTo>
                <a:cubicBezTo>
                  <a:pt x="2528" y="3210"/>
                  <a:pt x="3256" y="2492"/>
                  <a:pt x="3256" y="1605"/>
                </a:cubicBezTo>
              </a:path>
            </a:pathLst>
          </a:custGeom>
          <a:solidFill>
            <a:schemeClr val="accent6"/>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88" name="Freeform 27"/>
          <p:cNvSpPr>
            <a:spLocks noChangeArrowheads="1"/>
          </p:cNvSpPr>
          <p:nvPr/>
        </p:nvSpPr>
        <p:spPr bwMode="auto">
          <a:xfrm>
            <a:off x="17744583" y="4967918"/>
            <a:ext cx="608532" cy="296583"/>
          </a:xfrm>
          <a:custGeom>
            <a:avLst/>
            <a:gdLst>
              <a:gd name="T0" fmla="*/ 1922 w 2091"/>
              <a:gd name="T1" fmla="*/ 279 h 1018"/>
              <a:gd name="T2" fmla="*/ 1922 w 2091"/>
              <a:gd name="T3" fmla="*/ 279 h 1018"/>
              <a:gd name="T4" fmla="*/ 1922 w 2091"/>
              <a:gd name="T5" fmla="*/ 177 h 1018"/>
              <a:gd name="T6" fmla="*/ 1744 w 2091"/>
              <a:gd name="T7" fmla="*/ 0 h 1018"/>
              <a:gd name="T8" fmla="*/ 177 w 2091"/>
              <a:gd name="T9" fmla="*/ 0 h 1018"/>
              <a:gd name="T10" fmla="*/ 0 w 2091"/>
              <a:gd name="T11" fmla="*/ 177 h 1018"/>
              <a:gd name="T12" fmla="*/ 0 w 2091"/>
              <a:gd name="T13" fmla="*/ 840 h 1018"/>
              <a:gd name="T14" fmla="*/ 177 w 2091"/>
              <a:gd name="T15" fmla="*/ 1017 h 1018"/>
              <a:gd name="T16" fmla="*/ 1744 w 2091"/>
              <a:gd name="T17" fmla="*/ 1017 h 1018"/>
              <a:gd name="T18" fmla="*/ 1922 w 2091"/>
              <a:gd name="T19" fmla="*/ 840 h 1018"/>
              <a:gd name="T20" fmla="*/ 1922 w 2091"/>
              <a:gd name="T21" fmla="*/ 728 h 1018"/>
              <a:gd name="T22" fmla="*/ 2090 w 2091"/>
              <a:gd name="T23" fmla="*/ 550 h 1018"/>
              <a:gd name="T24" fmla="*/ 2090 w 2091"/>
              <a:gd name="T25" fmla="*/ 457 h 1018"/>
              <a:gd name="T26" fmla="*/ 1922 w 2091"/>
              <a:gd name="T27" fmla="*/ 279 h 1018"/>
              <a:gd name="T28" fmla="*/ 1679 w 2091"/>
              <a:gd name="T29" fmla="*/ 932 h 1018"/>
              <a:gd name="T30" fmla="*/ 1679 w 2091"/>
              <a:gd name="T31" fmla="*/ 932 h 1018"/>
              <a:gd name="T32" fmla="*/ 233 w 2091"/>
              <a:gd name="T33" fmla="*/ 932 h 1018"/>
              <a:gd name="T34" fmla="*/ 102 w 2091"/>
              <a:gd name="T35" fmla="*/ 793 h 1018"/>
              <a:gd name="T36" fmla="*/ 102 w 2091"/>
              <a:gd name="T37" fmla="*/ 242 h 1018"/>
              <a:gd name="T38" fmla="*/ 233 w 2091"/>
              <a:gd name="T39" fmla="*/ 102 h 1018"/>
              <a:gd name="T40" fmla="*/ 1679 w 2091"/>
              <a:gd name="T41" fmla="*/ 102 h 1018"/>
              <a:gd name="T42" fmla="*/ 1810 w 2091"/>
              <a:gd name="T43" fmla="*/ 242 h 1018"/>
              <a:gd name="T44" fmla="*/ 1810 w 2091"/>
              <a:gd name="T45" fmla="*/ 793 h 1018"/>
              <a:gd name="T46" fmla="*/ 1679 w 2091"/>
              <a:gd name="T47" fmla="*/ 93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91" h="1018">
                <a:moveTo>
                  <a:pt x="1922" y="279"/>
                </a:moveTo>
                <a:lnTo>
                  <a:pt x="1922" y="279"/>
                </a:lnTo>
                <a:cubicBezTo>
                  <a:pt x="1922" y="177"/>
                  <a:pt x="1922" y="177"/>
                  <a:pt x="1922" y="177"/>
                </a:cubicBezTo>
                <a:cubicBezTo>
                  <a:pt x="1922" y="83"/>
                  <a:pt x="1838" y="0"/>
                  <a:pt x="1744" y="0"/>
                </a:cubicBezTo>
                <a:cubicBezTo>
                  <a:pt x="177" y="0"/>
                  <a:pt x="177" y="0"/>
                  <a:pt x="177" y="0"/>
                </a:cubicBezTo>
                <a:cubicBezTo>
                  <a:pt x="84" y="0"/>
                  <a:pt x="0" y="83"/>
                  <a:pt x="0" y="177"/>
                </a:cubicBezTo>
                <a:cubicBezTo>
                  <a:pt x="0" y="840"/>
                  <a:pt x="0" y="840"/>
                  <a:pt x="0" y="840"/>
                </a:cubicBezTo>
                <a:cubicBezTo>
                  <a:pt x="0" y="942"/>
                  <a:pt x="84" y="1017"/>
                  <a:pt x="177" y="1017"/>
                </a:cubicBezTo>
                <a:cubicBezTo>
                  <a:pt x="1744" y="1017"/>
                  <a:pt x="1744" y="1017"/>
                  <a:pt x="1744" y="1017"/>
                </a:cubicBezTo>
                <a:cubicBezTo>
                  <a:pt x="1838" y="1017"/>
                  <a:pt x="1922" y="942"/>
                  <a:pt x="1922" y="840"/>
                </a:cubicBezTo>
                <a:cubicBezTo>
                  <a:pt x="1922" y="728"/>
                  <a:pt x="1922" y="728"/>
                  <a:pt x="1922" y="728"/>
                </a:cubicBezTo>
                <a:cubicBezTo>
                  <a:pt x="2015" y="718"/>
                  <a:pt x="2090" y="644"/>
                  <a:pt x="2090" y="550"/>
                </a:cubicBezTo>
                <a:cubicBezTo>
                  <a:pt x="2090" y="457"/>
                  <a:pt x="2090" y="457"/>
                  <a:pt x="2090" y="457"/>
                </a:cubicBezTo>
                <a:cubicBezTo>
                  <a:pt x="2090" y="363"/>
                  <a:pt x="2015" y="289"/>
                  <a:pt x="1922" y="279"/>
                </a:cubicBezTo>
                <a:close/>
                <a:moveTo>
                  <a:pt x="1679" y="932"/>
                </a:moveTo>
                <a:lnTo>
                  <a:pt x="1679" y="932"/>
                </a:lnTo>
                <a:cubicBezTo>
                  <a:pt x="233" y="932"/>
                  <a:pt x="233" y="932"/>
                  <a:pt x="233" y="932"/>
                </a:cubicBezTo>
                <a:cubicBezTo>
                  <a:pt x="149" y="932"/>
                  <a:pt x="102" y="895"/>
                  <a:pt x="102" y="793"/>
                </a:cubicBezTo>
                <a:cubicBezTo>
                  <a:pt x="102" y="242"/>
                  <a:pt x="102" y="242"/>
                  <a:pt x="102" y="242"/>
                </a:cubicBezTo>
                <a:cubicBezTo>
                  <a:pt x="102" y="149"/>
                  <a:pt x="139" y="102"/>
                  <a:pt x="233" y="102"/>
                </a:cubicBezTo>
                <a:cubicBezTo>
                  <a:pt x="1679" y="102"/>
                  <a:pt x="1679" y="102"/>
                  <a:pt x="1679" y="102"/>
                </a:cubicBezTo>
                <a:cubicBezTo>
                  <a:pt x="1782" y="102"/>
                  <a:pt x="1810" y="149"/>
                  <a:pt x="1810" y="242"/>
                </a:cubicBezTo>
                <a:cubicBezTo>
                  <a:pt x="1810" y="793"/>
                  <a:pt x="1810" y="793"/>
                  <a:pt x="1810" y="793"/>
                </a:cubicBezTo>
                <a:cubicBezTo>
                  <a:pt x="1819" y="895"/>
                  <a:pt x="1773" y="932"/>
                  <a:pt x="1679" y="932"/>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89" name="Freeform 28"/>
          <p:cNvSpPr>
            <a:spLocks noChangeArrowheads="1"/>
          </p:cNvSpPr>
          <p:nvPr/>
        </p:nvSpPr>
        <p:spPr bwMode="auto">
          <a:xfrm>
            <a:off x="17896074" y="5015421"/>
            <a:ext cx="62907" cy="204141"/>
          </a:xfrm>
          <a:custGeom>
            <a:avLst/>
            <a:gdLst>
              <a:gd name="T0" fmla="*/ 0 w 215"/>
              <a:gd name="T1" fmla="*/ 700 h 701"/>
              <a:gd name="T2" fmla="*/ 214 w 215"/>
              <a:gd name="T3" fmla="*/ 700 h 701"/>
              <a:gd name="T4" fmla="*/ 214 w 215"/>
              <a:gd name="T5" fmla="*/ 0 h 701"/>
              <a:gd name="T6" fmla="*/ 0 w 215"/>
              <a:gd name="T7" fmla="*/ 0 h 701"/>
              <a:gd name="T8" fmla="*/ 0 w 215"/>
              <a:gd name="T9" fmla="*/ 700 h 701"/>
            </a:gdLst>
            <a:ahLst/>
            <a:cxnLst>
              <a:cxn ang="0">
                <a:pos x="T0" y="T1"/>
              </a:cxn>
              <a:cxn ang="0">
                <a:pos x="T2" y="T3"/>
              </a:cxn>
              <a:cxn ang="0">
                <a:pos x="T4" y="T5"/>
              </a:cxn>
              <a:cxn ang="0">
                <a:pos x="T6" y="T7"/>
              </a:cxn>
              <a:cxn ang="0">
                <a:pos x="T8" y="T9"/>
              </a:cxn>
            </a:cxnLst>
            <a:rect l="0" t="0" r="r" b="b"/>
            <a:pathLst>
              <a:path w="215" h="701">
                <a:moveTo>
                  <a:pt x="0" y="700"/>
                </a:moveTo>
                <a:lnTo>
                  <a:pt x="214" y="700"/>
                </a:lnTo>
                <a:lnTo>
                  <a:pt x="214" y="0"/>
                </a:lnTo>
                <a:lnTo>
                  <a:pt x="0" y="0"/>
                </a:lnTo>
                <a:lnTo>
                  <a:pt x="0" y="70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90" name="Freeform 29"/>
          <p:cNvSpPr>
            <a:spLocks noChangeArrowheads="1"/>
          </p:cNvSpPr>
          <p:nvPr/>
        </p:nvSpPr>
        <p:spPr bwMode="auto">
          <a:xfrm>
            <a:off x="17991077" y="5015421"/>
            <a:ext cx="62907" cy="204141"/>
          </a:xfrm>
          <a:custGeom>
            <a:avLst/>
            <a:gdLst>
              <a:gd name="T0" fmla="*/ 214 w 215"/>
              <a:gd name="T1" fmla="*/ 0 h 701"/>
              <a:gd name="T2" fmla="*/ 0 w 215"/>
              <a:gd name="T3" fmla="*/ 0 h 701"/>
              <a:gd name="T4" fmla="*/ 0 w 215"/>
              <a:gd name="T5" fmla="*/ 700 h 701"/>
              <a:gd name="T6" fmla="*/ 214 w 215"/>
              <a:gd name="T7" fmla="*/ 700 h 701"/>
              <a:gd name="T8" fmla="*/ 214 w 215"/>
              <a:gd name="T9" fmla="*/ 0 h 701"/>
            </a:gdLst>
            <a:ahLst/>
            <a:cxnLst>
              <a:cxn ang="0">
                <a:pos x="T0" y="T1"/>
              </a:cxn>
              <a:cxn ang="0">
                <a:pos x="T2" y="T3"/>
              </a:cxn>
              <a:cxn ang="0">
                <a:pos x="T4" y="T5"/>
              </a:cxn>
              <a:cxn ang="0">
                <a:pos x="T6" y="T7"/>
              </a:cxn>
              <a:cxn ang="0">
                <a:pos x="T8" y="T9"/>
              </a:cxn>
            </a:cxnLst>
            <a:rect l="0" t="0" r="r" b="b"/>
            <a:pathLst>
              <a:path w="215" h="701">
                <a:moveTo>
                  <a:pt x="214" y="0"/>
                </a:moveTo>
                <a:lnTo>
                  <a:pt x="0" y="0"/>
                </a:lnTo>
                <a:lnTo>
                  <a:pt x="0" y="700"/>
                </a:lnTo>
                <a:lnTo>
                  <a:pt x="214" y="700"/>
                </a:lnTo>
                <a:lnTo>
                  <a:pt x="214"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91" name="Freeform 30"/>
          <p:cNvSpPr>
            <a:spLocks noChangeArrowheads="1"/>
          </p:cNvSpPr>
          <p:nvPr/>
        </p:nvSpPr>
        <p:spPr bwMode="auto">
          <a:xfrm>
            <a:off x="17795938" y="5015422"/>
            <a:ext cx="68043" cy="206709"/>
          </a:xfrm>
          <a:custGeom>
            <a:avLst/>
            <a:gdLst>
              <a:gd name="T0" fmla="*/ 233 w 234"/>
              <a:gd name="T1" fmla="*/ 0 h 711"/>
              <a:gd name="T2" fmla="*/ 233 w 234"/>
              <a:gd name="T3" fmla="*/ 0 h 711"/>
              <a:gd name="T4" fmla="*/ 121 w 234"/>
              <a:gd name="T5" fmla="*/ 0 h 711"/>
              <a:gd name="T6" fmla="*/ 9 w 234"/>
              <a:gd name="T7" fmla="*/ 112 h 711"/>
              <a:gd name="T8" fmla="*/ 9 w 234"/>
              <a:gd name="T9" fmla="*/ 588 h 711"/>
              <a:gd name="T10" fmla="*/ 121 w 234"/>
              <a:gd name="T11" fmla="*/ 700 h 711"/>
              <a:gd name="T12" fmla="*/ 233 w 234"/>
              <a:gd name="T13" fmla="*/ 700 h 711"/>
              <a:gd name="T14" fmla="*/ 233 w 234"/>
              <a:gd name="T15" fmla="*/ 0 h 7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711">
                <a:moveTo>
                  <a:pt x="233" y="0"/>
                </a:moveTo>
                <a:lnTo>
                  <a:pt x="233" y="0"/>
                </a:lnTo>
                <a:cubicBezTo>
                  <a:pt x="121" y="0"/>
                  <a:pt x="121" y="0"/>
                  <a:pt x="121" y="0"/>
                </a:cubicBezTo>
                <a:cubicBezTo>
                  <a:pt x="37" y="0"/>
                  <a:pt x="9" y="37"/>
                  <a:pt x="9" y="112"/>
                </a:cubicBezTo>
                <a:cubicBezTo>
                  <a:pt x="9" y="588"/>
                  <a:pt x="9" y="588"/>
                  <a:pt x="9" y="588"/>
                </a:cubicBezTo>
                <a:cubicBezTo>
                  <a:pt x="0" y="673"/>
                  <a:pt x="46" y="710"/>
                  <a:pt x="121" y="700"/>
                </a:cubicBezTo>
                <a:cubicBezTo>
                  <a:pt x="233" y="700"/>
                  <a:pt x="233" y="700"/>
                  <a:pt x="233" y="700"/>
                </a:cubicBezTo>
                <a:lnTo>
                  <a:pt x="233"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92" name="Freeform 31"/>
          <p:cNvSpPr>
            <a:spLocks noChangeArrowheads="1"/>
          </p:cNvSpPr>
          <p:nvPr/>
        </p:nvSpPr>
        <p:spPr bwMode="auto">
          <a:xfrm>
            <a:off x="18586771" y="5695892"/>
            <a:ext cx="1464842" cy="1445679"/>
          </a:xfrm>
          <a:custGeom>
            <a:avLst/>
            <a:gdLst>
              <a:gd name="T0" fmla="*/ 0 w 5033"/>
              <a:gd name="T1" fmla="*/ 2482 h 4967"/>
              <a:gd name="T2" fmla="*/ 0 w 5033"/>
              <a:gd name="T3" fmla="*/ 2482 h 4967"/>
              <a:gd name="T4" fmla="*/ 2521 w 5033"/>
              <a:gd name="T5" fmla="*/ 0 h 4967"/>
              <a:gd name="T6" fmla="*/ 5032 w 5033"/>
              <a:gd name="T7" fmla="*/ 2482 h 4967"/>
              <a:gd name="T8" fmla="*/ 2521 w 5033"/>
              <a:gd name="T9" fmla="*/ 4966 h 4967"/>
              <a:gd name="T10" fmla="*/ 0 w 5033"/>
              <a:gd name="T11" fmla="*/ 2482 h 4967"/>
            </a:gdLst>
            <a:ahLst/>
            <a:cxnLst>
              <a:cxn ang="0">
                <a:pos x="T0" y="T1"/>
              </a:cxn>
              <a:cxn ang="0">
                <a:pos x="T2" y="T3"/>
              </a:cxn>
              <a:cxn ang="0">
                <a:pos x="T4" y="T5"/>
              </a:cxn>
              <a:cxn ang="0">
                <a:pos x="T6" y="T7"/>
              </a:cxn>
              <a:cxn ang="0">
                <a:pos x="T8" y="T9"/>
              </a:cxn>
              <a:cxn ang="0">
                <a:pos x="T10" y="T11"/>
              </a:cxn>
            </a:cxnLst>
            <a:rect l="0" t="0" r="r" b="b"/>
            <a:pathLst>
              <a:path w="5033" h="4967">
                <a:moveTo>
                  <a:pt x="0" y="2482"/>
                </a:moveTo>
                <a:lnTo>
                  <a:pt x="0" y="2482"/>
                </a:lnTo>
                <a:cubicBezTo>
                  <a:pt x="0" y="1111"/>
                  <a:pt x="1130" y="0"/>
                  <a:pt x="2521" y="0"/>
                </a:cubicBezTo>
                <a:cubicBezTo>
                  <a:pt x="3912" y="0"/>
                  <a:pt x="5032" y="1111"/>
                  <a:pt x="5032" y="2482"/>
                </a:cubicBezTo>
                <a:cubicBezTo>
                  <a:pt x="5032" y="3854"/>
                  <a:pt x="3912" y="4966"/>
                  <a:pt x="2521" y="4966"/>
                </a:cubicBezTo>
                <a:cubicBezTo>
                  <a:pt x="1130" y="4966"/>
                  <a:pt x="0" y="3854"/>
                  <a:pt x="0" y="2482"/>
                </a:cubicBezTo>
              </a:path>
            </a:pathLst>
          </a:custGeom>
          <a:solidFill>
            <a:schemeClr val="accent2"/>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93" name="Freeform 32"/>
          <p:cNvSpPr>
            <a:spLocks noChangeArrowheads="1"/>
          </p:cNvSpPr>
          <p:nvPr/>
        </p:nvSpPr>
        <p:spPr bwMode="auto">
          <a:xfrm>
            <a:off x="17763842" y="6896343"/>
            <a:ext cx="1282539" cy="1263364"/>
          </a:xfrm>
          <a:custGeom>
            <a:avLst/>
            <a:gdLst>
              <a:gd name="T0" fmla="*/ 102 w 4405"/>
              <a:gd name="T1" fmla="*/ 2342 h 4341"/>
              <a:gd name="T2" fmla="*/ 102 w 4405"/>
              <a:gd name="T3" fmla="*/ 2342 h 4341"/>
              <a:gd name="T4" fmla="*/ 2380 w 4405"/>
              <a:gd name="T5" fmla="*/ 4246 h 4341"/>
              <a:gd name="T6" fmla="*/ 4302 w 4405"/>
              <a:gd name="T7" fmla="*/ 1997 h 4341"/>
              <a:gd name="T8" fmla="*/ 2025 w 4405"/>
              <a:gd name="T9" fmla="*/ 102 h 4341"/>
              <a:gd name="T10" fmla="*/ 102 w 4405"/>
              <a:gd name="T11" fmla="*/ 2342 h 4341"/>
            </a:gdLst>
            <a:ahLst/>
            <a:cxnLst>
              <a:cxn ang="0">
                <a:pos x="T0" y="T1"/>
              </a:cxn>
              <a:cxn ang="0">
                <a:pos x="T2" y="T3"/>
              </a:cxn>
              <a:cxn ang="0">
                <a:pos x="T4" y="T5"/>
              </a:cxn>
              <a:cxn ang="0">
                <a:pos x="T6" y="T7"/>
              </a:cxn>
              <a:cxn ang="0">
                <a:pos x="T8" y="T9"/>
              </a:cxn>
              <a:cxn ang="0">
                <a:pos x="T10" y="T11"/>
              </a:cxn>
            </a:cxnLst>
            <a:rect l="0" t="0" r="r" b="b"/>
            <a:pathLst>
              <a:path w="4405" h="4341">
                <a:moveTo>
                  <a:pt x="102" y="2342"/>
                </a:moveTo>
                <a:lnTo>
                  <a:pt x="102" y="2342"/>
                </a:lnTo>
                <a:cubicBezTo>
                  <a:pt x="196" y="3490"/>
                  <a:pt x="1222" y="4340"/>
                  <a:pt x="2380" y="4246"/>
                </a:cubicBezTo>
                <a:cubicBezTo>
                  <a:pt x="3537" y="4143"/>
                  <a:pt x="4404" y="3145"/>
                  <a:pt x="4302" y="1997"/>
                </a:cubicBezTo>
                <a:cubicBezTo>
                  <a:pt x="4209" y="848"/>
                  <a:pt x="3192" y="0"/>
                  <a:pt x="2025" y="102"/>
                </a:cubicBezTo>
                <a:cubicBezTo>
                  <a:pt x="867" y="195"/>
                  <a:pt x="0" y="1203"/>
                  <a:pt x="102" y="2342"/>
                </a:cubicBezTo>
              </a:path>
            </a:pathLst>
          </a:custGeom>
          <a:solidFill>
            <a:schemeClr val="accent3"/>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94" name="Freeform 33"/>
          <p:cNvSpPr>
            <a:spLocks noChangeArrowheads="1"/>
          </p:cNvSpPr>
          <p:nvPr/>
        </p:nvSpPr>
        <p:spPr bwMode="auto">
          <a:xfrm>
            <a:off x="14054875" y="6165801"/>
            <a:ext cx="1464842" cy="1443111"/>
          </a:xfrm>
          <a:custGeom>
            <a:avLst/>
            <a:gdLst>
              <a:gd name="T0" fmla="*/ 5030 w 5031"/>
              <a:gd name="T1" fmla="*/ 2472 h 4957"/>
              <a:gd name="T2" fmla="*/ 5030 w 5031"/>
              <a:gd name="T3" fmla="*/ 2472 h 4957"/>
              <a:gd name="T4" fmla="*/ 2511 w 5031"/>
              <a:gd name="T5" fmla="*/ 0 h 4957"/>
              <a:gd name="T6" fmla="*/ 0 w 5031"/>
              <a:gd name="T7" fmla="*/ 2472 h 4957"/>
              <a:gd name="T8" fmla="*/ 2511 w 5031"/>
              <a:gd name="T9" fmla="*/ 4956 h 4957"/>
              <a:gd name="T10" fmla="*/ 5030 w 5031"/>
              <a:gd name="T11" fmla="*/ 2472 h 4957"/>
            </a:gdLst>
            <a:ahLst/>
            <a:cxnLst>
              <a:cxn ang="0">
                <a:pos x="T0" y="T1"/>
              </a:cxn>
              <a:cxn ang="0">
                <a:pos x="T2" y="T3"/>
              </a:cxn>
              <a:cxn ang="0">
                <a:pos x="T4" y="T5"/>
              </a:cxn>
              <a:cxn ang="0">
                <a:pos x="T6" y="T7"/>
              </a:cxn>
              <a:cxn ang="0">
                <a:pos x="T8" y="T9"/>
              </a:cxn>
              <a:cxn ang="0">
                <a:pos x="T10" y="T11"/>
              </a:cxn>
            </a:cxnLst>
            <a:rect l="0" t="0" r="r" b="b"/>
            <a:pathLst>
              <a:path w="5031" h="4957">
                <a:moveTo>
                  <a:pt x="5030" y="2472"/>
                </a:moveTo>
                <a:lnTo>
                  <a:pt x="5030" y="2472"/>
                </a:lnTo>
                <a:cubicBezTo>
                  <a:pt x="5030" y="1110"/>
                  <a:pt x="3902" y="0"/>
                  <a:pt x="2511" y="0"/>
                </a:cubicBezTo>
                <a:cubicBezTo>
                  <a:pt x="1120" y="0"/>
                  <a:pt x="0" y="1110"/>
                  <a:pt x="0" y="2472"/>
                </a:cubicBezTo>
                <a:cubicBezTo>
                  <a:pt x="0" y="3845"/>
                  <a:pt x="1120" y="4956"/>
                  <a:pt x="2511" y="4956"/>
                </a:cubicBezTo>
                <a:cubicBezTo>
                  <a:pt x="3902" y="4956"/>
                  <a:pt x="5030" y="3845"/>
                  <a:pt x="5030" y="2472"/>
                </a:cubicBezTo>
              </a:path>
            </a:pathLst>
          </a:custGeom>
          <a:solidFill>
            <a:schemeClr val="accent1"/>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nvGrpSpPr>
          <p:cNvPr id="3" name="Group 2"/>
          <p:cNvGrpSpPr/>
          <p:nvPr/>
        </p:nvGrpSpPr>
        <p:grpSpPr>
          <a:xfrm>
            <a:off x="14257720" y="6608750"/>
            <a:ext cx="1038612" cy="554647"/>
            <a:chOff x="14252719" y="6607983"/>
            <a:chExt cx="1038492" cy="554583"/>
          </a:xfrm>
        </p:grpSpPr>
        <p:sp>
          <p:nvSpPr>
            <p:cNvPr id="95" name="Freeform 34"/>
            <p:cNvSpPr>
              <a:spLocks noChangeArrowheads="1"/>
            </p:cNvSpPr>
            <p:nvPr/>
          </p:nvSpPr>
          <p:spPr bwMode="auto">
            <a:xfrm>
              <a:off x="14252719" y="6610551"/>
              <a:ext cx="666226" cy="532760"/>
            </a:xfrm>
            <a:custGeom>
              <a:avLst/>
              <a:gdLst>
                <a:gd name="T0" fmla="*/ 2109 w 2287"/>
                <a:gd name="T1" fmla="*/ 0 h 1830"/>
                <a:gd name="T2" fmla="*/ 2109 w 2287"/>
                <a:gd name="T3" fmla="*/ 0 h 1830"/>
                <a:gd name="T4" fmla="*/ 167 w 2287"/>
                <a:gd name="T5" fmla="*/ 0 h 1830"/>
                <a:gd name="T6" fmla="*/ 0 w 2287"/>
                <a:gd name="T7" fmla="*/ 169 h 1830"/>
                <a:gd name="T8" fmla="*/ 0 w 2287"/>
                <a:gd name="T9" fmla="*/ 1466 h 1830"/>
                <a:gd name="T10" fmla="*/ 167 w 2287"/>
                <a:gd name="T11" fmla="*/ 1634 h 1830"/>
                <a:gd name="T12" fmla="*/ 934 w 2287"/>
                <a:gd name="T13" fmla="*/ 1634 h 1830"/>
                <a:gd name="T14" fmla="*/ 934 w 2287"/>
                <a:gd name="T15" fmla="*/ 1746 h 1830"/>
                <a:gd name="T16" fmla="*/ 214 w 2287"/>
                <a:gd name="T17" fmla="*/ 1746 h 1830"/>
                <a:gd name="T18" fmla="*/ 167 w 2287"/>
                <a:gd name="T19" fmla="*/ 1792 h 1830"/>
                <a:gd name="T20" fmla="*/ 214 w 2287"/>
                <a:gd name="T21" fmla="*/ 1829 h 1830"/>
                <a:gd name="T22" fmla="*/ 2081 w 2287"/>
                <a:gd name="T23" fmla="*/ 1829 h 1830"/>
                <a:gd name="T24" fmla="*/ 2119 w 2287"/>
                <a:gd name="T25" fmla="*/ 1792 h 1830"/>
                <a:gd name="T26" fmla="*/ 2081 w 2287"/>
                <a:gd name="T27" fmla="*/ 1746 h 1830"/>
                <a:gd name="T28" fmla="*/ 1438 w 2287"/>
                <a:gd name="T29" fmla="*/ 1746 h 1830"/>
                <a:gd name="T30" fmla="*/ 1438 w 2287"/>
                <a:gd name="T31" fmla="*/ 1634 h 1830"/>
                <a:gd name="T32" fmla="*/ 2109 w 2287"/>
                <a:gd name="T33" fmla="*/ 1634 h 1830"/>
                <a:gd name="T34" fmla="*/ 2286 w 2287"/>
                <a:gd name="T35" fmla="*/ 1466 h 1830"/>
                <a:gd name="T36" fmla="*/ 2286 w 2287"/>
                <a:gd name="T37" fmla="*/ 169 h 1830"/>
                <a:gd name="T38" fmla="*/ 2109 w 2287"/>
                <a:gd name="T39" fmla="*/ 0 h 1830"/>
                <a:gd name="T40" fmla="*/ 2156 w 2287"/>
                <a:gd name="T41" fmla="*/ 1344 h 1830"/>
                <a:gd name="T42" fmla="*/ 2156 w 2287"/>
                <a:gd name="T43" fmla="*/ 1344 h 1830"/>
                <a:gd name="T44" fmla="*/ 2007 w 2287"/>
                <a:gd name="T45" fmla="*/ 1484 h 1830"/>
                <a:gd name="T46" fmla="*/ 279 w 2287"/>
                <a:gd name="T47" fmla="*/ 1484 h 1830"/>
                <a:gd name="T48" fmla="*/ 130 w 2287"/>
                <a:gd name="T49" fmla="*/ 1344 h 1830"/>
                <a:gd name="T50" fmla="*/ 130 w 2287"/>
                <a:gd name="T51" fmla="*/ 243 h 1830"/>
                <a:gd name="T52" fmla="*/ 279 w 2287"/>
                <a:gd name="T53" fmla="*/ 103 h 1830"/>
                <a:gd name="T54" fmla="*/ 2007 w 2287"/>
                <a:gd name="T55" fmla="*/ 103 h 1830"/>
                <a:gd name="T56" fmla="*/ 2156 w 2287"/>
                <a:gd name="T57" fmla="*/ 243 h 1830"/>
                <a:gd name="T58" fmla="*/ 2156 w 2287"/>
                <a:gd name="T59" fmla="*/ 1344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87" h="1830">
                  <a:moveTo>
                    <a:pt x="2109" y="0"/>
                  </a:moveTo>
                  <a:lnTo>
                    <a:pt x="2109" y="0"/>
                  </a:lnTo>
                  <a:cubicBezTo>
                    <a:pt x="167" y="0"/>
                    <a:pt x="167" y="0"/>
                    <a:pt x="167" y="0"/>
                  </a:cubicBezTo>
                  <a:cubicBezTo>
                    <a:pt x="75" y="0"/>
                    <a:pt x="0" y="75"/>
                    <a:pt x="0" y="169"/>
                  </a:cubicBezTo>
                  <a:cubicBezTo>
                    <a:pt x="0" y="1466"/>
                    <a:pt x="0" y="1466"/>
                    <a:pt x="0" y="1466"/>
                  </a:cubicBezTo>
                  <a:cubicBezTo>
                    <a:pt x="0" y="1558"/>
                    <a:pt x="75" y="1634"/>
                    <a:pt x="167" y="1634"/>
                  </a:cubicBezTo>
                  <a:cubicBezTo>
                    <a:pt x="934" y="1634"/>
                    <a:pt x="934" y="1634"/>
                    <a:pt x="934" y="1634"/>
                  </a:cubicBezTo>
                  <a:cubicBezTo>
                    <a:pt x="934" y="1746"/>
                    <a:pt x="934" y="1746"/>
                    <a:pt x="934" y="1746"/>
                  </a:cubicBezTo>
                  <a:cubicBezTo>
                    <a:pt x="214" y="1746"/>
                    <a:pt x="214" y="1746"/>
                    <a:pt x="214" y="1746"/>
                  </a:cubicBezTo>
                  <a:cubicBezTo>
                    <a:pt x="187" y="1746"/>
                    <a:pt x="167" y="1764"/>
                    <a:pt x="167" y="1792"/>
                  </a:cubicBezTo>
                  <a:cubicBezTo>
                    <a:pt x="167" y="1811"/>
                    <a:pt x="187" y="1829"/>
                    <a:pt x="214" y="1829"/>
                  </a:cubicBezTo>
                  <a:cubicBezTo>
                    <a:pt x="2081" y="1829"/>
                    <a:pt x="2081" y="1829"/>
                    <a:pt x="2081" y="1829"/>
                  </a:cubicBezTo>
                  <a:cubicBezTo>
                    <a:pt x="2100" y="1829"/>
                    <a:pt x="2119" y="1811"/>
                    <a:pt x="2119" y="1792"/>
                  </a:cubicBezTo>
                  <a:cubicBezTo>
                    <a:pt x="2119" y="1764"/>
                    <a:pt x="2100" y="1746"/>
                    <a:pt x="2081" y="1746"/>
                  </a:cubicBezTo>
                  <a:cubicBezTo>
                    <a:pt x="1438" y="1746"/>
                    <a:pt x="1438" y="1746"/>
                    <a:pt x="1438" y="1746"/>
                  </a:cubicBezTo>
                  <a:cubicBezTo>
                    <a:pt x="1438" y="1634"/>
                    <a:pt x="1438" y="1634"/>
                    <a:pt x="1438" y="1634"/>
                  </a:cubicBezTo>
                  <a:cubicBezTo>
                    <a:pt x="2109" y="1634"/>
                    <a:pt x="2109" y="1634"/>
                    <a:pt x="2109" y="1634"/>
                  </a:cubicBezTo>
                  <a:cubicBezTo>
                    <a:pt x="2203" y="1634"/>
                    <a:pt x="2286" y="1558"/>
                    <a:pt x="2286" y="1466"/>
                  </a:cubicBezTo>
                  <a:cubicBezTo>
                    <a:pt x="2286" y="169"/>
                    <a:pt x="2286" y="169"/>
                    <a:pt x="2286" y="169"/>
                  </a:cubicBezTo>
                  <a:cubicBezTo>
                    <a:pt x="2286" y="75"/>
                    <a:pt x="2203" y="0"/>
                    <a:pt x="2109" y="0"/>
                  </a:cubicBezTo>
                  <a:close/>
                  <a:moveTo>
                    <a:pt x="2156" y="1344"/>
                  </a:moveTo>
                  <a:lnTo>
                    <a:pt x="2156" y="1344"/>
                  </a:lnTo>
                  <a:cubicBezTo>
                    <a:pt x="2156" y="1419"/>
                    <a:pt x="2090" y="1484"/>
                    <a:pt x="2007" y="1484"/>
                  </a:cubicBezTo>
                  <a:cubicBezTo>
                    <a:pt x="279" y="1484"/>
                    <a:pt x="279" y="1484"/>
                    <a:pt x="279" y="1484"/>
                  </a:cubicBezTo>
                  <a:cubicBezTo>
                    <a:pt x="196" y="1484"/>
                    <a:pt x="130" y="1419"/>
                    <a:pt x="130" y="1344"/>
                  </a:cubicBezTo>
                  <a:cubicBezTo>
                    <a:pt x="130" y="243"/>
                    <a:pt x="130" y="243"/>
                    <a:pt x="130" y="243"/>
                  </a:cubicBezTo>
                  <a:cubicBezTo>
                    <a:pt x="130" y="169"/>
                    <a:pt x="196" y="103"/>
                    <a:pt x="279" y="103"/>
                  </a:cubicBezTo>
                  <a:cubicBezTo>
                    <a:pt x="2007" y="103"/>
                    <a:pt x="2007" y="103"/>
                    <a:pt x="2007" y="103"/>
                  </a:cubicBezTo>
                  <a:cubicBezTo>
                    <a:pt x="2090" y="103"/>
                    <a:pt x="2156" y="169"/>
                    <a:pt x="2156" y="243"/>
                  </a:cubicBezTo>
                  <a:lnTo>
                    <a:pt x="2156" y="1344"/>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96" name="Freeform 35"/>
            <p:cNvSpPr>
              <a:spLocks noChangeArrowheads="1"/>
            </p:cNvSpPr>
            <p:nvPr/>
          </p:nvSpPr>
          <p:spPr bwMode="auto">
            <a:xfrm>
              <a:off x="14337441" y="6678591"/>
              <a:ext cx="498066" cy="326075"/>
            </a:xfrm>
            <a:custGeom>
              <a:avLst/>
              <a:gdLst>
                <a:gd name="T0" fmla="*/ 1587 w 1709"/>
                <a:gd name="T1" fmla="*/ 0 h 1121"/>
                <a:gd name="T2" fmla="*/ 1587 w 1709"/>
                <a:gd name="T3" fmla="*/ 0 h 1121"/>
                <a:gd name="T4" fmla="*/ 131 w 1709"/>
                <a:gd name="T5" fmla="*/ 0 h 1121"/>
                <a:gd name="T6" fmla="*/ 0 w 1709"/>
                <a:gd name="T7" fmla="*/ 121 h 1121"/>
                <a:gd name="T8" fmla="*/ 0 w 1709"/>
                <a:gd name="T9" fmla="*/ 1008 h 1121"/>
                <a:gd name="T10" fmla="*/ 131 w 1709"/>
                <a:gd name="T11" fmla="*/ 1120 h 1121"/>
                <a:gd name="T12" fmla="*/ 1587 w 1709"/>
                <a:gd name="T13" fmla="*/ 1120 h 1121"/>
                <a:gd name="T14" fmla="*/ 1708 w 1709"/>
                <a:gd name="T15" fmla="*/ 1008 h 1121"/>
                <a:gd name="T16" fmla="*/ 1708 w 1709"/>
                <a:gd name="T17" fmla="*/ 121 h 1121"/>
                <a:gd name="T18" fmla="*/ 1587 w 1709"/>
                <a:gd name="T19" fmla="*/ 0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9" h="1121">
                  <a:moveTo>
                    <a:pt x="1587" y="0"/>
                  </a:moveTo>
                  <a:lnTo>
                    <a:pt x="1587" y="0"/>
                  </a:lnTo>
                  <a:cubicBezTo>
                    <a:pt x="131" y="0"/>
                    <a:pt x="131" y="0"/>
                    <a:pt x="131" y="0"/>
                  </a:cubicBezTo>
                  <a:cubicBezTo>
                    <a:pt x="66" y="0"/>
                    <a:pt x="0" y="55"/>
                    <a:pt x="0" y="121"/>
                  </a:cubicBezTo>
                  <a:cubicBezTo>
                    <a:pt x="0" y="1008"/>
                    <a:pt x="0" y="1008"/>
                    <a:pt x="0" y="1008"/>
                  </a:cubicBezTo>
                  <a:cubicBezTo>
                    <a:pt x="0" y="1073"/>
                    <a:pt x="66" y="1120"/>
                    <a:pt x="131" y="1120"/>
                  </a:cubicBezTo>
                  <a:cubicBezTo>
                    <a:pt x="1587" y="1120"/>
                    <a:pt x="1587" y="1120"/>
                    <a:pt x="1587" y="1120"/>
                  </a:cubicBezTo>
                  <a:cubicBezTo>
                    <a:pt x="1652" y="1120"/>
                    <a:pt x="1708" y="1073"/>
                    <a:pt x="1708" y="1008"/>
                  </a:cubicBezTo>
                  <a:cubicBezTo>
                    <a:pt x="1708" y="121"/>
                    <a:pt x="1708" y="121"/>
                    <a:pt x="1708" y="121"/>
                  </a:cubicBezTo>
                  <a:cubicBezTo>
                    <a:pt x="1708" y="55"/>
                    <a:pt x="1652" y="0"/>
                    <a:pt x="1587" y="0"/>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97" name="Freeform 36"/>
            <p:cNvSpPr>
              <a:spLocks noChangeArrowheads="1"/>
            </p:cNvSpPr>
            <p:nvPr/>
          </p:nvSpPr>
          <p:spPr bwMode="auto">
            <a:xfrm>
              <a:off x="14986981" y="6607983"/>
              <a:ext cx="304230" cy="554583"/>
            </a:xfrm>
            <a:custGeom>
              <a:avLst/>
              <a:gdLst>
                <a:gd name="T0" fmla="*/ 523 w 1046"/>
                <a:gd name="T1" fmla="*/ 0 h 1905"/>
                <a:gd name="T2" fmla="*/ 523 w 1046"/>
                <a:gd name="T3" fmla="*/ 0 h 1905"/>
                <a:gd name="T4" fmla="*/ 0 w 1046"/>
                <a:gd name="T5" fmla="*/ 429 h 1905"/>
                <a:gd name="T6" fmla="*/ 0 w 1046"/>
                <a:gd name="T7" fmla="*/ 1475 h 1905"/>
                <a:gd name="T8" fmla="*/ 523 w 1046"/>
                <a:gd name="T9" fmla="*/ 1904 h 1905"/>
                <a:gd name="T10" fmla="*/ 1045 w 1046"/>
                <a:gd name="T11" fmla="*/ 1475 h 1905"/>
                <a:gd name="T12" fmla="*/ 1045 w 1046"/>
                <a:gd name="T13" fmla="*/ 429 h 1905"/>
                <a:gd name="T14" fmla="*/ 523 w 1046"/>
                <a:gd name="T15" fmla="*/ 0 h 1905"/>
                <a:gd name="T16" fmla="*/ 531 w 1046"/>
                <a:gd name="T17" fmla="*/ 1652 h 1905"/>
                <a:gd name="T18" fmla="*/ 531 w 1046"/>
                <a:gd name="T19" fmla="*/ 1652 h 1905"/>
                <a:gd name="T20" fmla="*/ 411 w 1046"/>
                <a:gd name="T21" fmla="*/ 1530 h 1905"/>
                <a:gd name="T22" fmla="*/ 531 w 1046"/>
                <a:gd name="T23" fmla="*/ 1410 h 1905"/>
                <a:gd name="T24" fmla="*/ 662 w 1046"/>
                <a:gd name="T25" fmla="*/ 1530 h 1905"/>
                <a:gd name="T26" fmla="*/ 531 w 1046"/>
                <a:gd name="T27" fmla="*/ 1652 h 1905"/>
                <a:gd name="T28" fmla="*/ 821 w 1046"/>
                <a:gd name="T29" fmla="*/ 775 h 1905"/>
                <a:gd name="T30" fmla="*/ 821 w 1046"/>
                <a:gd name="T31" fmla="*/ 775 h 1905"/>
                <a:gd name="T32" fmla="*/ 242 w 1046"/>
                <a:gd name="T33" fmla="*/ 775 h 1905"/>
                <a:gd name="T34" fmla="*/ 196 w 1046"/>
                <a:gd name="T35" fmla="*/ 727 h 1905"/>
                <a:gd name="T36" fmla="*/ 242 w 1046"/>
                <a:gd name="T37" fmla="*/ 682 h 1905"/>
                <a:gd name="T38" fmla="*/ 821 w 1046"/>
                <a:gd name="T39" fmla="*/ 682 h 1905"/>
                <a:gd name="T40" fmla="*/ 868 w 1046"/>
                <a:gd name="T41" fmla="*/ 727 h 1905"/>
                <a:gd name="T42" fmla="*/ 821 w 1046"/>
                <a:gd name="T43" fmla="*/ 775 h 1905"/>
                <a:gd name="T44" fmla="*/ 821 w 1046"/>
                <a:gd name="T45" fmla="*/ 466 h 1905"/>
                <a:gd name="T46" fmla="*/ 821 w 1046"/>
                <a:gd name="T47" fmla="*/ 466 h 1905"/>
                <a:gd name="T48" fmla="*/ 242 w 1046"/>
                <a:gd name="T49" fmla="*/ 466 h 1905"/>
                <a:gd name="T50" fmla="*/ 196 w 1046"/>
                <a:gd name="T51" fmla="*/ 420 h 1905"/>
                <a:gd name="T52" fmla="*/ 242 w 1046"/>
                <a:gd name="T53" fmla="*/ 374 h 1905"/>
                <a:gd name="T54" fmla="*/ 821 w 1046"/>
                <a:gd name="T55" fmla="*/ 374 h 1905"/>
                <a:gd name="T56" fmla="*/ 868 w 1046"/>
                <a:gd name="T57" fmla="*/ 420 h 1905"/>
                <a:gd name="T58" fmla="*/ 821 w 1046"/>
                <a:gd name="T59" fmla="*/ 466 h 1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6" h="1905">
                  <a:moveTo>
                    <a:pt x="523" y="0"/>
                  </a:moveTo>
                  <a:lnTo>
                    <a:pt x="523" y="0"/>
                  </a:lnTo>
                  <a:cubicBezTo>
                    <a:pt x="233" y="0"/>
                    <a:pt x="19" y="46"/>
                    <a:pt x="0" y="429"/>
                  </a:cubicBezTo>
                  <a:cubicBezTo>
                    <a:pt x="0" y="1475"/>
                    <a:pt x="0" y="1475"/>
                    <a:pt x="0" y="1475"/>
                  </a:cubicBezTo>
                  <a:cubicBezTo>
                    <a:pt x="9" y="1867"/>
                    <a:pt x="233" y="1904"/>
                    <a:pt x="523" y="1904"/>
                  </a:cubicBezTo>
                  <a:cubicBezTo>
                    <a:pt x="812" y="1904"/>
                    <a:pt x="1045" y="1848"/>
                    <a:pt x="1045" y="1475"/>
                  </a:cubicBezTo>
                  <a:cubicBezTo>
                    <a:pt x="1045" y="429"/>
                    <a:pt x="1045" y="429"/>
                    <a:pt x="1045" y="429"/>
                  </a:cubicBezTo>
                  <a:cubicBezTo>
                    <a:pt x="1037" y="84"/>
                    <a:pt x="812" y="0"/>
                    <a:pt x="523" y="0"/>
                  </a:cubicBezTo>
                  <a:close/>
                  <a:moveTo>
                    <a:pt x="531" y="1652"/>
                  </a:moveTo>
                  <a:lnTo>
                    <a:pt x="531" y="1652"/>
                  </a:lnTo>
                  <a:cubicBezTo>
                    <a:pt x="466" y="1652"/>
                    <a:pt x="411" y="1596"/>
                    <a:pt x="411" y="1530"/>
                  </a:cubicBezTo>
                  <a:cubicBezTo>
                    <a:pt x="411" y="1465"/>
                    <a:pt x="466" y="1410"/>
                    <a:pt x="531" y="1410"/>
                  </a:cubicBezTo>
                  <a:cubicBezTo>
                    <a:pt x="607" y="1410"/>
                    <a:pt x="662" y="1465"/>
                    <a:pt x="662" y="1530"/>
                  </a:cubicBezTo>
                  <a:cubicBezTo>
                    <a:pt x="662" y="1596"/>
                    <a:pt x="607" y="1652"/>
                    <a:pt x="531" y="1652"/>
                  </a:cubicBezTo>
                  <a:close/>
                  <a:moveTo>
                    <a:pt x="821" y="775"/>
                  </a:moveTo>
                  <a:lnTo>
                    <a:pt x="821" y="775"/>
                  </a:lnTo>
                  <a:cubicBezTo>
                    <a:pt x="242" y="775"/>
                    <a:pt x="242" y="775"/>
                    <a:pt x="242" y="775"/>
                  </a:cubicBezTo>
                  <a:cubicBezTo>
                    <a:pt x="215" y="775"/>
                    <a:pt x="196" y="755"/>
                    <a:pt x="196" y="727"/>
                  </a:cubicBezTo>
                  <a:cubicBezTo>
                    <a:pt x="196" y="700"/>
                    <a:pt x="215" y="682"/>
                    <a:pt x="242" y="682"/>
                  </a:cubicBezTo>
                  <a:cubicBezTo>
                    <a:pt x="821" y="682"/>
                    <a:pt x="821" y="682"/>
                    <a:pt x="821" y="682"/>
                  </a:cubicBezTo>
                  <a:cubicBezTo>
                    <a:pt x="839" y="682"/>
                    <a:pt x="868" y="700"/>
                    <a:pt x="868" y="727"/>
                  </a:cubicBezTo>
                  <a:cubicBezTo>
                    <a:pt x="868" y="755"/>
                    <a:pt x="839" y="775"/>
                    <a:pt x="821" y="775"/>
                  </a:cubicBezTo>
                  <a:close/>
                  <a:moveTo>
                    <a:pt x="821" y="466"/>
                  </a:moveTo>
                  <a:lnTo>
                    <a:pt x="821" y="466"/>
                  </a:lnTo>
                  <a:cubicBezTo>
                    <a:pt x="242" y="466"/>
                    <a:pt x="242" y="466"/>
                    <a:pt x="242" y="466"/>
                  </a:cubicBezTo>
                  <a:cubicBezTo>
                    <a:pt x="215" y="466"/>
                    <a:pt x="196" y="447"/>
                    <a:pt x="196" y="420"/>
                  </a:cubicBezTo>
                  <a:cubicBezTo>
                    <a:pt x="196" y="392"/>
                    <a:pt x="215" y="374"/>
                    <a:pt x="242" y="374"/>
                  </a:cubicBezTo>
                  <a:cubicBezTo>
                    <a:pt x="821" y="374"/>
                    <a:pt x="821" y="374"/>
                    <a:pt x="821" y="374"/>
                  </a:cubicBezTo>
                  <a:cubicBezTo>
                    <a:pt x="839" y="374"/>
                    <a:pt x="868" y="392"/>
                    <a:pt x="868" y="420"/>
                  </a:cubicBezTo>
                  <a:cubicBezTo>
                    <a:pt x="868" y="447"/>
                    <a:pt x="839" y="466"/>
                    <a:pt x="821" y="466"/>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sp>
        <p:nvSpPr>
          <p:cNvPr id="98" name="Freeform 37"/>
          <p:cNvSpPr>
            <a:spLocks noChangeArrowheads="1"/>
          </p:cNvSpPr>
          <p:nvPr/>
        </p:nvSpPr>
        <p:spPr bwMode="auto">
          <a:xfrm>
            <a:off x="19219695" y="4420972"/>
            <a:ext cx="1206794" cy="1190182"/>
          </a:xfrm>
          <a:custGeom>
            <a:avLst/>
            <a:gdLst>
              <a:gd name="T0" fmla="*/ 0 w 4145"/>
              <a:gd name="T1" fmla="*/ 2044 h 4089"/>
              <a:gd name="T2" fmla="*/ 0 w 4145"/>
              <a:gd name="T3" fmla="*/ 2044 h 4089"/>
              <a:gd name="T4" fmla="*/ 2072 w 4145"/>
              <a:gd name="T5" fmla="*/ 0 h 4089"/>
              <a:gd name="T6" fmla="*/ 4144 w 4145"/>
              <a:gd name="T7" fmla="*/ 2044 h 4089"/>
              <a:gd name="T8" fmla="*/ 2072 w 4145"/>
              <a:gd name="T9" fmla="*/ 4088 h 4089"/>
              <a:gd name="T10" fmla="*/ 0 w 4145"/>
              <a:gd name="T11" fmla="*/ 2044 h 4089"/>
            </a:gdLst>
            <a:ahLst/>
            <a:cxnLst>
              <a:cxn ang="0">
                <a:pos x="T0" y="T1"/>
              </a:cxn>
              <a:cxn ang="0">
                <a:pos x="T2" y="T3"/>
              </a:cxn>
              <a:cxn ang="0">
                <a:pos x="T4" y="T5"/>
              </a:cxn>
              <a:cxn ang="0">
                <a:pos x="T6" y="T7"/>
              </a:cxn>
              <a:cxn ang="0">
                <a:pos x="T8" y="T9"/>
              </a:cxn>
              <a:cxn ang="0">
                <a:pos x="T10" y="T11"/>
              </a:cxn>
            </a:cxnLst>
            <a:rect l="0" t="0" r="r" b="b"/>
            <a:pathLst>
              <a:path w="4145" h="4089">
                <a:moveTo>
                  <a:pt x="0" y="2044"/>
                </a:moveTo>
                <a:lnTo>
                  <a:pt x="0" y="2044"/>
                </a:lnTo>
                <a:cubicBezTo>
                  <a:pt x="0" y="914"/>
                  <a:pt x="924" y="0"/>
                  <a:pt x="2072" y="0"/>
                </a:cubicBezTo>
                <a:cubicBezTo>
                  <a:pt x="3211" y="0"/>
                  <a:pt x="4144" y="914"/>
                  <a:pt x="4144" y="2044"/>
                </a:cubicBezTo>
                <a:cubicBezTo>
                  <a:pt x="4144" y="3174"/>
                  <a:pt x="3211" y="4088"/>
                  <a:pt x="2072" y="4088"/>
                </a:cubicBezTo>
                <a:cubicBezTo>
                  <a:pt x="924" y="4088"/>
                  <a:pt x="0" y="3174"/>
                  <a:pt x="0" y="2044"/>
                </a:cubicBezTo>
              </a:path>
            </a:pathLst>
          </a:custGeom>
          <a:solidFill>
            <a:schemeClr val="accent6"/>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nvGrpSpPr>
          <p:cNvPr id="7" name="Group 6"/>
          <p:cNvGrpSpPr/>
          <p:nvPr/>
        </p:nvGrpSpPr>
        <p:grpSpPr>
          <a:xfrm>
            <a:off x="19421255" y="4676470"/>
            <a:ext cx="802389" cy="676619"/>
            <a:chOff x="19415657" y="4675927"/>
            <a:chExt cx="802296" cy="676541"/>
          </a:xfrm>
        </p:grpSpPr>
        <p:sp>
          <p:nvSpPr>
            <p:cNvPr id="99" name="Freeform 38"/>
            <p:cNvSpPr>
              <a:spLocks noChangeArrowheads="1"/>
            </p:cNvSpPr>
            <p:nvPr/>
          </p:nvSpPr>
          <p:spPr bwMode="auto">
            <a:xfrm>
              <a:off x="19656988" y="5055921"/>
              <a:ext cx="318351" cy="130943"/>
            </a:xfrm>
            <a:custGeom>
              <a:avLst/>
              <a:gdLst>
                <a:gd name="T0" fmla="*/ 47 w 1094"/>
                <a:gd name="T1" fmla="*/ 214 h 448"/>
                <a:gd name="T2" fmla="*/ 47 w 1094"/>
                <a:gd name="T3" fmla="*/ 214 h 448"/>
                <a:gd name="T4" fmla="*/ 57 w 1094"/>
                <a:gd name="T5" fmla="*/ 205 h 448"/>
                <a:gd name="T6" fmla="*/ 57 w 1094"/>
                <a:gd name="T7" fmla="*/ 205 h 448"/>
                <a:gd name="T8" fmla="*/ 543 w 1094"/>
                <a:gd name="T9" fmla="*/ 8 h 448"/>
                <a:gd name="T10" fmla="*/ 543 w 1094"/>
                <a:gd name="T11" fmla="*/ 8 h 448"/>
                <a:gd name="T12" fmla="*/ 551 w 1094"/>
                <a:gd name="T13" fmla="*/ 8 h 448"/>
                <a:gd name="T14" fmla="*/ 551 w 1094"/>
                <a:gd name="T15" fmla="*/ 8 h 448"/>
                <a:gd name="T16" fmla="*/ 551 w 1094"/>
                <a:gd name="T17" fmla="*/ 8 h 448"/>
                <a:gd name="T18" fmla="*/ 1037 w 1094"/>
                <a:gd name="T19" fmla="*/ 205 h 448"/>
                <a:gd name="T20" fmla="*/ 1037 w 1094"/>
                <a:gd name="T21" fmla="*/ 205 h 448"/>
                <a:gd name="T22" fmla="*/ 1046 w 1094"/>
                <a:gd name="T23" fmla="*/ 214 h 448"/>
                <a:gd name="T24" fmla="*/ 1065 w 1094"/>
                <a:gd name="T25" fmla="*/ 326 h 448"/>
                <a:gd name="T26" fmla="*/ 981 w 1094"/>
                <a:gd name="T27" fmla="*/ 420 h 448"/>
                <a:gd name="T28" fmla="*/ 851 w 1094"/>
                <a:gd name="T29" fmla="*/ 410 h 448"/>
                <a:gd name="T30" fmla="*/ 851 w 1094"/>
                <a:gd name="T31" fmla="*/ 401 h 448"/>
                <a:gd name="T32" fmla="*/ 851 w 1094"/>
                <a:gd name="T33" fmla="*/ 410 h 448"/>
                <a:gd name="T34" fmla="*/ 841 w 1094"/>
                <a:gd name="T35" fmla="*/ 401 h 448"/>
                <a:gd name="T36" fmla="*/ 831 w 1094"/>
                <a:gd name="T37" fmla="*/ 391 h 448"/>
                <a:gd name="T38" fmla="*/ 551 w 1094"/>
                <a:gd name="T39" fmla="*/ 269 h 448"/>
                <a:gd name="T40" fmla="*/ 551 w 1094"/>
                <a:gd name="T41" fmla="*/ 269 h 448"/>
                <a:gd name="T42" fmla="*/ 551 w 1094"/>
                <a:gd name="T43" fmla="*/ 269 h 448"/>
                <a:gd name="T44" fmla="*/ 551 w 1094"/>
                <a:gd name="T45" fmla="*/ 269 h 448"/>
                <a:gd name="T46" fmla="*/ 543 w 1094"/>
                <a:gd name="T47" fmla="*/ 269 h 448"/>
                <a:gd name="T48" fmla="*/ 543 w 1094"/>
                <a:gd name="T49" fmla="*/ 269 h 448"/>
                <a:gd name="T50" fmla="*/ 543 w 1094"/>
                <a:gd name="T51" fmla="*/ 269 h 448"/>
                <a:gd name="T52" fmla="*/ 262 w 1094"/>
                <a:gd name="T53" fmla="*/ 391 h 448"/>
                <a:gd name="T54" fmla="*/ 253 w 1094"/>
                <a:gd name="T55" fmla="*/ 401 h 448"/>
                <a:gd name="T56" fmla="*/ 253 w 1094"/>
                <a:gd name="T57" fmla="*/ 410 h 448"/>
                <a:gd name="T58" fmla="*/ 253 w 1094"/>
                <a:gd name="T59" fmla="*/ 401 h 448"/>
                <a:gd name="T60" fmla="*/ 243 w 1094"/>
                <a:gd name="T61" fmla="*/ 410 h 448"/>
                <a:gd name="T62" fmla="*/ 122 w 1094"/>
                <a:gd name="T63" fmla="*/ 420 h 448"/>
                <a:gd name="T64" fmla="*/ 29 w 1094"/>
                <a:gd name="T65" fmla="*/ 326 h 448"/>
                <a:gd name="T66" fmla="*/ 47 w 1094"/>
                <a:gd name="T67" fmla="*/ 21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4" h="448">
                  <a:moveTo>
                    <a:pt x="47" y="214"/>
                  </a:moveTo>
                  <a:lnTo>
                    <a:pt x="47" y="214"/>
                  </a:lnTo>
                  <a:cubicBezTo>
                    <a:pt x="57" y="205"/>
                    <a:pt x="57" y="205"/>
                    <a:pt x="57" y="205"/>
                  </a:cubicBezTo>
                  <a:lnTo>
                    <a:pt x="57" y="205"/>
                  </a:lnTo>
                  <a:cubicBezTo>
                    <a:pt x="178" y="73"/>
                    <a:pt x="355" y="0"/>
                    <a:pt x="543" y="8"/>
                  </a:cubicBezTo>
                  <a:lnTo>
                    <a:pt x="543" y="8"/>
                  </a:lnTo>
                  <a:cubicBezTo>
                    <a:pt x="543" y="8"/>
                    <a:pt x="543" y="8"/>
                    <a:pt x="551" y="8"/>
                  </a:cubicBezTo>
                  <a:lnTo>
                    <a:pt x="551" y="8"/>
                  </a:lnTo>
                  <a:lnTo>
                    <a:pt x="551" y="8"/>
                  </a:lnTo>
                  <a:cubicBezTo>
                    <a:pt x="747" y="0"/>
                    <a:pt x="916" y="73"/>
                    <a:pt x="1037" y="205"/>
                  </a:cubicBezTo>
                  <a:lnTo>
                    <a:pt x="1037" y="205"/>
                  </a:lnTo>
                  <a:cubicBezTo>
                    <a:pt x="1037" y="205"/>
                    <a:pt x="1046" y="205"/>
                    <a:pt x="1046" y="214"/>
                  </a:cubicBezTo>
                  <a:cubicBezTo>
                    <a:pt x="1083" y="242"/>
                    <a:pt x="1093" y="298"/>
                    <a:pt x="1065" y="326"/>
                  </a:cubicBezTo>
                  <a:cubicBezTo>
                    <a:pt x="981" y="420"/>
                    <a:pt x="981" y="420"/>
                    <a:pt x="981" y="420"/>
                  </a:cubicBezTo>
                  <a:cubicBezTo>
                    <a:pt x="943" y="447"/>
                    <a:pt x="887" y="447"/>
                    <a:pt x="851" y="410"/>
                  </a:cubicBezTo>
                  <a:cubicBezTo>
                    <a:pt x="851" y="410"/>
                    <a:pt x="851" y="410"/>
                    <a:pt x="851" y="401"/>
                  </a:cubicBezTo>
                  <a:cubicBezTo>
                    <a:pt x="851" y="410"/>
                    <a:pt x="851" y="410"/>
                    <a:pt x="851" y="410"/>
                  </a:cubicBezTo>
                  <a:cubicBezTo>
                    <a:pt x="851" y="401"/>
                    <a:pt x="841" y="401"/>
                    <a:pt x="841" y="401"/>
                  </a:cubicBezTo>
                  <a:cubicBezTo>
                    <a:pt x="841" y="401"/>
                    <a:pt x="841" y="391"/>
                    <a:pt x="831" y="391"/>
                  </a:cubicBezTo>
                  <a:cubicBezTo>
                    <a:pt x="766" y="316"/>
                    <a:pt x="663" y="269"/>
                    <a:pt x="551" y="269"/>
                  </a:cubicBezTo>
                  <a:lnTo>
                    <a:pt x="551" y="269"/>
                  </a:lnTo>
                  <a:lnTo>
                    <a:pt x="551" y="269"/>
                  </a:lnTo>
                  <a:lnTo>
                    <a:pt x="551" y="269"/>
                  </a:lnTo>
                  <a:cubicBezTo>
                    <a:pt x="551" y="269"/>
                    <a:pt x="551" y="269"/>
                    <a:pt x="543" y="269"/>
                  </a:cubicBezTo>
                  <a:lnTo>
                    <a:pt x="543" y="269"/>
                  </a:lnTo>
                  <a:lnTo>
                    <a:pt x="543" y="269"/>
                  </a:lnTo>
                  <a:cubicBezTo>
                    <a:pt x="430" y="269"/>
                    <a:pt x="327" y="316"/>
                    <a:pt x="262" y="391"/>
                  </a:cubicBezTo>
                  <a:lnTo>
                    <a:pt x="253" y="401"/>
                  </a:lnTo>
                  <a:cubicBezTo>
                    <a:pt x="253" y="401"/>
                    <a:pt x="253" y="401"/>
                    <a:pt x="253" y="410"/>
                  </a:cubicBezTo>
                  <a:cubicBezTo>
                    <a:pt x="253" y="401"/>
                    <a:pt x="253" y="401"/>
                    <a:pt x="253" y="401"/>
                  </a:cubicBezTo>
                  <a:cubicBezTo>
                    <a:pt x="243" y="410"/>
                    <a:pt x="243" y="410"/>
                    <a:pt x="243" y="410"/>
                  </a:cubicBezTo>
                  <a:cubicBezTo>
                    <a:pt x="206" y="447"/>
                    <a:pt x="150" y="447"/>
                    <a:pt x="122" y="420"/>
                  </a:cubicBezTo>
                  <a:cubicBezTo>
                    <a:pt x="29" y="326"/>
                    <a:pt x="29" y="326"/>
                    <a:pt x="29" y="326"/>
                  </a:cubicBezTo>
                  <a:cubicBezTo>
                    <a:pt x="0" y="298"/>
                    <a:pt x="10" y="242"/>
                    <a:pt x="47" y="214"/>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00" name="Freeform 39"/>
            <p:cNvSpPr>
              <a:spLocks noChangeArrowheads="1"/>
            </p:cNvSpPr>
            <p:nvPr/>
          </p:nvSpPr>
          <p:spPr bwMode="auto">
            <a:xfrm>
              <a:off x="19415657" y="4675927"/>
              <a:ext cx="802296" cy="225941"/>
            </a:xfrm>
            <a:custGeom>
              <a:avLst/>
              <a:gdLst>
                <a:gd name="T0" fmla="*/ 37 w 2755"/>
                <a:gd name="T1" fmla="*/ 514 h 776"/>
                <a:gd name="T2" fmla="*/ 37 w 2755"/>
                <a:gd name="T3" fmla="*/ 514 h 776"/>
                <a:gd name="T4" fmla="*/ 37 w 2755"/>
                <a:gd name="T5" fmla="*/ 504 h 776"/>
                <a:gd name="T6" fmla="*/ 56 w 2755"/>
                <a:gd name="T7" fmla="*/ 496 h 776"/>
                <a:gd name="T8" fmla="*/ 1381 w 2755"/>
                <a:gd name="T9" fmla="*/ 10 h 776"/>
                <a:gd name="T10" fmla="*/ 2707 w 2755"/>
                <a:gd name="T11" fmla="*/ 496 h 776"/>
                <a:gd name="T12" fmla="*/ 2715 w 2755"/>
                <a:gd name="T13" fmla="*/ 504 h 776"/>
                <a:gd name="T14" fmla="*/ 2725 w 2755"/>
                <a:gd name="T15" fmla="*/ 514 h 776"/>
                <a:gd name="T16" fmla="*/ 2725 w 2755"/>
                <a:gd name="T17" fmla="*/ 626 h 776"/>
                <a:gd name="T18" fmla="*/ 2613 w 2755"/>
                <a:gd name="T19" fmla="*/ 738 h 776"/>
                <a:gd name="T20" fmla="*/ 2492 w 2755"/>
                <a:gd name="T21" fmla="*/ 747 h 776"/>
                <a:gd name="T22" fmla="*/ 2492 w 2755"/>
                <a:gd name="T23" fmla="*/ 747 h 776"/>
                <a:gd name="T24" fmla="*/ 2492 w 2755"/>
                <a:gd name="T25" fmla="*/ 747 h 776"/>
                <a:gd name="T26" fmla="*/ 2483 w 2755"/>
                <a:gd name="T27" fmla="*/ 738 h 776"/>
                <a:gd name="T28" fmla="*/ 2464 w 2755"/>
                <a:gd name="T29" fmla="*/ 719 h 776"/>
                <a:gd name="T30" fmla="*/ 1381 w 2755"/>
                <a:gd name="T31" fmla="*/ 337 h 776"/>
                <a:gd name="T32" fmla="*/ 1381 w 2755"/>
                <a:gd name="T33" fmla="*/ 337 h 776"/>
                <a:gd name="T34" fmla="*/ 1381 w 2755"/>
                <a:gd name="T35" fmla="*/ 337 h 776"/>
                <a:gd name="T36" fmla="*/ 1373 w 2755"/>
                <a:gd name="T37" fmla="*/ 337 h 776"/>
                <a:gd name="T38" fmla="*/ 1373 w 2755"/>
                <a:gd name="T39" fmla="*/ 337 h 776"/>
                <a:gd name="T40" fmla="*/ 290 w 2755"/>
                <a:gd name="T41" fmla="*/ 719 h 776"/>
                <a:gd name="T42" fmla="*/ 271 w 2755"/>
                <a:gd name="T43" fmla="*/ 738 h 776"/>
                <a:gd name="T44" fmla="*/ 261 w 2755"/>
                <a:gd name="T45" fmla="*/ 747 h 776"/>
                <a:gd name="T46" fmla="*/ 261 w 2755"/>
                <a:gd name="T47" fmla="*/ 747 h 776"/>
                <a:gd name="T48" fmla="*/ 261 w 2755"/>
                <a:gd name="T49" fmla="*/ 747 h 776"/>
                <a:gd name="T50" fmla="*/ 141 w 2755"/>
                <a:gd name="T51" fmla="*/ 738 h 776"/>
                <a:gd name="T52" fmla="*/ 28 w 2755"/>
                <a:gd name="T53" fmla="*/ 626 h 776"/>
                <a:gd name="T54" fmla="*/ 37 w 2755"/>
                <a:gd name="T55" fmla="*/ 51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55" h="776">
                  <a:moveTo>
                    <a:pt x="37" y="514"/>
                  </a:moveTo>
                  <a:lnTo>
                    <a:pt x="37" y="514"/>
                  </a:lnTo>
                  <a:cubicBezTo>
                    <a:pt x="37" y="504"/>
                    <a:pt x="37" y="504"/>
                    <a:pt x="37" y="504"/>
                  </a:cubicBezTo>
                  <a:cubicBezTo>
                    <a:pt x="47" y="496"/>
                    <a:pt x="47" y="496"/>
                    <a:pt x="56" y="496"/>
                  </a:cubicBezTo>
                  <a:cubicBezTo>
                    <a:pt x="402" y="178"/>
                    <a:pt x="869" y="0"/>
                    <a:pt x="1381" y="10"/>
                  </a:cubicBezTo>
                  <a:cubicBezTo>
                    <a:pt x="1885" y="0"/>
                    <a:pt x="2352" y="178"/>
                    <a:pt x="2707" y="496"/>
                  </a:cubicBezTo>
                  <a:cubicBezTo>
                    <a:pt x="2707" y="496"/>
                    <a:pt x="2707" y="496"/>
                    <a:pt x="2715" y="504"/>
                  </a:cubicBezTo>
                  <a:cubicBezTo>
                    <a:pt x="2715" y="504"/>
                    <a:pt x="2715" y="504"/>
                    <a:pt x="2725" y="514"/>
                  </a:cubicBezTo>
                  <a:cubicBezTo>
                    <a:pt x="2754" y="541"/>
                    <a:pt x="2754" y="598"/>
                    <a:pt x="2725" y="626"/>
                  </a:cubicBezTo>
                  <a:cubicBezTo>
                    <a:pt x="2613" y="738"/>
                    <a:pt x="2613" y="738"/>
                    <a:pt x="2613" y="738"/>
                  </a:cubicBezTo>
                  <a:cubicBezTo>
                    <a:pt x="2585" y="767"/>
                    <a:pt x="2539" y="775"/>
                    <a:pt x="2492" y="747"/>
                  </a:cubicBezTo>
                  <a:lnTo>
                    <a:pt x="2492" y="747"/>
                  </a:lnTo>
                  <a:lnTo>
                    <a:pt x="2492" y="747"/>
                  </a:lnTo>
                  <a:cubicBezTo>
                    <a:pt x="2492" y="738"/>
                    <a:pt x="2483" y="738"/>
                    <a:pt x="2483" y="738"/>
                  </a:cubicBezTo>
                  <a:cubicBezTo>
                    <a:pt x="2474" y="728"/>
                    <a:pt x="2474" y="728"/>
                    <a:pt x="2464" y="719"/>
                  </a:cubicBezTo>
                  <a:cubicBezTo>
                    <a:pt x="2184" y="467"/>
                    <a:pt x="1801" y="318"/>
                    <a:pt x="1381" y="337"/>
                  </a:cubicBezTo>
                  <a:lnTo>
                    <a:pt x="1381" y="337"/>
                  </a:lnTo>
                  <a:lnTo>
                    <a:pt x="1381" y="337"/>
                  </a:lnTo>
                  <a:cubicBezTo>
                    <a:pt x="1373" y="337"/>
                    <a:pt x="1373" y="337"/>
                    <a:pt x="1373" y="337"/>
                  </a:cubicBezTo>
                  <a:lnTo>
                    <a:pt x="1373" y="337"/>
                  </a:lnTo>
                  <a:cubicBezTo>
                    <a:pt x="952" y="318"/>
                    <a:pt x="569" y="467"/>
                    <a:pt x="290" y="719"/>
                  </a:cubicBezTo>
                  <a:cubicBezTo>
                    <a:pt x="280" y="728"/>
                    <a:pt x="280" y="728"/>
                    <a:pt x="271" y="738"/>
                  </a:cubicBezTo>
                  <a:cubicBezTo>
                    <a:pt x="271" y="738"/>
                    <a:pt x="271" y="738"/>
                    <a:pt x="261" y="747"/>
                  </a:cubicBezTo>
                  <a:lnTo>
                    <a:pt x="261" y="747"/>
                  </a:lnTo>
                  <a:lnTo>
                    <a:pt x="261" y="747"/>
                  </a:lnTo>
                  <a:cubicBezTo>
                    <a:pt x="224" y="775"/>
                    <a:pt x="168" y="767"/>
                    <a:pt x="141" y="738"/>
                  </a:cubicBezTo>
                  <a:cubicBezTo>
                    <a:pt x="28" y="626"/>
                    <a:pt x="28" y="626"/>
                    <a:pt x="28" y="626"/>
                  </a:cubicBezTo>
                  <a:cubicBezTo>
                    <a:pt x="0" y="598"/>
                    <a:pt x="0" y="541"/>
                    <a:pt x="37" y="514"/>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01" name="Freeform 40"/>
            <p:cNvSpPr>
              <a:spLocks noChangeArrowheads="1"/>
            </p:cNvSpPr>
            <p:nvPr/>
          </p:nvSpPr>
          <p:spPr bwMode="auto">
            <a:xfrm>
              <a:off x="19545308" y="4871059"/>
              <a:ext cx="540427" cy="177159"/>
            </a:xfrm>
            <a:custGeom>
              <a:avLst/>
              <a:gdLst>
                <a:gd name="T0" fmla="*/ 46 w 1857"/>
                <a:gd name="T1" fmla="*/ 355 h 607"/>
                <a:gd name="T2" fmla="*/ 46 w 1857"/>
                <a:gd name="T3" fmla="*/ 355 h 607"/>
                <a:gd name="T4" fmla="*/ 55 w 1857"/>
                <a:gd name="T5" fmla="*/ 345 h 607"/>
                <a:gd name="T6" fmla="*/ 924 w 1857"/>
                <a:gd name="T7" fmla="*/ 9 h 607"/>
                <a:gd name="T8" fmla="*/ 924 w 1857"/>
                <a:gd name="T9" fmla="*/ 0 h 607"/>
                <a:gd name="T10" fmla="*/ 932 w 1857"/>
                <a:gd name="T11" fmla="*/ 0 h 607"/>
                <a:gd name="T12" fmla="*/ 932 w 1857"/>
                <a:gd name="T13" fmla="*/ 0 h 607"/>
                <a:gd name="T14" fmla="*/ 932 w 1857"/>
                <a:gd name="T15" fmla="*/ 9 h 607"/>
                <a:gd name="T16" fmla="*/ 1801 w 1857"/>
                <a:gd name="T17" fmla="*/ 345 h 607"/>
                <a:gd name="T18" fmla="*/ 1809 w 1857"/>
                <a:gd name="T19" fmla="*/ 355 h 607"/>
                <a:gd name="T20" fmla="*/ 1819 w 1857"/>
                <a:gd name="T21" fmla="*/ 355 h 607"/>
                <a:gd name="T22" fmla="*/ 1829 w 1857"/>
                <a:gd name="T23" fmla="*/ 476 h 607"/>
                <a:gd name="T24" fmla="*/ 1726 w 1857"/>
                <a:gd name="T25" fmla="*/ 578 h 607"/>
                <a:gd name="T26" fmla="*/ 1605 w 1857"/>
                <a:gd name="T27" fmla="*/ 578 h 607"/>
                <a:gd name="T28" fmla="*/ 1595 w 1857"/>
                <a:gd name="T29" fmla="*/ 569 h 607"/>
                <a:gd name="T30" fmla="*/ 1576 w 1857"/>
                <a:gd name="T31" fmla="*/ 551 h 607"/>
                <a:gd name="T32" fmla="*/ 932 w 1857"/>
                <a:gd name="T33" fmla="*/ 308 h 607"/>
                <a:gd name="T34" fmla="*/ 279 w 1857"/>
                <a:gd name="T35" fmla="*/ 551 h 607"/>
                <a:gd name="T36" fmla="*/ 261 w 1857"/>
                <a:gd name="T37" fmla="*/ 569 h 607"/>
                <a:gd name="T38" fmla="*/ 261 w 1857"/>
                <a:gd name="T39" fmla="*/ 578 h 607"/>
                <a:gd name="T40" fmla="*/ 130 w 1857"/>
                <a:gd name="T41" fmla="*/ 578 h 607"/>
                <a:gd name="T42" fmla="*/ 36 w 1857"/>
                <a:gd name="T43" fmla="*/ 476 h 607"/>
                <a:gd name="T44" fmla="*/ 46 w 1857"/>
                <a:gd name="T45" fmla="*/ 355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57" h="607">
                  <a:moveTo>
                    <a:pt x="46" y="355"/>
                  </a:moveTo>
                  <a:lnTo>
                    <a:pt x="46" y="355"/>
                  </a:lnTo>
                  <a:cubicBezTo>
                    <a:pt x="55" y="345"/>
                    <a:pt x="55" y="345"/>
                    <a:pt x="55" y="345"/>
                  </a:cubicBezTo>
                  <a:cubicBezTo>
                    <a:pt x="279" y="131"/>
                    <a:pt x="587" y="0"/>
                    <a:pt x="924" y="9"/>
                  </a:cubicBezTo>
                  <a:cubicBezTo>
                    <a:pt x="924" y="0"/>
                    <a:pt x="924" y="0"/>
                    <a:pt x="924" y="0"/>
                  </a:cubicBezTo>
                  <a:cubicBezTo>
                    <a:pt x="924" y="0"/>
                    <a:pt x="924" y="0"/>
                    <a:pt x="932" y="0"/>
                  </a:cubicBezTo>
                  <a:lnTo>
                    <a:pt x="932" y="0"/>
                  </a:lnTo>
                  <a:cubicBezTo>
                    <a:pt x="932" y="9"/>
                    <a:pt x="932" y="9"/>
                    <a:pt x="932" y="9"/>
                  </a:cubicBezTo>
                  <a:cubicBezTo>
                    <a:pt x="1268" y="0"/>
                    <a:pt x="1576" y="131"/>
                    <a:pt x="1801" y="345"/>
                  </a:cubicBezTo>
                  <a:cubicBezTo>
                    <a:pt x="1801" y="345"/>
                    <a:pt x="1809" y="345"/>
                    <a:pt x="1809" y="355"/>
                  </a:cubicBezTo>
                  <a:cubicBezTo>
                    <a:pt x="1809" y="355"/>
                    <a:pt x="1809" y="355"/>
                    <a:pt x="1819" y="355"/>
                  </a:cubicBezTo>
                  <a:cubicBezTo>
                    <a:pt x="1856" y="392"/>
                    <a:pt x="1856" y="447"/>
                    <a:pt x="1829" y="476"/>
                  </a:cubicBezTo>
                  <a:cubicBezTo>
                    <a:pt x="1726" y="578"/>
                    <a:pt x="1726" y="578"/>
                    <a:pt x="1726" y="578"/>
                  </a:cubicBezTo>
                  <a:cubicBezTo>
                    <a:pt x="1697" y="606"/>
                    <a:pt x="1642" y="606"/>
                    <a:pt x="1605" y="578"/>
                  </a:cubicBezTo>
                  <a:cubicBezTo>
                    <a:pt x="1595" y="578"/>
                    <a:pt x="1595" y="578"/>
                    <a:pt x="1595" y="569"/>
                  </a:cubicBezTo>
                  <a:cubicBezTo>
                    <a:pt x="1585" y="569"/>
                    <a:pt x="1576" y="559"/>
                    <a:pt x="1576" y="551"/>
                  </a:cubicBezTo>
                  <a:cubicBezTo>
                    <a:pt x="1408" y="392"/>
                    <a:pt x="1175" y="298"/>
                    <a:pt x="932" y="308"/>
                  </a:cubicBezTo>
                  <a:cubicBezTo>
                    <a:pt x="681" y="298"/>
                    <a:pt x="447" y="392"/>
                    <a:pt x="279" y="551"/>
                  </a:cubicBezTo>
                  <a:cubicBezTo>
                    <a:pt x="279" y="559"/>
                    <a:pt x="269" y="569"/>
                    <a:pt x="261" y="569"/>
                  </a:cubicBezTo>
                  <a:cubicBezTo>
                    <a:pt x="261" y="578"/>
                    <a:pt x="261" y="578"/>
                    <a:pt x="261" y="578"/>
                  </a:cubicBezTo>
                  <a:cubicBezTo>
                    <a:pt x="214" y="606"/>
                    <a:pt x="167" y="606"/>
                    <a:pt x="130" y="578"/>
                  </a:cubicBezTo>
                  <a:cubicBezTo>
                    <a:pt x="36" y="476"/>
                    <a:pt x="36" y="476"/>
                    <a:pt x="36" y="476"/>
                  </a:cubicBezTo>
                  <a:cubicBezTo>
                    <a:pt x="0" y="447"/>
                    <a:pt x="8" y="392"/>
                    <a:pt x="46" y="355"/>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02" name="Freeform 41"/>
            <p:cNvSpPr>
              <a:spLocks noChangeArrowheads="1"/>
            </p:cNvSpPr>
            <p:nvPr/>
          </p:nvSpPr>
          <p:spPr bwMode="auto">
            <a:xfrm>
              <a:off x="19751979" y="5225376"/>
              <a:ext cx="128368" cy="127092"/>
            </a:xfrm>
            <a:custGeom>
              <a:avLst/>
              <a:gdLst>
                <a:gd name="T0" fmla="*/ 224 w 440"/>
                <a:gd name="T1" fmla="*/ 0 h 438"/>
                <a:gd name="T2" fmla="*/ 224 w 440"/>
                <a:gd name="T3" fmla="*/ 0 h 438"/>
                <a:gd name="T4" fmla="*/ 439 w 440"/>
                <a:gd name="T5" fmla="*/ 223 h 438"/>
                <a:gd name="T6" fmla="*/ 224 w 440"/>
                <a:gd name="T7" fmla="*/ 437 h 438"/>
                <a:gd name="T8" fmla="*/ 0 w 440"/>
                <a:gd name="T9" fmla="*/ 223 h 438"/>
                <a:gd name="T10" fmla="*/ 224 w 440"/>
                <a:gd name="T11" fmla="*/ 0 h 438"/>
              </a:gdLst>
              <a:ahLst/>
              <a:cxnLst>
                <a:cxn ang="0">
                  <a:pos x="T0" y="T1"/>
                </a:cxn>
                <a:cxn ang="0">
                  <a:pos x="T2" y="T3"/>
                </a:cxn>
                <a:cxn ang="0">
                  <a:pos x="T4" y="T5"/>
                </a:cxn>
                <a:cxn ang="0">
                  <a:pos x="T6" y="T7"/>
                </a:cxn>
                <a:cxn ang="0">
                  <a:pos x="T8" y="T9"/>
                </a:cxn>
                <a:cxn ang="0">
                  <a:pos x="T10" y="T11"/>
                </a:cxn>
              </a:cxnLst>
              <a:rect l="0" t="0" r="r" b="b"/>
              <a:pathLst>
                <a:path w="440" h="438">
                  <a:moveTo>
                    <a:pt x="224" y="0"/>
                  </a:moveTo>
                  <a:lnTo>
                    <a:pt x="224" y="0"/>
                  </a:lnTo>
                  <a:cubicBezTo>
                    <a:pt x="346" y="0"/>
                    <a:pt x="439" y="102"/>
                    <a:pt x="439" y="223"/>
                  </a:cubicBezTo>
                  <a:cubicBezTo>
                    <a:pt x="439" y="335"/>
                    <a:pt x="346" y="437"/>
                    <a:pt x="224" y="437"/>
                  </a:cubicBezTo>
                  <a:cubicBezTo>
                    <a:pt x="103" y="437"/>
                    <a:pt x="0" y="335"/>
                    <a:pt x="0" y="223"/>
                  </a:cubicBezTo>
                  <a:cubicBezTo>
                    <a:pt x="0" y="102"/>
                    <a:pt x="103" y="0"/>
                    <a:pt x="224" y="0"/>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sp>
        <p:nvSpPr>
          <p:cNvPr id="103" name="Freeform 42"/>
          <p:cNvSpPr>
            <a:spLocks noChangeArrowheads="1"/>
          </p:cNvSpPr>
          <p:nvPr/>
        </p:nvSpPr>
        <p:spPr bwMode="auto">
          <a:xfrm>
            <a:off x="19529099" y="7205766"/>
            <a:ext cx="1014220" cy="997595"/>
          </a:xfrm>
          <a:custGeom>
            <a:avLst/>
            <a:gdLst>
              <a:gd name="T0" fmla="*/ 0 w 3483"/>
              <a:gd name="T1" fmla="*/ 1709 h 3427"/>
              <a:gd name="T2" fmla="*/ 0 w 3483"/>
              <a:gd name="T3" fmla="*/ 1709 h 3427"/>
              <a:gd name="T4" fmla="*/ 1736 w 3483"/>
              <a:gd name="T5" fmla="*/ 0 h 3427"/>
              <a:gd name="T6" fmla="*/ 3482 w 3483"/>
              <a:gd name="T7" fmla="*/ 1709 h 3427"/>
              <a:gd name="T8" fmla="*/ 1736 w 3483"/>
              <a:gd name="T9" fmla="*/ 3426 h 3427"/>
              <a:gd name="T10" fmla="*/ 0 w 3483"/>
              <a:gd name="T11" fmla="*/ 1709 h 3427"/>
            </a:gdLst>
            <a:ahLst/>
            <a:cxnLst>
              <a:cxn ang="0">
                <a:pos x="T0" y="T1"/>
              </a:cxn>
              <a:cxn ang="0">
                <a:pos x="T2" y="T3"/>
              </a:cxn>
              <a:cxn ang="0">
                <a:pos x="T4" y="T5"/>
              </a:cxn>
              <a:cxn ang="0">
                <a:pos x="T6" y="T7"/>
              </a:cxn>
              <a:cxn ang="0">
                <a:pos x="T8" y="T9"/>
              </a:cxn>
              <a:cxn ang="0">
                <a:pos x="T10" y="T11"/>
              </a:cxn>
            </a:cxnLst>
            <a:rect l="0" t="0" r="r" b="b"/>
            <a:pathLst>
              <a:path w="3483" h="3427">
                <a:moveTo>
                  <a:pt x="0" y="1709"/>
                </a:moveTo>
                <a:lnTo>
                  <a:pt x="0" y="1709"/>
                </a:lnTo>
                <a:cubicBezTo>
                  <a:pt x="0" y="765"/>
                  <a:pt x="775" y="0"/>
                  <a:pt x="1736" y="0"/>
                </a:cubicBezTo>
                <a:cubicBezTo>
                  <a:pt x="2697" y="0"/>
                  <a:pt x="3482" y="765"/>
                  <a:pt x="3482" y="1709"/>
                </a:cubicBezTo>
                <a:cubicBezTo>
                  <a:pt x="3482" y="2660"/>
                  <a:pt x="2697" y="3426"/>
                  <a:pt x="1736" y="3426"/>
                </a:cubicBezTo>
                <a:cubicBezTo>
                  <a:pt x="775" y="3426"/>
                  <a:pt x="0" y="2660"/>
                  <a:pt x="0" y="1709"/>
                </a:cubicBezTo>
              </a:path>
            </a:pathLst>
          </a:custGeom>
          <a:solidFill>
            <a:schemeClr val="accent4"/>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04" name="Freeform 43"/>
          <p:cNvSpPr>
            <a:spLocks noChangeArrowheads="1"/>
          </p:cNvSpPr>
          <p:nvPr/>
        </p:nvSpPr>
        <p:spPr bwMode="auto">
          <a:xfrm>
            <a:off x="18068107" y="3442634"/>
            <a:ext cx="1272268" cy="1253093"/>
          </a:xfrm>
          <a:custGeom>
            <a:avLst/>
            <a:gdLst>
              <a:gd name="T0" fmla="*/ 0 w 4369"/>
              <a:gd name="T1" fmla="*/ 2156 h 4304"/>
              <a:gd name="T2" fmla="*/ 0 w 4369"/>
              <a:gd name="T3" fmla="*/ 2156 h 4304"/>
              <a:gd name="T4" fmla="*/ 2184 w 4369"/>
              <a:gd name="T5" fmla="*/ 0 h 4304"/>
              <a:gd name="T6" fmla="*/ 4368 w 4369"/>
              <a:gd name="T7" fmla="*/ 2156 h 4304"/>
              <a:gd name="T8" fmla="*/ 2184 w 4369"/>
              <a:gd name="T9" fmla="*/ 4303 h 4304"/>
              <a:gd name="T10" fmla="*/ 0 w 4369"/>
              <a:gd name="T11" fmla="*/ 2156 h 4304"/>
            </a:gdLst>
            <a:ahLst/>
            <a:cxnLst>
              <a:cxn ang="0">
                <a:pos x="T0" y="T1"/>
              </a:cxn>
              <a:cxn ang="0">
                <a:pos x="T2" y="T3"/>
              </a:cxn>
              <a:cxn ang="0">
                <a:pos x="T4" y="T5"/>
              </a:cxn>
              <a:cxn ang="0">
                <a:pos x="T6" y="T7"/>
              </a:cxn>
              <a:cxn ang="0">
                <a:pos x="T8" y="T9"/>
              </a:cxn>
              <a:cxn ang="0">
                <a:pos x="T10" y="T11"/>
              </a:cxn>
            </a:cxnLst>
            <a:rect l="0" t="0" r="r" b="b"/>
            <a:pathLst>
              <a:path w="4369" h="4304">
                <a:moveTo>
                  <a:pt x="0" y="2156"/>
                </a:moveTo>
                <a:lnTo>
                  <a:pt x="0" y="2156"/>
                </a:lnTo>
                <a:cubicBezTo>
                  <a:pt x="0" y="961"/>
                  <a:pt x="980" y="0"/>
                  <a:pt x="2184" y="0"/>
                </a:cubicBezTo>
                <a:cubicBezTo>
                  <a:pt x="3388" y="0"/>
                  <a:pt x="4368" y="961"/>
                  <a:pt x="4368" y="2156"/>
                </a:cubicBezTo>
                <a:cubicBezTo>
                  <a:pt x="4368" y="3342"/>
                  <a:pt x="3388" y="4303"/>
                  <a:pt x="2184" y="4303"/>
                </a:cubicBezTo>
                <a:cubicBezTo>
                  <a:pt x="980" y="4303"/>
                  <a:pt x="0" y="3342"/>
                  <a:pt x="0" y="2156"/>
                </a:cubicBezTo>
              </a:path>
            </a:pathLst>
          </a:custGeom>
          <a:solidFill>
            <a:schemeClr val="accent5"/>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nvGrpSpPr>
          <p:cNvPr id="6" name="Group 5"/>
          <p:cNvGrpSpPr/>
          <p:nvPr/>
        </p:nvGrpSpPr>
        <p:grpSpPr>
          <a:xfrm>
            <a:off x="18328722" y="3703269"/>
            <a:ext cx="748469" cy="734394"/>
            <a:chOff x="18323250" y="3702839"/>
            <a:chExt cx="748382" cy="734309"/>
          </a:xfrm>
        </p:grpSpPr>
        <p:sp>
          <p:nvSpPr>
            <p:cNvPr id="105" name="Freeform 44"/>
            <p:cNvSpPr>
              <a:spLocks noChangeArrowheads="1"/>
            </p:cNvSpPr>
            <p:nvPr/>
          </p:nvSpPr>
          <p:spPr bwMode="auto">
            <a:xfrm>
              <a:off x="18695515" y="3702839"/>
              <a:ext cx="376117" cy="369722"/>
            </a:xfrm>
            <a:custGeom>
              <a:avLst/>
              <a:gdLst>
                <a:gd name="T0" fmla="*/ 10 w 1290"/>
                <a:gd name="T1" fmla="*/ 710 h 1270"/>
                <a:gd name="T2" fmla="*/ 159 w 1290"/>
                <a:gd name="T3" fmla="*/ 757 h 1270"/>
                <a:gd name="T4" fmla="*/ 234 w 1290"/>
                <a:gd name="T5" fmla="*/ 869 h 1270"/>
                <a:gd name="T6" fmla="*/ 141 w 1290"/>
                <a:gd name="T7" fmla="*/ 1046 h 1270"/>
                <a:gd name="T8" fmla="*/ 290 w 1290"/>
                <a:gd name="T9" fmla="*/ 1130 h 1270"/>
                <a:gd name="T10" fmla="*/ 467 w 1290"/>
                <a:gd name="T11" fmla="*/ 1055 h 1270"/>
                <a:gd name="T12" fmla="*/ 542 w 1290"/>
                <a:gd name="T13" fmla="*/ 1242 h 1270"/>
                <a:gd name="T14" fmla="*/ 701 w 1290"/>
                <a:gd name="T15" fmla="*/ 1269 h 1270"/>
                <a:gd name="T16" fmla="*/ 757 w 1290"/>
                <a:gd name="T17" fmla="*/ 1110 h 1270"/>
                <a:gd name="T18" fmla="*/ 897 w 1290"/>
                <a:gd name="T19" fmla="*/ 1055 h 1270"/>
                <a:gd name="T20" fmla="*/ 1056 w 1290"/>
                <a:gd name="T21" fmla="*/ 1130 h 1270"/>
                <a:gd name="T22" fmla="*/ 1140 w 1290"/>
                <a:gd name="T23" fmla="*/ 989 h 1270"/>
                <a:gd name="T24" fmla="*/ 1065 w 1290"/>
                <a:gd name="T25" fmla="*/ 812 h 1270"/>
                <a:gd name="T26" fmla="*/ 1252 w 1290"/>
                <a:gd name="T27" fmla="*/ 737 h 1270"/>
                <a:gd name="T28" fmla="*/ 1289 w 1290"/>
                <a:gd name="T29" fmla="*/ 588 h 1270"/>
                <a:gd name="T30" fmla="*/ 1112 w 1290"/>
                <a:gd name="T31" fmla="*/ 523 h 1270"/>
                <a:gd name="T32" fmla="*/ 1065 w 1290"/>
                <a:gd name="T33" fmla="*/ 392 h 1270"/>
                <a:gd name="T34" fmla="*/ 1140 w 1290"/>
                <a:gd name="T35" fmla="*/ 233 h 1270"/>
                <a:gd name="T36" fmla="*/ 999 w 1290"/>
                <a:gd name="T37" fmla="*/ 149 h 1270"/>
                <a:gd name="T38" fmla="*/ 804 w 1290"/>
                <a:gd name="T39" fmla="*/ 224 h 1270"/>
                <a:gd name="T40" fmla="*/ 738 w 1290"/>
                <a:gd name="T41" fmla="*/ 37 h 1270"/>
                <a:gd name="T42" fmla="*/ 579 w 1290"/>
                <a:gd name="T43" fmla="*/ 0 h 1270"/>
                <a:gd name="T44" fmla="*/ 524 w 1290"/>
                <a:gd name="T45" fmla="*/ 187 h 1270"/>
                <a:gd name="T46" fmla="*/ 393 w 1290"/>
                <a:gd name="T47" fmla="*/ 224 h 1270"/>
                <a:gd name="T48" fmla="*/ 224 w 1290"/>
                <a:gd name="T49" fmla="*/ 149 h 1270"/>
                <a:gd name="T50" fmla="*/ 141 w 1290"/>
                <a:gd name="T51" fmla="*/ 280 h 1270"/>
                <a:gd name="T52" fmla="*/ 216 w 1290"/>
                <a:gd name="T53" fmla="*/ 486 h 1270"/>
                <a:gd name="T54" fmla="*/ 29 w 1290"/>
                <a:gd name="T55" fmla="*/ 551 h 1270"/>
                <a:gd name="T56" fmla="*/ 10 w 1290"/>
                <a:gd name="T57" fmla="*/ 710 h 1270"/>
                <a:gd name="T58" fmla="*/ 402 w 1290"/>
                <a:gd name="T59" fmla="*/ 635 h 1270"/>
                <a:gd name="T60" fmla="*/ 887 w 1290"/>
                <a:gd name="T61" fmla="*/ 635 h 1270"/>
                <a:gd name="T62" fmla="*/ 402 w 1290"/>
                <a:gd name="T63" fmla="*/ 635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0" h="1270">
                  <a:moveTo>
                    <a:pt x="10" y="710"/>
                  </a:moveTo>
                  <a:lnTo>
                    <a:pt x="10" y="710"/>
                  </a:lnTo>
                  <a:cubicBezTo>
                    <a:pt x="10" y="710"/>
                    <a:pt x="10" y="737"/>
                    <a:pt x="47" y="737"/>
                  </a:cubicBezTo>
                  <a:cubicBezTo>
                    <a:pt x="159" y="757"/>
                    <a:pt x="159" y="757"/>
                    <a:pt x="159" y="757"/>
                  </a:cubicBezTo>
                  <a:cubicBezTo>
                    <a:pt x="159" y="757"/>
                    <a:pt x="196" y="757"/>
                    <a:pt x="216" y="794"/>
                  </a:cubicBezTo>
                  <a:cubicBezTo>
                    <a:pt x="216" y="794"/>
                    <a:pt x="243" y="840"/>
                    <a:pt x="234" y="869"/>
                  </a:cubicBezTo>
                  <a:cubicBezTo>
                    <a:pt x="141" y="999"/>
                    <a:pt x="141" y="999"/>
                    <a:pt x="141" y="999"/>
                  </a:cubicBezTo>
                  <a:cubicBezTo>
                    <a:pt x="141" y="999"/>
                    <a:pt x="122" y="1018"/>
                    <a:pt x="141" y="1046"/>
                  </a:cubicBezTo>
                  <a:cubicBezTo>
                    <a:pt x="243" y="1130"/>
                    <a:pt x="243" y="1130"/>
                    <a:pt x="243" y="1130"/>
                  </a:cubicBezTo>
                  <a:cubicBezTo>
                    <a:pt x="243" y="1130"/>
                    <a:pt x="271" y="1148"/>
                    <a:pt x="290" y="1130"/>
                  </a:cubicBezTo>
                  <a:cubicBezTo>
                    <a:pt x="374" y="1065"/>
                    <a:pt x="374" y="1065"/>
                    <a:pt x="374" y="1065"/>
                  </a:cubicBezTo>
                  <a:cubicBezTo>
                    <a:pt x="374" y="1065"/>
                    <a:pt x="412" y="1026"/>
                    <a:pt x="467" y="1055"/>
                  </a:cubicBezTo>
                  <a:cubicBezTo>
                    <a:pt x="467" y="1055"/>
                    <a:pt x="524" y="1073"/>
                    <a:pt x="524" y="1110"/>
                  </a:cubicBezTo>
                  <a:cubicBezTo>
                    <a:pt x="542" y="1242"/>
                    <a:pt x="542" y="1242"/>
                    <a:pt x="542" y="1242"/>
                  </a:cubicBezTo>
                  <a:cubicBezTo>
                    <a:pt x="542" y="1242"/>
                    <a:pt x="542" y="1269"/>
                    <a:pt x="589" y="1269"/>
                  </a:cubicBezTo>
                  <a:cubicBezTo>
                    <a:pt x="701" y="1269"/>
                    <a:pt x="701" y="1269"/>
                    <a:pt x="701" y="1269"/>
                  </a:cubicBezTo>
                  <a:cubicBezTo>
                    <a:pt x="701" y="1269"/>
                    <a:pt x="738" y="1260"/>
                    <a:pt x="747" y="1232"/>
                  </a:cubicBezTo>
                  <a:cubicBezTo>
                    <a:pt x="757" y="1110"/>
                    <a:pt x="757" y="1110"/>
                    <a:pt x="757" y="1110"/>
                  </a:cubicBezTo>
                  <a:cubicBezTo>
                    <a:pt x="757" y="1110"/>
                    <a:pt x="757" y="1083"/>
                    <a:pt x="804" y="1065"/>
                  </a:cubicBezTo>
                  <a:cubicBezTo>
                    <a:pt x="804" y="1065"/>
                    <a:pt x="850" y="1026"/>
                    <a:pt x="897" y="1055"/>
                  </a:cubicBezTo>
                  <a:cubicBezTo>
                    <a:pt x="999" y="1130"/>
                    <a:pt x="999" y="1130"/>
                    <a:pt x="999" y="1130"/>
                  </a:cubicBezTo>
                  <a:cubicBezTo>
                    <a:pt x="999" y="1130"/>
                    <a:pt x="1018" y="1148"/>
                    <a:pt x="1056" y="1130"/>
                  </a:cubicBezTo>
                  <a:cubicBezTo>
                    <a:pt x="1140" y="1046"/>
                    <a:pt x="1140" y="1046"/>
                    <a:pt x="1140" y="1046"/>
                  </a:cubicBezTo>
                  <a:cubicBezTo>
                    <a:pt x="1140" y="1046"/>
                    <a:pt x="1167" y="1018"/>
                    <a:pt x="1140" y="989"/>
                  </a:cubicBezTo>
                  <a:cubicBezTo>
                    <a:pt x="1065" y="887"/>
                    <a:pt x="1065" y="887"/>
                    <a:pt x="1065" y="887"/>
                  </a:cubicBezTo>
                  <a:cubicBezTo>
                    <a:pt x="1065" y="887"/>
                    <a:pt x="1036" y="869"/>
                    <a:pt x="1065" y="812"/>
                  </a:cubicBezTo>
                  <a:cubicBezTo>
                    <a:pt x="1065" y="812"/>
                    <a:pt x="1083" y="757"/>
                    <a:pt x="1120" y="757"/>
                  </a:cubicBezTo>
                  <a:cubicBezTo>
                    <a:pt x="1252" y="737"/>
                    <a:pt x="1252" y="737"/>
                    <a:pt x="1252" y="737"/>
                  </a:cubicBezTo>
                  <a:cubicBezTo>
                    <a:pt x="1252" y="737"/>
                    <a:pt x="1289" y="737"/>
                    <a:pt x="1289" y="691"/>
                  </a:cubicBezTo>
                  <a:cubicBezTo>
                    <a:pt x="1289" y="588"/>
                    <a:pt x="1289" y="588"/>
                    <a:pt x="1289" y="588"/>
                  </a:cubicBezTo>
                  <a:cubicBezTo>
                    <a:pt x="1289" y="588"/>
                    <a:pt x="1289" y="541"/>
                    <a:pt x="1242" y="541"/>
                  </a:cubicBezTo>
                  <a:cubicBezTo>
                    <a:pt x="1112" y="523"/>
                    <a:pt x="1112" y="523"/>
                    <a:pt x="1112" y="523"/>
                  </a:cubicBezTo>
                  <a:cubicBezTo>
                    <a:pt x="1112" y="523"/>
                    <a:pt x="1075" y="504"/>
                    <a:pt x="1065" y="476"/>
                  </a:cubicBezTo>
                  <a:cubicBezTo>
                    <a:pt x="1065" y="476"/>
                    <a:pt x="1036" y="420"/>
                    <a:pt x="1065" y="392"/>
                  </a:cubicBezTo>
                  <a:cubicBezTo>
                    <a:pt x="1140" y="290"/>
                    <a:pt x="1140" y="290"/>
                    <a:pt x="1140" y="290"/>
                  </a:cubicBezTo>
                  <a:cubicBezTo>
                    <a:pt x="1140" y="290"/>
                    <a:pt x="1158" y="261"/>
                    <a:pt x="1140" y="233"/>
                  </a:cubicBezTo>
                  <a:cubicBezTo>
                    <a:pt x="1046" y="141"/>
                    <a:pt x="1046" y="141"/>
                    <a:pt x="1046" y="141"/>
                  </a:cubicBezTo>
                  <a:cubicBezTo>
                    <a:pt x="1046" y="141"/>
                    <a:pt x="1018" y="131"/>
                    <a:pt x="999" y="149"/>
                  </a:cubicBezTo>
                  <a:cubicBezTo>
                    <a:pt x="887" y="233"/>
                    <a:pt x="887" y="233"/>
                    <a:pt x="887" y="233"/>
                  </a:cubicBezTo>
                  <a:cubicBezTo>
                    <a:pt x="887" y="233"/>
                    <a:pt x="840" y="243"/>
                    <a:pt x="804" y="224"/>
                  </a:cubicBezTo>
                  <a:cubicBezTo>
                    <a:pt x="804" y="224"/>
                    <a:pt x="757" y="196"/>
                    <a:pt x="757" y="187"/>
                  </a:cubicBezTo>
                  <a:cubicBezTo>
                    <a:pt x="757" y="187"/>
                    <a:pt x="738" y="47"/>
                    <a:pt x="738" y="37"/>
                  </a:cubicBezTo>
                  <a:cubicBezTo>
                    <a:pt x="738" y="37"/>
                    <a:pt x="738" y="10"/>
                    <a:pt x="701" y="10"/>
                  </a:cubicBezTo>
                  <a:cubicBezTo>
                    <a:pt x="579" y="0"/>
                    <a:pt x="579" y="0"/>
                    <a:pt x="579" y="0"/>
                  </a:cubicBezTo>
                  <a:cubicBezTo>
                    <a:pt x="579" y="0"/>
                    <a:pt x="551" y="10"/>
                    <a:pt x="542" y="28"/>
                  </a:cubicBezTo>
                  <a:cubicBezTo>
                    <a:pt x="524" y="187"/>
                    <a:pt x="524" y="187"/>
                    <a:pt x="524" y="187"/>
                  </a:cubicBezTo>
                  <a:cubicBezTo>
                    <a:pt x="524" y="187"/>
                    <a:pt x="496" y="215"/>
                    <a:pt x="467" y="224"/>
                  </a:cubicBezTo>
                  <a:cubicBezTo>
                    <a:pt x="467" y="224"/>
                    <a:pt x="412" y="243"/>
                    <a:pt x="393" y="224"/>
                  </a:cubicBezTo>
                  <a:cubicBezTo>
                    <a:pt x="281" y="149"/>
                    <a:pt x="281" y="149"/>
                    <a:pt x="281" y="149"/>
                  </a:cubicBezTo>
                  <a:cubicBezTo>
                    <a:pt x="281" y="149"/>
                    <a:pt x="253" y="122"/>
                    <a:pt x="224" y="149"/>
                  </a:cubicBezTo>
                  <a:cubicBezTo>
                    <a:pt x="141" y="233"/>
                    <a:pt x="141" y="233"/>
                    <a:pt x="141" y="233"/>
                  </a:cubicBezTo>
                  <a:cubicBezTo>
                    <a:pt x="141" y="233"/>
                    <a:pt x="122" y="251"/>
                    <a:pt x="141" y="280"/>
                  </a:cubicBezTo>
                  <a:cubicBezTo>
                    <a:pt x="224" y="392"/>
                    <a:pt x="224" y="392"/>
                    <a:pt x="224" y="392"/>
                  </a:cubicBezTo>
                  <a:cubicBezTo>
                    <a:pt x="224" y="392"/>
                    <a:pt x="253" y="420"/>
                    <a:pt x="216" y="486"/>
                  </a:cubicBezTo>
                  <a:cubicBezTo>
                    <a:pt x="216" y="486"/>
                    <a:pt x="196" y="532"/>
                    <a:pt x="141" y="541"/>
                  </a:cubicBezTo>
                  <a:cubicBezTo>
                    <a:pt x="85" y="541"/>
                    <a:pt x="29" y="551"/>
                    <a:pt x="29" y="551"/>
                  </a:cubicBezTo>
                  <a:cubicBezTo>
                    <a:pt x="29" y="551"/>
                    <a:pt x="0" y="551"/>
                    <a:pt x="0" y="588"/>
                  </a:cubicBezTo>
                  <a:cubicBezTo>
                    <a:pt x="0" y="616"/>
                    <a:pt x="10" y="710"/>
                    <a:pt x="10" y="710"/>
                  </a:cubicBezTo>
                  <a:close/>
                  <a:moveTo>
                    <a:pt x="402" y="635"/>
                  </a:moveTo>
                  <a:lnTo>
                    <a:pt x="402" y="635"/>
                  </a:lnTo>
                  <a:cubicBezTo>
                    <a:pt x="402" y="504"/>
                    <a:pt x="505" y="402"/>
                    <a:pt x="645" y="402"/>
                  </a:cubicBezTo>
                  <a:cubicBezTo>
                    <a:pt x="775" y="402"/>
                    <a:pt x="887" y="504"/>
                    <a:pt x="887" y="635"/>
                  </a:cubicBezTo>
                  <a:cubicBezTo>
                    <a:pt x="887" y="775"/>
                    <a:pt x="775" y="877"/>
                    <a:pt x="645" y="877"/>
                  </a:cubicBezTo>
                  <a:cubicBezTo>
                    <a:pt x="505" y="877"/>
                    <a:pt x="402" y="775"/>
                    <a:pt x="402" y="635"/>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06" name="Freeform 45"/>
            <p:cNvSpPr>
              <a:spLocks noChangeArrowheads="1"/>
            </p:cNvSpPr>
            <p:nvPr/>
          </p:nvSpPr>
          <p:spPr bwMode="auto">
            <a:xfrm>
              <a:off x="18323250" y="3933915"/>
              <a:ext cx="513470" cy="503233"/>
            </a:xfrm>
            <a:custGeom>
              <a:avLst/>
              <a:gdLst>
                <a:gd name="T0" fmla="*/ 111 w 1764"/>
                <a:gd name="T1" fmla="*/ 1297 h 1727"/>
                <a:gd name="T2" fmla="*/ 335 w 1764"/>
                <a:gd name="T3" fmla="*/ 1269 h 1727"/>
                <a:gd name="T4" fmla="*/ 484 w 1764"/>
                <a:gd name="T5" fmla="*/ 1381 h 1727"/>
                <a:gd name="T6" fmla="*/ 465 w 1764"/>
                <a:gd name="T7" fmla="*/ 1652 h 1727"/>
                <a:gd name="T8" fmla="*/ 699 w 1764"/>
                <a:gd name="T9" fmla="*/ 1680 h 1727"/>
                <a:gd name="T10" fmla="*/ 885 w 1764"/>
                <a:gd name="T11" fmla="*/ 1493 h 1727"/>
                <a:gd name="T12" fmla="*/ 1091 w 1764"/>
                <a:gd name="T13" fmla="*/ 1689 h 1727"/>
                <a:gd name="T14" fmla="*/ 1315 w 1764"/>
                <a:gd name="T15" fmla="*/ 1642 h 1727"/>
                <a:gd name="T16" fmla="*/ 1297 w 1764"/>
                <a:gd name="T17" fmla="*/ 1409 h 1727"/>
                <a:gd name="T18" fmla="*/ 1436 w 1764"/>
                <a:gd name="T19" fmla="*/ 1260 h 1727"/>
                <a:gd name="T20" fmla="*/ 1689 w 1764"/>
                <a:gd name="T21" fmla="*/ 1260 h 1727"/>
                <a:gd name="T22" fmla="*/ 1716 w 1764"/>
                <a:gd name="T23" fmla="*/ 1046 h 1727"/>
                <a:gd name="T24" fmla="*/ 1520 w 1764"/>
                <a:gd name="T25" fmla="*/ 868 h 1727"/>
                <a:gd name="T26" fmla="*/ 1716 w 1764"/>
                <a:gd name="T27" fmla="*/ 662 h 1727"/>
                <a:gd name="T28" fmla="*/ 1679 w 1764"/>
                <a:gd name="T29" fmla="*/ 448 h 1727"/>
                <a:gd name="T30" fmla="*/ 1428 w 1764"/>
                <a:gd name="T31" fmla="*/ 466 h 1727"/>
                <a:gd name="T32" fmla="*/ 1287 w 1764"/>
                <a:gd name="T33" fmla="*/ 316 h 1727"/>
                <a:gd name="T34" fmla="*/ 1297 w 1764"/>
                <a:gd name="T35" fmla="*/ 83 h 1727"/>
                <a:gd name="T36" fmla="*/ 1073 w 1764"/>
                <a:gd name="T37" fmla="*/ 37 h 1727"/>
                <a:gd name="T38" fmla="*/ 857 w 1764"/>
                <a:gd name="T39" fmla="*/ 242 h 1727"/>
                <a:gd name="T40" fmla="*/ 671 w 1764"/>
                <a:gd name="T41" fmla="*/ 46 h 1727"/>
                <a:gd name="T42" fmla="*/ 447 w 1764"/>
                <a:gd name="T43" fmla="*/ 83 h 1727"/>
                <a:gd name="T44" fmla="*/ 475 w 1764"/>
                <a:gd name="T45" fmla="*/ 354 h 1727"/>
                <a:gd name="T46" fmla="*/ 326 w 1764"/>
                <a:gd name="T47" fmla="*/ 475 h 1727"/>
                <a:gd name="T48" fmla="*/ 83 w 1764"/>
                <a:gd name="T49" fmla="*/ 457 h 1727"/>
                <a:gd name="T50" fmla="*/ 37 w 1764"/>
                <a:gd name="T51" fmla="*/ 671 h 1727"/>
                <a:gd name="T52" fmla="*/ 251 w 1764"/>
                <a:gd name="T53" fmla="*/ 895 h 1727"/>
                <a:gd name="T54" fmla="*/ 55 w 1764"/>
                <a:gd name="T55" fmla="*/ 1083 h 1727"/>
                <a:gd name="T56" fmla="*/ 111 w 1764"/>
                <a:gd name="T57" fmla="*/ 1297 h 1727"/>
                <a:gd name="T58" fmla="*/ 569 w 1764"/>
                <a:gd name="T59" fmla="*/ 989 h 1727"/>
                <a:gd name="T60" fmla="*/ 1193 w 1764"/>
                <a:gd name="T61" fmla="*/ 728 h 1727"/>
                <a:gd name="T62" fmla="*/ 569 w 1764"/>
                <a:gd name="T63" fmla="*/ 989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4" h="1727">
                  <a:moveTo>
                    <a:pt x="111" y="1297"/>
                  </a:moveTo>
                  <a:lnTo>
                    <a:pt x="111" y="1297"/>
                  </a:lnTo>
                  <a:cubicBezTo>
                    <a:pt x="111" y="1297"/>
                    <a:pt x="120" y="1334"/>
                    <a:pt x="177" y="1307"/>
                  </a:cubicBezTo>
                  <a:cubicBezTo>
                    <a:pt x="335" y="1269"/>
                    <a:pt x="335" y="1269"/>
                    <a:pt x="335" y="1269"/>
                  </a:cubicBezTo>
                  <a:cubicBezTo>
                    <a:pt x="335" y="1269"/>
                    <a:pt x="373" y="1250"/>
                    <a:pt x="419" y="1297"/>
                  </a:cubicBezTo>
                  <a:cubicBezTo>
                    <a:pt x="419" y="1297"/>
                    <a:pt x="484" y="1344"/>
                    <a:pt x="484" y="1381"/>
                  </a:cubicBezTo>
                  <a:cubicBezTo>
                    <a:pt x="438" y="1586"/>
                    <a:pt x="438" y="1586"/>
                    <a:pt x="438" y="1586"/>
                  </a:cubicBezTo>
                  <a:cubicBezTo>
                    <a:pt x="438" y="1586"/>
                    <a:pt x="428" y="1623"/>
                    <a:pt x="465" y="1652"/>
                  </a:cubicBezTo>
                  <a:cubicBezTo>
                    <a:pt x="643" y="1717"/>
                    <a:pt x="643" y="1717"/>
                    <a:pt x="643" y="1717"/>
                  </a:cubicBezTo>
                  <a:cubicBezTo>
                    <a:pt x="643" y="1717"/>
                    <a:pt x="690" y="1717"/>
                    <a:pt x="699" y="1680"/>
                  </a:cubicBezTo>
                  <a:cubicBezTo>
                    <a:pt x="773" y="1548"/>
                    <a:pt x="773" y="1548"/>
                    <a:pt x="773" y="1548"/>
                  </a:cubicBezTo>
                  <a:cubicBezTo>
                    <a:pt x="773" y="1548"/>
                    <a:pt x="802" y="1484"/>
                    <a:pt x="885" y="1493"/>
                  </a:cubicBezTo>
                  <a:cubicBezTo>
                    <a:pt x="885" y="1493"/>
                    <a:pt x="961" y="1484"/>
                    <a:pt x="989" y="1530"/>
                  </a:cubicBezTo>
                  <a:cubicBezTo>
                    <a:pt x="1091" y="1689"/>
                    <a:pt x="1091" y="1689"/>
                    <a:pt x="1091" y="1689"/>
                  </a:cubicBezTo>
                  <a:cubicBezTo>
                    <a:pt x="1091" y="1689"/>
                    <a:pt x="1110" y="1726"/>
                    <a:pt x="1165" y="1707"/>
                  </a:cubicBezTo>
                  <a:cubicBezTo>
                    <a:pt x="1315" y="1642"/>
                    <a:pt x="1315" y="1642"/>
                    <a:pt x="1315" y="1642"/>
                  </a:cubicBezTo>
                  <a:cubicBezTo>
                    <a:pt x="1315" y="1642"/>
                    <a:pt x="1352" y="1615"/>
                    <a:pt x="1343" y="1577"/>
                  </a:cubicBezTo>
                  <a:cubicBezTo>
                    <a:pt x="1297" y="1409"/>
                    <a:pt x="1297" y="1409"/>
                    <a:pt x="1297" y="1409"/>
                  </a:cubicBezTo>
                  <a:cubicBezTo>
                    <a:pt x="1297" y="1409"/>
                    <a:pt x="1277" y="1372"/>
                    <a:pt x="1315" y="1315"/>
                  </a:cubicBezTo>
                  <a:cubicBezTo>
                    <a:pt x="1315" y="1315"/>
                    <a:pt x="1371" y="1241"/>
                    <a:pt x="1436" y="1260"/>
                  </a:cubicBezTo>
                  <a:cubicBezTo>
                    <a:pt x="1614" y="1297"/>
                    <a:pt x="1614" y="1297"/>
                    <a:pt x="1614" y="1297"/>
                  </a:cubicBezTo>
                  <a:cubicBezTo>
                    <a:pt x="1614" y="1297"/>
                    <a:pt x="1651" y="1315"/>
                    <a:pt x="1689" y="1260"/>
                  </a:cubicBezTo>
                  <a:cubicBezTo>
                    <a:pt x="1744" y="1119"/>
                    <a:pt x="1744" y="1119"/>
                    <a:pt x="1744" y="1119"/>
                  </a:cubicBezTo>
                  <a:cubicBezTo>
                    <a:pt x="1744" y="1119"/>
                    <a:pt x="1763" y="1064"/>
                    <a:pt x="1716" y="1046"/>
                  </a:cubicBezTo>
                  <a:cubicBezTo>
                    <a:pt x="1558" y="961"/>
                    <a:pt x="1558" y="961"/>
                    <a:pt x="1558" y="961"/>
                  </a:cubicBezTo>
                  <a:cubicBezTo>
                    <a:pt x="1558" y="961"/>
                    <a:pt x="1520" y="942"/>
                    <a:pt x="1520" y="868"/>
                  </a:cubicBezTo>
                  <a:cubicBezTo>
                    <a:pt x="1520" y="868"/>
                    <a:pt x="1511" y="783"/>
                    <a:pt x="1567" y="746"/>
                  </a:cubicBezTo>
                  <a:cubicBezTo>
                    <a:pt x="1716" y="662"/>
                    <a:pt x="1716" y="662"/>
                    <a:pt x="1716" y="662"/>
                  </a:cubicBezTo>
                  <a:cubicBezTo>
                    <a:pt x="1716" y="662"/>
                    <a:pt x="1763" y="644"/>
                    <a:pt x="1744" y="587"/>
                  </a:cubicBezTo>
                  <a:cubicBezTo>
                    <a:pt x="1679" y="448"/>
                    <a:pt x="1679" y="448"/>
                    <a:pt x="1679" y="448"/>
                  </a:cubicBezTo>
                  <a:cubicBezTo>
                    <a:pt x="1679" y="448"/>
                    <a:pt x="1660" y="391"/>
                    <a:pt x="1595" y="410"/>
                  </a:cubicBezTo>
                  <a:cubicBezTo>
                    <a:pt x="1428" y="466"/>
                    <a:pt x="1428" y="466"/>
                    <a:pt x="1428" y="466"/>
                  </a:cubicBezTo>
                  <a:cubicBezTo>
                    <a:pt x="1428" y="466"/>
                    <a:pt x="1362" y="466"/>
                    <a:pt x="1324" y="428"/>
                  </a:cubicBezTo>
                  <a:cubicBezTo>
                    <a:pt x="1324" y="428"/>
                    <a:pt x="1269" y="364"/>
                    <a:pt x="1287" y="316"/>
                  </a:cubicBezTo>
                  <a:cubicBezTo>
                    <a:pt x="1324" y="149"/>
                    <a:pt x="1324" y="149"/>
                    <a:pt x="1324" y="149"/>
                  </a:cubicBezTo>
                  <a:cubicBezTo>
                    <a:pt x="1324" y="149"/>
                    <a:pt x="1334" y="93"/>
                    <a:pt x="1297" y="83"/>
                  </a:cubicBezTo>
                  <a:cubicBezTo>
                    <a:pt x="1120" y="9"/>
                    <a:pt x="1120" y="9"/>
                    <a:pt x="1120" y="9"/>
                  </a:cubicBezTo>
                  <a:cubicBezTo>
                    <a:pt x="1120" y="9"/>
                    <a:pt x="1081" y="9"/>
                    <a:pt x="1073" y="37"/>
                  </a:cubicBezTo>
                  <a:cubicBezTo>
                    <a:pt x="969" y="214"/>
                    <a:pt x="969" y="214"/>
                    <a:pt x="969" y="214"/>
                  </a:cubicBezTo>
                  <a:cubicBezTo>
                    <a:pt x="969" y="214"/>
                    <a:pt x="924" y="252"/>
                    <a:pt x="857" y="242"/>
                  </a:cubicBezTo>
                  <a:cubicBezTo>
                    <a:pt x="857" y="242"/>
                    <a:pt x="792" y="232"/>
                    <a:pt x="773" y="224"/>
                  </a:cubicBezTo>
                  <a:lnTo>
                    <a:pt x="671" y="46"/>
                  </a:lnTo>
                  <a:cubicBezTo>
                    <a:pt x="671" y="46"/>
                    <a:pt x="653" y="0"/>
                    <a:pt x="606" y="18"/>
                  </a:cubicBezTo>
                  <a:cubicBezTo>
                    <a:pt x="447" y="83"/>
                    <a:pt x="447" y="83"/>
                    <a:pt x="447" y="83"/>
                  </a:cubicBezTo>
                  <a:cubicBezTo>
                    <a:pt x="447" y="83"/>
                    <a:pt x="410" y="102"/>
                    <a:pt x="419" y="140"/>
                  </a:cubicBezTo>
                  <a:cubicBezTo>
                    <a:pt x="475" y="354"/>
                    <a:pt x="475" y="354"/>
                    <a:pt x="475" y="354"/>
                  </a:cubicBezTo>
                  <a:cubicBezTo>
                    <a:pt x="475" y="354"/>
                    <a:pt x="465" y="401"/>
                    <a:pt x="428" y="428"/>
                  </a:cubicBezTo>
                  <a:cubicBezTo>
                    <a:pt x="428" y="428"/>
                    <a:pt x="363" y="485"/>
                    <a:pt x="326" y="475"/>
                  </a:cubicBezTo>
                  <a:cubicBezTo>
                    <a:pt x="149" y="428"/>
                    <a:pt x="149" y="428"/>
                    <a:pt x="149" y="428"/>
                  </a:cubicBezTo>
                  <a:cubicBezTo>
                    <a:pt x="149" y="428"/>
                    <a:pt x="102" y="410"/>
                    <a:pt x="83" y="457"/>
                  </a:cubicBezTo>
                  <a:cubicBezTo>
                    <a:pt x="8" y="616"/>
                    <a:pt x="8" y="616"/>
                    <a:pt x="8" y="616"/>
                  </a:cubicBezTo>
                  <a:cubicBezTo>
                    <a:pt x="8" y="616"/>
                    <a:pt x="0" y="653"/>
                    <a:pt x="37" y="671"/>
                  </a:cubicBezTo>
                  <a:cubicBezTo>
                    <a:pt x="214" y="775"/>
                    <a:pt x="214" y="775"/>
                    <a:pt x="214" y="775"/>
                  </a:cubicBezTo>
                  <a:cubicBezTo>
                    <a:pt x="214" y="775"/>
                    <a:pt x="269" y="802"/>
                    <a:pt x="251" y="895"/>
                  </a:cubicBezTo>
                  <a:cubicBezTo>
                    <a:pt x="251" y="895"/>
                    <a:pt x="251" y="961"/>
                    <a:pt x="186" y="1007"/>
                  </a:cubicBezTo>
                  <a:cubicBezTo>
                    <a:pt x="111" y="1046"/>
                    <a:pt x="55" y="1083"/>
                    <a:pt x="55" y="1083"/>
                  </a:cubicBezTo>
                  <a:cubicBezTo>
                    <a:pt x="55" y="1083"/>
                    <a:pt x="8" y="1101"/>
                    <a:pt x="27" y="1138"/>
                  </a:cubicBezTo>
                  <a:cubicBezTo>
                    <a:pt x="45" y="1185"/>
                    <a:pt x="111" y="1297"/>
                    <a:pt x="111" y="1297"/>
                  </a:cubicBezTo>
                  <a:close/>
                  <a:moveTo>
                    <a:pt x="569" y="989"/>
                  </a:moveTo>
                  <a:lnTo>
                    <a:pt x="569" y="989"/>
                  </a:lnTo>
                  <a:cubicBezTo>
                    <a:pt x="494" y="821"/>
                    <a:pt x="577" y="625"/>
                    <a:pt x="746" y="550"/>
                  </a:cubicBezTo>
                  <a:cubicBezTo>
                    <a:pt x="924" y="485"/>
                    <a:pt x="1120" y="560"/>
                    <a:pt x="1193" y="728"/>
                  </a:cubicBezTo>
                  <a:cubicBezTo>
                    <a:pt x="1269" y="905"/>
                    <a:pt x="1185" y="1101"/>
                    <a:pt x="1016" y="1166"/>
                  </a:cubicBezTo>
                  <a:cubicBezTo>
                    <a:pt x="839" y="1241"/>
                    <a:pt x="643" y="1166"/>
                    <a:pt x="569" y="989"/>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sp>
        <p:nvSpPr>
          <p:cNvPr id="107" name="Freeform 46"/>
          <p:cNvSpPr>
            <a:spLocks noChangeArrowheads="1"/>
          </p:cNvSpPr>
          <p:nvPr/>
        </p:nvSpPr>
        <p:spPr bwMode="auto">
          <a:xfrm>
            <a:off x="16725230" y="5168205"/>
            <a:ext cx="33379" cy="5857182"/>
          </a:xfrm>
          <a:custGeom>
            <a:avLst/>
            <a:gdLst>
              <a:gd name="T0" fmla="*/ 112 w 113"/>
              <a:gd name="T1" fmla="*/ 20114 h 20115"/>
              <a:gd name="T2" fmla="*/ 112 w 113"/>
              <a:gd name="T3" fmla="*/ 0 h 20115"/>
              <a:gd name="T4" fmla="*/ 0 w 113"/>
              <a:gd name="T5" fmla="*/ 0 h 20115"/>
              <a:gd name="T6" fmla="*/ 0 w 113"/>
              <a:gd name="T7" fmla="*/ 20114 h 20115"/>
              <a:gd name="T8" fmla="*/ 112 w 113"/>
              <a:gd name="T9" fmla="*/ 20114 h 20115"/>
            </a:gdLst>
            <a:ahLst/>
            <a:cxnLst>
              <a:cxn ang="0">
                <a:pos x="T0" y="T1"/>
              </a:cxn>
              <a:cxn ang="0">
                <a:pos x="T2" y="T3"/>
              </a:cxn>
              <a:cxn ang="0">
                <a:pos x="T4" y="T5"/>
              </a:cxn>
              <a:cxn ang="0">
                <a:pos x="T6" y="T7"/>
              </a:cxn>
              <a:cxn ang="0">
                <a:pos x="T8" y="T9"/>
              </a:cxn>
            </a:cxnLst>
            <a:rect l="0" t="0" r="r" b="b"/>
            <a:pathLst>
              <a:path w="113" h="20115">
                <a:moveTo>
                  <a:pt x="112" y="20114"/>
                </a:moveTo>
                <a:lnTo>
                  <a:pt x="112" y="0"/>
                </a:lnTo>
                <a:lnTo>
                  <a:pt x="0" y="0"/>
                </a:lnTo>
                <a:lnTo>
                  <a:pt x="0" y="20114"/>
                </a:lnTo>
                <a:lnTo>
                  <a:pt x="112" y="20114"/>
                </a:lnTo>
              </a:path>
            </a:pathLst>
          </a:custGeom>
          <a:solidFill>
            <a:schemeClr val="accent4"/>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08" name="Freeform 47"/>
          <p:cNvSpPr>
            <a:spLocks noChangeArrowheads="1"/>
          </p:cNvSpPr>
          <p:nvPr/>
        </p:nvSpPr>
        <p:spPr bwMode="auto">
          <a:xfrm>
            <a:off x="15817566" y="4453070"/>
            <a:ext cx="1158009" cy="6422101"/>
          </a:xfrm>
          <a:custGeom>
            <a:avLst/>
            <a:gdLst>
              <a:gd name="T0" fmla="*/ 569 w 3976"/>
              <a:gd name="T1" fmla="*/ 17724 h 22057"/>
              <a:gd name="T2" fmla="*/ 569 w 3976"/>
              <a:gd name="T3" fmla="*/ 17724 h 22057"/>
              <a:gd name="T4" fmla="*/ 3396 w 3976"/>
              <a:gd name="T5" fmla="*/ 19349 h 22057"/>
              <a:gd name="T6" fmla="*/ 3779 w 3976"/>
              <a:gd name="T7" fmla="*/ 20216 h 22057"/>
              <a:gd name="T8" fmla="*/ 3770 w 3976"/>
              <a:gd name="T9" fmla="*/ 22056 h 22057"/>
              <a:gd name="T10" fmla="*/ 3947 w 3976"/>
              <a:gd name="T11" fmla="*/ 22056 h 22057"/>
              <a:gd name="T12" fmla="*/ 3957 w 3976"/>
              <a:gd name="T13" fmla="*/ 20226 h 22057"/>
              <a:gd name="T14" fmla="*/ 3480 w 3976"/>
              <a:gd name="T15" fmla="*/ 19190 h 22057"/>
              <a:gd name="T16" fmla="*/ 661 w 3976"/>
              <a:gd name="T17" fmla="*/ 17566 h 22057"/>
              <a:gd name="T18" fmla="*/ 223 w 3976"/>
              <a:gd name="T19" fmla="*/ 16847 h 22057"/>
              <a:gd name="T20" fmla="*/ 223 w 3976"/>
              <a:gd name="T21" fmla="*/ 16828 h 22057"/>
              <a:gd name="T22" fmla="*/ 223 w 3976"/>
              <a:gd name="T23" fmla="*/ 0 h 22057"/>
              <a:gd name="T24" fmla="*/ 37 w 3976"/>
              <a:gd name="T25" fmla="*/ 0 h 22057"/>
              <a:gd name="T26" fmla="*/ 37 w 3976"/>
              <a:gd name="T27" fmla="*/ 16828 h 22057"/>
              <a:gd name="T28" fmla="*/ 569 w 3976"/>
              <a:gd name="T29" fmla="*/ 17724 h 2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76" h="22057">
                <a:moveTo>
                  <a:pt x="569" y="17724"/>
                </a:moveTo>
                <a:lnTo>
                  <a:pt x="569" y="17724"/>
                </a:lnTo>
                <a:cubicBezTo>
                  <a:pt x="3396" y="19349"/>
                  <a:pt x="3396" y="19349"/>
                  <a:pt x="3396" y="19349"/>
                </a:cubicBezTo>
                <a:cubicBezTo>
                  <a:pt x="3415" y="19349"/>
                  <a:pt x="3788" y="19554"/>
                  <a:pt x="3779" y="20216"/>
                </a:cubicBezTo>
                <a:cubicBezTo>
                  <a:pt x="3770" y="20506"/>
                  <a:pt x="3770" y="21244"/>
                  <a:pt x="3770" y="22056"/>
                </a:cubicBezTo>
                <a:cubicBezTo>
                  <a:pt x="3947" y="22056"/>
                  <a:pt x="3947" y="22056"/>
                  <a:pt x="3947" y="22056"/>
                </a:cubicBezTo>
                <a:cubicBezTo>
                  <a:pt x="3947" y="21253"/>
                  <a:pt x="3947" y="20506"/>
                  <a:pt x="3957" y="20226"/>
                </a:cubicBezTo>
                <a:cubicBezTo>
                  <a:pt x="3975" y="19461"/>
                  <a:pt x="3527" y="19209"/>
                  <a:pt x="3480" y="19190"/>
                </a:cubicBezTo>
                <a:cubicBezTo>
                  <a:pt x="661" y="17566"/>
                  <a:pt x="661" y="17566"/>
                  <a:pt x="661" y="17566"/>
                </a:cubicBezTo>
                <a:cubicBezTo>
                  <a:pt x="167" y="17267"/>
                  <a:pt x="223" y="16865"/>
                  <a:pt x="223" y="16847"/>
                </a:cubicBezTo>
                <a:cubicBezTo>
                  <a:pt x="223" y="16828"/>
                  <a:pt x="223" y="16828"/>
                  <a:pt x="223" y="16828"/>
                </a:cubicBezTo>
                <a:cubicBezTo>
                  <a:pt x="223" y="0"/>
                  <a:pt x="223" y="0"/>
                  <a:pt x="223" y="0"/>
                </a:cubicBezTo>
                <a:cubicBezTo>
                  <a:pt x="37" y="0"/>
                  <a:pt x="37" y="0"/>
                  <a:pt x="37" y="0"/>
                </a:cubicBezTo>
                <a:cubicBezTo>
                  <a:pt x="37" y="16828"/>
                  <a:pt x="37" y="16828"/>
                  <a:pt x="37" y="16828"/>
                </a:cubicBezTo>
                <a:cubicBezTo>
                  <a:pt x="27" y="16894"/>
                  <a:pt x="0" y="17370"/>
                  <a:pt x="569" y="17724"/>
                </a:cubicBezTo>
              </a:path>
            </a:pathLst>
          </a:custGeom>
          <a:solidFill>
            <a:schemeClr val="accent3"/>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09" name="Freeform 48"/>
          <p:cNvSpPr>
            <a:spLocks noChangeArrowheads="1"/>
          </p:cNvSpPr>
          <p:nvPr/>
        </p:nvSpPr>
        <p:spPr bwMode="auto">
          <a:xfrm>
            <a:off x="16197577" y="6269797"/>
            <a:ext cx="980841" cy="4606657"/>
          </a:xfrm>
          <a:custGeom>
            <a:avLst/>
            <a:gdLst>
              <a:gd name="T0" fmla="*/ 550 w 3370"/>
              <a:gd name="T1" fmla="*/ 2631 h 15821"/>
              <a:gd name="T2" fmla="*/ 550 w 3370"/>
              <a:gd name="T3" fmla="*/ 2631 h 15821"/>
              <a:gd name="T4" fmla="*/ 2594 w 3370"/>
              <a:gd name="T5" fmla="*/ 3779 h 15821"/>
              <a:gd name="T6" fmla="*/ 2613 w 3370"/>
              <a:gd name="T7" fmla="*/ 3788 h 15821"/>
              <a:gd name="T8" fmla="*/ 3080 w 3370"/>
              <a:gd name="T9" fmla="*/ 4712 h 15821"/>
              <a:gd name="T10" fmla="*/ 3080 w 3370"/>
              <a:gd name="T11" fmla="*/ 15820 h 15821"/>
              <a:gd name="T12" fmla="*/ 3369 w 3370"/>
              <a:gd name="T13" fmla="*/ 15820 h 15821"/>
              <a:gd name="T14" fmla="*/ 3369 w 3370"/>
              <a:gd name="T15" fmla="*/ 4712 h 15821"/>
              <a:gd name="T16" fmla="*/ 2725 w 3370"/>
              <a:gd name="T17" fmla="*/ 3518 h 15821"/>
              <a:gd name="T18" fmla="*/ 699 w 3370"/>
              <a:gd name="T19" fmla="*/ 2379 h 15821"/>
              <a:gd name="T20" fmla="*/ 299 w 3370"/>
              <a:gd name="T21" fmla="*/ 1744 h 15821"/>
              <a:gd name="T22" fmla="*/ 299 w 3370"/>
              <a:gd name="T23" fmla="*/ 0 h 15821"/>
              <a:gd name="T24" fmla="*/ 0 w 3370"/>
              <a:gd name="T25" fmla="*/ 0 h 15821"/>
              <a:gd name="T26" fmla="*/ 0 w 3370"/>
              <a:gd name="T27" fmla="*/ 1744 h 15821"/>
              <a:gd name="T28" fmla="*/ 550 w 3370"/>
              <a:gd name="T29" fmla="*/ 2631 h 15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70" h="15821">
                <a:moveTo>
                  <a:pt x="550" y="2631"/>
                </a:moveTo>
                <a:lnTo>
                  <a:pt x="550" y="2631"/>
                </a:lnTo>
                <a:cubicBezTo>
                  <a:pt x="2594" y="3779"/>
                  <a:pt x="2594" y="3779"/>
                  <a:pt x="2594" y="3779"/>
                </a:cubicBezTo>
                <a:cubicBezTo>
                  <a:pt x="2613" y="3788"/>
                  <a:pt x="2613" y="3788"/>
                  <a:pt x="2613" y="3788"/>
                </a:cubicBezTo>
                <a:cubicBezTo>
                  <a:pt x="2632" y="3798"/>
                  <a:pt x="3071" y="3965"/>
                  <a:pt x="3080" y="4712"/>
                </a:cubicBezTo>
                <a:cubicBezTo>
                  <a:pt x="3080" y="15820"/>
                  <a:pt x="3080" y="15820"/>
                  <a:pt x="3080" y="15820"/>
                </a:cubicBezTo>
                <a:cubicBezTo>
                  <a:pt x="3369" y="15820"/>
                  <a:pt x="3369" y="15820"/>
                  <a:pt x="3369" y="15820"/>
                </a:cubicBezTo>
                <a:cubicBezTo>
                  <a:pt x="3369" y="4712"/>
                  <a:pt x="3369" y="4712"/>
                  <a:pt x="3369" y="4712"/>
                </a:cubicBezTo>
                <a:cubicBezTo>
                  <a:pt x="3359" y="3816"/>
                  <a:pt x="2828" y="3565"/>
                  <a:pt x="2725" y="3518"/>
                </a:cubicBezTo>
                <a:cubicBezTo>
                  <a:pt x="699" y="2379"/>
                  <a:pt x="699" y="2379"/>
                  <a:pt x="699" y="2379"/>
                </a:cubicBezTo>
                <a:cubicBezTo>
                  <a:pt x="308" y="2156"/>
                  <a:pt x="299" y="1764"/>
                  <a:pt x="299" y="1744"/>
                </a:cubicBezTo>
                <a:cubicBezTo>
                  <a:pt x="299" y="0"/>
                  <a:pt x="299" y="0"/>
                  <a:pt x="299" y="0"/>
                </a:cubicBezTo>
                <a:cubicBezTo>
                  <a:pt x="0" y="0"/>
                  <a:pt x="0" y="0"/>
                  <a:pt x="0" y="0"/>
                </a:cubicBezTo>
                <a:cubicBezTo>
                  <a:pt x="0" y="1744"/>
                  <a:pt x="0" y="1744"/>
                  <a:pt x="0" y="1744"/>
                </a:cubicBezTo>
                <a:cubicBezTo>
                  <a:pt x="0" y="1772"/>
                  <a:pt x="9" y="2323"/>
                  <a:pt x="550" y="2631"/>
                </a:cubicBezTo>
              </a:path>
            </a:pathLst>
          </a:custGeom>
          <a:solidFill>
            <a:schemeClr val="accent3"/>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10" name="Freeform 49"/>
          <p:cNvSpPr>
            <a:spLocks noChangeArrowheads="1"/>
          </p:cNvSpPr>
          <p:nvPr/>
        </p:nvSpPr>
        <p:spPr bwMode="auto">
          <a:xfrm>
            <a:off x="17292678" y="4245077"/>
            <a:ext cx="95003" cy="6631377"/>
          </a:xfrm>
          <a:custGeom>
            <a:avLst/>
            <a:gdLst>
              <a:gd name="T0" fmla="*/ 326 w 327"/>
              <a:gd name="T1" fmla="*/ 22774 h 22775"/>
              <a:gd name="T2" fmla="*/ 326 w 327"/>
              <a:gd name="T3" fmla="*/ 0 h 22775"/>
              <a:gd name="T4" fmla="*/ 0 w 327"/>
              <a:gd name="T5" fmla="*/ 0 h 22775"/>
              <a:gd name="T6" fmla="*/ 0 w 327"/>
              <a:gd name="T7" fmla="*/ 22774 h 22775"/>
              <a:gd name="T8" fmla="*/ 326 w 327"/>
              <a:gd name="T9" fmla="*/ 22774 h 22775"/>
            </a:gdLst>
            <a:ahLst/>
            <a:cxnLst>
              <a:cxn ang="0">
                <a:pos x="T0" y="T1"/>
              </a:cxn>
              <a:cxn ang="0">
                <a:pos x="T2" y="T3"/>
              </a:cxn>
              <a:cxn ang="0">
                <a:pos x="T4" y="T5"/>
              </a:cxn>
              <a:cxn ang="0">
                <a:pos x="T6" y="T7"/>
              </a:cxn>
              <a:cxn ang="0">
                <a:pos x="T8" y="T9"/>
              </a:cxn>
            </a:cxnLst>
            <a:rect l="0" t="0" r="r" b="b"/>
            <a:pathLst>
              <a:path w="327" h="22775">
                <a:moveTo>
                  <a:pt x="326" y="22774"/>
                </a:moveTo>
                <a:lnTo>
                  <a:pt x="326" y="0"/>
                </a:lnTo>
                <a:lnTo>
                  <a:pt x="0" y="0"/>
                </a:lnTo>
                <a:lnTo>
                  <a:pt x="0" y="22774"/>
                </a:lnTo>
                <a:lnTo>
                  <a:pt x="326" y="22774"/>
                </a:lnTo>
              </a:path>
            </a:pathLst>
          </a:custGeom>
          <a:solidFill>
            <a:schemeClr val="accent4"/>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11" name="Freeform 50"/>
          <p:cNvSpPr>
            <a:spLocks noChangeArrowheads="1"/>
          </p:cNvSpPr>
          <p:nvPr/>
        </p:nvSpPr>
        <p:spPr bwMode="auto">
          <a:xfrm>
            <a:off x="17501942" y="4664913"/>
            <a:ext cx="1236322" cy="6210257"/>
          </a:xfrm>
          <a:custGeom>
            <a:avLst/>
            <a:gdLst>
              <a:gd name="T0" fmla="*/ 290 w 4248"/>
              <a:gd name="T1" fmla="*/ 21328 h 21329"/>
              <a:gd name="T2" fmla="*/ 290 w 4248"/>
              <a:gd name="T3" fmla="*/ 21328 h 21329"/>
              <a:gd name="T4" fmla="*/ 290 w 4248"/>
              <a:gd name="T5" fmla="*/ 6795 h 21329"/>
              <a:gd name="T6" fmla="*/ 832 w 4248"/>
              <a:gd name="T7" fmla="*/ 5824 h 21329"/>
              <a:gd name="T8" fmla="*/ 840 w 4248"/>
              <a:gd name="T9" fmla="*/ 5816 h 21329"/>
              <a:gd name="T10" fmla="*/ 859 w 4248"/>
              <a:gd name="T11" fmla="*/ 5806 h 21329"/>
              <a:gd name="T12" fmla="*/ 3519 w 4248"/>
              <a:gd name="T13" fmla="*/ 4275 h 21329"/>
              <a:gd name="T14" fmla="*/ 4238 w 4248"/>
              <a:gd name="T15" fmla="*/ 3164 h 21329"/>
              <a:gd name="T16" fmla="*/ 4238 w 4248"/>
              <a:gd name="T17" fmla="*/ 0 h 21329"/>
              <a:gd name="T18" fmla="*/ 3939 w 4248"/>
              <a:gd name="T19" fmla="*/ 0 h 21329"/>
              <a:gd name="T20" fmla="*/ 3939 w 4248"/>
              <a:gd name="T21" fmla="*/ 3174 h 21329"/>
              <a:gd name="T22" fmla="*/ 3389 w 4248"/>
              <a:gd name="T23" fmla="*/ 4014 h 21329"/>
              <a:gd name="T24" fmla="*/ 3380 w 4248"/>
              <a:gd name="T25" fmla="*/ 4023 h 21329"/>
              <a:gd name="T26" fmla="*/ 720 w 4248"/>
              <a:gd name="T27" fmla="*/ 5554 h 21329"/>
              <a:gd name="T28" fmla="*/ 0 w 4248"/>
              <a:gd name="T29" fmla="*/ 6786 h 21329"/>
              <a:gd name="T30" fmla="*/ 0 w 4248"/>
              <a:gd name="T31" fmla="*/ 21328 h 21329"/>
              <a:gd name="T32" fmla="*/ 290 w 4248"/>
              <a:gd name="T33" fmla="*/ 21328 h 2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8" h="21329">
                <a:moveTo>
                  <a:pt x="290" y="21328"/>
                </a:moveTo>
                <a:lnTo>
                  <a:pt x="290" y="21328"/>
                </a:lnTo>
                <a:cubicBezTo>
                  <a:pt x="290" y="6795"/>
                  <a:pt x="290" y="6795"/>
                  <a:pt x="290" y="6795"/>
                </a:cubicBezTo>
                <a:cubicBezTo>
                  <a:pt x="308" y="6002"/>
                  <a:pt x="803" y="5834"/>
                  <a:pt x="832" y="5824"/>
                </a:cubicBezTo>
                <a:cubicBezTo>
                  <a:pt x="840" y="5816"/>
                  <a:pt x="840" y="5816"/>
                  <a:pt x="840" y="5816"/>
                </a:cubicBezTo>
                <a:cubicBezTo>
                  <a:pt x="859" y="5806"/>
                  <a:pt x="859" y="5806"/>
                  <a:pt x="859" y="5806"/>
                </a:cubicBezTo>
                <a:cubicBezTo>
                  <a:pt x="3519" y="4275"/>
                  <a:pt x="3519" y="4275"/>
                  <a:pt x="3519" y="4275"/>
                </a:cubicBezTo>
                <a:cubicBezTo>
                  <a:pt x="4247" y="3939"/>
                  <a:pt x="4238" y="3239"/>
                  <a:pt x="4238" y="3164"/>
                </a:cubicBezTo>
                <a:cubicBezTo>
                  <a:pt x="4238" y="0"/>
                  <a:pt x="4238" y="0"/>
                  <a:pt x="4238" y="0"/>
                </a:cubicBezTo>
                <a:cubicBezTo>
                  <a:pt x="3939" y="0"/>
                  <a:pt x="3939" y="0"/>
                  <a:pt x="3939" y="0"/>
                </a:cubicBezTo>
                <a:cubicBezTo>
                  <a:pt x="3939" y="3174"/>
                  <a:pt x="3939" y="3174"/>
                  <a:pt x="3939" y="3174"/>
                </a:cubicBezTo>
                <a:cubicBezTo>
                  <a:pt x="3939" y="3201"/>
                  <a:pt x="3967" y="3752"/>
                  <a:pt x="3389" y="4014"/>
                </a:cubicBezTo>
                <a:cubicBezTo>
                  <a:pt x="3380" y="4023"/>
                  <a:pt x="3380" y="4023"/>
                  <a:pt x="3380" y="4023"/>
                </a:cubicBezTo>
                <a:cubicBezTo>
                  <a:pt x="720" y="5554"/>
                  <a:pt x="720" y="5554"/>
                  <a:pt x="720" y="5554"/>
                </a:cubicBezTo>
                <a:cubicBezTo>
                  <a:pt x="608" y="5600"/>
                  <a:pt x="20" y="5862"/>
                  <a:pt x="0" y="6786"/>
                </a:cubicBezTo>
                <a:cubicBezTo>
                  <a:pt x="0" y="21328"/>
                  <a:pt x="0" y="21328"/>
                  <a:pt x="0" y="21328"/>
                </a:cubicBezTo>
                <a:lnTo>
                  <a:pt x="290" y="21328"/>
                </a:lnTo>
              </a:path>
            </a:pathLst>
          </a:custGeom>
          <a:solidFill>
            <a:schemeClr val="accent5"/>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12" name="Freeform 51"/>
          <p:cNvSpPr>
            <a:spLocks noChangeArrowheads="1"/>
          </p:cNvSpPr>
          <p:nvPr/>
        </p:nvSpPr>
        <p:spPr bwMode="auto">
          <a:xfrm>
            <a:off x="17711203" y="8103216"/>
            <a:ext cx="739482" cy="2771955"/>
          </a:xfrm>
          <a:custGeom>
            <a:avLst/>
            <a:gdLst>
              <a:gd name="T0" fmla="*/ 186 w 2539"/>
              <a:gd name="T1" fmla="*/ 9521 h 9522"/>
              <a:gd name="T2" fmla="*/ 186 w 2539"/>
              <a:gd name="T3" fmla="*/ 9521 h 9522"/>
              <a:gd name="T4" fmla="*/ 186 w 2539"/>
              <a:gd name="T5" fmla="*/ 5217 h 9522"/>
              <a:gd name="T6" fmla="*/ 634 w 2539"/>
              <a:gd name="T7" fmla="*/ 4134 h 9522"/>
              <a:gd name="T8" fmla="*/ 1968 w 2539"/>
              <a:gd name="T9" fmla="*/ 3388 h 9522"/>
              <a:gd name="T10" fmla="*/ 2501 w 2539"/>
              <a:gd name="T11" fmla="*/ 2502 h 9522"/>
              <a:gd name="T12" fmla="*/ 2501 w 2539"/>
              <a:gd name="T13" fmla="*/ 0 h 9522"/>
              <a:gd name="T14" fmla="*/ 2323 w 2539"/>
              <a:gd name="T15" fmla="*/ 0 h 9522"/>
              <a:gd name="T16" fmla="*/ 2323 w 2539"/>
              <a:gd name="T17" fmla="*/ 2511 h 9522"/>
              <a:gd name="T18" fmla="*/ 1885 w 2539"/>
              <a:gd name="T19" fmla="*/ 3230 h 9522"/>
              <a:gd name="T20" fmla="*/ 1876 w 2539"/>
              <a:gd name="T21" fmla="*/ 3230 h 9522"/>
              <a:gd name="T22" fmla="*/ 532 w 2539"/>
              <a:gd name="T23" fmla="*/ 3995 h 9522"/>
              <a:gd name="T24" fmla="*/ 0 w 2539"/>
              <a:gd name="T25" fmla="*/ 5217 h 9522"/>
              <a:gd name="T26" fmla="*/ 0 w 2539"/>
              <a:gd name="T27" fmla="*/ 9521 h 9522"/>
              <a:gd name="T28" fmla="*/ 186 w 2539"/>
              <a:gd name="T29" fmla="*/ 9521 h 9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39" h="9522">
                <a:moveTo>
                  <a:pt x="186" y="9521"/>
                </a:moveTo>
                <a:lnTo>
                  <a:pt x="186" y="9521"/>
                </a:lnTo>
                <a:cubicBezTo>
                  <a:pt x="186" y="5217"/>
                  <a:pt x="186" y="5217"/>
                  <a:pt x="186" y="5217"/>
                </a:cubicBezTo>
                <a:cubicBezTo>
                  <a:pt x="205" y="4508"/>
                  <a:pt x="587" y="4173"/>
                  <a:pt x="634" y="4134"/>
                </a:cubicBezTo>
                <a:cubicBezTo>
                  <a:pt x="1968" y="3388"/>
                  <a:pt x="1968" y="3388"/>
                  <a:pt x="1968" y="3388"/>
                </a:cubicBezTo>
                <a:cubicBezTo>
                  <a:pt x="2538" y="3108"/>
                  <a:pt x="2510" y="2557"/>
                  <a:pt x="2501" y="2502"/>
                </a:cubicBezTo>
                <a:cubicBezTo>
                  <a:pt x="2501" y="0"/>
                  <a:pt x="2501" y="0"/>
                  <a:pt x="2501" y="0"/>
                </a:cubicBezTo>
                <a:cubicBezTo>
                  <a:pt x="2323" y="0"/>
                  <a:pt x="2323" y="0"/>
                  <a:pt x="2323" y="0"/>
                </a:cubicBezTo>
                <a:cubicBezTo>
                  <a:pt x="2323" y="2511"/>
                  <a:pt x="2323" y="2511"/>
                  <a:pt x="2323" y="2511"/>
                </a:cubicBezTo>
                <a:cubicBezTo>
                  <a:pt x="2323" y="2529"/>
                  <a:pt x="2361" y="2996"/>
                  <a:pt x="1885" y="3230"/>
                </a:cubicBezTo>
                <a:cubicBezTo>
                  <a:pt x="1876" y="3230"/>
                  <a:pt x="1876" y="3230"/>
                  <a:pt x="1876" y="3230"/>
                </a:cubicBezTo>
                <a:cubicBezTo>
                  <a:pt x="532" y="3995"/>
                  <a:pt x="532" y="3995"/>
                  <a:pt x="532" y="3995"/>
                </a:cubicBezTo>
                <a:cubicBezTo>
                  <a:pt x="504" y="4004"/>
                  <a:pt x="28" y="4378"/>
                  <a:pt x="0" y="5217"/>
                </a:cubicBezTo>
                <a:cubicBezTo>
                  <a:pt x="0" y="9521"/>
                  <a:pt x="0" y="9521"/>
                  <a:pt x="0" y="9521"/>
                </a:cubicBezTo>
                <a:lnTo>
                  <a:pt x="186" y="9521"/>
                </a:lnTo>
              </a:path>
            </a:pathLst>
          </a:custGeom>
          <a:solidFill>
            <a:schemeClr val="accent3"/>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13" name="Freeform 52"/>
          <p:cNvSpPr>
            <a:spLocks noChangeArrowheads="1"/>
          </p:cNvSpPr>
          <p:nvPr/>
        </p:nvSpPr>
        <p:spPr bwMode="auto">
          <a:xfrm>
            <a:off x="17929454" y="8886400"/>
            <a:ext cx="53921" cy="1990055"/>
          </a:xfrm>
          <a:custGeom>
            <a:avLst/>
            <a:gdLst>
              <a:gd name="T0" fmla="*/ 186 w 187"/>
              <a:gd name="T1" fmla="*/ 6833 h 6834"/>
              <a:gd name="T2" fmla="*/ 186 w 187"/>
              <a:gd name="T3" fmla="*/ 0 h 6834"/>
              <a:gd name="T4" fmla="*/ 0 w 187"/>
              <a:gd name="T5" fmla="*/ 0 h 6834"/>
              <a:gd name="T6" fmla="*/ 0 w 187"/>
              <a:gd name="T7" fmla="*/ 6833 h 6834"/>
              <a:gd name="T8" fmla="*/ 186 w 187"/>
              <a:gd name="T9" fmla="*/ 6833 h 6834"/>
            </a:gdLst>
            <a:ahLst/>
            <a:cxnLst>
              <a:cxn ang="0">
                <a:pos x="T0" y="T1"/>
              </a:cxn>
              <a:cxn ang="0">
                <a:pos x="T2" y="T3"/>
              </a:cxn>
              <a:cxn ang="0">
                <a:pos x="T4" y="T5"/>
              </a:cxn>
              <a:cxn ang="0">
                <a:pos x="T6" y="T7"/>
              </a:cxn>
              <a:cxn ang="0">
                <a:pos x="T8" y="T9"/>
              </a:cxn>
            </a:cxnLst>
            <a:rect l="0" t="0" r="r" b="b"/>
            <a:pathLst>
              <a:path w="187" h="6834">
                <a:moveTo>
                  <a:pt x="186" y="6833"/>
                </a:moveTo>
                <a:lnTo>
                  <a:pt x="186" y="0"/>
                </a:lnTo>
                <a:lnTo>
                  <a:pt x="0" y="0"/>
                </a:lnTo>
                <a:lnTo>
                  <a:pt x="0" y="6833"/>
                </a:lnTo>
                <a:lnTo>
                  <a:pt x="186" y="6833"/>
                </a:lnTo>
              </a:path>
            </a:pathLst>
          </a:custGeom>
          <a:solidFill>
            <a:schemeClr val="accent5"/>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14" name="Freeform 53"/>
          <p:cNvSpPr>
            <a:spLocks noChangeArrowheads="1"/>
          </p:cNvSpPr>
          <p:nvPr/>
        </p:nvSpPr>
        <p:spPr bwMode="auto">
          <a:xfrm>
            <a:off x="16472313" y="6309600"/>
            <a:ext cx="734347" cy="722839"/>
          </a:xfrm>
          <a:custGeom>
            <a:avLst/>
            <a:gdLst>
              <a:gd name="T0" fmla="*/ 2521 w 2522"/>
              <a:gd name="T1" fmla="*/ 1242 h 2483"/>
              <a:gd name="T2" fmla="*/ 2521 w 2522"/>
              <a:gd name="T3" fmla="*/ 1242 h 2483"/>
              <a:gd name="T4" fmla="*/ 1260 w 2522"/>
              <a:gd name="T5" fmla="*/ 0 h 2483"/>
              <a:gd name="T6" fmla="*/ 0 w 2522"/>
              <a:gd name="T7" fmla="*/ 1242 h 2483"/>
              <a:gd name="T8" fmla="*/ 1260 w 2522"/>
              <a:gd name="T9" fmla="*/ 2482 h 2483"/>
              <a:gd name="T10" fmla="*/ 2521 w 2522"/>
              <a:gd name="T11" fmla="*/ 1242 h 2483"/>
            </a:gdLst>
            <a:ahLst/>
            <a:cxnLst>
              <a:cxn ang="0">
                <a:pos x="T0" y="T1"/>
              </a:cxn>
              <a:cxn ang="0">
                <a:pos x="T2" y="T3"/>
              </a:cxn>
              <a:cxn ang="0">
                <a:pos x="T4" y="T5"/>
              </a:cxn>
              <a:cxn ang="0">
                <a:pos x="T6" y="T7"/>
              </a:cxn>
              <a:cxn ang="0">
                <a:pos x="T8" y="T9"/>
              </a:cxn>
              <a:cxn ang="0">
                <a:pos x="T10" y="T11"/>
              </a:cxn>
            </a:cxnLst>
            <a:rect l="0" t="0" r="r" b="b"/>
            <a:pathLst>
              <a:path w="2522" h="2483">
                <a:moveTo>
                  <a:pt x="2521" y="1242"/>
                </a:moveTo>
                <a:lnTo>
                  <a:pt x="2521" y="1242"/>
                </a:lnTo>
                <a:cubicBezTo>
                  <a:pt x="2521" y="560"/>
                  <a:pt x="1952" y="0"/>
                  <a:pt x="1260" y="0"/>
                </a:cubicBezTo>
                <a:cubicBezTo>
                  <a:pt x="571" y="0"/>
                  <a:pt x="0" y="560"/>
                  <a:pt x="0" y="1242"/>
                </a:cubicBezTo>
                <a:cubicBezTo>
                  <a:pt x="0" y="1923"/>
                  <a:pt x="571" y="2482"/>
                  <a:pt x="1260" y="2482"/>
                </a:cubicBezTo>
                <a:cubicBezTo>
                  <a:pt x="1952" y="2482"/>
                  <a:pt x="2521" y="1923"/>
                  <a:pt x="2521" y="1242"/>
                </a:cubicBezTo>
              </a:path>
            </a:pathLst>
          </a:custGeom>
          <a:solidFill>
            <a:schemeClr val="accent1"/>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15" name="Freeform 54"/>
          <p:cNvSpPr>
            <a:spLocks noChangeArrowheads="1"/>
          </p:cNvSpPr>
          <p:nvPr/>
        </p:nvSpPr>
        <p:spPr bwMode="auto">
          <a:xfrm>
            <a:off x="15693034" y="5187464"/>
            <a:ext cx="1097669" cy="1082333"/>
          </a:xfrm>
          <a:custGeom>
            <a:avLst/>
            <a:gdLst>
              <a:gd name="T0" fmla="*/ 0 w 3772"/>
              <a:gd name="T1" fmla="*/ 1858 h 3717"/>
              <a:gd name="T2" fmla="*/ 0 w 3772"/>
              <a:gd name="T3" fmla="*/ 1858 h 3717"/>
              <a:gd name="T4" fmla="*/ 1885 w 3772"/>
              <a:gd name="T5" fmla="*/ 0 h 3717"/>
              <a:gd name="T6" fmla="*/ 3771 w 3772"/>
              <a:gd name="T7" fmla="*/ 1858 h 3717"/>
              <a:gd name="T8" fmla="*/ 1885 w 3772"/>
              <a:gd name="T9" fmla="*/ 3716 h 3717"/>
              <a:gd name="T10" fmla="*/ 0 w 3772"/>
              <a:gd name="T11" fmla="*/ 1858 h 3717"/>
            </a:gdLst>
            <a:ahLst/>
            <a:cxnLst>
              <a:cxn ang="0">
                <a:pos x="T0" y="T1"/>
              </a:cxn>
              <a:cxn ang="0">
                <a:pos x="T2" y="T3"/>
              </a:cxn>
              <a:cxn ang="0">
                <a:pos x="T4" y="T5"/>
              </a:cxn>
              <a:cxn ang="0">
                <a:pos x="T6" y="T7"/>
              </a:cxn>
              <a:cxn ang="0">
                <a:pos x="T8" y="T9"/>
              </a:cxn>
              <a:cxn ang="0">
                <a:pos x="T10" y="T11"/>
              </a:cxn>
            </a:cxnLst>
            <a:rect l="0" t="0" r="r" b="b"/>
            <a:pathLst>
              <a:path w="3772" h="3717">
                <a:moveTo>
                  <a:pt x="0" y="1858"/>
                </a:moveTo>
                <a:lnTo>
                  <a:pt x="0" y="1858"/>
                </a:lnTo>
                <a:cubicBezTo>
                  <a:pt x="0" y="831"/>
                  <a:pt x="840" y="0"/>
                  <a:pt x="1885" y="0"/>
                </a:cubicBezTo>
                <a:cubicBezTo>
                  <a:pt x="2931" y="0"/>
                  <a:pt x="3771" y="831"/>
                  <a:pt x="3771" y="1858"/>
                </a:cubicBezTo>
                <a:cubicBezTo>
                  <a:pt x="3771" y="2884"/>
                  <a:pt x="2931" y="3716"/>
                  <a:pt x="1885" y="3716"/>
                </a:cubicBezTo>
                <a:cubicBezTo>
                  <a:pt x="840" y="3716"/>
                  <a:pt x="0" y="2884"/>
                  <a:pt x="0" y="1858"/>
                </a:cubicBezTo>
              </a:path>
            </a:pathLst>
          </a:custGeom>
          <a:solidFill>
            <a:schemeClr val="accent3"/>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16" name="Freeform 55"/>
          <p:cNvSpPr>
            <a:spLocks noChangeArrowheads="1"/>
          </p:cNvSpPr>
          <p:nvPr/>
        </p:nvSpPr>
        <p:spPr bwMode="auto">
          <a:xfrm>
            <a:off x="15518435" y="7176235"/>
            <a:ext cx="1228618" cy="1212008"/>
          </a:xfrm>
          <a:custGeom>
            <a:avLst/>
            <a:gdLst>
              <a:gd name="T0" fmla="*/ 0 w 4221"/>
              <a:gd name="T1" fmla="*/ 2080 h 4163"/>
              <a:gd name="T2" fmla="*/ 0 w 4221"/>
              <a:gd name="T3" fmla="*/ 2080 h 4163"/>
              <a:gd name="T4" fmla="*/ 2109 w 4221"/>
              <a:gd name="T5" fmla="*/ 0 h 4163"/>
              <a:gd name="T6" fmla="*/ 4220 w 4221"/>
              <a:gd name="T7" fmla="*/ 2080 h 4163"/>
              <a:gd name="T8" fmla="*/ 2109 w 4221"/>
              <a:gd name="T9" fmla="*/ 4162 h 4163"/>
              <a:gd name="T10" fmla="*/ 0 w 4221"/>
              <a:gd name="T11" fmla="*/ 2080 h 4163"/>
            </a:gdLst>
            <a:ahLst/>
            <a:cxnLst>
              <a:cxn ang="0">
                <a:pos x="T0" y="T1"/>
              </a:cxn>
              <a:cxn ang="0">
                <a:pos x="T2" y="T3"/>
              </a:cxn>
              <a:cxn ang="0">
                <a:pos x="T4" y="T5"/>
              </a:cxn>
              <a:cxn ang="0">
                <a:pos x="T6" y="T7"/>
              </a:cxn>
              <a:cxn ang="0">
                <a:pos x="T8" y="T9"/>
              </a:cxn>
              <a:cxn ang="0">
                <a:pos x="T10" y="T11"/>
              </a:cxn>
            </a:cxnLst>
            <a:rect l="0" t="0" r="r" b="b"/>
            <a:pathLst>
              <a:path w="4221" h="4163">
                <a:moveTo>
                  <a:pt x="0" y="2080"/>
                </a:moveTo>
                <a:lnTo>
                  <a:pt x="0" y="2080"/>
                </a:lnTo>
                <a:cubicBezTo>
                  <a:pt x="0" y="933"/>
                  <a:pt x="943" y="0"/>
                  <a:pt x="2109" y="0"/>
                </a:cubicBezTo>
                <a:cubicBezTo>
                  <a:pt x="3267" y="0"/>
                  <a:pt x="4220" y="933"/>
                  <a:pt x="4220" y="2080"/>
                </a:cubicBezTo>
                <a:cubicBezTo>
                  <a:pt x="4220" y="3229"/>
                  <a:pt x="3267" y="4162"/>
                  <a:pt x="2109" y="4162"/>
                </a:cubicBezTo>
                <a:cubicBezTo>
                  <a:pt x="943" y="4162"/>
                  <a:pt x="0" y="3229"/>
                  <a:pt x="0" y="2080"/>
                </a:cubicBezTo>
              </a:path>
            </a:pathLst>
          </a:custGeom>
          <a:solidFill>
            <a:schemeClr val="accent2"/>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17" name="Freeform 56"/>
          <p:cNvSpPr>
            <a:spLocks noChangeArrowheads="1"/>
          </p:cNvSpPr>
          <p:nvPr/>
        </p:nvSpPr>
        <p:spPr bwMode="auto">
          <a:xfrm>
            <a:off x="16598130" y="6435422"/>
            <a:ext cx="423662" cy="481465"/>
          </a:xfrm>
          <a:custGeom>
            <a:avLst/>
            <a:gdLst>
              <a:gd name="T0" fmla="*/ 1129 w 1457"/>
              <a:gd name="T1" fmla="*/ 1063 h 1653"/>
              <a:gd name="T2" fmla="*/ 1129 w 1457"/>
              <a:gd name="T3" fmla="*/ 1063 h 1653"/>
              <a:gd name="T4" fmla="*/ 943 w 1457"/>
              <a:gd name="T5" fmla="*/ 1148 h 1653"/>
              <a:gd name="T6" fmla="*/ 578 w 1457"/>
              <a:gd name="T7" fmla="*/ 942 h 1653"/>
              <a:gd name="T8" fmla="*/ 578 w 1457"/>
              <a:gd name="T9" fmla="*/ 895 h 1653"/>
              <a:gd name="T10" fmla="*/ 559 w 1457"/>
              <a:gd name="T11" fmla="*/ 830 h 1653"/>
              <a:gd name="T12" fmla="*/ 980 w 1457"/>
              <a:gd name="T13" fmla="*/ 513 h 1653"/>
              <a:gd name="T14" fmla="*/ 1175 w 1457"/>
              <a:gd name="T15" fmla="*/ 587 h 1653"/>
              <a:gd name="T16" fmla="*/ 1446 w 1457"/>
              <a:gd name="T17" fmla="*/ 279 h 1653"/>
              <a:gd name="T18" fmla="*/ 1148 w 1457"/>
              <a:gd name="T19" fmla="*/ 8 h 1653"/>
              <a:gd name="T20" fmla="*/ 877 w 1457"/>
              <a:gd name="T21" fmla="*/ 316 h 1653"/>
              <a:gd name="T22" fmla="*/ 887 w 1457"/>
              <a:gd name="T23" fmla="*/ 363 h 1653"/>
              <a:gd name="T24" fmla="*/ 457 w 1457"/>
              <a:gd name="T25" fmla="*/ 681 h 1653"/>
              <a:gd name="T26" fmla="*/ 270 w 1457"/>
              <a:gd name="T27" fmla="*/ 624 h 1653"/>
              <a:gd name="T28" fmla="*/ 9 w 1457"/>
              <a:gd name="T29" fmla="*/ 932 h 1653"/>
              <a:gd name="T30" fmla="*/ 308 w 1457"/>
              <a:gd name="T31" fmla="*/ 1203 h 1653"/>
              <a:gd name="T32" fmla="*/ 504 w 1457"/>
              <a:gd name="T33" fmla="*/ 1101 h 1653"/>
              <a:gd name="T34" fmla="*/ 867 w 1457"/>
              <a:gd name="T35" fmla="*/ 1306 h 1653"/>
              <a:gd name="T36" fmla="*/ 859 w 1457"/>
              <a:gd name="T37" fmla="*/ 1372 h 1653"/>
              <a:gd name="T38" fmla="*/ 1167 w 1457"/>
              <a:gd name="T39" fmla="*/ 1633 h 1653"/>
              <a:gd name="T40" fmla="*/ 1437 w 1457"/>
              <a:gd name="T41" fmla="*/ 1334 h 1653"/>
              <a:gd name="T42" fmla="*/ 1129 w 1457"/>
              <a:gd name="T43" fmla="*/ 106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7" h="1653">
                <a:moveTo>
                  <a:pt x="1129" y="1063"/>
                </a:moveTo>
                <a:lnTo>
                  <a:pt x="1129" y="1063"/>
                </a:lnTo>
                <a:cubicBezTo>
                  <a:pt x="1055" y="1073"/>
                  <a:pt x="999" y="1101"/>
                  <a:pt x="943" y="1148"/>
                </a:cubicBezTo>
                <a:cubicBezTo>
                  <a:pt x="578" y="942"/>
                  <a:pt x="578" y="942"/>
                  <a:pt x="578" y="942"/>
                </a:cubicBezTo>
                <a:cubicBezTo>
                  <a:pt x="578" y="924"/>
                  <a:pt x="578" y="914"/>
                  <a:pt x="578" y="895"/>
                </a:cubicBezTo>
                <a:cubicBezTo>
                  <a:pt x="578" y="867"/>
                  <a:pt x="569" y="849"/>
                  <a:pt x="559" y="830"/>
                </a:cubicBezTo>
                <a:cubicBezTo>
                  <a:pt x="980" y="513"/>
                  <a:pt x="980" y="513"/>
                  <a:pt x="980" y="513"/>
                </a:cubicBezTo>
                <a:cubicBezTo>
                  <a:pt x="1036" y="559"/>
                  <a:pt x="1101" y="587"/>
                  <a:pt x="1175" y="587"/>
                </a:cubicBezTo>
                <a:cubicBezTo>
                  <a:pt x="1334" y="569"/>
                  <a:pt x="1456" y="438"/>
                  <a:pt x="1446" y="279"/>
                </a:cubicBezTo>
                <a:cubicBezTo>
                  <a:pt x="1437" y="120"/>
                  <a:pt x="1306" y="0"/>
                  <a:pt x="1148" y="8"/>
                </a:cubicBezTo>
                <a:cubicBezTo>
                  <a:pt x="989" y="18"/>
                  <a:pt x="867" y="159"/>
                  <a:pt x="877" y="316"/>
                </a:cubicBezTo>
                <a:cubicBezTo>
                  <a:pt x="877" y="336"/>
                  <a:pt x="877" y="355"/>
                  <a:pt x="887" y="363"/>
                </a:cubicBezTo>
                <a:cubicBezTo>
                  <a:pt x="457" y="681"/>
                  <a:pt x="457" y="681"/>
                  <a:pt x="457" y="681"/>
                </a:cubicBezTo>
                <a:cubicBezTo>
                  <a:pt x="402" y="643"/>
                  <a:pt x="345" y="624"/>
                  <a:pt x="270" y="624"/>
                </a:cubicBezTo>
                <a:cubicBezTo>
                  <a:pt x="112" y="634"/>
                  <a:pt x="0" y="775"/>
                  <a:pt x="9" y="932"/>
                </a:cubicBezTo>
                <a:cubicBezTo>
                  <a:pt x="19" y="1091"/>
                  <a:pt x="149" y="1213"/>
                  <a:pt x="308" y="1203"/>
                </a:cubicBezTo>
                <a:cubicBezTo>
                  <a:pt x="392" y="1195"/>
                  <a:pt x="457" y="1157"/>
                  <a:pt x="504" y="1101"/>
                </a:cubicBezTo>
                <a:cubicBezTo>
                  <a:pt x="867" y="1306"/>
                  <a:pt x="867" y="1306"/>
                  <a:pt x="867" y="1306"/>
                </a:cubicBezTo>
                <a:cubicBezTo>
                  <a:pt x="859" y="1324"/>
                  <a:pt x="859" y="1344"/>
                  <a:pt x="859" y="1372"/>
                </a:cubicBezTo>
                <a:cubicBezTo>
                  <a:pt x="867" y="1530"/>
                  <a:pt x="1008" y="1652"/>
                  <a:pt x="1167" y="1633"/>
                </a:cubicBezTo>
                <a:cubicBezTo>
                  <a:pt x="1324" y="1623"/>
                  <a:pt x="1446" y="1493"/>
                  <a:pt x="1437" y="1334"/>
                </a:cubicBezTo>
                <a:cubicBezTo>
                  <a:pt x="1428" y="1175"/>
                  <a:pt x="1288" y="1054"/>
                  <a:pt x="1129" y="1063"/>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18" name="Freeform 57"/>
          <p:cNvSpPr>
            <a:spLocks noChangeArrowheads="1"/>
          </p:cNvSpPr>
          <p:nvPr/>
        </p:nvSpPr>
        <p:spPr bwMode="auto">
          <a:xfrm>
            <a:off x="16245078" y="7572964"/>
            <a:ext cx="225953" cy="427540"/>
          </a:xfrm>
          <a:custGeom>
            <a:avLst/>
            <a:gdLst>
              <a:gd name="T0" fmla="*/ 774 w 775"/>
              <a:gd name="T1" fmla="*/ 1326 h 1467"/>
              <a:gd name="T2" fmla="*/ 774 w 775"/>
              <a:gd name="T3" fmla="*/ 1326 h 1467"/>
              <a:gd name="T4" fmla="*/ 736 w 775"/>
              <a:gd name="T5" fmla="*/ 1466 h 1467"/>
              <a:gd name="T6" fmla="*/ 0 w 775"/>
              <a:gd name="T7" fmla="*/ 644 h 1467"/>
              <a:gd name="T8" fmla="*/ 728 w 775"/>
              <a:gd name="T9" fmla="*/ 0 h 1467"/>
              <a:gd name="T10" fmla="*/ 774 w 775"/>
              <a:gd name="T11" fmla="*/ 159 h 1467"/>
              <a:gd name="T12" fmla="*/ 774 w 775"/>
              <a:gd name="T13" fmla="*/ 1326 h 1467"/>
            </a:gdLst>
            <a:ahLst/>
            <a:cxnLst>
              <a:cxn ang="0">
                <a:pos x="T0" y="T1"/>
              </a:cxn>
              <a:cxn ang="0">
                <a:pos x="T2" y="T3"/>
              </a:cxn>
              <a:cxn ang="0">
                <a:pos x="T4" y="T5"/>
              </a:cxn>
              <a:cxn ang="0">
                <a:pos x="T6" y="T7"/>
              </a:cxn>
              <a:cxn ang="0">
                <a:pos x="T8" y="T9"/>
              </a:cxn>
              <a:cxn ang="0">
                <a:pos x="T10" y="T11"/>
              </a:cxn>
              <a:cxn ang="0">
                <a:pos x="T12" y="T13"/>
              </a:cxn>
            </a:cxnLst>
            <a:rect l="0" t="0" r="r" b="b"/>
            <a:pathLst>
              <a:path w="775" h="1467">
                <a:moveTo>
                  <a:pt x="774" y="1326"/>
                </a:moveTo>
                <a:lnTo>
                  <a:pt x="774" y="1326"/>
                </a:lnTo>
                <a:cubicBezTo>
                  <a:pt x="774" y="1373"/>
                  <a:pt x="765" y="1419"/>
                  <a:pt x="736" y="1466"/>
                </a:cubicBezTo>
                <a:cubicBezTo>
                  <a:pt x="0" y="644"/>
                  <a:pt x="0" y="644"/>
                  <a:pt x="0" y="644"/>
                </a:cubicBezTo>
                <a:cubicBezTo>
                  <a:pt x="728" y="0"/>
                  <a:pt x="728" y="0"/>
                  <a:pt x="728" y="0"/>
                </a:cubicBezTo>
                <a:cubicBezTo>
                  <a:pt x="756" y="47"/>
                  <a:pt x="774" y="102"/>
                  <a:pt x="774" y="159"/>
                </a:cubicBezTo>
                <a:lnTo>
                  <a:pt x="774" y="1326"/>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19" name="Freeform 58"/>
          <p:cNvSpPr>
            <a:spLocks noChangeArrowheads="1"/>
          </p:cNvSpPr>
          <p:nvPr/>
        </p:nvSpPr>
        <p:spPr bwMode="auto">
          <a:xfrm>
            <a:off x="15839389" y="7529310"/>
            <a:ext cx="600830" cy="274756"/>
          </a:xfrm>
          <a:custGeom>
            <a:avLst/>
            <a:gdLst>
              <a:gd name="T0" fmla="*/ 1027 w 2063"/>
              <a:gd name="T1" fmla="*/ 943 h 944"/>
              <a:gd name="T2" fmla="*/ 1027 w 2063"/>
              <a:gd name="T3" fmla="*/ 943 h 944"/>
              <a:gd name="T4" fmla="*/ 2062 w 2063"/>
              <a:gd name="T5" fmla="*/ 37 h 944"/>
              <a:gd name="T6" fmla="*/ 1923 w 2063"/>
              <a:gd name="T7" fmla="*/ 0 h 944"/>
              <a:gd name="T8" fmla="*/ 140 w 2063"/>
              <a:gd name="T9" fmla="*/ 0 h 944"/>
              <a:gd name="T10" fmla="*/ 0 w 2063"/>
              <a:gd name="T11" fmla="*/ 37 h 944"/>
              <a:gd name="T12" fmla="*/ 1027 w 2063"/>
              <a:gd name="T13" fmla="*/ 943 h 944"/>
            </a:gdLst>
            <a:ahLst/>
            <a:cxnLst>
              <a:cxn ang="0">
                <a:pos x="T0" y="T1"/>
              </a:cxn>
              <a:cxn ang="0">
                <a:pos x="T2" y="T3"/>
              </a:cxn>
              <a:cxn ang="0">
                <a:pos x="T4" y="T5"/>
              </a:cxn>
              <a:cxn ang="0">
                <a:pos x="T6" y="T7"/>
              </a:cxn>
              <a:cxn ang="0">
                <a:pos x="T8" y="T9"/>
              </a:cxn>
              <a:cxn ang="0">
                <a:pos x="T10" y="T11"/>
              </a:cxn>
              <a:cxn ang="0">
                <a:pos x="T12" y="T13"/>
              </a:cxn>
            </a:cxnLst>
            <a:rect l="0" t="0" r="r" b="b"/>
            <a:pathLst>
              <a:path w="2063" h="944">
                <a:moveTo>
                  <a:pt x="1027" y="943"/>
                </a:moveTo>
                <a:lnTo>
                  <a:pt x="1027" y="943"/>
                </a:lnTo>
                <a:cubicBezTo>
                  <a:pt x="2062" y="37"/>
                  <a:pt x="2062" y="37"/>
                  <a:pt x="2062" y="37"/>
                </a:cubicBezTo>
                <a:cubicBezTo>
                  <a:pt x="2025" y="9"/>
                  <a:pt x="1978" y="0"/>
                  <a:pt x="1923" y="0"/>
                </a:cubicBezTo>
                <a:cubicBezTo>
                  <a:pt x="140" y="0"/>
                  <a:pt x="140" y="0"/>
                  <a:pt x="140" y="0"/>
                </a:cubicBezTo>
                <a:cubicBezTo>
                  <a:pt x="83" y="0"/>
                  <a:pt x="37" y="9"/>
                  <a:pt x="0" y="37"/>
                </a:cubicBezTo>
                <a:lnTo>
                  <a:pt x="1027" y="943"/>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20" name="Freeform 59"/>
          <p:cNvSpPr>
            <a:spLocks noChangeArrowheads="1"/>
          </p:cNvSpPr>
          <p:nvPr/>
        </p:nvSpPr>
        <p:spPr bwMode="auto">
          <a:xfrm>
            <a:off x="15834256" y="7787376"/>
            <a:ext cx="612384" cy="261917"/>
          </a:xfrm>
          <a:custGeom>
            <a:avLst/>
            <a:gdLst>
              <a:gd name="T0" fmla="*/ 1334 w 2102"/>
              <a:gd name="T1" fmla="*/ 0 h 898"/>
              <a:gd name="T2" fmla="*/ 1334 w 2102"/>
              <a:gd name="T3" fmla="*/ 0 h 898"/>
              <a:gd name="T4" fmla="*/ 1102 w 2102"/>
              <a:gd name="T5" fmla="*/ 206 h 898"/>
              <a:gd name="T6" fmla="*/ 1046 w 2102"/>
              <a:gd name="T7" fmla="*/ 224 h 898"/>
              <a:gd name="T8" fmla="*/ 999 w 2102"/>
              <a:gd name="T9" fmla="*/ 206 h 898"/>
              <a:gd name="T10" fmla="*/ 765 w 2102"/>
              <a:gd name="T11" fmla="*/ 0 h 898"/>
              <a:gd name="T12" fmla="*/ 0 w 2102"/>
              <a:gd name="T13" fmla="*/ 850 h 898"/>
              <a:gd name="T14" fmla="*/ 159 w 2102"/>
              <a:gd name="T15" fmla="*/ 897 h 898"/>
              <a:gd name="T16" fmla="*/ 1942 w 2102"/>
              <a:gd name="T17" fmla="*/ 897 h 898"/>
              <a:gd name="T18" fmla="*/ 2101 w 2102"/>
              <a:gd name="T19" fmla="*/ 850 h 898"/>
              <a:gd name="T20" fmla="*/ 1334 w 2102"/>
              <a:gd name="T21"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2" h="898">
                <a:moveTo>
                  <a:pt x="1334" y="0"/>
                </a:moveTo>
                <a:lnTo>
                  <a:pt x="1334" y="0"/>
                </a:lnTo>
                <a:cubicBezTo>
                  <a:pt x="1102" y="206"/>
                  <a:pt x="1102" y="206"/>
                  <a:pt x="1102" y="206"/>
                </a:cubicBezTo>
                <a:cubicBezTo>
                  <a:pt x="1083" y="224"/>
                  <a:pt x="1065" y="224"/>
                  <a:pt x="1046" y="224"/>
                </a:cubicBezTo>
                <a:cubicBezTo>
                  <a:pt x="1036" y="224"/>
                  <a:pt x="1018" y="224"/>
                  <a:pt x="999" y="206"/>
                </a:cubicBezTo>
                <a:cubicBezTo>
                  <a:pt x="765" y="0"/>
                  <a:pt x="765" y="0"/>
                  <a:pt x="765" y="0"/>
                </a:cubicBezTo>
                <a:cubicBezTo>
                  <a:pt x="0" y="850"/>
                  <a:pt x="0" y="850"/>
                  <a:pt x="0" y="850"/>
                </a:cubicBezTo>
                <a:cubicBezTo>
                  <a:pt x="47" y="878"/>
                  <a:pt x="102" y="897"/>
                  <a:pt x="159" y="897"/>
                </a:cubicBezTo>
                <a:cubicBezTo>
                  <a:pt x="1942" y="897"/>
                  <a:pt x="1942" y="897"/>
                  <a:pt x="1942" y="897"/>
                </a:cubicBezTo>
                <a:cubicBezTo>
                  <a:pt x="1997" y="897"/>
                  <a:pt x="2054" y="878"/>
                  <a:pt x="2101" y="850"/>
                </a:cubicBezTo>
                <a:lnTo>
                  <a:pt x="1334"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21" name="Freeform 60"/>
          <p:cNvSpPr>
            <a:spLocks noChangeArrowheads="1"/>
          </p:cNvSpPr>
          <p:nvPr/>
        </p:nvSpPr>
        <p:spPr bwMode="auto">
          <a:xfrm>
            <a:off x="15793173" y="7570395"/>
            <a:ext cx="231088" cy="432676"/>
          </a:xfrm>
          <a:custGeom>
            <a:avLst/>
            <a:gdLst>
              <a:gd name="T0" fmla="*/ 47 w 794"/>
              <a:gd name="T1" fmla="*/ 0 h 1486"/>
              <a:gd name="T2" fmla="*/ 47 w 794"/>
              <a:gd name="T3" fmla="*/ 0 h 1486"/>
              <a:gd name="T4" fmla="*/ 0 w 794"/>
              <a:gd name="T5" fmla="*/ 159 h 1486"/>
              <a:gd name="T6" fmla="*/ 0 w 794"/>
              <a:gd name="T7" fmla="*/ 1344 h 1486"/>
              <a:gd name="T8" fmla="*/ 38 w 794"/>
              <a:gd name="T9" fmla="*/ 1485 h 1486"/>
              <a:gd name="T10" fmla="*/ 793 w 794"/>
              <a:gd name="T11" fmla="*/ 645 h 1486"/>
              <a:gd name="T12" fmla="*/ 47 w 794"/>
              <a:gd name="T13" fmla="*/ 0 h 1486"/>
            </a:gdLst>
            <a:ahLst/>
            <a:cxnLst>
              <a:cxn ang="0">
                <a:pos x="T0" y="T1"/>
              </a:cxn>
              <a:cxn ang="0">
                <a:pos x="T2" y="T3"/>
              </a:cxn>
              <a:cxn ang="0">
                <a:pos x="T4" y="T5"/>
              </a:cxn>
              <a:cxn ang="0">
                <a:pos x="T6" y="T7"/>
              </a:cxn>
              <a:cxn ang="0">
                <a:pos x="T8" y="T9"/>
              </a:cxn>
              <a:cxn ang="0">
                <a:pos x="T10" y="T11"/>
              </a:cxn>
              <a:cxn ang="0">
                <a:pos x="T12" y="T13"/>
              </a:cxn>
            </a:cxnLst>
            <a:rect l="0" t="0" r="r" b="b"/>
            <a:pathLst>
              <a:path w="794" h="1486">
                <a:moveTo>
                  <a:pt x="47" y="0"/>
                </a:moveTo>
                <a:lnTo>
                  <a:pt x="47" y="0"/>
                </a:lnTo>
                <a:cubicBezTo>
                  <a:pt x="18" y="47"/>
                  <a:pt x="0" y="94"/>
                  <a:pt x="0" y="159"/>
                </a:cubicBezTo>
                <a:cubicBezTo>
                  <a:pt x="0" y="1344"/>
                  <a:pt x="0" y="1344"/>
                  <a:pt x="0" y="1344"/>
                </a:cubicBezTo>
                <a:cubicBezTo>
                  <a:pt x="0" y="1401"/>
                  <a:pt x="10" y="1448"/>
                  <a:pt x="38" y="1485"/>
                </a:cubicBezTo>
                <a:cubicBezTo>
                  <a:pt x="793" y="645"/>
                  <a:pt x="793" y="645"/>
                  <a:pt x="793" y="645"/>
                </a:cubicBezTo>
                <a:lnTo>
                  <a:pt x="47"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22" name="Freeform 61"/>
          <p:cNvSpPr>
            <a:spLocks noChangeArrowheads="1"/>
          </p:cNvSpPr>
          <p:nvPr/>
        </p:nvSpPr>
        <p:spPr bwMode="auto">
          <a:xfrm>
            <a:off x="17768977" y="8499944"/>
            <a:ext cx="421094" cy="354358"/>
          </a:xfrm>
          <a:custGeom>
            <a:avLst/>
            <a:gdLst>
              <a:gd name="T0" fmla="*/ 868 w 1447"/>
              <a:gd name="T1" fmla="*/ 206 h 1215"/>
              <a:gd name="T2" fmla="*/ 868 w 1447"/>
              <a:gd name="T3" fmla="*/ 206 h 1215"/>
              <a:gd name="T4" fmla="*/ 989 w 1447"/>
              <a:gd name="T5" fmla="*/ 402 h 1215"/>
              <a:gd name="T6" fmla="*/ 1082 w 1447"/>
              <a:gd name="T7" fmla="*/ 421 h 1215"/>
              <a:gd name="T8" fmla="*/ 1297 w 1447"/>
              <a:gd name="T9" fmla="*/ 206 h 1215"/>
              <a:gd name="T10" fmla="*/ 1082 w 1447"/>
              <a:gd name="T11" fmla="*/ 0 h 1215"/>
              <a:gd name="T12" fmla="*/ 868 w 1447"/>
              <a:gd name="T13" fmla="*/ 206 h 1215"/>
              <a:gd name="T14" fmla="*/ 728 w 1447"/>
              <a:gd name="T15" fmla="*/ 645 h 1215"/>
              <a:gd name="T16" fmla="*/ 728 w 1447"/>
              <a:gd name="T17" fmla="*/ 645 h 1215"/>
              <a:gd name="T18" fmla="*/ 942 w 1447"/>
              <a:gd name="T19" fmla="*/ 430 h 1215"/>
              <a:gd name="T20" fmla="*/ 728 w 1447"/>
              <a:gd name="T21" fmla="*/ 216 h 1215"/>
              <a:gd name="T22" fmla="*/ 522 w 1447"/>
              <a:gd name="T23" fmla="*/ 430 h 1215"/>
              <a:gd name="T24" fmla="*/ 728 w 1447"/>
              <a:gd name="T25" fmla="*/ 645 h 1215"/>
              <a:gd name="T26" fmla="*/ 821 w 1447"/>
              <a:gd name="T27" fmla="*/ 655 h 1215"/>
              <a:gd name="T28" fmla="*/ 821 w 1447"/>
              <a:gd name="T29" fmla="*/ 655 h 1215"/>
              <a:gd name="T30" fmla="*/ 644 w 1447"/>
              <a:gd name="T31" fmla="*/ 655 h 1215"/>
              <a:gd name="T32" fmla="*/ 373 w 1447"/>
              <a:gd name="T33" fmla="*/ 926 h 1215"/>
              <a:gd name="T34" fmla="*/ 373 w 1447"/>
              <a:gd name="T35" fmla="*/ 1149 h 1215"/>
              <a:gd name="T36" fmla="*/ 373 w 1447"/>
              <a:gd name="T37" fmla="*/ 1149 h 1215"/>
              <a:gd name="T38" fmla="*/ 383 w 1447"/>
              <a:gd name="T39" fmla="*/ 1159 h 1215"/>
              <a:gd name="T40" fmla="*/ 756 w 1447"/>
              <a:gd name="T41" fmla="*/ 1214 h 1215"/>
              <a:gd name="T42" fmla="*/ 1082 w 1447"/>
              <a:gd name="T43" fmla="*/ 1159 h 1215"/>
              <a:gd name="T44" fmla="*/ 1091 w 1447"/>
              <a:gd name="T45" fmla="*/ 1149 h 1215"/>
              <a:gd name="T46" fmla="*/ 1091 w 1447"/>
              <a:gd name="T47" fmla="*/ 1149 h 1215"/>
              <a:gd name="T48" fmla="*/ 1091 w 1447"/>
              <a:gd name="T49" fmla="*/ 926 h 1215"/>
              <a:gd name="T50" fmla="*/ 821 w 1447"/>
              <a:gd name="T51" fmla="*/ 655 h 1215"/>
              <a:gd name="T52" fmla="*/ 1175 w 1447"/>
              <a:gd name="T53" fmla="*/ 440 h 1215"/>
              <a:gd name="T54" fmla="*/ 1175 w 1447"/>
              <a:gd name="T55" fmla="*/ 440 h 1215"/>
              <a:gd name="T56" fmla="*/ 997 w 1447"/>
              <a:gd name="T57" fmla="*/ 440 h 1215"/>
              <a:gd name="T58" fmla="*/ 914 w 1447"/>
              <a:gd name="T59" fmla="*/ 616 h 1215"/>
              <a:gd name="T60" fmla="*/ 1148 w 1447"/>
              <a:gd name="T61" fmla="*/ 926 h 1215"/>
              <a:gd name="T62" fmla="*/ 1148 w 1447"/>
              <a:gd name="T63" fmla="*/ 1000 h 1215"/>
              <a:gd name="T64" fmla="*/ 1427 w 1447"/>
              <a:gd name="T65" fmla="*/ 934 h 1215"/>
              <a:gd name="T66" fmla="*/ 1446 w 1447"/>
              <a:gd name="T67" fmla="*/ 926 h 1215"/>
              <a:gd name="T68" fmla="*/ 1446 w 1447"/>
              <a:gd name="T69" fmla="*/ 926 h 1215"/>
              <a:gd name="T70" fmla="*/ 1446 w 1447"/>
              <a:gd name="T71" fmla="*/ 710 h 1215"/>
              <a:gd name="T72" fmla="*/ 1175 w 1447"/>
              <a:gd name="T73" fmla="*/ 440 h 1215"/>
              <a:gd name="T74" fmla="*/ 363 w 1447"/>
              <a:gd name="T75" fmla="*/ 421 h 1215"/>
              <a:gd name="T76" fmla="*/ 363 w 1447"/>
              <a:gd name="T77" fmla="*/ 421 h 1215"/>
              <a:gd name="T78" fmla="*/ 475 w 1447"/>
              <a:gd name="T79" fmla="*/ 393 h 1215"/>
              <a:gd name="T80" fmla="*/ 569 w 1447"/>
              <a:gd name="T81" fmla="*/ 225 h 1215"/>
              <a:gd name="T82" fmla="*/ 569 w 1447"/>
              <a:gd name="T83" fmla="*/ 206 h 1215"/>
              <a:gd name="T84" fmla="*/ 363 w 1447"/>
              <a:gd name="T85" fmla="*/ 0 h 1215"/>
              <a:gd name="T86" fmla="*/ 149 w 1447"/>
              <a:gd name="T87" fmla="*/ 206 h 1215"/>
              <a:gd name="T88" fmla="*/ 363 w 1447"/>
              <a:gd name="T89" fmla="*/ 421 h 1215"/>
              <a:gd name="T90" fmla="*/ 550 w 1447"/>
              <a:gd name="T91" fmla="*/ 616 h 1215"/>
              <a:gd name="T92" fmla="*/ 550 w 1447"/>
              <a:gd name="T93" fmla="*/ 616 h 1215"/>
              <a:gd name="T94" fmla="*/ 466 w 1447"/>
              <a:gd name="T95" fmla="*/ 440 h 1215"/>
              <a:gd name="T96" fmla="*/ 448 w 1447"/>
              <a:gd name="T97" fmla="*/ 440 h 1215"/>
              <a:gd name="T98" fmla="*/ 271 w 1447"/>
              <a:gd name="T99" fmla="*/ 440 h 1215"/>
              <a:gd name="T100" fmla="*/ 0 w 1447"/>
              <a:gd name="T101" fmla="*/ 710 h 1215"/>
              <a:gd name="T102" fmla="*/ 0 w 1447"/>
              <a:gd name="T103" fmla="*/ 926 h 1215"/>
              <a:gd name="T104" fmla="*/ 0 w 1447"/>
              <a:gd name="T105" fmla="*/ 934 h 1215"/>
              <a:gd name="T106" fmla="*/ 18 w 1447"/>
              <a:gd name="T107" fmla="*/ 934 h 1215"/>
              <a:gd name="T108" fmla="*/ 316 w 1447"/>
              <a:gd name="T109" fmla="*/ 990 h 1215"/>
              <a:gd name="T110" fmla="*/ 316 w 1447"/>
              <a:gd name="T111" fmla="*/ 926 h 1215"/>
              <a:gd name="T112" fmla="*/ 550 w 1447"/>
              <a:gd name="T113" fmla="*/ 616 h 1215"/>
              <a:gd name="T114" fmla="*/ 868 w 1447"/>
              <a:gd name="T115" fmla="*/ 206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7" h="1215">
                <a:moveTo>
                  <a:pt x="868" y="206"/>
                </a:moveTo>
                <a:lnTo>
                  <a:pt x="868" y="206"/>
                </a:lnTo>
                <a:cubicBezTo>
                  <a:pt x="942" y="253"/>
                  <a:pt x="989" y="318"/>
                  <a:pt x="989" y="402"/>
                </a:cubicBezTo>
                <a:cubicBezTo>
                  <a:pt x="1017" y="412"/>
                  <a:pt x="1054" y="421"/>
                  <a:pt x="1082" y="421"/>
                </a:cubicBezTo>
                <a:cubicBezTo>
                  <a:pt x="1203" y="421"/>
                  <a:pt x="1297" y="328"/>
                  <a:pt x="1297" y="206"/>
                </a:cubicBezTo>
                <a:cubicBezTo>
                  <a:pt x="1297" y="94"/>
                  <a:pt x="1203" y="0"/>
                  <a:pt x="1082" y="0"/>
                </a:cubicBezTo>
                <a:cubicBezTo>
                  <a:pt x="970" y="0"/>
                  <a:pt x="877" y="94"/>
                  <a:pt x="868" y="206"/>
                </a:cubicBezTo>
                <a:lnTo>
                  <a:pt x="728" y="645"/>
                </a:lnTo>
                <a:lnTo>
                  <a:pt x="728" y="645"/>
                </a:lnTo>
                <a:cubicBezTo>
                  <a:pt x="848" y="645"/>
                  <a:pt x="942" y="542"/>
                  <a:pt x="942" y="430"/>
                </a:cubicBezTo>
                <a:cubicBezTo>
                  <a:pt x="942" y="308"/>
                  <a:pt x="848" y="216"/>
                  <a:pt x="728" y="216"/>
                </a:cubicBezTo>
                <a:cubicBezTo>
                  <a:pt x="616" y="216"/>
                  <a:pt x="522" y="308"/>
                  <a:pt x="522" y="430"/>
                </a:cubicBezTo>
                <a:cubicBezTo>
                  <a:pt x="522" y="542"/>
                  <a:pt x="616" y="645"/>
                  <a:pt x="728" y="645"/>
                </a:cubicBezTo>
                <a:lnTo>
                  <a:pt x="821" y="655"/>
                </a:lnTo>
                <a:lnTo>
                  <a:pt x="821" y="655"/>
                </a:lnTo>
                <a:cubicBezTo>
                  <a:pt x="644" y="655"/>
                  <a:pt x="644" y="655"/>
                  <a:pt x="644" y="655"/>
                </a:cubicBezTo>
                <a:cubicBezTo>
                  <a:pt x="494" y="655"/>
                  <a:pt x="373" y="775"/>
                  <a:pt x="373" y="926"/>
                </a:cubicBezTo>
                <a:cubicBezTo>
                  <a:pt x="373" y="1149"/>
                  <a:pt x="373" y="1149"/>
                  <a:pt x="373" y="1149"/>
                </a:cubicBezTo>
                <a:lnTo>
                  <a:pt x="373" y="1149"/>
                </a:lnTo>
                <a:cubicBezTo>
                  <a:pt x="383" y="1159"/>
                  <a:pt x="383" y="1159"/>
                  <a:pt x="383" y="1159"/>
                </a:cubicBezTo>
                <a:cubicBezTo>
                  <a:pt x="532" y="1195"/>
                  <a:pt x="652" y="1214"/>
                  <a:pt x="756" y="1214"/>
                </a:cubicBezTo>
                <a:cubicBezTo>
                  <a:pt x="952" y="1214"/>
                  <a:pt x="1073" y="1159"/>
                  <a:pt x="1082" y="1159"/>
                </a:cubicBezTo>
                <a:cubicBezTo>
                  <a:pt x="1091" y="1149"/>
                  <a:pt x="1091" y="1149"/>
                  <a:pt x="1091" y="1149"/>
                </a:cubicBezTo>
                <a:lnTo>
                  <a:pt x="1091" y="1149"/>
                </a:lnTo>
                <a:cubicBezTo>
                  <a:pt x="1091" y="926"/>
                  <a:pt x="1091" y="926"/>
                  <a:pt x="1091" y="926"/>
                </a:cubicBezTo>
                <a:cubicBezTo>
                  <a:pt x="1091" y="775"/>
                  <a:pt x="970" y="655"/>
                  <a:pt x="821" y="655"/>
                </a:cubicBezTo>
                <a:lnTo>
                  <a:pt x="1175" y="440"/>
                </a:lnTo>
                <a:lnTo>
                  <a:pt x="1175" y="440"/>
                </a:lnTo>
                <a:cubicBezTo>
                  <a:pt x="997" y="440"/>
                  <a:pt x="997" y="440"/>
                  <a:pt x="997" y="440"/>
                </a:cubicBezTo>
                <a:cubicBezTo>
                  <a:pt x="989" y="504"/>
                  <a:pt x="960" y="571"/>
                  <a:pt x="914" y="616"/>
                </a:cubicBezTo>
                <a:cubicBezTo>
                  <a:pt x="1045" y="655"/>
                  <a:pt x="1148" y="785"/>
                  <a:pt x="1148" y="926"/>
                </a:cubicBezTo>
                <a:cubicBezTo>
                  <a:pt x="1148" y="1000"/>
                  <a:pt x="1148" y="1000"/>
                  <a:pt x="1148" y="1000"/>
                </a:cubicBezTo>
                <a:cubicBezTo>
                  <a:pt x="1315" y="990"/>
                  <a:pt x="1419" y="934"/>
                  <a:pt x="1427" y="934"/>
                </a:cubicBezTo>
                <a:cubicBezTo>
                  <a:pt x="1446" y="926"/>
                  <a:pt x="1446" y="926"/>
                  <a:pt x="1446" y="926"/>
                </a:cubicBezTo>
                <a:lnTo>
                  <a:pt x="1446" y="926"/>
                </a:lnTo>
                <a:cubicBezTo>
                  <a:pt x="1446" y="710"/>
                  <a:pt x="1446" y="710"/>
                  <a:pt x="1446" y="710"/>
                </a:cubicBezTo>
                <a:cubicBezTo>
                  <a:pt x="1446" y="561"/>
                  <a:pt x="1325" y="440"/>
                  <a:pt x="1175" y="440"/>
                </a:cubicBezTo>
                <a:lnTo>
                  <a:pt x="363" y="421"/>
                </a:lnTo>
                <a:lnTo>
                  <a:pt x="363" y="421"/>
                </a:lnTo>
                <a:cubicBezTo>
                  <a:pt x="401" y="421"/>
                  <a:pt x="438" y="412"/>
                  <a:pt x="475" y="393"/>
                </a:cubicBezTo>
                <a:cubicBezTo>
                  <a:pt x="485" y="318"/>
                  <a:pt x="522" y="263"/>
                  <a:pt x="569" y="225"/>
                </a:cubicBezTo>
                <a:cubicBezTo>
                  <a:pt x="569" y="216"/>
                  <a:pt x="569" y="216"/>
                  <a:pt x="569" y="206"/>
                </a:cubicBezTo>
                <a:cubicBezTo>
                  <a:pt x="569" y="94"/>
                  <a:pt x="475" y="0"/>
                  <a:pt x="363" y="0"/>
                </a:cubicBezTo>
                <a:cubicBezTo>
                  <a:pt x="242" y="0"/>
                  <a:pt x="149" y="94"/>
                  <a:pt x="149" y="206"/>
                </a:cubicBezTo>
                <a:cubicBezTo>
                  <a:pt x="149" y="328"/>
                  <a:pt x="242" y="421"/>
                  <a:pt x="363" y="421"/>
                </a:cubicBezTo>
                <a:lnTo>
                  <a:pt x="550" y="616"/>
                </a:lnTo>
                <a:lnTo>
                  <a:pt x="550" y="616"/>
                </a:lnTo>
                <a:cubicBezTo>
                  <a:pt x="503" y="571"/>
                  <a:pt x="475" y="504"/>
                  <a:pt x="466" y="440"/>
                </a:cubicBezTo>
                <a:cubicBezTo>
                  <a:pt x="466" y="440"/>
                  <a:pt x="457" y="440"/>
                  <a:pt x="448" y="440"/>
                </a:cubicBezTo>
                <a:cubicBezTo>
                  <a:pt x="271" y="440"/>
                  <a:pt x="271" y="440"/>
                  <a:pt x="271" y="440"/>
                </a:cubicBezTo>
                <a:cubicBezTo>
                  <a:pt x="120" y="440"/>
                  <a:pt x="0" y="561"/>
                  <a:pt x="0" y="710"/>
                </a:cubicBezTo>
                <a:cubicBezTo>
                  <a:pt x="0" y="926"/>
                  <a:pt x="0" y="926"/>
                  <a:pt x="0" y="926"/>
                </a:cubicBezTo>
                <a:cubicBezTo>
                  <a:pt x="0" y="934"/>
                  <a:pt x="0" y="934"/>
                  <a:pt x="0" y="934"/>
                </a:cubicBezTo>
                <a:cubicBezTo>
                  <a:pt x="18" y="934"/>
                  <a:pt x="18" y="934"/>
                  <a:pt x="18" y="934"/>
                </a:cubicBezTo>
                <a:cubicBezTo>
                  <a:pt x="130" y="971"/>
                  <a:pt x="232" y="990"/>
                  <a:pt x="316" y="990"/>
                </a:cubicBezTo>
                <a:cubicBezTo>
                  <a:pt x="316" y="926"/>
                  <a:pt x="316" y="926"/>
                  <a:pt x="316" y="926"/>
                </a:cubicBezTo>
                <a:cubicBezTo>
                  <a:pt x="316" y="785"/>
                  <a:pt x="420" y="655"/>
                  <a:pt x="550" y="616"/>
                </a:cubicBezTo>
                <a:lnTo>
                  <a:pt x="868" y="206"/>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nvGrpSpPr>
          <p:cNvPr id="4" name="Group 3"/>
          <p:cNvGrpSpPr/>
          <p:nvPr/>
        </p:nvGrpSpPr>
        <p:grpSpPr>
          <a:xfrm>
            <a:off x="14758410" y="4948658"/>
            <a:ext cx="665021" cy="477613"/>
            <a:chOff x="14753351" y="4948085"/>
            <a:chExt cx="664944" cy="477558"/>
          </a:xfrm>
        </p:grpSpPr>
        <p:sp>
          <p:nvSpPr>
            <p:cNvPr id="123" name="Freeform 62"/>
            <p:cNvSpPr>
              <a:spLocks noChangeArrowheads="1"/>
            </p:cNvSpPr>
            <p:nvPr/>
          </p:nvSpPr>
          <p:spPr bwMode="auto">
            <a:xfrm>
              <a:off x="14945903" y="5247199"/>
              <a:ext cx="136069" cy="62905"/>
            </a:xfrm>
            <a:custGeom>
              <a:avLst/>
              <a:gdLst>
                <a:gd name="T0" fmla="*/ 457 w 468"/>
                <a:gd name="T1" fmla="*/ 214 h 215"/>
                <a:gd name="T2" fmla="*/ 467 w 468"/>
                <a:gd name="T3" fmla="*/ 0 h 215"/>
                <a:gd name="T4" fmla="*/ 0 w 468"/>
                <a:gd name="T5" fmla="*/ 0 h 215"/>
                <a:gd name="T6" fmla="*/ 18 w 468"/>
                <a:gd name="T7" fmla="*/ 214 h 215"/>
                <a:gd name="T8" fmla="*/ 457 w 468"/>
                <a:gd name="T9" fmla="*/ 214 h 215"/>
              </a:gdLst>
              <a:ahLst/>
              <a:cxnLst>
                <a:cxn ang="0">
                  <a:pos x="T0" y="T1"/>
                </a:cxn>
                <a:cxn ang="0">
                  <a:pos x="T2" y="T3"/>
                </a:cxn>
                <a:cxn ang="0">
                  <a:pos x="T4" y="T5"/>
                </a:cxn>
                <a:cxn ang="0">
                  <a:pos x="T6" y="T7"/>
                </a:cxn>
                <a:cxn ang="0">
                  <a:pos x="T8" y="T9"/>
                </a:cxn>
              </a:cxnLst>
              <a:rect l="0" t="0" r="r" b="b"/>
              <a:pathLst>
                <a:path w="468" h="215">
                  <a:moveTo>
                    <a:pt x="457" y="214"/>
                  </a:moveTo>
                  <a:lnTo>
                    <a:pt x="467" y="0"/>
                  </a:lnTo>
                  <a:lnTo>
                    <a:pt x="0" y="0"/>
                  </a:lnTo>
                  <a:lnTo>
                    <a:pt x="18" y="214"/>
                  </a:lnTo>
                  <a:lnTo>
                    <a:pt x="457" y="214"/>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24" name="Freeform 63"/>
            <p:cNvSpPr>
              <a:spLocks noChangeArrowheads="1"/>
            </p:cNvSpPr>
            <p:nvPr/>
          </p:nvSpPr>
          <p:spPr bwMode="auto">
            <a:xfrm>
              <a:off x="15103794" y="5126526"/>
              <a:ext cx="150190" cy="100133"/>
            </a:xfrm>
            <a:custGeom>
              <a:avLst/>
              <a:gdLst>
                <a:gd name="T0" fmla="*/ 0 w 515"/>
                <a:gd name="T1" fmla="*/ 345 h 346"/>
                <a:gd name="T2" fmla="*/ 430 w 515"/>
                <a:gd name="T3" fmla="*/ 345 h 346"/>
                <a:gd name="T4" fmla="*/ 514 w 515"/>
                <a:gd name="T5" fmla="*/ 0 h 346"/>
                <a:gd name="T6" fmla="*/ 28 w 515"/>
                <a:gd name="T7" fmla="*/ 0 h 346"/>
                <a:gd name="T8" fmla="*/ 0 w 515"/>
                <a:gd name="T9" fmla="*/ 345 h 346"/>
              </a:gdLst>
              <a:ahLst/>
              <a:cxnLst>
                <a:cxn ang="0">
                  <a:pos x="T0" y="T1"/>
                </a:cxn>
                <a:cxn ang="0">
                  <a:pos x="T2" y="T3"/>
                </a:cxn>
                <a:cxn ang="0">
                  <a:pos x="T4" y="T5"/>
                </a:cxn>
                <a:cxn ang="0">
                  <a:pos x="T6" y="T7"/>
                </a:cxn>
                <a:cxn ang="0">
                  <a:pos x="T8" y="T9"/>
                </a:cxn>
              </a:cxnLst>
              <a:rect l="0" t="0" r="r" b="b"/>
              <a:pathLst>
                <a:path w="515" h="346">
                  <a:moveTo>
                    <a:pt x="0" y="345"/>
                  </a:moveTo>
                  <a:lnTo>
                    <a:pt x="430" y="345"/>
                  </a:lnTo>
                  <a:lnTo>
                    <a:pt x="514" y="0"/>
                  </a:lnTo>
                  <a:lnTo>
                    <a:pt x="28" y="0"/>
                  </a:lnTo>
                  <a:lnTo>
                    <a:pt x="0" y="345"/>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25" name="Freeform 64"/>
            <p:cNvSpPr>
              <a:spLocks noChangeArrowheads="1"/>
            </p:cNvSpPr>
            <p:nvPr/>
          </p:nvSpPr>
          <p:spPr bwMode="auto">
            <a:xfrm>
              <a:off x="14807266" y="5247199"/>
              <a:ext cx="125800" cy="62905"/>
            </a:xfrm>
            <a:custGeom>
              <a:avLst/>
              <a:gdLst>
                <a:gd name="T0" fmla="*/ 0 w 430"/>
                <a:gd name="T1" fmla="*/ 0 h 215"/>
                <a:gd name="T2" fmla="*/ 56 w 430"/>
                <a:gd name="T3" fmla="*/ 214 h 215"/>
                <a:gd name="T4" fmla="*/ 429 w 430"/>
                <a:gd name="T5" fmla="*/ 214 h 215"/>
                <a:gd name="T6" fmla="*/ 411 w 430"/>
                <a:gd name="T7" fmla="*/ 0 h 215"/>
                <a:gd name="T8" fmla="*/ 0 w 430"/>
                <a:gd name="T9" fmla="*/ 0 h 215"/>
              </a:gdLst>
              <a:ahLst/>
              <a:cxnLst>
                <a:cxn ang="0">
                  <a:pos x="T0" y="T1"/>
                </a:cxn>
                <a:cxn ang="0">
                  <a:pos x="T2" y="T3"/>
                </a:cxn>
                <a:cxn ang="0">
                  <a:pos x="T4" y="T5"/>
                </a:cxn>
                <a:cxn ang="0">
                  <a:pos x="T6" y="T7"/>
                </a:cxn>
                <a:cxn ang="0">
                  <a:pos x="T8" y="T9"/>
                </a:cxn>
              </a:cxnLst>
              <a:rect l="0" t="0" r="r" b="b"/>
              <a:pathLst>
                <a:path w="430" h="215">
                  <a:moveTo>
                    <a:pt x="0" y="0"/>
                  </a:moveTo>
                  <a:lnTo>
                    <a:pt x="56" y="214"/>
                  </a:lnTo>
                  <a:lnTo>
                    <a:pt x="429" y="214"/>
                  </a:lnTo>
                  <a:lnTo>
                    <a:pt x="411" y="0"/>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26" name="Freeform 65"/>
            <p:cNvSpPr>
              <a:spLocks noChangeArrowheads="1"/>
            </p:cNvSpPr>
            <p:nvPr/>
          </p:nvSpPr>
          <p:spPr bwMode="auto">
            <a:xfrm>
              <a:off x="15097377" y="5247199"/>
              <a:ext cx="125800" cy="62905"/>
            </a:xfrm>
            <a:custGeom>
              <a:avLst/>
              <a:gdLst>
                <a:gd name="T0" fmla="*/ 430 w 431"/>
                <a:gd name="T1" fmla="*/ 0 h 215"/>
                <a:gd name="T2" fmla="*/ 19 w 431"/>
                <a:gd name="T3" fmla="*/ 0 h 215"/>
                <a:gd name="T4" fmla="*/ 0 w 431"/>
                <a:gd name="T5" fmla="*/ 214 h 215"/>
                <a:gd name="T6" fmla="*/ 374 w 431"/>
                <a:gd name="T7" fmla="*/ 214 h 215"/>
                <a:gd name="T8" fmla="*/ 430 w 431"/>
                <a:gd name="T9" fmla="*/ 0 h 215"/>
              </a:gdLst>
              <a:ahLst/>
              <a:cxnLst>
                <a:cxn ang="0">
                  <a:pos x="T0" y="T1"/>
                </a:cxn>
                <a:cxn ang="0">
                  <a:pos x="T2" y="T3"/>
                </a:cxn>
                <a:cxn ang="0">
                  <a:pos x="T4" y="T5"/>
                </a:cxn>
                <a:cxn ang="0">
                  <a:pos x="T6" y="T7"/>
                </a:cxn>
                <a:cxn ang="0">
                  <a:pos x="T8" y="T9"/>
                </a:cxn>
              </a:cxnLst>
              <a:rect l="0" t="0" r="r" b="b"/>
              <a:pathLst>
                <a:path w="431" h="215">
                  <a:moveTo>
                    <a:pt x="430" y="0"/>
                  </a:moveTo>
                  <a:lnTo>
                    <a:pt x="19" y="0"/>
                  </a:lnTo>
                  <a:lnTo>
                    <a:pt x="0" y="214"/>
                  </a:lnTo>
                  <a:lnTo>
                    <a:pt x="374" y="214"/>
                  </a:lnTo>
                  <a:lnTo>
                    <a:pt x="43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27" name="Freeform 66"/>
            <p:cNvSpPr>
              <a:spLocks noChangeArrowheads="1"/>
            </p:cNvSpPr>
            <p:nvPr/>
          </p:nvSpPr>
          <p:spPr bwMode="auto">
            <a:xfrm>
              <a:off x="15114064" y="4948085"/>
              <a:ext cx="304231" cy="160469"/>
            </a:xfrm>
            <a:custGeom>
              <a:avLst/>
              <a:gdLst>
                <a:gd name="T0" fmla="*/ 708 w 1046"/>
                <a:gd name="T1" fmla="*/ 0 h 552"/>
                <a:gd name="T2" fmla="*/ 708 w 1046"/>
                <a:gd name="T3" fmla="*/ 0 h 552"/>
                <a:gd name="T4" fmla="*/ 653 w 1046"/>
                <a:gd name="T5" fmla="*/ 9 h 552"/>
                <a:gd name="T6" fmla="*/ 634 w 1046"/>
                <a:gd name="T7" fmla="*/ 37 h 552"/>
                <a:gd name="T8" fmla="*/ 363 w 1046"/>
                <a:gd name="T9" fmla="*/ 298 h 552"/>
                <a:gd name="T10" fmla="*/ 345 w 1046"/>
                <a:gd name="T11" fmla="*/ 335 h 552"/>
                <a:gd name="T12" fmla="*/ 19 w 1046"/>
                <a:gd name="T13" fmla="*/ 335 h 552"/>
                <a:gd name="T14" fmla="*/ 0 w 1046"/>
                <a:gd name="T15" fmla="*/ 551 h 552"/>
                <a:gd name="T16" fmla="*/ 494 w 1046"/>
                <a:gd name="T17" fmla="*/ 551 h 552"/>
                <a:gd name="T18" fmla="*/ 531 w 1046"/>
                <a:gd name="T19" fmla="*/ 410 h 552"/>
                <a:gd name="T20" fmla="*/ 747 w 1046"/>
                <a:gd name="T21" fmla="*/ 206 h 552"/>
                <a:gd name="T22" fmla="*/ 914 w 1046"/>
                <a:gd name="T23" fmla="*/ 206 h 552"/>
                <a:gd name="T24" fmla="*/ 914 w 1046"/>
                <a:gd name="T25" fmla="*/ 0 h 552"/>
                <a:gd name="T26" fmla="*/ 708 w 1046"/>
                <a:gd name="T27"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6" h="552">
                  <a:moveTo>
                    <a:pt x="708" y="0"/>
                  </a:moveTo>
                  <a:lnTo>
                    <a:pt x="708" y="0"/>
                  </a:lnTo>
                  <a:cubicBezTo>
                    <a:pt x="690" y="0"/>
                    <a:pt x="671" y="0"/>
                    <a:pt x="653" y="9"/>
                  </a:cubicBezTo>
                  <a:cubicBezTo>
                    <a:pt x="643" y="19"/>
                    <a:pt x="634" y="29"/>
                    <a:pt x="634" y="37"/>
                  </a:cubicBezTo>
                  <a:cubicBezTo>
                    <a:pt x="541" y="121"/>
                    <a:pt x="457" y="215"/>
                    <a:pt x="363" y="298"/>
                  </a:cubicBezTo>
                  <a:cubicBezTo>
                    <a:pt x="354" y="308"/>
                    <a:pt x="345" y="317"/>
                    <a:pt x="345" y="335"/>
                  </a:cubicBezTo>
                  <a:cubicBezTo>
                    <a:pt x="19" y="335"/>
                    <a:pt x="19" y="335"/>
                    <a:pt x="19" y="335"/>
                  </a:cubicBezTo>
                  <a:cubicBezTo>
                    <a:pt x="0" y="551"/>
                    <a:pt x="0" y="551"/>
                    <a:pt x="0" y="551"/>
                  </a:cubicBezTo>
                  <a:cubicBezTo>
                    <a:pt x="494" y="551"/>
                    <a:pt x="494" y="551"/>
                    <a:pt x="494" y="551"/>
                  </a:cubicBezTo>
                  <a:cubicBezTo>
                    <a:pt x="531" y="410"/>
                    <a:pt x="531" y="410"/>
                    <a:pt x="531" y="410"/>
                  </a:cubicBezTo>
                  <a:cubicBezTo>
                    <a:pt x="606" y="345"/>
                    <a:pt x="671" y="270"/>
                    <a:pt x="747" y="206"/>
                  </a:cubicBezTo>
                  <a:cubicBezTo>
                    <a:pt x="914" y="206"/>
                    <a:pt x="914" y="206"/>
                    <a:pt x="914" y="206"/>
                  </a:cubicBezTo>
                  <a:cubicBezTo>
                    <a:pt x="1045" y="206"/>
                    <a:pt x="1045" y="0"/>
                    <a:pt x="914" y="0"/>
                  </a:cubicBezTo>
                  <a:lnTo>
                    <a:pt x="708"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28" name="Freeform 67"/>
            <p:cNvSpPr>
              <a:spLocks noChangeArrowheads="1"/>
            </p:cNvSpPr>
            <p:nvPr/>
          </p:nvSpPr>
          <p:spPr bwMode="auto">
            <a:xfrm>
              <a:off x="14929214" y="5045650"/>
              <a:ext cx="170729" cy="62904"/>
            </a:xfrm>
            <a:custGeom>
              <a:avLst/>
              <a:gdLst>
                <a:gd name="T0" fmla="*/ 18 w 588"/>
                <a:gd name="T1" fmla="*/ 216 h 217"/>
                <a:gd name="T2" fmla="*/ 569 w 588"/>
                <a:gd name="T3" fmla="*/ 216 h 217"/>
                <a:gd name="T4" fmla="*/ 587 w 588"/>
                <a:gd name="T5" fmla="*/ 0 h 217"/>
                <a:gd name="T6" fmla="*/ 0 w 588"/>
                <a:gd name="T7" fmla="*/ 0 h 217"/>
                <a:gd name="T8" fmla="*/ 18 w 588"/>
                <a:gd name="T9" fmla="*/ 216 h 217"/>
              </a:gdLst>
              <a:ahLst/>
              <a:cxnLst>
                <a:cxn ang="0">
                  <a:pos x="T0" y="T1"/>
                </a:cxn>
                <a:cxn ang="0">
                  <a:pos x="T2" y="T3"/>
                </a:cxn>
                <a:cxn ang="0">
                  <a:pos x="T4" y="T5"/>
                </a:cxn>
                <a:cxn ang="0">
                  <a:pos x="T6" y="T7"/>
                </a:cxn>
                <a:cxn ang="0">
                  <a:pos x="T8" y="T9"/>
                </a:cxn>
              </a:cxnLst>
              <a:rect l="0" t="0" r="r" b="b"/>
              <a:pathLst>
                <a:path w="588" h="217">
                  <a:moveTo>
                    <a:pt x="18" y="216"/>
                  </a:moveTo>
                  <a:lnTo>
                    <a:pt x="569" y="216"/>
                  </a:lnTo>
                  <a:lnTo>
                    <a:pt x="587" y="0"/>
                  </a:lnTo>
                  <a:lnTo>
                    <a:pt x="0" y="0"/>
                  </a:lnTo>
                  <a:lnTo>
                    <a:pt x="18" y="216"/>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29" name="Freeform 68"/>
            <p:cNvSpPr>
              <a:spLocks noChangeArrowheads="1"/>
            </p:cNvSpPr>
            <p:nvPr/>
          </p:nvSpPr>
          <p:spPr bwMode="auto">
            <a:xfrm>
              <a:off x="14775174" y="5126526"/>
              <a:ext cx="152758" cy="100133"/>
            </a:xfrm>
            <a:custGeom>
              <a:avLst/>
              <a:gdLst>
                <a:gd name="T0" fmla="*/ 523 w 524"/>
                <a:gd name="T1" fmla="*/ 345 h 346"/>
                <a:gd name="T2" fmla="*/ 494 w 524"/>
                <a:gd name="T3" fmla="*/ 0 h 346"/>
                <a:gd name="T4" fmla="*/ 0 w 524"/>
                <a:gd name="T5" fmla="*/ 0 h 346"/>
                <a:gd name="T6" fmla="*/ 93 w 524"/>
                <a:gd name="T7" fmla="*/ 345 h 346"/>
                <a:gd name="T8" fmla="*/ 523 w 524"/>
                <a:gd name="T9" fmla="*/ 345 h 346"/>
              </a:gdLst>
              <a:ahLst/>
              <a:cxnLst>
                <a:cxn ang="0">
                  <a:pos x="T0" y="T1"/>
                </a:cxn>
                <a:cxn ang="0">
                  <a:pos x="T2" y="T3"/>
                </a:cxn>
                <a:cxn ang="0">
                  <a:pos x="T4" y="T5"/>
                </a:cxn>
                <a:cxn ang="0">
                  <a:pos x="T6" y="T7"/>
                </a:cxn>
                <a:cxn ang="0">
                  <a:pos x="T8" y="T9"/>
                </a:cxn>
              </a:cxnLst>
              <a:rect l="0" t="0" r="r" b="b"/>
              <a:pathLst>
                <a:path w="524" h="346">
                  <a:moveTo>
                    <a:pt x="523" y="345"/>
                  </a:moveTo>
                  <a:lnTo>
                    <a:pt x="494" y="0"/>
                  </a:lnTo>
                  <a:lnTo>
                    <a:pt x="0" y="0"/>
                  </a:lnTo>
                  <a:lnTo>
                    <a:pt x="93" y="345"/>
                  </a:lnTo>
                  <a:lnTo>
                    <a:pt x="523" y="345"/>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30" name="Freeform 69"/>
            <p:cNvSpPr>
              <a:spLocks noChangeArrowheads="1"/>
            </p:cNvSpPr>
            <p:nvPr/>
          </p:nvSpPr>
          <p:spPr bwMode="auto">
            <a:xfrm>
              <a:off x="14753351" y="5045650"/>
              <a:ext cx="163026" cy="62904"/>
            </a:xfrm>
            <a:custGeom>
              <a:avLst/>
              <a:gdLst>
                <a:gd name="T0" fmla="*/ 0 w 562"/>
                <a:gd name="T1" fmla="*/ 0 h 217"/>
                <a:gd name="T2" fmla="*/ 65 w 562"/>
                <a:gd name="T3" fmla="*/ 216 h 217"/>
                <a:gd name="T4" fmla="*/ 561 w 562"/>
                <a:gd name="T5" fmla="*/ 216 h 217"/>
                <a:gd name="T6" fmla="*/ 541 w 562"/>
                <a:gd name="T7" fmla="*/ 0 h 217"/>
                <a:gd name="T8" fmla="*/ 0 w 562"/>
                <a:gd name="T9" fmla="*/ 0 h 217"/>
              </a:gdLst>
              <a:ahLst/>
              <a:cxnLst>
                <a:cxn ang="0">
                  <a:pos x="T0" y="T1"/>
                </a:cxn>
                <a:cxn ang="0">
                  <a:pos x="T2" y="T3"/>
                </a:cxn>
                <a:cxn ang="0">
                  <a:pos x="T4" y="T5"/>
                </a:cxn>
                <a:cxn ang="0">
                  <a:pos x="T6" y="T7"/>
                </a:cxn>
                <a:cxn ang="0">
                  <a:pos x="T8" y="T9"/>
                </a:cxn>
              </a:cxnLst>
              <a:rect l="0" t="0" r="r" b="b"/>
              <a:pathLst>
                <a:path w="562" h="217">
                  <a:moveTo>
                    <a:pt x="0" y="0"/>
                  </a:moveTo>
                  <a:lnTo>
                    <a:pt x="65" y="216"/>
                  </a:lnTo>
                  <a:lnTo>
                    <a:pt x="561" y="216"/>
                  </a:lnTo>
                  <a:lnTo>
                    <a:pt x="541" y="0"/>
                  </a:lnTo>
                  <a:lnTo>
                    <a:pt x="0"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31" name="Freeform 70"/>
            <p:cNvSpPr>
              <a:spLocks noChangeArrowheads="1"/>
            </p:cNvSpPr>
            <p:nvPr/>
          </p:nvSpPr>
          <p:spPr bwMode="auto">
            <a:xfrm>
              <a:off x="14938201" y="5126526"/>
              <a:ext cx="155324" cy="100133"/>
            </a:xfrm>
            <a:custGeom>
              <a:avLst/>
              <a:gdLst>
                <a:gd name="T0" fmla="*/ 532 w 533"/>
                <a:gd name="T1" fmla="*/ 0 h 346"/>
                <a:gd name="T2" fmla="*/ 0 w 533"/>
                <a:gd name="T3" fmla="*/ 0 h 346"/>
                <a:gd name="T4" fmla="*/ 28 w 533"/>
                <a:gd name="T5" fmla="*/ 345 h 346"/>
                <a:gd name="T6" fmla="*/ 504 w 533"/>
                <a:gd name="T7" fmla="*/ 345 h 346"/>
                <a:gd name="T8" fmla="*/ 532 w 533"/>
                <a:gd name="T9" fmla="*/ 0 h 346"/>
              </a:gdLst>
              <a:ahLst/>
              <a:cxnLst>
                <a:cxn ang="0">
                  <a:pos x="T0" y="T1"/>
                </a:cxn>
                <a:cxn ang="0">
                  <a:pos x="T2" y="T3"/>
                </a:cxn>
                <a:cxn ang="0">
                  <a:pos x="T4" y="T5"/>
                </a:cxn>
                <a:cxn ang="0">
                  <a:pos x="T6" y="T7"/>
                </a:cxn>
                <a:cxn ang="0">
                  <a:pos x="T8" y="T9"/>
                </a:cxn>
              </a:cxnLst>
              <a:rect l="0" t="0" r="r" b="b"/>
              <a:pathLst>
                <a:path w="533" h="346">
                  <a:moveTo>
                    <a:pt x="532" y="0"/>
                  </a:moveTo>
                  <a:lnTo>
                    <a:pt x="0" y="0"/>
                  </a:lnTo>
                  <a:lnTo>
                    <a:pt x="28" y="345"/>
                  </a:lnTo>
                  <a:lnTo>
                    <a:pt x="504" y="345"/>
                  </a:lnTo>
                  <a:lnTo>
                    <a:pt x="532"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32" name="Freeform 71"/>
            <p:cNvSpPr>
              <a:spLocks noChangeArrowheads="1"/>
            </p:cNvSpPr>
            <p:nvPr/>
          </p:nvSpPr>
          <p:spPr bwMode="auto">
            <a:xfrm>
              <a:off x="14829088" y="5325510"/>
              <a:ext cx="103978" cy="100133"/>
            </a:xfrm>
            <a:custGeom>
              <a:avLst/>
              <a:gdLst>
                <a:gd name="T0" fmla="*/ 178 w 356"/>
                <a:gd name="T1" fmla="*/ 0 h 346"/>
                <a:gd name="T2" fmla="*/ 178 w 356"/>
                <a:gd name="T3" fmla="*/ 0 h 346"/>
                <a:gd name="T4" fmla="*/ 355 w 356"/>
                <a:gd name="T5" fmla="*/ 167 h 346"/>
                <a:gd name="T6" fmla="*/ 178 w 356"/>
                <a:gd name="T7" fmla="*/ 345 h 346"/>
                <a:gd name="T8" fmla="*/ 0 w 356"/>
                <a:gd name="T9" fmla="*/ 167 h 346"/>
                <a:gd name="T10" fmla="*/ 178 w 356"/>
                <a:gd name="T11" fmla="*/ 0 h 346"/>
              </a:gdLst>
              <a:ahLst/>
              <a:cxnLst>
                <a:cxn ang="0">
                  <a:pos x="T0" y="T1"/>
                </a:cxn>
                <a:cxn ang="0">
                  <a:pos x="T2" y="T3"/>
                </a:cxn>
                <a:cxn ang="0">
                  <a:pos x="T4" y="T5"/>
                </a:cxn>
                <a:cxn ang="0">
                  <a:pos x="T6" y="T7"/>
                </a:cxn>
                <a:cxn ang="0">
                  <a:pos x="T8" y="T9"/>
                </a:cxn>
                <a:cxn ang="0">
                  <a:pos x="T10" y="T11"/>
                </a:cxn>
              </a:cxnLst>
              <a:rect l="0" t="0" r="r" b="b"/>
              <a:pathLst>
                <a:path w="356" h="346">
                  <a:moveTo>
                    <a:pt x="178" y="0"/>
                  </a:moveTo>
                  <a:lnTo>
                    <a:pt x="178" y="0"/>
                  </a:lnTo>
                  <a:cubicBezTo>
                    <a:pt x="271" y="0"/>
                    <a:pt x="355" y="73"/>
                    <a:pt x="355" y="167"/>
                  </a:cubicBezTo>
                  <a:cubicBezTo>
                    <a:pt x="355" y="269"/>
                    <a:pt x="271" y="345"/>
                    <a:pt x="178" y="345"/>
                  </a:cubicBezTo>
                  <a:cubicBezTo>
                    <a:pt x="84" y="345"/>
                    <a:pt x="0" y="269"/>
                    <a:pt x="0" y="167"/>
                  </a:cubicBezTo>
                  <a:cubicBezTo>
                    <a:pt x="0" y="73"/>
                    <a:pt x="84" y="0"/>
                    <a:pt x="178" y="0"/>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33" name="Freeform 72"/>
            <p:cNvSpPr>
              <a:spLocks noChangeArrowheads="1"/>
            </p:cNvSpPr>
            <p:nvPr/>
          </p:nvSpPr>
          <p:spPr bwMode="auto">
            <a:xfrm>
              <a:off x="15097377" y="5325510"/>
              <a:ext cx="101410" cy="100133"/>
            </a:xfrm>
            <a:custGeom>
              <a:avLst/>
              <a:gdLst>
                <a:gd name="T0" fmla="*/ 178 w 348"/>
                <a:gd name="T1" fmla="*/ 0 h 346"/>
                <a:gd name="T2" fmla="*/ 178 w 348"/>
                <a:gd name="T3" fmla="*/ 0 h 346"/>
                <a:gd name="T4" fmla="*/ 347 w 348"/>
                <a:gd name="T5" fmla="*/ 167 h 346"/>
                <a:gd name="T6" fmla="*/ 178 w 348"/>
                <a:gd name="T7" fmla="*/ 345 h 346"/>
                <a:gd name="T8" fmla="*/ 0 w 348"/>
                <a:gd name="T9" fmla="*/ 167 h 346"/>
                <a:gd name="T10" fmla="*/ 178 w 348"/>
                <a:gd name="T11" fmla="*/ 0 h 346"/>
              </a:gdLst>
              <a:ahLst/>
              <a:cxnLst>
                <a:cxn ang="0">
                  <a:pos x="T0" y="T1"/>
                </a:cxn>
                <a:cxn ang="0">
                  <a:pos x="T2" y="T3"/>
                </a:cxn>
                <a:cxn ang="0">
                  <a:pos x="T4" y="T5"/>
                </a:cxn>
                <a:cxn ang="0">
                  <a:pos x="T6" y="T7"/>
                </a:cxn>
                <a:cxn ang="0">
                  <a:pos x="T8" y="T9"/>
                </a:cxn>
                <a:cxn ang="0">
                  <a:pos x="T10" y="T11"/>
                </a:cxn>
              </a:cxnLst>
              <a:rect l="0" t="0" r="r" b="b"/>
              <a:pathLst>
                <a:path w="348" h="346">
                  <a:moveTo>
                    <a:pt x="178" y="0"/>
                  </a:moveTo>
                  <a:lnTo>
                    <a:pt x="178" y="0"/>
                  </a:lnTo>
                  <a:cubicBezTo>
                    <a:pt x="271" y="0"/>
                    <a:pt x="347" y="73"/>
                    <a:pt x="347" y="167"/>
                  </a:cubicBezTo>
                  <a:cubicBezTo>
                    <a:pt x="347" y="269"/>
                    <a:pt x="271" y="345"/>
                    <a:pt x="178" y="345"/>
                  </a:cubicBezTo>
                  <a:cubicBezTo>
                    <a:pt x="76" y="345"/>
                    <a:pt x="0" y="269"/>
                    <a:pt x="0" y="167"/>
                  </a:cubicBezTo>
                  <a:cubicBezTo>
                    <a:pt x="0" y="73"/>
                    <a:pt x="76" y="0"/>
                    <a:pt x="178" y="0"/>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sp>
        <p:nvSpPr>
          <p:cNvPr id="134" name="Freeform 73"/>
          <p:cNvSpPr>
            <a:spLocks noChangeArrowheads="1"/>
          </p:cNvSpPr>
          <p:nvPr/>
        </p:nvSpPr>
        <p:spPr bwMode="auto">
          <a:xfrm>
            <a:off x="18898742" y="6048967"/>
            <a:ext cx="839620" cy="707433"/>
          </a:xfrm>
          <a:custGeom>
            <a:avLst/>
            <a:gdLst>
              <a:gd name="T0" fmla="*/ 45 w 2884"/>
              <a:gd name="T1" fmla="*/ 672 h 2428"/>
              <a:gd name="T2" fmla="*/ 45 w 2884"/>
              <a:gd name="T3" fmla="*/ 672 h 2428"/>
              <a:gd name="T4" fmla="*/ 0 w 2884"/>
              <a:gd name="T5" fmla="*/ 747 h 2428"/>
              <a:gd name="T6" fmla="*/ 45 w 2884"/>
              <a:gd name="T7" fmla="*/ 812 h 2428"/>
              <a:gd name="T8" fmla="*/ 288 w 2884"/>
              <a:gd name="T9" fmla="*/ 1083 h 2428"/>
              <a:gd name="T10" fmla="*/ 1642 w 2884"/>
              <a:gd name="T11" fmla="*/ 2427 h 2428"/>
              <a:gd name="T12" fmla="*/ 2883 w 2884"/>
              <a:gd name="T13" fmla="*/ 1195 h 2428"/>
              <a:gd name="T14" fmla="*/ 2613 w 2884"/>
              <a:gd name="T15" fmla="*/ 1334 h 2428"/>
              <a:gd name="T16" fmla="*/ 1903 w 2884"/>
              <a:gd name="T17" fmla="*/ 981 h 2428"/>
              <a:gd name="T18" fmla="*/ 1912 w 2884"/>
              <a:gd name="T19" fmla="*/ 840 h 2428"/>
              <a:gd name="T20" fmla="*/ 1184 w 2884"/>
              <a:gd name="T21" fmla="*/ 0 h 2428"/>
              <a:gd name="T22" fmla="*/ 410 w 2884"/>
              <a:gd name="T23" fmla="*/ 504 h 2428"/>
              <a:gd name="T24" fmla="*/ 45 w 2884"/>
              <a:gd name="T25" fmla="*/ 672 h 2428"/>
              <a:gd name="T26" fmla="*/ 746 w 2884"/>
              <a:gd name="T27" fmla="*/ 812 h 2428"/>
              <a:gd name="T28" fmla="*/ 746 w 2884"/>
              <a:gd name="T29" fmla="*/ 812 h 2428"/>
              <a:gd name="T30" fmla="*/ 624 w 2884"/>
              <a:gd name="T31" fmla="*/ 700 h 2428"/>
              <a:gd name="T32" fmla="*/ 746 w 2884"/>
              <a:gd name="T33" fmla="*/ 579 h 2428"/>
              <a:gd name="T34" fmla="*/ 867 w 2884"/>
              <a:gd name="T35" fmla="*/ 700 h 2428"/>
              <a:gd name="T36" fmla="*/ 746 w 2884"/>
              <a:gd name="T37" fmla="*/ 812 h 2428"/>
              <a:gd name="T38" fmla="*/ 45 w 2884"/>
              <a:gd name="T39" fmla="*/ 672 h 2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4" h="2428">
                <a:moveTo>
                  <a:pt x="45" y="672"/>
                </a:moveTo>
                <a:lnTo>
                  <a:pt x="45" y="672"/>
                </a:lnTo>
                <a:cubicBezTo>
                  <a:pt x="18" y="691"/>
                  <a:pt x="0" y="718"/>
                  <a:pt x="0" y="747"/>
                </a:cubicBezTo>
                <a:cubicBezTo>
                  <a:pt x="8" y="775"/>
                  <a:pt x="18" y="803"/>
                  <a:pt x="45" y="812"/>
                </a:cubicBezTo>
                <a:cubicBezTo>
                  <a:pt x="288" y="1083"/>
                  <a:pt x="288" y="1083"/>
                  <a:pt x="288" y="1083"/>
                </a:cubicBezTo>
                <a:cubicBezTo>
                  <a:pt x="288" y="1913"/>
                  <a:pt x="839" y="2427"/>
                  <a:pt x="1642" y="2427"/>
                </a:cubicBezTo>
                <a:cubicBezTo>
                  <a:pt x="2332" y="2427"/>
                  <a:pt x="2883" y="1699"/>
                  <a:pt x="2883" y="1195"/>
                </a:cubicBezTo>
                <a:cubicBezTo>
                  <a:pt x="2883" y="961"/>
                  <a:pt x="2789" y="1214"/>
                  <a:pt x="2613" y="1334"/>
                </a:cubicBezTo>
                <a:cubicBezTo>
                  <a:pt x="2416" y="1446"/>
                  <a:pt x="1885" y="1522"/>
                  <a:pt x="1903" y="981"/>
                </a:cubicBezTo>
                <a:cubicBezTo>
                  <a:pt x="1912" y="933"/>
                  <a:pt x="1912" y="887"/>
                  <a:pt x="1912" y="840"/>
                </a:cubicBezTo>
                <a:cubicBezTo>
                  <a:pt x="1912" y="392"/>
                  <a:pt x="1632" y="0"/>
                  <a:pt x="1184" y="0"/>
                </a:cubicBezTo>
                <a:cubicBezTo>
                  <a:pt x="773" y="0"/>
                  <a:pt x="475" y="233"/>
                  <a:pt x="410" y="504"/>
                </a:cubicBezTo>
                <a:cubicBezTo>
                  <a:pt x="45" y="672"/>
                  <a:pt x="45" y="672"/>
                  <a:pt x="45" y="672"/>
                </a:cubicBezTo>
                <a:lnTo>
                  <a:pt x="746" y="812"/>
                </a:lnTo>
                <a:lnTo>
                  <a:pt x="746" y="812"/>
                </a:lnTo>
                <a:cubicBezTo>
                  <a:pt x="680" y="812"/>
                  <a:pt x="624" y="765"/>
                  <a:pt x="624" y="700"/>
                </a:cubicBezTo>
                <a:cubicBezTo>
                  <a:pt x="624" y="635"/>
                  <a:pt x="680" y="579"/>
                  <a:pt x="746" y="579"/>
                </a:cubicBezTo>
                <a:cubicBezTo>
                  <a:pt x="810" y="579"/>
                  <a:pt x="867" y="635"/>
                  <a:pt x="867" y="700"/>
                </a:cubicBezTo>
                <a:cubicBezTo>
                  <a:pt x="867" y="765"/>
                  <a:pt x="810" y="812"/>
                  <a:pt x="746" y="812"/>
                </a:cubicBezTo>
                <a:lnTo>
                  <a:pt x="45" y="672"/>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35" name="Freeform 74"/>
          <p:cNvSpPr>
            <a:spLocks noChangeArrowheads="1"/>
          </p:cNvSpPr>
          <p:nvPr/>
        </p:nvSpPr>
        <p:spPr bwMode="auto">
          <a:xfrm>
            <a:off x="19708833" y="7375241"/>
            <a:ext cx="658601" cy="657360"/>
          </a:xfrm>
          <a:custGeom>
            <a:avLst/>
            <a:gdLst>
              <a:gd name="T0" fmla="*/ 1130 w 2260"/>
              <a:gd name="T1" fmla="*/ 2258 h 2259"/>
              <a:gd name="T2" fmla="*/ 1130 w 2260"/>
              <a:gd name="T3" fmla="*/ 2258 h 2259"/>
              <a:gd name="T4" fmla="*/ 2259 w 2260"/>
              <a:gd name="T5" fmla="*/ 1130 h 2259"/>
              <a:gd name="T6" fmla="*/ 1130 w 2260"/>
              <a:gd name="T7" fmla="*/ 0 h 2259"/>
              <a:gd name="T8" fmla="*/ 0 w 2260"/>
              <a:gd name="T9" fmla="*/ 1130 h 2259"/>
              <a:gd name="T10" fmla="*/ 1130 w 2260"/>
              <a:gd name="T11" fmla="*/ 2258 h 2259"/>
              <a:gd name="T12" fmla="*/ 449 w 2260"/>
              <a:gd name="T13" fmla="*/ 1913 h 2259"/>
              <a:gd name="T14" fmla="*/ 449 w 2260"/>
              <a:gd name="T15" fmla="*/ 1913 h 2259"/>
              <a:gd name="T16" fmla="*/ 355 w 2260"/>
              <a:gd name="T17" fmla="*/ 1819 h 2259"/>
              <a:gd name="T18" fmla="*/ 561 w 2260"/>
              <a:gd name="T19" fmla="*/ 1605 h 2259"/>
              <a:gd name="T20" fmla="*/ 653 w 2260"/>
              <a:gd name="T21" fmla="*/ 1699 h 2259"/>
              <a:gd name="T22" fmla="*/ 1130 w 2260"/>
              <a:gd name="T23" fmla="*/ 2258 h 2259"/>
              <a:gd name="T24" fmla="*/ 1195 w 2260"/>
              <a:gd name="T25" fmla="*/ 2166 h 2259"/>
              <a:gd name="T26" fmla="*/ 1195 w 2260"/>
              <a:gd name="T27" fmla="*/ 2166 h 2259"/>
              <a:gd name="T28" fmla="*/ 1065 w 2260"/>
              <a:gd name="T29" fmla="*/ 2166 h 2259"/>
              <a:gd name="T30" fmla="*/ 1065 w 2260"/>
              <a:gd name="T31" fmla="*/ 1866 h 2259"/>
              <a:gd name="T32" fmla="*/ 1195 w 2260"/>
              <a:gd name="T33" fmla="*/ 1866 h 2259"/>
              <a:gd name="T34" fmla="*/ 1195 w 2260"/>
              <a:gd name="T35" fmla="*/ 2166 h 2259"/>
              <a:gd name="T36" fmla="*/ 2166 w 2260"/>
              <a:gd name="T37" fmla="*/ 1195 h 2259"/>
              <a:gd name="T38" fmla="*/ 2166 w 2260"/>
              <a:gd name="T39" fmla="*/ 1195 h 2259"/>
              <a:gd name="T40" fmla="*/ 1867 w 2260"/>
              <a:gd name="T41" fmla="*/ 1195 h 2259"/>
              <a:gd name="T42" fmla="*/ 1867 w 2260"/>
              <a:gd name="T43" fmla="*/ 1064 h 2259"/>
              <a:gd name="T44" fmla="*/ 2166 w 2260"/>
              <a:gd name="T45" fmla="*/ 1064 h 2259"/>
              <a:gd name="T46" fmla="*/ 2166 w 2260"/>
              <a:gd name="T47" fmla="*/ 1195 h 2259"/>
              <a:gd name="T48" fmla="*/ 1811 w 2260"/>
              <a:gd name="T49" fmla="*/ 355 h 2259"/>
              <a:gd name="T50" fmla="*/ 1811 w 2260"/>
              <a:gd name="T51" fmla="*/ 355 h 2259"/>
              <a:gd name="T52" fmla="*/ 1904 w 2260"/>
              <a:gd name="T53" fmla="*/ 448 h 2259"/>
              <a:gd name="T54" fmla="*/ 1699 w 2260"/>
              <a:gd name="T55" fmla="*/ 663 h 2259"/>
              <a:gd name="T56" fmla="*/ 1606 w 2260"/>
              <a:gd name="T57" fmla="*/ 569 h 2259"/>
              <a:gd name="T58" fmla="*/ 1811 w 2260"/>
              <a:gd name="T59" fmla="*/ 355 h 2259"/>
              <a:gd name="T60" fmla="*/ 1699 w 2260"/>
              <a:gd name="T61" fmla="*/ 1605 h 2259"/>
              <a:gd name="T62" fmla="*/ 1699 w 2260"/>
              <a:gd name="T63" fmla="*/ 1605 h 2259"/>
              <a:gd name="T64" fmla="*/ 1904 w 2260"/>
              <a:gd name="T65" fmla="*/ 1819 h 2259"/>
              <a:gd name="T66" fmla="*/ 1811 w 2260"/>
              <a:gd name="T67" fmla="*/ 1913 h 2259"/>
              <a:gd name="T68" fmla="*/ 1606 w 2260"/>
              <a:gd name="T69" fmla="*/ 1699 h 2259"/>
              <a:gd name="T70" fmla="*/ 1699 w 2260"/>
              <a:gd name="T71" fmla="*/ 1605 h 2259"/>
              <a:gd name="T72" fmla="*/ 1065 w 2260"/>
              <a:gd name="T73" fmla="*/ 93 h 2259"/>
              <a:gd name="T74" fmla="*/ 1065 w 2260"/>
              <a:gd name="T75" fmla="*/ 93 h 2259"/>
              <a:gd name="T76" fmla="*/ 1195 w 2260"/>
              <a:gd name="T77" fmla="*/ 93 h 2259"/>
              <a:gd name="T78" fmla="*/ 1195 w 2260"/>
              <a:gd name="T79" fmla="*/ 401 h 2259"/>
              <a:gd name="T80" fmla="*/ 1065 w 2260"/>
              <a:gd name="T81" fmla="*/ 401 h 2259"/>
              <a:gd name="T82" fmla="*/ 1065 w 2260"/>
              <a:gd name="T83" fmla="*/ 93 h 2259"/>
              <a:gd name="T84" fmla="*/ 953 w 2260"/>
              <a:gd name="T85" fmla="*/ 868 h 2259"/>
              <a:gd name="T86" fmla="*/ 953 w 2260"/>
              <a:gd name="T87" fmla="*/ 868 h 2259"/>
              <a:gd name="T88" fmla="*/ 1139 w 2260"/>
              <a:gd name="T89" fmla="*/ 1054 h 2259"/>
              <a:gd name="T90" fmla="*/ 1494 w 2260"/>
              <a:gd name="T91" fmla="*/ 709 h 2259"/>
              <a:gd name="T92" fmla="*/ 1587 w 2260"/>
              <a:gd name="T93" fmla="*/ 803 h 2259"/>
              <a:gd name="T94" fmla="*/ 1139 w 2260"/>
              <a:gd name="T95" fmla="*/ 1242 h 2259"/>
              <a:gd name="T96" fmla="*/ 859 w 2260"/>
              <a:gd name="T97" fmla="*/ 961 h 2259"/>
              <a:gd name="T98" fmla="*/ 953 w 2260"/>
              <a:gd name="T99" fmla="*/ 868 h 2259"/>
              <a:gd name="T100" fmla="*/ 449 w 2260"/>
              <a:gd name="T101" fmla="*/ 355 h 2259"/>
              <a:gd name="T102" fmla="*/ 449 w 2260"/>
              <a:gd name="T103" fmla="*/ 355 h 2259"/>
              <a:gd name="T104" fmla="*/ 653 w 2260"/>
              <a:gd name="T105" fmla="*/ 569 h 2259"/>
              <a:gd name="T106" fmla="*/ 561 w 2260"/>
              <a:gd name="T107" fmla="*/ 663 h 2259"/>
              <a:gd name="T108" fmla="*/ 355 w 2260"/>
              <a:gd name="T109" fmla="*/ 448 h 2259"/>
              <a:gd name="T110" fmla="*/ 449 w 2260"/>
              <a:gd name="T111" fmla="*/ 355 h 2259"/>
              <a:gd name="T112" fmla="*/ 392 w 2260"/>
              <a:gd name="T113" fmla="*/ 1195 h 2259"/>
              <a:gd name="T114" fmla="*/ 392 w 2260"/>
              <a:gd name="T115" fmla="*/ 1195 h 2259"/>
              <a:gd name="T116" fmla="*/ 94 w 2260"/>
              <a:gd name="T117" fmla="*/ 1195 h 2259"/>
              <a:gd name="T118" fmla="*/ 94 w 2260"/>
              <a:gd name="T119" fmla="*/ 1064 h 2259"/>
              <a:gd name="T120" fmla="*/ 392 w 2260"/>
              <a:gd name="T121" fmla="*/ 1064 h 2259"/>
              <a:gd name="T122" fmla="*/ 392 w 2260"/>
              <a:gd name="T123" fmla="*/ 1195 h 2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60" h="2259">
                <a:moveTo>
                  <a:pt x="1130" y="2258"/>
                </a:moveTo>
                <a:lnTo>
                  <a:pt x="1130" y="2258"/>
                </a:lnTo>
                <a:cubicBezTo>
                  <a:pt x="1755" y="2258"/>
                  <a:pt x="2259" y="1754"/>
                  <a:pt x="2259" y="1130"/>
                </a:cubicBezTo>
                <a:cubicBezTo>
                  <a:pt x="2259" y="504"/>
                  <a:pt x="1755" y="0"/>
                  <a:pt x="1130" y="0"/>
                </a:cubicBezTo>
                <a:cubicBezTo>
                  <a:pt x="504" y="0"/>
                  <a:pt x="0" y="504"/>
                  <a:pt x="0" y="1130"/>
                </a:cubicBezTo>
                <a:cubicBezTo>
                  <a:pt x="0" y="1754"/>
                  <a:pt x="504" y="2258"/>
                  <a:pt x="1130" y="2258"/>
                </a:cubicBezTo>
                <a:lnTo>
                  <a:pt x="449" y="1913"/>
                </a:lnTo>
                <a:lnTo>
                  <a:pt x="449" y="1913"/>
                </a:lnTo>
                <a:cubicBezTo>
                  <a:pt x="355" y="1819"/>
                  <a:pt x="355" y="1819"/>
                  <a:pt x="355" y="1819"/>
                </a:cubicBezTo>
                <a:cubicBezTo>
                  <a:pt x="561" y="1605"/>
                  <a:pt x="561" y="1605"/>
                  <a:pt x="561" y="1605"/>
                </a:cubicBezTo>
                <a:cubicBezTo>
                  <a:pt x="653" y="1699"/>
                  <a:pt x="653" y="1699"/>
                  <a:pt x="653" y="1699"/>
                </a:cubicBezTo>
                <a:lnTo>
                  <a:pt x="1130" y="2258"/>
                </a:lnTo>
                <a:close/>
                <a:moveTo>
                  <a:pt x="1195" y="2166"/>
                </a:moveTo>
                <a:lnTo>
                  <a:pt x="1195" y="2166"/>
                </a:lnTo>
                <a:cubicBezTo>
                  <a:pt x="1065" y="2166"/>
                  <a:pt x="1065" y="2166"/>
                  <a:pt x="1065" y="2166"/>
                </a:cubicBezTo>
                <a:cubicBezTo>
                  <a:pt x="1065" y="1866"/>
                  <a:pt x="1065" y="1866"/>
                  <a:pt x="1065" y="1866"/>
                </a:cubicBezTo>
                <a:cubicBezTo>
                  <a:pt x="1195" y="1866"/>
                  <a:pt x="1195" y="1866"/>
                  <a:pt x="1195" y="1866"/>
                </a:cubicBezTo>
                <a:lnTo>
                  <a:pt x="1195" y="2166"/>
                </a:lnTo>
                <a:close/>
                <a:moveTo>
                  <a:pt x="2166" y="1195"/>
                </a:moveTo>
                <a:lnTo>
                  <a:pt x="2166" y="1195"/>
                </a:lnTo>
                <a:cubicBezTo>
                  <a:pt x="1867" y="1195"/>
                  <a:pt x="1867" y="1195"/>
                  <a:pt x="1867" y="1195"/>
                </a:cubicBezTo>
                <a:cubicBezTo>
                  <a:pt x="1867" y="1064"/>
                  <a:pt x="1867" y="1064"/>
                  <a:pt x="1867" y="1064"/>
                </a:cubicBezTo>
                <a:cubicBezTo>
                  <a:pt x="2166" y="1064"/>
                  <a:pt x="2166" y="1064"/>
                  <a:pt x="2166" y="1064"/>
                </a:cubicBezTo>
                <a:lnTo>
                  <a:pt x="2166" y="1195"/>
                </a:lnTo>
                <a:close/>
                <a:moveTo>
                  <a:pt x="1811" y="355"/>
                </a:moveTo>
                <a:lnTo>
                  <a:pt x="1811" y="355"/>
                </a:lnTo>
                <a:cubicBezTo>
                  <a:pt x="1904" y="448"/>
                  <a:pt x="1904" y="448"/>
                  <a:pt x="1904" y="448"/>
                </a:cubicBezTo>
                <a:cubicBezTo>
                  <a:pt x="1699" y="663"/>
                  <a:pt x="1699" y="663"/>
                  <a:pt x="1699" y="663"/>
                </a:cubicBezTo>
                <a:cubicBezTo>
                  <a:pt x="1606" y="569"/>
                  <a:pt x="1606" y="569"/>
                  <a:pt x="1606" y="569"/>
                </a:cubicBezTo>
                <a:lnTo>
                  <a:pt x="1811" y="355"/>
                </a:lnTo>
                <a:close/>
                <a:moveTo>
                  <a:pt x="1699" y="1605"/>
                </a:moveTo>
                <a:lnTo>
                  <a:pt x="1699" y="1605"/>
                </a:lnTo>
                <a:cubicBezTo>
                  <a:pt x="1904" y="1819"/>
                  <a:pt x="1904" y="1819"/>
                  <a:pt x="1904" y="1819"/>
                </a:cubicBezTo>
                <a:cubicBezTo>
                  <a:pt x="1811" y="1913"/>
                  <a:pt x="1811" y="1913"/>
                  <a:pt x="1811" y="1913"/>
                </a:cubicBezTo>
                <a:cubicBezTo>
                  <a:pt x="1606" y="1699"/>
                  <a:pt x="1606" y="1699"/>
                  <a:pt x="1606" y="1699"/>
                </a:cubicBezTo>
                <a:lnTo>
                  <a:pt x="1699" y="1605"/>
                </a:lnTo>
                <a:close/>
                <a:moveTo>
                  <a:pt x="1065" y="93"/>
                </a:moveTo>
                <a:lnTo>
                  <a:pt x="1065" y="93"/>
                </a:lnTo>
                <a:cubicBezTo>
                  <a:pt x="1195" y="93"/>
                  <a:pt x="1195" y="93"/>
                  <a:pt x="1195" y="93"/>
                </a:cubicBezTo>
                <a:cubicBezTo>
                  <a:pt x="1195" y="401"/>
                  <a:pt x="1195" y="401"/>
                  <a:pt x="1195" y="401"/>
                </a:cubicBezTo>
                <a:cubicBezTo>
                  <a:pt x="1065" y="401"/>
                  <a:pt x="1065" y="401"/>
                  <a:pt x="1065" y="401"/>
                </a:cubicBezTo>
                <a:lnTo>
                  <a:pt x="1065" y="93"/>
                </a:lnTo>
                <a:close/>
                <a:moveTo>
                  <a:pt x="953" y="868"/>
                </a:moveTo>
                <a:lnTo>
                  <a:pt x="953" y="868"/>
                </a:lnTo>
                <a:cubicBezTo>
                  <a:pt x="1139" y="1054"/>
                  <a:pt x="1139" y="1054"/>
                  <a:pt x="1139" y="1054"/>
                </a:cubicBezTo>
                <a:cubicBezTo>
                  <a:pt x="1494" y="709"/>
                  <a:pt x="1494" y="709"/>
                  <a:pt x="1494" y="709"/>
                </a:cubicBezTo>
                <a:cubicBezTo>
                  <a:pt x="1587" y="803"/>
                  <a:pt x="1587" y="803"/>
                  <a:pt x="1587" y="803"/>
                </a:cubicBezTo>
                <a:cubicBezTo>
                  <a:pt x="1139" y="1242"/>
                  <a:pt x="1139" y="1242"/>
                  <a:pt x="1139" y="1242"/>
                </a:cubicBezTo>
                <a:cubicBezTo>
                  <a:pt x="859" y="961"/>
                  <a:pt x="859" y="961"/>
                  <a:pt x="859" y="961"/>
                </a:cubicBezTo>
                <a:lnTo>
                  <a:pt x="953" y="868"/>
                </a:lnTo>
                <a:close/>
                <a:moveTo>
                  <a:pt x="449" y="355"/>
                </a:moveTo>
                <a:lnTo>
                  <a:pt x="449" y="355"/>
                </a:lnTo>
                <a:cubicBezTo>
                  <a:pt x="653" y="569"/>
                  <a:pt x="653" y="569"/>
                  <a:pt x="653" y="569"/>
                </a:cubicBezTo>
                <a:cubicBezTo>
                  <a:pt x="561" y="663"/>
                  <a:pt x="561" y="663"/>
                  <a:pt x="561" y="663"/>
                </a:cubicBezTo>
                <a:cubicBezTo>
                  <a:pt x="355" y="448"/>
                  <a:pt x="355" y="448"/>
                  <a:pt x="355" y="448"/>
                </a:cubicBezTo>
                <a:lnTo>
                  <a:pt x="449" y="355"/>
                </a:lnTo>
                <a:close/>
                <a:moveTo>
                  <a:pt x="392" y="1195"/>
                </a:moveTo>
                <a:lnTo>
                  <a:pt x="392" y="1195"/>
                </a:lnTo>
                <a:cubicBezTo>
                  <a:pt x="94" y="1195"/>
                  <a:pt x="94" y="1195"/>
                  <a:pt x="94" y="1195"/>
                </a:cubicBezTo>
                <a:cubicBezTo>
                  <a:pt x="94" y="1064"/>
                  <a:pt x="94" y="1064"/>
                  <a:pt x="94" y="1064"/>
                </a:cubicBezTo>
                <a:cubicBezTo>
                  <a:pt x="392" y="1064"/>
                  <a:pt x="392" y="1064"/>
                  <a:pt x="392" y="1064"/>
                </a:cubicBezTo>
                <a:lnTo>
                  <a:pt x="392" y="1195"/>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36" name="Freeform 75"/>
          <p:cNvSpPr>
            <a:spLocks noChangeArrowheads="1"/>
          </p:cNvSpPr>
          <p:nvPr/>
        </p:nvSpPr>
        <p:spPr bwMode="auto">
          <a:xfrm>
            <a:off x="15975476" y="5708730"/>
            <a:ext cx="641911" cy="318409"/>
          </a:xfrm>
          <a:custGeom>
            <a:avLst/>
            <a:gdLst>
              <a:gd name="T0" fmla="*/ 924 w 2203"/>
              <a:gd name="T1" fmla="*/ 1092 h 1093"/>
              <a:gd name="T2" fmla="*/ 924 w 2203"/>
              <a:gd name="T3" fmla="*/ 1092 h 1093"/>
              <a:gd name="T4" fmla="*/ 1652 w 2203"/>
              <a:gd name="T5" fmla="*/ 738 h 1093"/>
              <a:gd name="T6" fmla="*/ 1811 w 2203"/>
              <a:gd name="T7" fmla="*/ 775 h 1093"/>
              <a:gd name="T8" fmla="*/ 2202 w 2203"/>
              <a:gd name="T9" fmla="*/ 383 h 1093"/>
              <a:gd name="T10" fmla="*/ 1829 w 2203"/>
              <a:gd name="T11" fmla="*/ 0 h 1093"/>
              <a:gd name="T12" fmla="*/ 1829 w 2203"/>
              <a:gd name="T13" fmla="*/ 0 h 1093"/>
              <a:gd name="T14" fmla="*/ 18 w 2203"/>
              <a:gd name="T15" fmla="*/ 0 h 1093"/>
              <a:gd name="T16" fmla="*/ 0 w 2203"/>
              <a:gd name="T17" fmla="*/ 168 h 1093"/>
              <a:gd name="T18" fmla="*/ 924 w 2203"/>
              <a:gd name="T19" fmla="*/ 1092 h 1093"/>
              <a:gd name="T20" fmla="*/ 1848 w 2203"/>
              <a:gd name="T21" fmla="*/ 168 h 1093"/>
              <a:gd name="T22" fmla="*/ 1848 w 2203"/>
              <a:gd name="T23" fmla="*/ 168 h 1093"/>
              <a:gd name="T24" fmla="*/ 1848 w 2203"/>
              <a:gd name="T25" fmla="*/ 168 h 1093"/>
              <a:gd name="T26" fmla="*/ 2034 w 2203"/>
              <a:gd name="T27" fmla="*/ 383 h 1093"/>
              <a:gd name="T28" fmla="*/ 1811 w 2203"/>
              <a:gd name="T29" fmla="*/ 606 h 1093"/>
              <a:gd name="T30" fmla="*/ 1745 w 2203"/>
              <a:gd name="T31" fmla="*/ 598 h 1093"/>
              <a:gd name="T32" fmla="*/ 1848 w 2203"/>
              <a:gd name="T33" fmla="*/ 168 h 1093"/>
              <a:gd name="T34" fmla="*/ 924 w 2203"/>
              <a:gd name="T35" fmla="*/ 1092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3" h="1093">
                <a:moveTo>
                  <a:pt x="924" y="1092"/>
                </a:moveTo>
                <a:lnTo>
                  <a:pt x="924" y="1092"/>
                </a:lnTo>
                <a:cubicBezTo>
                  <a:pt x="1222" y="1092"/>
                  <a:pt x="1483" y="953"/>
                  <a:pt x="1652" y="738"/>
                </a:cubicBezTo>
                <a:cubicBezTo>
                  <a:pt x="1698" y="765"/>
                  <a:pt x="1754" y="775"/>
                  <a:pt x="1811" y="775"/>
                </a:cubicBezTo>
                <a:cubicBezTo>
                  <a:pt x="2025" y="775"/>
                  <a:pt x="2202" y="598"/>
                  <a:pt x="2202" y="383"/>
                </a:cubicBezTo>
                <a:cubicBezTo>
                  <a:pt x="2202" y="178"/>
                  <a:pt x="2034" y="10"/>
                  <a:pt x="1829" y="0"/>
                </a:cubicBezTo>
                <a:lnTo>
                  <a:pt x="1829" y="0"/>
                </a:lnTo>
                <a:cubicBezTo>
                  <a:pt x="18" y="0"/>
                  <a:pt x="18" y="0"/>
                  <a:pt x="18" y="0"/>
                </a:cubicBezTo>
                <a:cubicBezTo>
                  <a:pt x="9" y="57"/>
                  <a:pt x="0" y="112"/>
                  <a:pt x="0" y="168"/>
                </a:cubicBezTo>
                <a:cubicBezTo>
                  <a:pt x="0" y="682"/>
                  <a:pt x="420" y="1092"/>
                  <a:pt x="924" y="1092"/>
                </a:cubicBezTo>
                <a:lnTo>
                  <a:pt x="1848" y="168"/>
                </a:lnTo>
                <a:lnTo>
                  <a:pt x="1848" y="168"/>
                </a:lnTo>
                <a:lnTo>
                  <a:pt x="1848" y="168"/>
                </a:lnTo>
                <a:cubicBezTo>
                  <a:pt x="1950" y="188"/>
                  <a:pt x="2034" y="280"/>
                  <a:pt x="2034" y="383"/>
                </a:cubicBezTo>
                <a:cubicBezTo>
                  <a:pt x="2034" y="504"/>
                  <a:pt x="1931" y="606"/>
                  <a:pt x="1811" y="606"/>
                </a:cubicBezTo>
                <a:cubicBezTo>
                  <a:pt x="1792" y="606"/>
                  <a:pt x="1764" y="598"/>
                  <a:pt x="1745" y="598"/>
                </a:cubicBezTo>
                <a:cubicBezTo>
                  <a:pt x="1811" y="467"/>
                  <a:pt x="1848" y="327"/>
                  <a:pt x="1848" y="168"/>
                </a:cubicBezTo>
                <a:lnTo>
                  <a:pt x="924" y="1092"/>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37" name="Freeform 76"/>
          <p:cNvSpPr>
            <a:spLocks noChangeArrowheads="1"/>
          </p:cNvSpPr>
          <p:nvPr/>
        </p:nvSpPr>
        <p:spPr bwMode="auto">
          <a:xfrm>
            <a:off x="16108992" y="5426271"/>
            <a:ext cx="103990" cy="263200"/>
          </a:xfrm>
          <a:custGeom>
            <a:avLst/>
            <a:gdLst>
              <a:gd name="T0" fmla="*/ 122 w 355"/>
              <a:gd name="T1" fmla="*/ 691 h 906"/>
              <a:gd name="T2" fmla="*/ 122 w 355"/>
              <a:gd name="T3" fmla="*/ 691 h 906"/>
              <a:gd name="T4" fmla="*/ 177 w 355"/>
              <a:gd name="T5" fmla="*/ 868 h 906"/>
              <a:gd name="T6" fmla="*/ 326 w 355"/>
              <a:gd name="T7" fmla="*/ 550 h 906"/>
              <a:gd name="T8" fmla="*/ 234 w 355"/>
              <a:gd name="T9" fmla="*/ 364 h 906"/>
              <a:gd name="T10" fmla="*/ 234 w 355"/>
              <a:gd name="T11" fmla="*/ 224 h 906"/>
              <a:gd name="T12" fmla="*/ 130 w 355"/>
              <a:gd name="T13" fmla="*/ 65 h 906"/>
              <a:gd name="T14" fmla="*/ 38 w 355"/>
              <a:gd name="T15" fmla="*/ 383 h 906"/>
              <a:gd name="T16" fmla="*/ 122 w 355"/>
              <a:gd name="T17" fmla="*/ 691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906">
                <a:moveTo>
                  <a:pt x="122" y="691"/>
                </a:moveTo>
                <a:lnTo>
                  <a:pt x="122" y="691"/>
                </a:lnTo>
                <a:cubicBezTo>
                  <a:pt x="9" y="728"/>
                  <a:pt x="56" y="905"/>
                  <a:pt x="177" y="868"/>
                </a:cubicBezTo>
                <a:cubicBezTo>
                  <a:pt x="308" y="821"/>
                  <a:pt x="354" y="681"/>
                  <a:pt x="326" y="550"/>
                </a:cubicBezTo>
                <a:cubicBezTo>
                  <a:pt x="308" y="485"/>
                  <a:pt x="271" y="429"/>
                  <a:pt x="234" y="364"/>
                </a:cubicBezTo>
                <a:cubicBezTo>
                  <a:pt x="215" y="326"/>
                  <a:pt x="187" y="252"/>
                  <a:pt x="234" y="224"/>
                </a:cubicBezTo>
                <a:cubicBezTo>
                  <a:pt x="336" y="158"/>
                  <a:pt x="242" y="0"/>
                  <a:pt x="130" y="65"/>
                </a:cubicBezTo>
                <a:cubicBezTo>
                  <a:pt x="18" y="130"/>
                  <a:pt x="0" y="261"/>
                  <a:pt x="38" y="383"/>
                </a:cubicBezTo>
                <a:cubicBezTo>
                  <a:pt x="56" y="429"/>
                  <a:pt x="205" y="654"/>
                  <a:pt x="122" y="691"/>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38" name="Freeform 77"/>
          <p:cNvSpPr>
            <a:spLocks noChangeArrowheads="1"/>
          </p:cNvSpPr>
          <p:nvPr/>
        </p:nvSpPr>
        <p:spPr bwMode="auto">
          <a:xfrm>
            <a:off x="16257917" y="5426271"/>
            <a:ext cx="106556" cy="263200"/>
          </a:xfrm>
          <a:custGeom>
            <a:avLst/>
            <a:gdLst>
              <a:gd name="T0" fmla="*/ 131 w 365"/>
              <a:gd name="T1" fmla="*/ 691 h 906"/>
              <a:gd name="T2" fmla="*/ 131 w 365"/>
              <a:gd name="T3" fmla="*/ 691 h 906"/>
              <a:gd name="T4" fmla="*/ 178 w 365"/>
              <a:gd name="T5" fmla="*/ 868 h 906"/>
              <a:gd name="T6" fmla="*/ 327 w 365"/>
              <a:gd name="T7" fmla="*/ 550 h 906"/>
              <a:gd name="T8" fmla="*/ 243 w 365"/>
              <a:gd name="T9" fmla="*/ 364 h 906"/>
              <a:gd name="T10" fmla="*/ 233 w 365"/>
              <a:gd name="T11" fmla="*/ 224 h 906"/>
              <a:gd name="T12" fmla="*/ 140 w 365"/>
              <a:gd name="T13" fmla="*/ 65 h 906"/>
              <a:gd name="T14" fmla="*/ 47 w 365"/>
              <a:gd name="T15" fmla="*/ 383 h 906"/>
              <a:gd name="T16" fmla="*/ 131 w 365"/>
              <a:gd name="T17" fmla="*/ 691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906">
                <a:moveTo>
                  <a:pt x="131" y="691"/>
                </a:moveTo>
                <a:lnTo>
                  <a:pt x="131" y="691"/>
                </a:lnTo>
                <a:cubicBezTo>
                  <a:pt x="19" y="728"/>
                  <a:pt x="66" y="905"/>
                  <a:pt x="178" y="868"/>
                </a:cubicBezTo>
                <a:cubicBezTo>
                  <a:pt x="317" y="821"/>
                  <a:pt x="364" y="681"/>
                  <a:pt x="327" y="550"/>
                </a:cubicBezTo>
                <a:cubicBezTo>
                  <a:pt x="308" y="485"/>
                  <a:pt x="271" y="429"/>
                  <a:pt x="243" y="364"/>
                </a:cubicBezTo>
                <a:cubicBezTo>
                  <a:pt x="225" y="326"/>
                  <a:pt x="186" y="252"/>
                  <a:pt x="233" y="224"/>
                </a:cubicBezTo>
                <a:cubicBezTo>
                  <a:pt x="337" y="158"/>
                  <a:pt x="243" y="0"/>
                  <a:pt x="140" y="65"/>
                </a:cubicBezTo>
                <a:cubicBezTo>
                  <a:pt x="27" y="130"/>
                  <a:pt x="0" y="261"/>
                  <a:pt x="47" y="383"/>
                </a:cubicBezTo>
                <a:cubicBezTo>
                  <a:pt x="56" y="429"/>
                  <a:pt x="215" y="654"/>
                  <a:pt x="131" y="691"/>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nvGrpSpPr>
          <p:cNvPr id="8" name="Group 7"/>
          <p:cNvGrpSpPr/>
          <p:nvPr/>
        </p:nvGrpSpPr>
        <p:grpSpPr>
          <a:xfrm>
            <a:off x="18086079" y="7195494"/>
            <a:ext cx="641912" cy="666347"/>
            <a:chOff x="18080635" y="7194661"/>
            <a:chExt cx="641838" cy="666270"/>
          </a:xfrm>
        </p:grpSpPr>
        <p:sp>
          <p:nvSpPr>
            <p:cNvPr id="139" name="Freeform 78"/>
            <p:cNvSpPr>
              <a:spLocks noChangeArrowheads="1"/>
            </p:cNvSpPr>
            <p:nvPr/>
          </p:nvSpPr>
          <p:spPr bwMode="auto">
            <a:xfrm>
              <a:off x="18377165" y="7260132"/>
              <a:ext cx="55199" cy="97566"/>
            </a:xfrm>
            <a:custGeom>
              <a:avLst/>
              <a:gdLst>
                <a:gd name="T0" fmla="*/ 187 w 188"/>
                <a:gd name="T1" fmla="*/ 121 h 337"/>
                <a:gd name="T2" fmla="*/ 187 w 188"/>
                <a:gd name="T3" fmla="*/ 121 h 337"/>
                <a:gd name="T4" fmla="*/ 0 w 188"/>
                <a:gd name="T5" fmla="*/ 121 h 337"/>
                <a:gd name="T6" fmla="*/ 0 w 188"/>
                <a:gd name="T7" fmla="*/ 336 h 337"/>
                <a:gd name="T8" fmla="*/ 187 w 188"/>
                <a:gd name="T9" fmla="*/ 336 h 337"/>
                <a:gd name="T10" fmla="*/ 187 w 188"/>
                <a:gd name="T11" fmla="*/ 121 h 337"/>
              </a:gdLst>
              <a:ahLst/>
              <a:cxnLst>
                <a:cxn ang="0">
                  <a:pos x="T0" y="T1"/>
                </a:cxn>
                <a:cxn ang="0">
                  <a:pos x="T2" y="T3"/>
                </a:cxn>
                <a:cxn ang="0">
                  <a:pos x="T4" y="T5"/>
                </a:cxn>
                <a:cxn ang="0">
                  <a:pos x="T6" y="T7"/>
                </a:cxn>
                <a:cxn ang="0">
                  <a:pos x="T8" y="T9"/>
                </a:cxn>
                <a:cxn ang="0">
                  <a:pos x="T10" y="T11"/>
                </a:cxn>
              </a:cxnLst>
              <a:rect l="0" t="0" r="r" b="b"/>
              <a:pathLst>
                <a:path w="188" h="337">
                  <a:moveTo>
                    <a:pt x="187" y="121"/>
                  </a:moveTo>
                  <a:lnTo>
                    <a:pt x="187" y="121"/>
                  </a:lnTo>
                  <a:cubicBezTo>
                    <a:pt x="187" y="0"/>
                    <a:pt x="0" y="0"/>
                    <a:pt x="0" y="121"/>
                  </a:cubicBezTo>
                  <a:cubicBezTo>
                    <a:pt x="0" y="336"/>
                    <a:pt x="0" y="336"/>
                    <a:pt x="0" y="336"/>
                  </a:cubicBezTo>
                  <a:cubicBezTo>
                    <a:pt x="187" y="336"/>
                    <a:pt x="187" y="336"/>
                    <a:pt x="187" y="336"/>
                  </a:cubicBezTo>
                  <a:lnTo>
                    <a:pt x="187" y="121"/>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40" name="Freeform 79"/>
            <p:cNvSpPr>
              <a:spLocks noChangeArrowheads="1"/>
            </p:cNvSpPr>
            <p:nvPr/>
          </p:nvSpPr>
          <p:spPr bwMode="auto">
            <a:xfrm>
              <a:off x="18445199" y="7194661"/>
              <a:ext cx="277274" cy="163037"/>
            </a:xfrm>
            <a:custGeom>
              <a:avLst/>
              <a:gdLst>
                <a:gd name="T0" fmla="*/ 756 w 953"/>
                <a:gd name="T1" fmla="*/ 37 h 561"/>
                <a:gd name="T2" fmla="*/ 756 w 953"/>
                <a:gd name="T3" fmla="*/ 37 h 561"/>
                <a:gd name="T4" fmla="*/ 523 w 953"/>
                <a:gd name="T5" fmla="*/ 10 h 561"/>
                <a:gd name="T6" fmla="*/ 261 w 953"/>
                <a:gd name="T7" fmla="*/ 102 h 561"/>
                <a:gd name="T8" fmla="*/ 0 w 953"/>
                <a:gd name="T9" fmla="*/ 560 h 561"/>
                <a:gd name="T10" fmla="*/ 513 w 953"/>
                <a:gd name="T11" fmla="*/ 560 h 561"/>
                <a:gd name="T12" fmla="*/ 644 w 953"/>
                <a:gd name="T13" fmla="*/ 475 h 561"/>
                <a:gd name="T14" fmla="*/ 756 w 953"/>
                <a:gd name="T15" fmla="*/ 37 h 561"/>
                <a:gd name="T16" fmla="*/ 607 w 953"/>
                <a:gd name="T17" fmla="*/ 252 h 561"/>
                <a:gd name="T18" fmla="*/ 607 w 953"/>
                <a:gd name="T19" fmla="*/ 252 h 561"/>
                <a:gd name="T20" fmla="*/ 476 w 953"/>
                <a:gd name="T21" fmla="*/ 364 h 561"/>
                <a:gd name="T22" fmla="*/ 205 w 953"/>
                <a:gd name="T23" fmla="*/ 467 h 561"/>
                <a:gd name="T24" fmla="*/ 634 w 953"/>
                <a:gd name="T25" fmla="*/ 196 h 561"/>
                <a:gd name="T26" fmla="*/ 654 w 953"/>
                <a:gd name="T27" fmla="*/ 196 h 561"/>
                <a:gd name="T28" fmla="*/ 607 w 953"/>
                <a:gd name="T29" fmla="*/ 252 h 561"/>
                <a:gd name="T30" fmla="*/ 756 w 953"/>
                <a:gd name="T31" fmla="*/ 37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3" h="561">
                  <a:moveTo>
                    <a:pt x="756" y="37"/>
                  </a:moveTo>
                  <a:lnTo>
                    <a:pt x="756" y="37"/>
                  </a:lnTo>
                  <a:cubicBezTo>
                    <a:pt x="691" y="0"/>
                    <a:pt x="597" y="0"/>
                    <a:pt x="523" y="10"/>
                  </a:cubicBezTo>
                  <a:cubicBezTo>
                    <a:pt x="430" y="18"/>
                    <a:pt x="336" y="55"/>
                    <a:pt x="261" y="102"/>
                  </a:cubicBezTo>
                  <a:cubicBezTo>
                    <a:pt x="103" y="206"/>
                    <a:pt x="9" y="373"/>
                    <a:pt x="0" y="560"/>
                  </a:cubicBezTo>
                  <a:cubicBezTo>
                    <a:pt x="513" y="560"/>
                    <a:pt x="513" y="560"/>
                    <a:pt x="513" y="560"/>
                  </a:cubicBezTo>
                  <a:cubicBezTo>
                    <a:pt x="560" y="532"/>
                    <a:pt x="597" y="504"/>
                    <a:pt x="644" y="475"/>
                  </a:cubicBezTo>
                  <a:cubicBezTo>
                    <a:pt x="766" y="383"/>
                    <a:pt x="952" y="167"/>
                    <a:pt x="756" y="37"/>
                  </a:cubicBezTo>
                  <a:lnTo>
                    <a:pt x="607" y="252"/>
                  </a:lnTo>
                  <a:lnTo>
                    <a:pt x="607" y="252"/>
                  </a:lnTo>
                  <a:cubicBezTo>
                    <a:pt x="570" y="298"/>
                    <a:pt x="523" y="336"/>
                    <a:pt x="476" y="364"/>
                  </a:cubicBezTo>
                  <a:cubicBezTo>
                    <a:pt x="393" y="420"/>
                    <a:pt x="299" y="457"/>
                    <a:pt x="205" y="467"/>
                  </a:cubicBezTo>
                  <a:cubicBezTo>
                    <a:pt x="261" y="289"/>
                    <a:pt x="438" y="177"/>
                    <a:pt x="634" y="196"/>
                  </a:cubicBezTo>
                  <a:cubicBezTo>
                    <a:pt x="644" y="196"/>
                    <a:pt x="654" y="196"/>
                    <a:pt x="654" y="196"/>
                  </a:cubicBezTo>
                  <a:cubicBezTo>
                    <a:pt x="644" y="206"/>
                    <a:pt x="616" y="243"/>
                    <a:pt x="607" y="252"/>
                  </a:cubicBezTo>
                  <a:lnTo>
                    <a:pt x="756" y="37"/>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41" name="Freeform 80"/>
            <p:cNvSpPr>
              <a:spLocks noChangeArrowheads="1"/>
            </p:cNvSpPr>
            <p:nvPr/>
          </p:nvSpPr>
          <p:spPr bwMode="auto">
            <a:xfrm>
              <a:off x="18080635" y="7194661"/>
              <a:ext cx="277274" cy="163037"/>
            </a:xfrm>
            <a:custGeom>
              <a:avLst/>
              <a:gdLst>
                <a:gd name="T0" fmla="*/ 439 w 953"/>
                <a:gd name="T1" fmla="*/ 560 h 561"/>
                <a:gd name="T2" fmla="*/ 439 w 953"/>
                <a:gd name="T3" fmla="*/ 560 h 561"/>
                <a:gd name="T4" fmla="*/ 952 w 953"/>
                <a:gd name="T5" fmla="*/ 560 h 561"/>
                <a:gd name="T6" fmla="*/ 701 w 953"/>
                <a:gd name="T7" fmla="*/ 102 h 561"/>
                <a:gd name="T8" fmla="*/ 430 w 953"/>
                <a:gd name="T9" fmla="*/ 10 h 561"/>
                <a:gd name="T10" fmla="*/ 196 w 953"/>
                <a:gd name="T11" fmla="*/ 37 h 561"/>
                <a:gd name="T12" fmla="*/ 318 w 953"/>
                <a:gd name="T13" fmla="*/ 475 h 561"/>
                <a:gd name="T14" fmla="*/ 439 w 953"/>
                <a:gd name="T15" fmla="*/ 560 h 561"/>
                <a:gd name="T16" fmla="*/ 299 w 953"/>
                <a:gd name="T17" fmla="*/ 196 h 561"/>
                <a:gd name="T18" fmla="*/ 299 w 953"/>
                <a:gd name="T19" fmla="*/ 196 h 561"/>
                <a:gd name="T20" fmla="*/ 318 w 953"/>
                <a:gd name="T21" fmla="*/ 196 h 561"/>
                <a:gd name="T22" fmla="*/ 747 w 953"/>
                <a:gd name="T23" fmla="*/ 467 h 561"/>
                <a:gd name="T24" fmla="*/ 477 w 953"/>
                <a:gd name="T25" fmla="*/ 364 h 561"/>
                <a:gd name="T26" fmla="*/ 346 w 953"/>
                <a:gd name="T27" fmla="*/ 252 h 561"/>
                <a:gd name="T28" fmla="*/ 299 w 953"/>
                <a:gd name="T29" fmla="*/ 196 h 561"/>
                <a:gd name="T30" fmla="*/ 439 w 953"/>
                <a:gd name="T31" fmla="*/ 56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3" h="561">
                  <a:moveTo>
                    <a:pt x="439" y="560"/>
                  </a:moveTo>
                  <a:lnTo>
                    <a:pt x="439" y="560"/>
                  </a:lnTo>
                  <a:cubicBezTo>
                    <a:pt x="952" y="560"/>
                    <a:pt x="952" y="560"/>
                    <a:pt x="952" y="560"/>
                  </a:cubicBezTo>
                  <a:cubicBezTo>
                    <a:pt x="943" y="373"/>
                    <a:pt x="850" y="206"/>
                    <a:pt x="701" y="102"/>
                  </a:cubicBezTo>
                  <a:cubicBezTo>
                    <a:pt x="616" y="55"/>
                    <a:pt x="524" y="18"/>
                    <a:pt x="430" y="10"/>
                  </a:cubicBezTo>
                  <a:cubicBezTo>
                    <a:pt x="355" y="0"/>
                    <a:pt x="261" y="0"/>
                    <a:pt x="196" y="37"/>
                  </a:cubicBezTo>
                  <a:cubicBezTo>
                    <a:pt x="0" y="167"/>
                    <a:pt x="187" y="383"/>
                    <a:pt x="318" y="475"/>
                  </a:cubicBezTo>
                  <a:cubicBezTo>
                    <a:pt x="355" y="504"/>
                    <a:pt x="392" y="532"/>
                    <a:pt x="439" y="560"/>
                  </a:cubicBezTo>
                  <a:lnTo>
                    <a:pt x="299" y="196"/>
                  </a:lnTo>
                  <a:lnTo>
                    <a:pt x="299" y="196"/>
                  </a:lnTo>
                  <a:cubicBezTo>
                    <a:pt x="299" y="196"/>
                    <a:pt x="308" y="196"/>
                    <a:pt x="318" y="196"/>
                  </a:cubicBezTo>
                  <a:cubicBezTo>
                    <a:pt x="514" y="177"/>
                    <a:pt x="691" y="289"/>
                    <a:pt x="747" y="467"/>
                  </a:cubicBezTo>
                  <a:cubicBezTo>
                    <a:pt x="654" y="457"/>
                    <a:pt x="561" y="420"/>
                    <a:pt x="477" y="364"/>
                  </a:cubicBezTo>
                  <a:cubicBezTo>
                    <a:pt x="430" y="336"/>
                    <a:pt x="383" y="298"/>
                    <a:pt x="346" y="252"/>
                  </a:cubicBezTo>
                  <a:cubicBezTo>
                    <a:pt x="336" y="243"/>
                    <a:pt x="308" y="206"/>
                    <a:pt x="299" y="196"/>
                  </a:cubicBezTo>
                  <a:lnTo>
                    <a:pt x="439" y="56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42" name="Freeform 81"/>
            <p:cNvSpPr>
              <a:spLocks noChangeArrowheads="1"/>
            </p:cNvSpPr>
            <p:nvPr/>
          </p:nvSpPr>
          <p:spPr bwMode="auto">
            <a:xfrm>
              <a:off x="18099891" y="7376955"/>
              <a:ext cx="608462" cy="483976"/>
            </a:xfrm>
            <a:custGeom>
              <a:avLst/>
              <a:gdLst>
                <a:gd name="T0" fmla="*/ 1289 w 2092"/>
                <a:gd name="T1" fmla="*/ 0 h 1661"/>
                <a:gd name="T2" fmla="*/ 1289 w 2092"/>
                <a:gd name="T3" fmla="*/ 46 h 1661"/>
                <a:gd name="T4" fmla="*/ 1289 w 2092"/>
                <a:gd name="T5" fmla="*/ 877 h 1661"/>
                <a:gd name="T6" fmla="*/ 1055 w 2092"/>
                <a:gd name="T7" fmla="*/ 681 h 1661"/>
                <a:gd name="T8" fmla="*/ 812 w 2092"/>
                <a:gd name="T9" fmla="*/ 877 h 1661"/>
                <a:gd name="T10" fmla="*/ 812 w 2092"/>
                <a:gd name="T11" fmla="*/ 46 h 1661"/>
                <a:gd name="T12" fmla="*/ 812 w 2092"/>
                <a:gd name="T13" fmla="*/ 0 h 1661"/>
                <a:gd name="T14" fmla="*/ 542 w 2092"/>
                <a:gd name="T15" fmla="*/ 0 h 1661"/>
                <a:gd name="T16" fmla="*/ 0 w 2092"/>
                <a:gd name="T17" fmla="*/ 0 h 1661"/>
                <a:gd name="T18" fmla="*/ 0 w 2092"/>
                <a:gd name="T19" fmla="*/ 1660 h 1661"/>
                <a:gd name="T20" fmla="*/ 2091 w 2092"/>
                <a:gd name="T21" fmla="*/ 1660 h 1661"/>
                <a:gd name="T22" fmla="*/ 2091 w 2092"/>
                <a:gd name="T23" fmla="*/ 0 h 1661"/>
                <a:gd name="T24" fmla="*/ 1532 w 2092"/>
                <a:gd name="T25" fmla="*/ 0 h 1661"/>
                <a:gd name="T26" fmla="*/ 1289 w 2092"/>
                <a:gd name="T27" fmla="*/ 0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2" h="1661">
                  <a:moveTo>
                    <a:pt x="1289" y="0"/>
                  </a:moveTo>
                  <a:lnTo>
                    <a:pt x="1289" y="46"/>
                  </a:lnTo>
                  <a:lnTo>
                    <a:pt x="1289" y="877"/>
                  </a:lnTo>
                  <a:lnTo>
                    <a:pt x="1055" y="681"/>
                  </a:lnTo>
                  <a:lnTo>
                    <a:pt x="812" y="877"/>
                  </a:lnTo>
                  <a:lnTo>
                    <a:pt x="812" y="46"/>
                  </a:lnTo>
                  <a:lnTo>
                    <a:pt x="812" y="0"/>
                  </a:lnTo>
                  <a:lnTo>
                    <a:pt x="542" y="0"/>
                  </a:lnTo>
                  <a:lnTo>
                    <a:pt x="0" y="0"/>
                  </a:lnTo>
                  <a:lnTo>
                    <a:pt x="0" y="1660"/>
                  </a:lnTo>
                  <a:lnTo>
                    <a:pt x="2091" y="1660"/>
                  </a:lnTo>
                  <a:lnTo>
                    <a:pt x="2091" y="0"/>
                  </a:lnTo>
                  <a:lnTo>
                    <a:pt x="1532" y="0"/>
                  </a:lnTo>
                  <a:lnTo>
                    <a:pt x="1289" y="0"/>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sp>
        <p:nvSpPr>
          <p:cNvPr id="143" name="Freeform 82"/>
          <p:cNvSpPr>
            <a:spLocks noChangeArrowheads="1"/>
          </p:cNvSpPr>
          <p:nvPr/>
        </p:nvSpPr>
        <p:spPr bwMode="auto">
          <a:xfrm>
            <a:off x="15542825" y="10388571"/>
            <a:ext cx="3375171" cy="1779495"/>
          </a:xfrm>
          <a:custGeom>
            <a:avLst/>
            <a:gdLst>
              <a:gd name="T0" fmla="*/ 9903 w 11593"/>
              <a:gd name="T1" fmla="*/ 2884 h 6114"/>
              <a:gd name="T2" fmla="*/ 9903 w 11593"/>
              <a:gd name="T3" fmla="*/ 2884 h 6114"/>
              <a:gd name="T4" fmla="*/ 9660 w 11593"/>
              <a:gd name="T5" fmla="*/ 2903 h 6114"/>
              <a:gd name="T6" fmla="*/ 9072 w 11593"/>
              <a:gd name="T7" fmla="*/ 2118 h 6114"/>
              <a:gd name="T8" fmla="*/ 9128 w 11593"/>
              <a:gd name="T9" fmla="*/ 1726 h 6114"/>
              <a:gd name="T10" fmla="*/ 7318 w 11593"/>
              <a:gd name="T11" fmla="*/ 0 h 6114"/>
              <a:gd name="T12" fmla="*/ 5731 w 11593"/>
              <a:gd name="T13" fmla="*/ 877 h 6114"/>
              <a:gd name="T14" fmla="*/ 5572 w 11593"/>
              <a:gd name="T15" fmla="*/ 877 h 6114"/>
              <a:gd name="T16" fmla="*/ 3949 w 11593"/>
              <a:gd name="T17" fmla="*/ 2026 h 6114"/>
              <a:gd name="T18" fmla="*/ 3212 w 11593"/>
              <a:gd name="T19" fmla="*/ 1801 h 6114"/>
              <a:gd name="T20" fmla="*/ 1913 w 11593"/>
              <a:gd name="T21" fmla="*/ 2903 h 6114"/>
              <a:gd name="T22" fmla="*/ 1690 w 11593"/>
              <a:gd name="T23" fmla="*/ 2884 h 6114"/>
              <a:gd name="T24" fmla="*/ 0 w 11593"/>
              <a:gd name="T25" fmla="*/ 4498 h 6114"/>
              <a:gd name="T26" fmla="*/ 1690 w 11593"/>
              <a:gd name="T27" fmla="*/ 6113 h 6114"/>
              <a:gd name="T28" fmla="*/ 9903 w 11593"/>
              <a:gd name="T29" fmla="*/ 6113 h 6114"/>
              <a:gd name="T30" fmla="*/ 11592 w 11593"/>
              <a:gd name="T31" fmla="*/ 4498 h 6114"/>
              <a:gd name="T32" fmla="*/ 9903 w 11593"/>
              <a:gd name="T33" fmla="*/ 2884 h 6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93" h="6114">
                <a:moveTo>
                  <a:pt x="9903" y="2884"/>
                </a:moveTo>
                <a:lnTo>
                  <a:pt x="9903" y="2884"/>
                </a:lnTo>
                <a:cubicBezTo>
                  <a:pt x="9819" y="2884"/>
                  <a:pt x="9745" y="2893"/>
                  <a:pt x="9660" y="2903"/>
                </a:cubicBezTo>
                <a:cubicBezTo>
                  <a:pt x="9548" y="2595"/>
                  <a:pt x="9343" y="2315"/>
                  <a:pt x="9072" y="2118"/>
                </a:cubicBezTo>
                <a:cubicBezTo>
                  <a:pt x="9109" y="1997"/>
                  <a:pt x="9128" y="1867"/>
                  <a:pt x="9128" y="1726"/>
                </a:cubicBezTo>
                <a:cubicBezTo>
                  <a:pt x="9128" y="774"/>
                  <a:pt x="8316" y="0"/>
                  <a:pt x="7318" y="0"/>
                </a:cubicBezTo>
                <a:cubicBezTo>
                  <a:pt x="6637" y="0"/>
                  <a:pt x="6049" y="355"/>
                  <a:pt x="5731" y="877"/>
                </a:cubicBezTo>
                <a:cubicBezTo>
                  <a:pt x="5684" y="877"/>
                  <a:pt x="5629" y="877"/>
                  <a:pt x="5572" y="877"/>
                </a:cubicBezTo>
                <a:cubicBezTo>
                  <a:pt x="4807" y="877"/>
                  <a:pt x="4163" y="1363"/>
                  <a:pt x="3949" y="2026"/>
                </a:cubicBezTo>
                <a:cubicBezTo>
                  <a:pt x="3743" y="1885"/>
                  <a:pt x="3482" y="1801"/>
                  <a:pt x="3212" y="1801"/>
                </a:cubicBezTo>
                <a:cubicBezTo>
                  <a:pt x="2558" y="1801"/>
                  <a:pt x="2017" y="2277"/>
                  <a:pt x="1913" y="2903"/>
                </a:cubicBezTo>
                <a:cubicBezTo>
                  <a:pt x="1839" y="2893"/>
                  <a:pt x="1764" y="2884"/>
                  <a:pt x="1690" y="2884"/>
                </a:cubicBezTo>
                <a:cubicBezTo>
                  <a:pt x="756" y="2884"/>
                  <a:pt x="0" y="3611"/>
                  <a:pt x="0" y="4498"/>
                </a:cubicBezTo>
                <a:cubicBezTo>
                  <a:pt x="0" y="5394"/>
                  <a:pt x="756" y="6113"/>
                  <a:pt x="1690" y="6113"/>
                </a:cubicBezTo>
                <a:cubicBezTo>
                  <a:pt x="9903" y="6113"/>
                  <a:pt x="9903" y="6113"/>
                  <a:pt x="9903" y="6113"/>
                </a:cubicBezTo>
                <a:cubicBezTo>
                  <a:pt x="10837" y="6113"/>
                  <a:pt x="11592" y="5394"/>
                  <a:pt x="11592" y="4498"/>
                </a:cubicBezTo>
                <a:cubicBezTo>
                  <a:pt x="11592" y="3611"/>
                  <a:pt x="10837" y="2884"/>
                  <a:pt x="9903" y="2884"/>
                </a:cubicBezTo>
              </a:path>
            </a:pathLst>
          </a:custGeom>
          <a:solidFill>
            <a:schemeClr val="accent6"/>
          </a:solidFill>
          <a:ln>
            <a:noFill/>
          </a:ln>
          <a:effec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48" name="Freeform 87"/>
          <p:cNvSpPr>
            <a:spLocks noChangeArrowheads="1"/>
          </p:cNvSpPr>
          <p:nvPr/>
        </p:nvSpPr>
        <p:spPr bwMode="auto">
          <a:xfrm>
            <a:off x="14587664" y="5783198"/>
            <a:ext cx="367173" cy="291447"/>
          </a:xfrm>
          <a:custGeom>
            <a:avLst/>
            <a:gdLst>
              <a:gd name="T0" fmla="*/ 1262 w 1263"/>
              <a:gd name="T1" fmla="*/ 362 h 1003"/>
              <a:gd name="T2" fmla="*/ 1262 w 1263"/>
              <a:gd name="T3" fmla="*/ 362 h 1003"/>
              <a:gd name="T4" fmla="*/ 1133 w 1263"/>
              <a:gd name="T5" fmla="*/ 223 h 1003"/>
              <a:gd name="T6" fmla="*/ 1012 w 1263"/>
              <a:gd name="T7" fmla="*/ 0 h 1003"/>
              <a:gd name="T8" fmla="*/ 242 w 1263"/>
              <a:gd name="T9" fmla="*/ 0 h 1003"/>
              <a:gd name="T10" fmla="*/ 120 w 1263"/>
              <a:gd name="T11" fmla="*/ 232 h 1003"/>
              <a:gd name="T12" fmla="*/ 0 w 1263"/>
              <a:gd name="T13" fmla="*/ 362 h 1003"/>
              <a:gd name="T14" fmla="*/ 0 w 1263"/>
              <a:gd name="T15" fmla="*/ 770 h 1003"/>
              <a:gd name="T16" fmla="*/ 0 w 1263"/>
              <a:gd name="T17" fmla="*/ 808 h 1003"/>
              <a:gd name="T18" fmla="*/ 0 w 1263"/>
              <a:gd name="T19" fmla="*/ 947 h 1003"/>
              <a:gd name="T20" fmla="*/ 56 w 1263"/>
              <a:gd name="T21" fmla="*/ 1002 h 1003"/>
              <a:gd name="T22" fmla="*/ 242 w 1263"/>
              <a:gd name="T23" fmla="*/ 1002 h 1003"/>
              <a:gd name="T24" fmla="*/ 297 w 1263"/>
              <a:gd name="T25" fmla="*/ 947 h 1003"/>
              <a:gd name="T26" fmla="*/ 297 w 1263"/>
              <a:gd name="T27" fmla="*/ 799 h 1003"/>
              <a:gd name="T28" fmla="*/ 965 w 1263"/>
              <a:gd name="T29" fmla="*/ 799 h 1003"/>
              <a:gd name="T30" fmla="*/ 965 w 1263"/>
              <a:gd name="T31" fmla="*/ 947 h 1003"/>
              <a:gd name="T32" fmla="*/ 1022 w 1263"/>
              <a:gd name="T33" fmla="*/ 1002 h 1003"/>
              <a:gd name="T34" fmla="*/ 1207 w 1263"/>
              <a:gd name="T35" fmla="*/ 1002 h 1003"/>
              <a:gd name="T36" fmla="*/ 1262 w 1263"/>
              <a:gd name="T37" fmla="*/ 947 h 1003"/>
              <a:gd name="T38" fmla="*/ 1262 w 1263"/>
              <a:gd name="T39" fmla="*/ 799 h 1003"/>
              <a:gd name="T40" fmla="*/ 1262 w 1263"/>
              <a:gd name="T41" fmla="*/ 362 h 1003"/>
              <a:gd name="T42" fmla="*/ 316 w 1263"/>
              <a:gd name="T43" fmla="*/ 83 h 1003"/>
              <a:gd name="T44" fmla="*/ 316 w 1263"/>
              <a:gd name="T45" fmla="*/ 83 h 1003"/>
              <a:gd name="T46" fmla="*/ 947 w 1263"/>
              <a:gd name="T47" fmla="*/ 83 h 1003"/>
              <a:gd name="T48" fmla="*/ 1049 w 1263"/>
              <a:gd name="T49" fmla="*/ 288 h 1003"/>
              <a:gd name="T50" fmla="*/ 205 w 1263"/>
              <a:gd name="T51" fmla="*/ 288 h 1003"/>
              <a:gd name="T52" fmla="*/ 316 w 1263"/>
              <a:gd name="T53" fmla="*/ 83 h 1003"/>
              <a:gd name="T54" fmla="*/ 362 w 1263"/>
              <a:gd name="T55" fmla="*/ 705 h 1003"/>
              <a:gd name="T56" fmla="*/ 362 w 1263"/>
              <a:gd name="T57" fmla="*/ 705 h 1003"/>
              <a:gd name="T58" fmla="*/ 111 w 1263"/>
              <a:gd name="T59" fmla="*/ 705 h 1003"/>
              <a:gd name="T60" fmla="*/ 111 w 1263"/>
              <a:gd name="T61" fmla="*/ 566 h 1003"/>
              <a:gd name="T62" fmla="*/ 362 w 1263"/>
              <a:gd name="T63" fmla="*/ 566 h 1003"/>
              <a:gd name="T64" fmla="*/ 362 w 1263"/>
              <a:gd name="T65" fmla="*/ 705 h 1003"/>
              <a:gd name="T66" fmla="*/ 1151 w 1263"/>
              <a:gd name="T67" fmla="*/ 696 h 1003"/>
              <a:gd name="T68" fmla="*/ 1151 w 1263"/>
              <a:gd name="T69" fmla="*/ 696 h 1003"/>
              <a:gd name="T70" fmla="*/ 900 w 1263"/>
              <a:gd name="T71" fmla="*/ 705 h 1003"/>
              <a:gd name="T72" fmla="*/ 900 w 1263"/>
              <a:gd name="T73" fmla="*/ 566 h 1003"/>
              <a:gd name="T74" fmla="*/ 1151 w 1263"/>
              <a:gd name="T75" fmla="*/ 566 h 1003"/>
              <a:gd name="T76" fmla="*/ 1151 w 1263"/>
              <a:gd name="T77" fmla="*/ 696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63" h="1003">
                <a:moveTo>
                  <a:pt x="1262" y="362"/>
                </a:moveTo>
                <a:lnTo>
                  <a:pt x="1262" y="362"/>
                </a:lnTo>
                <a:cubicBezTo>
                  <a:pt x="1133" y="223"/>
                  <a:pt x="1133" y="223"/>
                  <a:pt x="1133" y="223"/>
                </a:cubicBezTo>
                <a:cubicBezTo>
                  <a:pt x="1012" y="0"/>
                  <a:pt x="1012" y="0"/>
                  <a:pt x="1012" y="0"/>
                </a:cubicBezTo>
                <a:cubicBezTo>
                  <a:pt x="242" y="0"/>
                  <a:pt x="242" y="0"/>
                  <a:pt x="242" y="0"/>
                </a:cubicBezTo>
                <a:cubicBezTo>
                  <a:pt x="120" y="232"/>
                  <a:pt x="120" y="232"/>
                  <a:pt x="120" y="232"/>
                </a:cubicBezTo>
                <a:cubicBezTo>
                  <a:pt x="0" y="362"/>
                  <a:pt x="0" y="362"/>
                  <a:pt x="0" y="362"/>
                </a:cubicBezTo>
                <a:cubicBezTo>
                  <a:pt x="0" y="770"/>
                  <a:pt x="0" y="770"/>
                  <a:pt x="0" y="770"/>
                </a:cubicBezTo>
                <a:cubicBezTo>
                  <a:pt x="0" y="808"/>
                  <a:pt x="0" y="808"/>
                  <a:pt x="0" y="808"/>
                </a:cubicBezTo>
                <a:cubicBezTo>
                  <a:pt x="0" y="947"/>
                  <a:pt x="0" y="947"/>
                  <a:pt x="0" y="947"/>
                </a:cubicBezTo>
                <a:cubicBezTo>
                  <a:pt x="0" y="984"/>
                  <a:pt x="28" y="1002"/>
                  <a:pt x="56" y="1002"/>
                </a:cubicBezTo>
                <a:cubicBezTo>
                  <a:pt x="242" y="1002"/>
                  <a:pt x="242" y="1002"/>
                  <a:pt x="242" y="1002"/>
                </a:cubicBezTo>
                <a:cubicBezTo>
                  <a:pt x="269" y="1002"/>
                  <a:pt x="297" y="974"/>
                  <a:pt x="297" y="947"/>
                </a:cubicBezTo>
                <a:cubicBezTo>
                  <a:pt x="297" y="799"/>
                  <a:pt x="297" y="799"/>
                  <a:pt x="297" y="799"/>
                </a:cubicBezTo>
                <a:cubicBezTo>
                  <a:pt x="965" y="799"/>
                  <a:pt x="965" y="799"/>
                  <a:pt x="965" y="799"/>
                </a:cubicBezTo>
                <a:cubicBezTo>
                  <a:pt x="965" y="947"/>
                  <a:pt x="965" y="947"/>
                  <a:pt x="965" y="947"/>
                </a:cubicBezTo>
                <a:cubicBezTo>
                  <a:pt x="965" y="974"/>
                  <a:pt x="985" y="1002"/>
                  <a:pt x="1022" y="1002"/>
                </a:cubicBezTo>
                <a:cubicBezTo>
                  <a:pt x="1207" y="1002"/>
                  <a:pt x="1207" y="1002"/>
                  <a:pt x="1207" y="1002"/>
                </a:cubicBezTo>
                <a:cubicBezTo>
                  <a:pt x="1235" y="1002"/>
                  <a:pt x="1262" y="974"/>
                  <a:pt x="1262" y="947"/>
                </a:cubicBezTo>
                <a:cubicBezTo>
                  <a:pt x="1262" y="799"/>
                  <a:pt x="1262" y="799"/>
                  <a:pt x="1262" y="799"/>
                </a:cubicBezTo>
                <a:lnTo>
                  <a:pt x="1262" y="362"/>
                </a:lnTo>
                <a:close/>
                <a:moveTo>
                  <a:pt x="316" y="83"/>
                </a:moveTo>
                <a:lnTo>
                  <a:pt x="316" y="83"/>
                </a:lnTo>
                <a:cubicBezTo>
                  <a:pt x="947" y="83"/>
                  <a:pt x="947" y="83"/>
                  <a:pt x="947" y="83"/>
                </a:cubicBezTo>
                <a:cubicBezTo>
                  <a:pt x="1049" y="288"/>
                  <a:pt x="1049" y="288"/>
                  <a:pt x="1049" y="288"/>
                </a:cubicBezTo>
                <a:cubicBezTo>
                  <a:pt x="205" y="288"/>
                  <a:pt x="205" y="288"/>
                  <a:pt x="205" y="288"/>
                </a:cubicBezTo>
                <a:lnTo>
                  <a:pt x="316" y="83"/>
                </a:lnTo>
                <a:close/>
                <a:moveTo>
                  <a:pt x="362" y="705"/>
                </a:moveTo>
                <a:lnTo>
                  <a:pt x="362" y="705"/>
                </a:lnTo>
                <a:cubicBezTo>
                  <a:pt x="111" y="705"/>
                  <a:pt x="111" y="705"/>
                  <a:pt x="111" y="705"/>
                </a:cubicBezTo>
                <a:cubicBezTo>
                  <a:pt x="111" y="566"/>
                  <a:pt x="111" y="566"/>
                  <a:pt x="111" y="566"/>
                </a:cubicBezTo>
                <a:cubicBezTo>
                  <a:pt x="362" y="566"/>
                  <a:pt x="362" y="566"/>
                  <a:pt x="362" y="566"/>
                </a:cubicBezTo>
                <a:lnTo>
                  <a:pt x="362" y="705"/>
                </a:lnTo>
                <a:close/>
                <a:moveTo>
                  <a:pt x="1151" y="696"/>
                </a:moveTo>
                <a:lnTo>
                  <a:pt x="1151" y="696"/>
                </a:lnTo>
                <a:cubicBezTo>
                  <a:pt x="900" y="705"/>
                  <a:pt x="900" y="705"/>
                  <a:pt x="900" y="705"/>
                </a:cubicBezTo>
                <a:cubicBezTo>
                  <a:pt x="900" y="566"/>
                  <a:pt x="900" y="566"/>
                  <a:pt x="900" y="566"/>
                </a:cubicBezTo>
                <a:cubicBezTo>
                  <a:pt x="1151" y="566"/>
                  <a:pt x="1151" y="566"/>
                  <a:pt x="1151" y="566"/>
                </a:cubicBezTo>
                <a:lnTo>
                  <a:pt x="1151" y="696"/>
                </a:ln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49" name="Freeform 88"/>
          <p:cNvSpPr>
            <a:spLocks noChangeArrowheads="1"/>
          </p:cNvSpPr>
          <p:nvPr/>
        </p:nvSpPr>
        <p:spPr bwMode="auto">
          <a:xfrm>
            <a:off x="15212884" y="9494972"/>
            <a:ext cx="489137" cy="46220"/>
          </a:xfrm>
          <a:custGeom>
            <a:avLst/>
            <a:gdLst>
              <a:gd name="T0" fmla="*/ 1681 w 1682"/>
              <a:gd name="T1" fmla="*/ 0 h 159"/>
              <a:gd name="T2" fmla="*/ 0 w 1682"/>
              <a:gd name="T3" fmla="*/ 0 h 159"/>
              <a:gd name="T4" fmla="*/ 0 w 1682"/>
              <a:gd name="T5" fmla="*/ 158 h 159"/>
              <a:gd name="T6" fmla="*/ 1681 w 1682"/>
              <a:gd name="T7" fmla="*/ 158 h 159"/>
              <a:gd name="T8" fmla="*/ 1681 w 1682"/>
              <a:gd name="T9" fmla="*/ 0 h 159"/>
              <a:gd name="T10" fmla="*/ 1606 w 1682"/>
              <a:gd name="T11" fmla="*/ 93 h 159"/>
              <a:gd name="T12" fmla="*/ 1467 w 1682"/>
              <a:gd name="T13" fmla="*/ 93 h 159"/>
              <a:gd name="T14" fmla="*/ 1467 w 1682"/>
              <a:gd name="T15" fmla="*/ 56 h 159"/>
              <a:gd name="T16" fmla="*/ 1606 w 1682"/>
              <a:gd name="T17" fmla="*/ 56 h 159"/>
              <a:gd name="T18" fmla="*/ 1606 w 1682"/>
              <a:gd name="T19" fmla="*/ 9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2" h="159">
                <a:moveTo>
                  <a:pt x="1681" y="0"/>
                </a:moveTo>
                <a:lnTo>
                  <a:pt x="0" y="0"/>
                </a:lnTo>
                <a:lnTo>
                  <a:pt x="0" y="158"/>
                </a:lnTo>
                <a:lnTo>
                  <a:pt x="1681" y="158"/>
                </a:lnTo>
                <a:lnTo>
                  <a:pt x="1681" y="0"/>
                </a:lnTo>
                <a:close/>
                <a:moveTo>
                  <a:pt x="1606" y="93"/>
                </a:moveTo>
                <a:lnTo>
                  <a:pt x="1467" y="93"/>
                </a:lnTo>
                <a:lnTo>
                  <a:pt x="1467" y="56"/>
                </a:lnTo>
                <a:lnTo>
                  <a:pt x="1606" y="56"/>
                </a:lnTo>
                <a:lnTo>
                  <a:pt x="1606" y="93"/>
                </a:ln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50" name="Freeform 89"/>
          <p:cNvSpPr>
            <a:spLocks noChangeArrowheads="1"/>
          </p:cNvSpPr>
          <p:nvPr/>
        </p:nvSpPr>
        <p:spPr bwMode="auto">
          <a:xfrm>
            <a:off x="15233427" y="9206092"/>
            <a:ext cx="444202" cy="276040"/>
          </a:xfrm>
          <a:custGeom>
            <a:avLst/>
            <a:gdLst>
              <a:gd name="T0" fmla="*/ 1523 w 1524"/>
              <a:gd name="T1" fmla="*/ 0 h 948"/>
              <a:gd name="T2" fmla="*/ 0 w 1524"/>
              <a:gd name="T3" fmla="*/ 0 h 948"/>
              <a:gd name="T4" fmla="*/ 0 w 1524"/>
              <a:gd name="T5" fmla="*/ 947 h 948"/>
              <a:gd name="T6" fmla="*/ 1523 w 1524"/>
              <a:gd name="T7" fmla="*/ 947 h 948"/>
              <a:gd name="T8" fmla="*/ 1523 w 1524"/>
              <a:gd name="T9" fmla="*/ 0 h 948"/>
              <a:gd name="T10" fmla="*/ 1356 w 1524"/>
              <a:gd name="T11" fmla="*/ 807 h 948"/>
              <a:gd name="T12" fmla="*/ 176 w 1524"/>
              <a:gd name="T13" fmla="*/ 807 h 948"/>
              <a:gd name="T14" fmla="*/ 176 w 1524"/>
              <a:gd name="T15" fmla="*/ 130 h 948"/>
              <a:gd name="T16" fmla="*/ 1356 w 1524"/>
              <a:gd name="T17" fmla="*/ 130 h 948"/>
              <a:gd name="T18" fmla="*/ 1356 w 1524"/>
              <a:gd name="T19" fmla="*/ 807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4" h="948">
                <a:moveTo>
                  <a:pt x="1523" y="0"/>
                </a:moveTo>
                <a:lnTo>
                  <a:pt x="0" y="0"/>
                </a:lnTo>
                <a:lnTo>
                  <a:pt x="0" y="947"/>
                </a:lnTo>
                <a:lnTo>
                  <a:pt x="1523" y="947"/>
                </a:lnTo>
                <a:lnTo>
                  <a:pt x="1523" y="0"/>
                </a:lnTo>
                <a:close/>
                <a:moveTo>
                  <a:pt x="1356" y="807"/>
                </a:moveTo>
                <a:lnTo>
                  <a:pt x="176" y="807"/>
                </a:lnTo>
                <a:lnTo>
                  <a:pt x="176" y="130"/>
                </a:lnTo>
                <a:lnTo>
                  <a:pt x="1356" y="130"/>
                </a:lnTo>
                <a:lnTo>
                  <a:pt x="1356" y="807"/>
                </a:ln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51" name="Freeform 90"/>
          <p:cNvSpPr>
            <a:spLocks noChangeArrowheads="1"/>
          </p:cNvSpPr>
          <p:nvPr/>
        </p:nvSpPr>
        <p:spPr bwMode="auto">
          <a:xfrm>
            <a:off x="15944663" y="4775330"/>
            <a:ext cx="188722" cy="332532"/>
          </a:xfrm>
          <a:custGeom>
            <a:avLst/>
            <a:gdLst>
              <a:gd name="T0" fmla="*/ 0 w 650"/>
              <a:gd name="T1" fmla="*/ 112 h 1144"/>
              <a:gd name="T2" fmla="*/ 0 w 650"/>
              <a:gd name="T3" fmla="*/ 122 h 1144"/>
              <a:gd name="T4" fmla="*/ 9 w 650"/>
              <a:gd name="T5" fmla="*/ 1143 h 1144"/>
              <a:gd name="T6" fmla="*/ 9 w 650"/>
              <a:gd name="T7" fmla="*/ 1143 h 1144"/>
              <a:gd name="T8" fmla="*/ 18 w 650"/>
              <a:gd name="T9" fmla="*/ 1143 h 1144"/>
              <a:gd name="T10" fmla="*/ 640 w 650"/>
              <a:gd name="T11" fmla="*/ 1143 h 1144"/>
              <a:gd name="T12" fmla="*/ 649 w 650"/>
              <a:gd name="T13" fmla="*/ 1143 h 1144"/>
              <a:gd name="T14" fmla="*/ 649 w 650"/>
              <a:gd name="T15" fmla="*/ 1134 h 1144"/>
              <a:gd name="T16" fmla="*/ 640 w 650"/>
              <a:gd name="T17" fmla="*/ 112 h 1144"/>
              <a:gd name="T18" fmla="*/ 640 w 650"/>
              <a:gd name="T19" fmla="*/ 103 h 1144"/>
              <a:gd name="T20" fmla="*/ 631 w 650"/>
              <a:gd name="T21" fmla="*/ 103 h 1144"/>
              <a:gd name="T22" fmla="*/ 482 w 650"/>
              <a:gd name="T23" fmla="*/ 112 h 1144"/>
              <a:gd name="T24" fmla="*/ 482 w 650"/>
              <a:gd name="T25" fmla="*/ 11 h 1144"/>
              <a:gd name="T26" fmla="*/ 482 w 650"/>
              <a:gd name="T27" fmla="*/ 0 h 1144"/>
              <a:gd name="T28" fmla="*/ 472 w 650"/>
              <a:gd name="T29" fmla="*/ 0 h 1144"/>
              <a:gd name="T30" fmla="*/ 157 w 650"/>
              <a:gd name="T31" fmla="*/ 0 h 1144"/>
              <a:gd name="T32" fmla="*/ 157 w 650"/>
              <a:gd name="T33" fmla="*/ 0 h 1144"/>
              <a:gd name="T34" fmla="*/ 157 w 650"/>
              <a:gd name="T35" fmla="*/ 11 h 1144"/>
              <a:gd name="T36" fmla="*/ 157 w 650"/>
              <a:gd name="T37" fmla="*/ 112 h 1144"/>
              <a:gd name="T38" fmla="*/ 9 w 650"/>
              <a:gd name="T39" fmla="*/ 112 h 1144"/>
              <a:gd name="T40" fmla="*/ 0 w 650"/>
              <a:gd name="T41" fmla="*/ 112 h 1144"/>
              <a:gd name="T42" fmla="*/ 546 w 650"/>
              <a:gd name="T43" fmla="*/ 744 h 1144"/>
              <a:gd name="T44" fmla="*/ 101 w 650"/>
              <a:gd name="T45" fmla="*/ 744 h 1144"/>
              <a:gd name="T46" fmla="*/ 92 w 650"/>
              <a:gd name="T47" fmla="*/ 511 h 1144"/>
              <a:gd name="T48" fmla="*/ 546 w 650"/>
              <a:gd name="T49" fmla="*/ 502 h 1144"/>
              <a:gd name="T50" fmla="*/ 546 w 650"/>
              <a:gd name="T51" fmla="*/ 744 h 1144"/>
              <a:gd name="T52" fmla="*/ 556 w 650"/>
              <a:gd name="T53" fmla="*/ 1041 h 1144"/>
              <a:gd name="T54" fmla="*/ 101 w 650"/>
              <a:gd name="T55" fmla="*/ 1050 h 1144"/>
              <a:gd name="T56" fmla="*/ 101 w 650"/>
              <a:gd name="T57" fmla="*/ 808 h 1144"/>
              <a:gd name="T58" fmla="*/ 546 w 650"/>
              <a:gd name="T59" fmla="*/ 808 h 1144"/>
              <a:gd name="T60" fmla="*/ 556 w 650"/>
              <a:gd name="T61" fmla="*/ 1041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50" h="1144">
                <a:moveTo>
                  <a:pt x="0" y="112"/>
                </a:moveTo>
                <a:lnTo>
                  <a:pt x="0" y="122"/>
                </a:lnTo>
                <a:lnTo>
                  <a:pt x="9" y="1143"/>
                </a:lnTo>
                <a:lnTo>
                  <a:pt x="9" y="1143"/>
                </a:lnTo>
                <a:lnTo>
                  <a:pt x="18" y="1143"/>
                </a:lnTo>
                <a:lnTo>
                  <a:pt x="640" y="1143"/>
                </a:lnTo>
                <a:lnTo>
                  <a:pt x="649" y="1143"/>
                </a:lnTo>
                <a:lnTo>
                  <a:pt x="649" y="1134"/>
                </a:lnTo>
                <a:lnTo>
                  <a:pt x="640" y="112"/>
                </a:lnTo>
                <a:lnTo>
                  <a:pt x="640" y="103"/>
                </a:lnTo>
                <a:lnTo>
                  <a:pt x="631" y="103"/>
                </a:lnTo>
                <a:lnTo>
                  <a:pt x="482" y="112"/>
                </a:lnTo>
                <a:lnTo>
                  <a:pt x="482" y="11"/>
                </a:lnTo>
                <a:lnTo>
                  <a:pt x="482" y="0"/>
                </a:lnTo>
                <a:lnTo>
                  <a:pt x="472" y="0"/>
                </a:lnTo>
                <a:lnTo>
                  <a:pt x="157" y="0"/>
                </a:lnTo>
                <a:lnTo>
                  <a:pt x="157" y="0"/>
                </a:lnTo>
                <a:lnTo>
                  <a:pt x="157" y="11"/>
                </a:lnTo>
                <a:lnTo>
                  <a:pt x="157" y="112"/>
                </a:lnTo>
                <a:lnTo>
                  <a:pt x="9" y="112"/>
                </a:lnTo>
                <a:lnTo>
                  <a:pt x="0" y="112"/>
                </a:lnTo>
                <a:close/>
                <a:moveTo>
                  <a:pt x="546" y="744"/>
                </a:moveTo>
                <a:lnTo>
                  <a:pt x="101" y="744"/>
                </a:lnTo>
                <a:lnTo>
                  <a:pt x="92" y="511"/>
                </a:lnTo>
                <a:lnTo>
                  <a:pt x="546" y="502"/>
                </a:lnTo>
                <a:lnTo>
                  <a:pt x="546" y="744"/>
                </a:lnTo>
                <a:close/>
                <a:moveTo>
                  <a:pt x="556" y="1041"/>
                </a:moveTo>
                <a:lnTo>
                  <a:pt x="101" y="1050"/>
                </a:lnTo>
                <a:lnTo>
                  <a:pt x="101" y="808"/>
                </a:lnTo>
                <a:lnTo>
                  <a:pt x="546" y="808"/>
                </a:lnTo>
                <a:lnTo>
                  <a:pt x="556" y="1041"/>
                </a:ln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52" name="Freeform 91"/>
          <p:cNvSpPr>
            <a:spLocks noChangeArrowheads="1"/>
          </p:cNvSpPr>
          <p:nvPr/>
        </p:nvSpPr>
        <p:spPr bwMode="auto">
          <a:xfrm>
            <a:off x="14112648" y="5410866"/>
            <a:ext cx="170749" cy="356926"/>
          </a:xfrm>
          <a:custGeom>
            <a:avLst/>
            <a:gdLst>
              <a:gd name="T0" fmla="*/ 18 w 586"/>
              <a:gd name="T1" fmla="*/ 1188 h 1227"/>
              <a:gd name="T2" fmla="*/ 18 w 586"/>
              <a:gd name="T3" fmla="*/ 1188 h 1227"/>
              <a:gd name="T4" fmla="*/ 297 w 586"/>
              <a:gd name="T5" fmla="*/ 1049 h 1227"/>
              <a:gd name="T6" fmla="*/ 576 w 586"/>
              <a:gd name="T7" fmla="*/ 1188 h 1227"/>
              <a:gd name="T8" fmla="*/ 585 w 586"/>
              <a:gd name="T9" fmla="*/ 1188 h 1227"/>
              <a:gd name="T10" fmla="*/ 585 w 586"/>
              <a:gd name="T11" fmla="*/ 260 h 1227"/>
              <a:gd name="T12" fmla="*/ 576 w 586"/>
              <a:gd name="T13" fmla="*/ 130 h 1227"/>
              <a:gd name="T14" fmla="*/ 297 w 586"/>
              <a:gd name="T15" fmla="*/ 0 h 1227"/>
              <a:gd name="T16" fmla="*/ 18 w 586"/>
              <a:gd name="T17" fmla="*/ 130 h 1227"/>
              <a:gd name="T18" fmla="*/ 9 w 586"/>
              <a:gd name="T19" fmla="*/ 260 h 1227"/>
              <a:gd name="T20" fmla="*/ 9 w 586"/>
              <a:gd name="T21" fmla="*/ 1188 h 1227"/>
              <a:gd name="T22" fmla="*/ 18 w 586"/>
              <a:gd name="T23" fmla="*/ 1188 h 1227"/>
              <a:gd name="T24" fmla="*/ 93 w 586"/>
              <a:gd name="T25" fmla="*/ 195 h 1227"/>
              <a:gd name="T26" fmla="*/ 93 w 586"/>
              <a:gd name="T27" fmla="*/ 195 h 1227"/>
              <a:gd name="T28" fmla="*/ 297 w 586"/>
              <a:gd name="T29" fmla="*/ 158 h 1227"/>
              <a:gd name="T30" fmla="*/ 492 w 586"/>
              <a:gd name="T31" fmla="*/ 195 h 1227"/>
              <a:gd name="T32" fmla="*/ 502 w 586"/>
              <a:gd name="T33" fmla="*/ 223 h 1227"/>
              <a:gd name="T34" fmla="*/ 483 w 586"/>
              <a:gd name="T35" fmla="*/ 232 h 1227"/>
              <a:gd name="T36" fmla="*/ 483 w 586"/>
              <a:gd name="T37" fmla="*/ 232 h 1227"/>
              <a:gd name="T38" fmla="*/ 437 w 586"/>
              <a:gd name="T39" fmla="*/ 213 h 1227"/>
              <a:gd name="T40" fmla="*/ 297 w 586"/>
              <a:gd name="T41" fmla="*/ 195 h 1227"/>
              <a:gd name="T42" fmla="*/ 149 w 586"/>
              <a:gd name="T43" fmla="*/ 213 h 1227"/>
              <a:gd name="T44" fmla="*/ 112 w 586"/>
              <a:gd name="T45" fmla="*/ 232 h 1227"/>
              <a:gd name="T46" fmla="*/ 84 w 586"/>
              <a:gd name="T47" fmla="*/ 223 h 1227"/>
              <a:gd name="T48" fmla="*/ 93 w 586"/>
              <a:gd name="T49" fmla="*/ 195 h 1227"/>
              <a:gd name="T50" fmla="*/ 93 w 586"/>
              <a:gd name="T51" fmla="*/ 361 h 1227"/>
              <a:gd name="T52" fmla="*/ 93 w 586"/>
              <a:gd name="T53" fmla="*/ 361 h 1227"/>
              <a:gd name="T54" fmla="*/ 297 w 586"/>
              <a:gd name="T55" fmla="*/ 324 h 1227"/>
              <a:gd name="T56" fmla="*/ 492 w 586"/>
              <a:gd name="T57" fmla="*/ 361 h 1227"/>
              <a:gd name="T58" fmla="*/ 502 w 586"/>
              <a:gd name="T59" fmla="*/ 390 h 1227"/>
              <a:gd name="T60" fmla="*/ 483 w 586"/>
              <a:gd name="T61" fmla="*/ 399 h 1227"/>
              <a:gd name="T62" fmla="*/ 483 w 586"/>
              <a:gd name="T63" fmla="*/ 390 h 1227"/>
              <a:gd name="T64" fmla="*/ 437 w 586"/>
              <a:gd name="T65" fmla="*/ 381 h 1227"/>
              <a:gd name="T66" fmla="*/ 297 w 586"/>
              <a:gd name="T67" fmla="*/ 361 h 1227"/>
              <a:gd name="T68" fmla="*/ 149 w 586"/>
              <a:gd name="T69" fmla="*/ 381 h 1227"/>
              <a:gd name="T70" fmla="*/ 112 w 586"/>
              <a:gd name="T71" fmla="*/ 390 h 1227"/>
              <a:gd name="T72" fmla="*/ 84 w 586"/>
              <a:gd name="T73" fmla="*/ 390 h 1227"/>
              <a:gd name="T74" fmla="*/ 93 w 586"/>
              <a:gd name="T75" fmla="*/ 361 h 1227"/>
              <a:gd name="T76" fmla="*/ 93 w 586"/>
              <a:gd name="T77" fmla="*/ 529 h 1227"/>
              <a:gd name="T78" fmla="*/ 93 w 586"/>
              <a:gd name="T79" fmla="*/ 529 h 1227"/>
              <a:gd name="T80" fmla="*/ 297 w 586"/>
              <a:gd name="T81" fmla="*/ 492 h 1227"/>
              <a:gd name="T82" fmla="*/ 492 w 586"/>
              <a:gd name="T83" fmla="*/ 529 h 1227"/>
              <a:gd name="T84" fmla="*/ 502 w 586"/>
              <a:gd name="T85" fmla="*/ 547 h 1227"/>
              <a:gd name="T86" fmla="*/ 483 w 586"/>
              <a:gd name="T87" fmla="*/ 557 h 1227"/>
              <a:gd name="T88" fmla="*/ 483 w 586"/>
              <a:gd name="T89" fmla="*/ 557 h 1227"/>
              <a:gd name="T90" fmla="*/ 437 w 586"/>
              <a:gd name="T91" fmla="*/ 547 h 1227"/>
              <a:gd name="T92" fmla="*/ 297 w 586"/>
              <a:gd name="T93" fmla="*/ 529 h 1227"/>
              <a:gd name="T94" fmla="*/ 149 w 586"/>
              <a:gd name="T95" fmla="*/ 547 h 1227"/>
              <a:gd name="T96" fmla="*/ 112 w 586"/>
              <a:gd name="T97" fmla="*/ 557 h 1227"/>
              <a:gd name="T98" fmla="*/ 84 w 586"/>
              <a:gd name="T99" fmla="*/ 547 h 1227"/>
              <a:gd name="T100" fmla="*/ 93 w 586"/>
              <a:gd name="T101" fmla="*/ 529 h 1227"/>
              <a:gd name="T102" fmla="*/ 18 w 586"/>
              <a:gd name="T103" fmla="*/ 1188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6" h="1227">
                <a:moveTo>
                  <a:pt x="18" y="1188"/>
                </a:moveTo>
                <a:lnTo>
                  <a:pt x="18" y="1188"/>
                </a:lnTo>
                <a:cubicBezTo>
                  <a:pt x="46" y="1077"/>
                  <a:pt x="158" y="1049"/>
                  <a:pt x="297" y="1049"/>
                </a:cubicBezTo>
                <a:cubicBezTo>
                  <a:pt x="428" y="1049"/>
                  <a:pt x="548" y="1077"/>
                  <a:pt x="576" y="1188"/>
                </a:cubicBezTo>
                <a:cubicBezTo>
                  <a:pt x="585" y="1226"/>
                  <a:pt x="585" y="1226"/>
                  <a:pt x="585" y="1188"/>
                </a:cubicBezTo>
                <a:cubicBezTo>
                  <a:pt x="585" y="993"/>
                  <a:pt x="585" y="455"/>
                  <a:pt x="585" y="260"/>
                </a:cubicBezTo>
                <a:cubicBezTo>
                  <a:pt x="585" y="223"/>
                  <a:pt x="585" y="158"/>
                  <a:pt x="576" y="130"/>
                </a:cubicBezTo>
                <a:cubicBezTo>
                  <a:pt x="539" y="27"/>
                  <a:pt x="428" y="0"/>
                  <a:pt x="297" y="0"/>
                </a:cubicBezTo>
                <a:cubicBezTo>
                  <a:pt x="167" y="0"/>
                  <a:pt x="55" y="27"/>
                  <a:pt x="18" y="130"/>
                </a:cubicBezTo>
                <a:cubicBezTo>
                  <a:pt x="0" y="158"/>
                  <a:pt x="9" y="223"/>
                  <a:pt x="9" y="260"/>
                </a:cubicBezTo>
                <a:cubicBezTo>
                  <a:pt x="9" y="455"/>
                  <a:pt x="9" y="993"/>
                  <a:pt x="9" y="1188"/>
                </a:cubicBezTo>
                <a:cubicBezTo>
                  <a:pt x="9" y="1226"/>
                  <a:pt x="0" y="1226"/>
                  <a:pt x="18" y="1188"/>
                </a:cubicBezTo>
                <a:lnTo>
                  <a:pt x="93" y="195"/>
                </a:lnTo>
                <a:lnTo>
                  <a:pt x="93" y="195"/>
                </a:lnTo>
                <a:cubicBezTo>
                  <a:pt x="149" y="176"/>
                  <a:pt x="214" y="158"/>
                  <a:pt x="297" y="158"/>
                </a:cubicBezTo>
                <a:cubicBezTo>
                  <a:pt x="381" y="158"/>
                  <a:pt x="446" y="176"/>
                  <a:pt x="492" y="195"/>
                </a:cubicBezTo>
                <a:cubicBezTo>
                  <a:pt x="502" y="204"/>
                  <a:pt x="511" y="213"/>
                  <a:pt x="502" y="223"/>
                </a:cubicBezTo>
                <a:cubicBezTo>
                  <a:pt x="502" y="223"/>
                  <a:pt x="492" y="232"/>
                  <a:pt x="483" y="232"/>
                </a:cubicBezTo>
                <a:lnTo>
                  <a:pt x="483" y="232"/>
                </a:lnTo>
                <a:cubicBezTo>
                  <a:pt x="465" y="223"/>
                  <a:pt x="455" y="213"/>
                  <a:pt x="437" y="213"/>
                </a:cubicBezTo>
                <a:cubicBezTo>
                  <a:pt x="400" y="204"/>
                  <a:pt x="354" y="195"/>
                  <a:pt x="297" y="195"/>
                </a:cubicBezTo>
                <a:cubicBezTo>
                  <a:pt x="232" y="195"/>
                  <a:pt x="186" y="204"/>
                  <a:pt x="149" y="213"/>
                </a:cubicBezTo>
                <a:cubicBezTo>
                  <a:pt x="140" y="213"/>
                  <a:pt x="121" y="223"/>
                  <a:pt x="112" y="232"/>
                </a:cubicBezTo>
                <a:cubicBezTo>
                  <a:pt x="103" y="232"/>
                  <a:pt x="93" y="232"/>
                  <a:pt x="84" y="223"/>
                </a:cubicBezTo>
                <a:cubicBezTo>
                  <a:pt x="84" y="213"/>
                  <a:pt x="84" y="204"/>
                  <a:pt x="93" y="195"/>
                </a:cubicBezTo>
                <a:lnTo>
                  <a:pt x="93" y="361"/>
                </a:lnTo>
                <a:lnTo>
                  <a:pt x="93" y="361"/>
                </a:lnTo>
                <a:cubicBezTo>
                  <a:pt x="149" y="343"/>
                  <a:pt x="214" y="324"/>
                  <a:pt x="297" y="324"/>
                </a:cubicBezTo>
                <a:cubicBezTo>
                  <a:pt x="381" y="324"/>
                  <a:pt x="446" y="343"/>
                  <a:pt x="492" y="361"/>
                </a:cubicBezTo>
                <a:cubicBezTo>
                  <a:pt x="502" y="372"/>
                  <a:pt x="511" y="381"/>
                  <a:pt x="502" y="390"/>
                </a:cubicBezTo>
                <a:cubicBezTo>
                  <a:pt x="502" y="390"/>
                  <a:pt x="492" y="399"/>
                  <a:pt x="483" y="399"/>
                </a:cubicBezTo>
                <a:cubicBezTo>
                  <a:pt x="483" y="399"/>
                  <a:pt x="483" y="399"/>
                  <a:pt x="483" y="390"/>
                </a:cubicBezTo>
                <a:cubicBezTo>
                  <a:pt x="465" y="390"/>
                  <a:pt x="455" y="381"/>
                  <a:pt x="437" y="381"/>
                </a:cubicBezTo>
                <a:cubicBezTo>
                  <a:pt x="400" y="372"/>
                  <a:pt x="354" y="361"/>
                  <a:pt x="297" y="361"/>
                </a:cubicBezTo>
                <a:cubicBezTo>
                  <a:pt x="232" y="361"/>
                  <a:pt x="186" y="372"/>
                  <a:pt x="149" y="381"/>
                </a:cubicBezTo>
                <a:cubicBezTo>
                  <a:pt x="140" y="381"/>
                  <a:pt x="121" y="390"/>
                  <a:pt x="112" y="390"/>
                </a:cubicBezTo>
                <a:cubicBezTo>
                  <a:pt x="103" y="399"/>
                  <a:pt x="93" y="399"/>
                  <a:pt x="84" y="390"/>
                </a:cubicBezTo>
                <a:cubicBezTo>
                  <a:pt x="84" y="381"/>
                  <a:pt x="84" y="372"/>
                  <a:pt x="93" y="361"/>
                </a:cubicBezTo>
                <a:lnTo>
                  <a:pt x="93" y="529"/>
                </a:lnTo>
                <a:lnTo>
                  <a:pt x="93" y="529"/>
                </a:lnTo>
                <a:cubicBezTo>
                  <a:pt x="149" y="501"/>
                  <a:pt x="214" y="492"/>
                  <a:pt x="297" y="492"/>
                </a:cubicBezTo>
                <a:cubicBezTo>
                  <a:pt x="381" y="492"/>
                  <a:pt x="446" y="501"/>
                  <a:pt x="492" y="529"/>
                </a:cubicBezTo>
                <a:cubicBezTo>
                  <a:pt x="502" y="529"/>
                  <a:pt x="511" y="538"/>
                  <a:pt x="502" y="547"/>
                </a:cubicBezTo>
                <a:cubicBezTo>
                  <a:pt x="502" y="557"/>
                  <a:pt x="492" y="557"/>
                  <a:pt x="483" y="557"/>
                </a:cubicBezTo>
                <a:lnTo>
                  <a:pt x="483" y="557"/>
                </a:lnTo>
                <a:cubicBezTo>
                  <a:pt x="465" y="557"/>
                  <a:pt x="455" y="547"/>
                  <a:pt x="437" y="547"/>
                </a:cubicBezTo>
                <a:cubicBezTo>
                  <a:pt x="400" y="529"/>
                  <a:pt x="354" y="529"/>
                  <a:pt x="297" y="529"/>
                </a:cubicBezTo>
                <a:cubicBezTo>
                  <a:pt x="232" y="529"/>
                  <a:pt x="186" y="529"/>
                  <a:pt x="149" y="547"/>
                </a:cubicBezTo>
                <a:cubicBezTo>
                  <a:pt x="140" y="547"/>
                  <a:pt x="121" y="557"/>
                  <a:pt x="112" y="557"/>
                </a:cubicBezTo>
                <a:cubicBezTo>
                  <a:pt x="103" y="566"/>
                  <a:pt x="93" y="557"/>
                  <a:pt x="84" y="547"/>
                </a:cubicBezTo>
                <a:cubicBezTo>
                  <a:pt x="84" y="538"/>
                  <a:pt x="84" y="529"/>
                  <a:pt x="93" y="529"/>
                </a:cubicBezTo>
                <a:lnTo>
                  <a:pt x="18" y="1188"/>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53" name="Freeform 92"/>
          <p:cNvSpPr>
            <a:spLocks noChangeArrowheads="1"/>
          </p:cNvSpPr>
          <p:nvPr/>
        </p:nvSpPr>
        <p:spPr bwMode="auto">
          <a:xfrm>
            <a:off x="14298804" y="5410866"/>
            <a:ext cx="168180" cy="356926"/>
          </a:xfrm>
          <a:custGeom>
            <a:avLst/>
            <a:gdLst>
              <a:gd name="T0" fmla="*/ 568 w 578"/>
              <a:gd name="T1" fmla="*/ 1188 h 1227"/>
              <a:gd name="T2" fmla="*/ 568 w 578"/>
              <a:gd name="T3" fmla="*/ 1188 h 1227"/>
              <a:gd name="T4" fmla="*/ 577 w 578"/>
              <a:gd name="T5" fmla="*/ 1188 h 1227"/>
              <a:gd name="T6" fmla="*/ 577 w 578"/>
              <a:gd name="T7" fmla="*/ 260 h 1227"/>
              <a:gd name="T8" fmla="*/ 568 w 578"/>
              <a:gd name="T9" fmla="*/ 130 h 1227"/>
              <a:gd name="T10" fmla="*/ 289 w 578"/>
              <a:gd name="T11" fmla="*/ 0 h 1227"/>
              <a:gd name="T12" fmla="*/ 11 w 578"/>
              <a:gd name="T13" fmla="*/ 130 h 1227"/>
              <a:gd name="T14" fmla="*/ 0 w 578"/>
              <a:gd name="T15" fmla="*/ 260 h 1227"/>
              <a:gd name="T16" fmla="*/ 0 w 578"/>
              <a:gd name="T17" fmla="*/ 1188 h 1227"/>
              <a:gd name="T18" fmla="*/ 11 w 578"/>
              <a:gd name="T19" fmla="*/ 1188 h 1227"/>
              <a:gd name="T20" fmla="*/ 289 w 578"/>
              <a:gd name="T21" fmla="*/ 1049 h 1227"/>
              <a:gd name="T22" fmla="*/ 568 w 578"/>
              <a:gd name="T23" fmla="*/ 1188 h 1227"/>
              <a:gd name="T24" fmla="*/ 493 w 578"/>
              <a:gd name="T25" fmla="*/ 547 h 1227"/>
              <a:gd name="T26" fmla="*/ 493 w 578"/>
              <a:gd name="T27" fmla="*/ 547 h 1227"/>
              <a:gd name="T28" fmla="*/ 483 w 578"/>
              <a:gd name="T29" fmla="*/ 557 h 1227"/>
              <a:gd name="T30" fmla="*/ 474 w 578"/>
              <a:gd name="T31" fmla="*/ 557 h 1227"/>
              <a:gd name="T32" fmla="*/ 437 w 578"/>
              <a:gd name="T33" fmla="*/ 547 h 1227"/>
              <a:gd name="T34" fmla="*/ 289 w 578"/>
              <a:gd name="T35" fmla="*/ 529 h 1227"/>
              <a:gd name="T36" fmla="*/ 140 w 578"/>
              <a:gd name="T37" fmla="*/ 547 h 1227"/>
              <a:gd name="T38" fmla="*/ 103 w 578"/>
              <a:gd name="T39" fmla="*/ 557 h 1227"/>
              <a:gd name="T40" fmla="*/ 85 w 578"/>
              <a:gd name="T41" fmla="*/ 547 h 1227"/>
              <a:gd name="T42" fmla="*/ 94 w 578"/>
              <a:gd name="T43" fmla="*/ 529 h 1227"/>
              <a:gd name="T44" fmla="*/ 289 w 578"/>
              <a:gd name="T45" fmla="*/ 492 h 1227"/>
              <a:gd name="T46" fmla="*/ 493 w 578"/>
              <a:gd name="T47" fmla="*/ 529 h 1227"/>
              <a:gd name="T48" fmla="*/ 493 w 578"/>
              <a:gd name="T49" fmla="*/ 547 h 1227"/>
              <a:gd name="T50" fmla="*/ 493 w 578"/>
              <a:gd name="T51" fmla="*/ 390 h 1227"/>
              <a:gd name="T52" fmla="*/ 493 w 578"/>
              <a:gd name="T53" fmla="*/ 390 h 1227"/>
              <a:gd name="T54" fmla="*/ 483 w 578"/>
              <a:gd name="T55" fmla="*/ 399 h 1227"/>
              <a:gd name="T56" fmla="*/ 474 w 578"/>
              <a:gd name="T57" fmla="*/ 390 h 1227"/>
              <a:gd name="T58" fmla="*/ 437 w 578"/>
              <a:gd name="T59" fmla="*/ 381 h 1227"/>
              <a:gd name="T60" fmla="*/ 289 w 578"/>
              <a:gd name="T61" fmla="*/ 361 h 1227"/>
              <a:gd name="T62" fmla="*/ 140 w 578"/>
              <a:gd name="T63" fmla="*/ 381 h 1227"/>
              <a:gd name="T64" fmla="*/ 103 w 578"/>
              <a:gd name="T65" fmla="*/ 390 h 1227"/>
              <a:gd name="T66" fmla="*/ 85 w 578"/>
              <a:gd name="T67" fmla="*/ 390 h 1227"/>
              <a:gd name="T68" fmla="*/ 94 w 578"/>
              <a:gd name="T69" fmla="*/ 361 h 1227"/>
              <a:gd name="T70" fmla="*/ 289 w 578"/>
              <a:gd name="T71" fmla="*/ 324 h 1227"/>
              <a:gd name="T72" fmla="*/ 493 w 578"/>
              <a:gd name="T73" fmla="*/ 361 h 1227"/>
              <a:gd name="T74" fmla="*/ 493 w 578"/>
              <a:gd name="T75" fmla="*/ 390 h 1227"/>
              <a:gd name="T76" fmla="*/ 493 w 578"/>
              <a:gd name="T77" fmla="*/ 223 h 1227"/>
              <a:gd name="T78" fmla="*/ 493 w 578"/>
              <a:gd name="T79" fmla="*/ 223 h 1227"/>
              <a:gd name="T80" fmla="*/ 483 w 578"/>
              <a:gd name="T81" fmla="*/ 232 h 1227"/>
              <a:gd name="T82" fmla="*/ 474 w 578"/>
              <a:gd name="T83" fmla="*/ 232 h 1227"/>
              <a:gd name="T84" fmla="*/ 437 w 578"/>
              <a:gd name="T85" fmla="*/ 213 h 1227"/>
              <a:gd name="T86" fmla="*/ 289 w 578"/>
              <a:gd name="T87" fmla="*/ 195 h 1227"/>
              <a:gd name="T88" fmla="*/ 140 w 578"/>
              <a:gd name="T89" fmla="*/ 213 h 1227"/>
              <a:gd name="T90" fmla="*/ 103 w 578"/>
              <a:gd name="T91" fmla="*/ 232 h 1227"/>
              <a:gd name="T92" fmla="*/ 85 w 578"/>
              <a:gd name="T93" fmla="*/ 223 h 1227"/>
              <a:gd name="T94" fmla="*/ 94 w 578"/>
              <a:gd name="T95" fmla="*/ 195 h 1227"/>
              <a:gd name="T96" fmla="*/ 289 w 578"/>
              <a:gd name="T97" fmla="*/ 158 h 1227"/>
              <a:gd name="T98" fmla="*/ 493 w 578"/>
              <a:gd name="T99" fmla="*/ 195 h 1227"/>
              <a:gd name="T100" fmla="*/ 493 w 578"/>
              <a:gd name="T101" fmla="*/ 223 h 1227"/>
              <a:gd name="T102" fmla="*/ 568 w 578"/>
              <a:gd name="T103" fmla="*/ 1188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8" h="1227">
                <a:moveTo>
                  <a:pt x="568" y="1188"/>
                </a:moveTo>
                <a:lnTo>
                  <a:pt x="568" y="1188"/>
                </a:lnTo>
                <a:cubicBezTo>
                  <a:pt x="577" y="1226"/>
                  <a:pt x="577" y="1226"/>
                  <a:pt x="577" y="1188"/>
                </a:cubicBezTo>
                <a:cubicBezTo>
                  <a:pt x="577" y="993"/>
                  <a:pt x="577" y="455"/>
                  <a:pt x="577" y="260"/>
                </a:cubicBezTo>
                <a:cubicBezTo>
                  <a:pt x="577" y="223"/>
                  <a:pt x="577" y="158"/>
                  <a:pt x="568" y="130"/>
                </a:cubicBezTo>
                <a:cubicBezTo>
                  <a:pt x="530" y="27"/>
                  <a:pt x="419" y="0"/>
                  <a:pt x="289" y="0"/>
                </a:cubicBezTo>
                <a:cubicBezTo>
                  <a:pt x="159" y="0"/>
                  <a:pt x="48" y="27"/>
                  <a:pt x="11" y="130"/>
                </a:cubicBezTo>
                <a:cubicBezTo>
                  <a:pt x="0" y="158"/>
                  <a:pt x="0" y="223"/>
                  <a:pt x="0" y="260"/>
                </a:cubicBezTo>
                <a:cubicBezTo>
                  <a:pt x="0" y="455"/>
                  <a:pt x="0" y="993"/>
                  <a:pt x="0" y="1188"/>
                </a:cubicBezTo>
                <a:cubicBezTo>
                  <a:pt x="0" y="1226"/>
                  <a:pt x="0" y="1226"/>
                  <a:pt x="11" y="1188"/>
                </a:cubicBezTo>
                <a:cubicBezTo>
                  <a:pt x="38" y="1077"/>
                  <a:pt x="149" y="1049"/>
                  <a:pt x="289" y="1049"/>
                </a:cubicBezTo>
                <a:cubicBezTo>
                  <a:pt x="428" y="1049"/>
                  <a:pt x="539" y="1077"/>
                  <a:pt x="568" y="1188"/>
                </a:cubicBezTo>
                <a:lnTo>
                  <a:pt x="493" y="547"/>
                </a:lnTo>
                <a:lnTo>
                  <a:pt x="493" y="547"/>
                </a:lnTo>
                <a:cubicBezTo>
                  <a:pt x="493" y="557"/>
                  <a:pt x="483" y="557"/>
                  <a:pt x="483" y="557"/>
                </a:cubicBezTo>
                <a:cubicBezTo>
                  <a:pt x="474" y="557"/>
                  <a:pt x="474" y="557"/>
                  <a:pt x="474" y="557"/>
                </a:cubicBezTo>
                <a:cubicBezTo>
                  <a:pt x="465" y="557"/>
                  <a:pt x="446" y="547"/>
                  <a:pt x="437" y="547"/>
                </a:cubicBezTo>
                <a:cubicBezTo>
                  <a:pt x="400" y="529"/>
                  <a:pt x="345" y="529"/>
                  <a:pt x="289" y="529"/>
                </a:cubicBezTo>
                <a:cubicBezTo>
                  <a:pt x="233" y="529"/>
                  <a:pt x="186" y="529"/>
                  <a:pt x="140" y="547"/>
                </a:cubicBezTo>
                <a:cubicBezTo>
                  <a:pt x="131" y="547"/>
                  <a:pt x="112" y="557"/>
                  <a:pt x="103" y="557"/>
                </a:cubicBezTo>
                <a:cubicBezTo>
                  <a:pt x="94" y="566"/>
                  <a:pt x="85" y="557"/>
                  <a:pt x="85" y="547"/>
                </a:cubicBezTo>
                <a:cubicBezTo>
                  <a:pt x="75" y="538"/>
                  <a:pt x="85" y="529"/>
                  <a:pt x="94" y="529"/>
                </a:cubicBezTo>
                <a:cubicBezTo>
                  <a:pt x="140" y="501"/>
                  <a:pt x="205" y="492"/>
                  <a:pt x="289" y="492"/>
                </a:cubicBezTo>
                <a:cubicBezTo>
                  <a:pt x="372" y="492"/>
                  <a:pt x="437" y="501"/>
                  <a:pt x="493" y="529"/>
                </a:cubicBezTo>
                <a:cubicBezTo>
                  <a:pt x="493" y="529"/>
                  <a:pt x="502" y="538"/>
                  <a:pt x="493" y="547"/>
                </a:cubicBezTo>
                <a:lnTo>
                  <a:pt x="493" y="390"/>
                </a:lnTo>
                <a:lnTo>
                  <a:pt x="493" y="390"/>
                </a:lnTo>
                <a:lnTo>
                  <a:pt x="483" y="399"/>
                </a:lnTo>
                <a:cubicBezTo>
                  <a:pt x="474" y="399"/>
                  <a:pt x="474" y="399"/>
                  <a:pt x="474" y="390"/>
                </a:cubicBezTo>
                <a:cubicBezTo>
                  <a:pt x="465" y="390"/>
                  <a:pt x="446" y="381"/>
                  <a:pt x="437" y="381"/>
                </a:cubicBezTo>
                <a:cubicBezTo>
                  <a:pt x="400" y="372"/>
                  <a:pt x="345" y="361"/>
                  <a:pt x="289" y="361"/>
                </a:cubicBezTo>
                <a:cubicBezTo>
                  <a:pt x="233" y="361"/>
                  <a:pt x="186" y="372"/>
                  <a:pt x="140" y="381"/>
                </a:cubicBezTo>
                <a:cubicBezTo>
                  <a:pt x="131" y="381"/>
                  <a:pt x="112" y="390"/>
                  <a:pt x="103" y="390"/>
                </a:cubicBezTo>
                <a:cubicBezTo>
                  <a:pt x="94" y="399"/>
                  <a:pt x="85" y="399"/>
                  <a:pt x="85" y="390"/>
                </a:cubicBezTo>
                <a:cubicBezTo>
                  <a:pt x="75" y="381"/>
                  <a:pt x="85" y="372"/>
                  <a:pt x="94" y="361"/>
                </a:cubicBezTo>
                <a:cubicBezTo>
                  <a:pt x="140" y="343"/>
                  <a:pt x="205" y="324"/>
                  <a:pt x="289" y="324"/>
                </a:cubicBezTo>
                <a:cubicBezTo>
                  <a:pt x="372" y="324"/>
                  <a:pt x="437" y="343"/>
                  <a:pt x="493" y="361"/>
                </a:cubicBezTo>
                <a:cubicBezTo>
                  <a:pt x="493" y="372"/>
                  <a:pt x="502" y="381"/>
                  <a:pt x="493" y="390"/>
                </a:cubicBezTo>
                <a:lnTo>
                  <a:pt x="493" y="223"/>
                </a:lnTo>
                <a:lnTo>
                  <a:pt x="493" y="223"/>
                </a:lnTo>
                <a:lnTo>
                  <a:pt x="483" y="232"/>
                </a:lnTo>
                <a:cubicBezTo>
                  <a:pt x="474" y="232"/>
                  <a:pt x="474" y="232"/>
                  <a:pt x="474" y="232"/>
                </a:cubicBezTo>
                <a:cubicBezTo>
                  <a:pt x="465" y="223"/>
                  <a:pt x="446" y="213"/>
                  <a:pt x="437" y="213"/>
                </a:cubicBezTo>
                <a:cubicBezTo>
                  <a:pt x="400" y="204"/>
                  <a:pt x="345" y="195"/>
                  <a:pt x="289" y="195"/>
                </a:cubicBezTo>
                <a:cubicBezTo>
                  <a:pt x="233" y="195"/>
                  <a:pt x="186" y="204"/>
                  <a:pt x="140" y="213"/>
                </a:cubicBezTo>
                <a:cubicBezTo>
                  <a:pt x="131" y="213"/>
                  <a:pt x="112" y="223"/>
                  <a:pt x="103" y="232"/>
                </a:cubicBezTo>
                <a:cubicBezTo>
                  <a:pt x="94" y="232"/>
                  <a:pt x="85" y="232"/>
                  <a:pt x="85" y="223"/>
                </a:cubicBezTo>
                <a:cubicBezTo>
                  <a:pt x="75" y="213"/>
                  <a:pt x="85" y="204"/>
                  <a:pt x="94" y="195"/>
                </a:cubicBezTo>
                <a:cubicBezTo>
                  <a:pt x="140" y="176"/>
                  <a:pt x="205" y="158"/>
                  <a:pt x="289" y="158"/>
                </a:cubicBezTo>
                <a:cubicBezTo>
                  <a:pt x="372" y="158"/>
                  <a:pt x="437" y="176"/>
                  <a:pt x="493" y="195"/>
                </a:cubicBezTo>
                <a:cubicBezTo>
                  <a:pt x="493" y="204"/>
                  <a:pt x="502" y="213"/>
                  <a:pt x="493" y="223"/>
                </a:cubicBezTo>
                <a:lnTo>
                  <a:pt x="568" y="1188"/>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54" name="Freeform 93"/>
          <p:cNvSpPr>
            <a:spLocks noChangeArrowheads="1"/>
          </p:cNvSpPr>
          <p:nvPr/>
        </p:nvSpPr>
        <p:spPr bwMode="auto">
          <a:xfrm>
            <a:off x="16426096" y="3948495"/>
            <a:ext cx="263184" cy="154069"/>
          </a:xfrm>
          <a:custGeom>
            <a:avLst/>
            <a:gdLst>
              <a:gd name="T0" fmla="*/ 251 w 903"/>
              <a:gd name="T1" fmla="*/ 288 h 531"/>
              <a:gd name="T2" fmla="*/ 251 w 903"/>
              <a:gd name="T3" fmla="*/ 288 h 531"/>
              <a:gd name="T4" fmla="*/ 642 w 903"/>
              <a:gd name="T5" fmla="*/ 251 h 531"/>
              <a:gd name="T6" fmla="*/ 548 w 903"/>
              <a:gd name="T7" fmla="*/ 335 h 531"/>
              <a:gd name="T8" fmla="*/ 576 w 903"/>
              <a:gd name="T9" fmla="*/ 400 h 531"/>
              <a:gd name="T10" fmla="*/ 790 w 903"/>
              <a:gd name="T11" fmla="*/ 400 h 531"/>
              <a:gd name="T12" fmla="*/ 817 w 903"/>
              <a:gd name="T13" fmla="*/ 400 h 531"/>
              <a:gd name="T14" fmla="*/ 836 w 903"/>
              <a:gd name="T15" fmla="*/ 400 h 531"/>
              <a:gd name="T16" fmla="*/ 882 w 903"/>
              <a:gd name="T17" fmla="*/ 400 h 531"/>
              <a:gd name="T18" fmla="*/ 902 w 903"/>
              <a:gd name="T19" fmla="*/ 372 h 531"/>
              <a:gd name="T20" fmla="*/ 902 w 903"/>
              <a:gd name="T21" fmla="*/ 75 h 531"/>
              <a:gd name="T22" fmla="*/ 836 w 903"/>
              <a:gd name="T23" fmla="*/ 48 h 531"/>
              <a:gd name="T24" fmla="*/ 753 w 903"/>
              <a:gd name="T25" fmla="*/ 140 h 531"/>
              <a:gd name="T26" fmla="*/ 149 w 903"/>
              <a:gd name="T27" fmla="*/ 186 h 531"/>
              <a:gd name="T28" fmla="*/ 9 w 903"/>
              <a:gd name="T29" fmla="*/ 530 h 531"/>
              <a:gd name="T30" fmla="*/ 168 w 903"/>
              <a:gd name="T31" fmla="*/ 530 h 531"/>
              <a:gd name="T32" fmla="*/ 251 w 903"/>
              <a:gd name="T33" fmla="*/ 28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3" h="531">
                <a:moveTo>
                  <a:pt x="251" y="288"/>
                </a:moveTo>
                <a:lnTo>
                  <a:pt x="251" y="288"/>
                </a:lnTo>
                <a:cubicBezTo>
                  <a:pt x="363" y="186"/>
                  <a:pt x="520" y="177"/>
                  <a:pt x="642" y="251"/>
                </a:cubicBezTo>
                <a:cubicBezTo>
                  <a:pt x="594" y="288"/>
                  <a:pt x="548" y="335"/>
                  <a:pt x="548" y="335"/>
                </a:cubicBezTo>
                <a:cubicBezTo>
                  <a:pt x="520" y="372"/>
                  <a:pt x="557" y="400"/>
                  <a:pt x="576" y="400"/>
                </a:cubicBezTo>
                <a:cubicBezTo>
                  <a:pt x="790" y="400"/>
                  <a:pt x="790" y="400"/>
                  <a:pt x="790" y="400"/>
                </a:cubicBezTo>
                <a:cubicBezTo>
                  <a:pt x="808" y="400"/>
                  <a:pt x="817" y="400"/>
                  <a:pt x="817" y="400"/>
                </a:cubicBezTo>
                <a:cubicBezTo>
                  <a:pt x="836" y="400"/>
                  <a:pt x="836" y="400"/>
                  <a:pt x="836" y="400"/>
                </a:cubicBezTo>
                <a:cubicBezTo>
                  <a:pt x="882" y="400"/>
                  <a:pt x="882" y="400"/>
                  <a:pt x="882" y="400"/>
                </a:cubicBezTo>
                <a:cubicBezTo>
                  <a:pt x="891" y="400"/>
                  <a:pt x="902" y="391"/>
                  <a:pt x="902" y="372"/>
                </a:cubicBezTo>
                <a:cubicBezTo>
                  <a:pt x="902" y="75"/>
                  <a:pt x="902" y="75"/>
                  <a:pt x="902" y="75"/>
                </a:cubicBezTo>
                <a:cubicBezTo>
                  <a:pt x="902" y="48"/>
                  <a:pt x="873" y="20"/>
                  <a:pt x="836" y="48"/>
                </a:cubicBezTo>
                <a:cubicBezTo>
                  <a:pt x="836" y="48"/>
                  <a:pt x="790" y="103"/>
                  <a:pt x="753" y="140"/>
                </a:cubicBezTo>
                <a:cubicBezTo>
                  <a:pt x="567" y="0"/>
                  <a:pt x="307" y="20"/>
                  <a:pt x="149" y="186"/>
                </a:cubicBezTo>
                <a:cubicBezTo>
                  <a:pt x="46" y="279"/>
                  <a:pt x="0" y="409"/>
                  <a:pt x="9" y="530"/>
                </a:cubicBezTo>
                <a:cubicBezTo>
                  <a:pt x="168" y="530"/>
                  <a:pt x="168" y="530"/>
                  <a:pt x="168" y="530"/>
                </a:cubicBezTo>
                <a:cubicBezTo>
                  <a:pt x="159" y="446"/>
                  <a:pt x="186" y="363"/>
                  <a:pt x="251" y="288"/>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55" name="Freeform 94"/>
          <p:cNvSpPr>
            <a:spLocks noChangeArrowheads="1"/>
          </p:cNvSpPr>
          <p:nvPr/>
        </p:nvSpPr>
        <p:spPr bwMode="auto">
          <a:xfrm>
            <a:off x="16436366" y="4088441"/>
            <a:ext cx="263184" cy="154069"/>
          </a:xfrm>
          <a:custGeom>
            <a:avLst/>
            <a:gdLst>
              <a:gd name="T0" fmla="*/ 743 w 903"/>
              <a:gd name="T1" fmla="*/ 0 h 530"/>
              <a:gd name="T2" fmla="*/ 743 w 903"/>
              <a:gd name="T3" fmla="*/ 0 h 530"/>
              <a:gd name="T4" fmla="*/ 651 w 903"/>
              <a:gd name="T5" fmla="*/ 241 h 530"/>
              <a:gd name="T6" fmla="*/ 260 w 903"/>
              <a:gd name="T7" fmla="*/ 287 h 530"/>
              <a:gd name="T8" fmla="*/ 354 w 903"/>
              <a:gd name="T9" fmla="*/ 195 h 530"/>
              <a:gd name="T10" fmla="*/ 326 w 903"/>
              <a:gd name="T11" fmla="*/ 130 h 530"/>
              <a:gd name="T12" fmla="*/ 112 w 903"/>
              <a:gd name="T13" fmla="*/ 130 h 530"/>
              <a:gd name="T14" fmla="*/ 94 w 903"/>
              <a:gd name="T15" fmla="*/ 130 h 530"/>
              <a:gd name="T16" fmla="*/ 66 w 903"/>
              <a:gd name="T17" fmla="*/ 130 h 530"/>
              <a:gd name="T18" fmla="*/ 29 w 903"/>
              <a:gd name="T19" fmla="*/ 130 h 530"/>
              <a:gd name="T20" fmla="*/ 0 w 903"/>
              <a:gd name="T21" fmla="*/ 158 h 530"/>
              <a:gd name="T22" fmla="*/ 0 w 903"/>
              <a:gd name="T23" fmla="*/ 455 h 530"/>
              <a:gd name="T24" fmla="*/ 66 w 903"/>
              <a:gd name="T25" fmla="*/ 483 h 530"/>
              <a:gd name="T26" fmla="*/ 149 w 903"/>
              <a:gd name="T27" fmla="*/ 399 h 530"/>
              <a:gd name="T28" fmla="*/ 762 w 903"/>
              <a:gd name="T29" fmla="*/ 352 h 530"/>
              <a:gd name="T30" fmla="*/ 892 w 903"/>
              <a:gd name="T31" fmla="*/ 0 h 530"/>
              <a:gd name="T32" fmla="*/ 743 w 903"/>
              <a:gd name="T33"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3" h="530">
                <a:moveTo>
                  <a:pt x="743" y="0"/>
                </a:moveTo>
                <a:lnTo>
                  <a:pt x="743" y="0"/>
                </a:lnTo>
                <a:cubicBezTo>
                  <a:pt x="743" y="84"/>
                  <a:pt x="716" y="176"/>
                  <a:pt x="651" y="241"/>
                </a:cubicBezTo>
                <a:cubicBezTo>
                  <a:pt x="548" y="343"/>
                  <a:pt x="382" y="352"/>
                  <a:pt x="260" y="287"/>
                </a:cubicBezTo>
                <a:cubicBezTo>
                  <a:pt x="308" y="241"/>
                  <a:pt x="354" y="195"/>
                  <a:pt x="354" y="195"/>
                </a:cubicBezTo>
                <a:cubicBezTo>
                  <a:pt x="382" y="158"/>
                  <a:pt x="345" y="130"/>
                  <a:pt x="326" y="130"/>
                </a:cubicBezTo>
                <a:cubicBezTo>
                  <a:pt x="112" y="130"/>
                  <a:pt x="112" y="130"/>
                  <a:pt x="112" y="130"/>
                </a:cubicBezTo>
                <a:cubicBezTo>
                  <a:pt x="103" y="130"/>
                  <a:pt x="94" y="130"/>
                  <a:pt x="94" y="130"/>
                </a:cubicBezTo>
                <a:cubicBezTo>
                  <a:pt x="66" y="130"/>
                  <a:pt x="66" y="130"/>
                  <a:pt x="66" y="130"/>
                </a:cubicBezTo>
                <a:cubicBezTo>
                  <a:pt x="29" y="130"/>
                  <a:pt x="29" y="130"/>
                  <a:pt x="29" y="130"/>
                </a:cubicBezTo>
                <a:cubicBezTo>
                  <a:pt x="9" y="130"/>
                  <a:pt x="0" y="149"/>
                  <a:pt x="0" y="158"/>
                </a:cubicBezTo>
                <a:cubicBezTo>
                  <a:pt x="0" y="455"/>
                  <a:pt x="0" y="455"/>
                  <a:pt x="0" y="455"/>
                </a:cubicBezTo>
                <a:cubicBezTo>
                  <a:pt x="0" y="483"/>
                  <a:pt x="29" y="510"/>
                  <a:pt x="66" y="483"/>
                </a:cubicBezTo>
                <a:cubicBezTo>
                  <a:pt x="66" y="483"/>
                  <a:pt x="112" y="427"/>
                  <a:pt x="149" y="399"/>
                </a:cubicBezTo>
                <a:cubicBezTo>
                  <a:pt x="335" y="529"/>
                  <a:pt x="594" y="510"/>
                  <a:pt x="762" y="352"/>
                </a:cubicBezTo>
                <a:cubicBezTo>
                  <a:pt x="854" y="250"/>
                  <a:pt x="902" y="121"/>
                  <a:pt x="892" y="0"/>
                </a:cubicBezTo>
                <a:cubicBezTo>
                  <a:pt x="743" y="0"/>
                  <a:pt x="743" y="0"/>
                  <a:pt x="743" y="0"/>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57" name="Freeform 96"/>
          <p:cNvSpPr>
            <a:spLocks noChangeArrowheads="1"/>
          </p:cNvSpPr>
          <p:nvPr/>
        </p:nvSpPr>
        <p:spPr bwMode="auto">
          <a:xfrm>
            <a:off x="18301764" y="6504754"/>
            <a:ext cx="97570" cy="100145"/>
          </a:xfrm>
          <a:custGeom>
            <a:avLst/>
            <a:gdLst>
              <a:gd name="T0" fmla="*/ 120 w 335"/>
              <a:gd name="T1" fmla="*/ 29 h 346"/>
              <a:gd name="T2" fmla="*/ 120 w 335"/>
              <a:gd name="T3" fmla="*/ 29 h 346"/>
              <a:gd name="T4" fmla="*/ 306 w 335"/>
              <a:gd name="T5" fmla="*/ 122 h 346"/>
              <a:gd name="T6" fmla="*/ 214 w 335"/>
              <a:gd name="T7" fmla="*/ 317 h 346"/>
              <a:gd name="T8" fmla="*/ 28 w 335"/>
              <a:gd name="T9" fmla="*/ 223 h 346"/>
              <a:gd name="T10" fmla="*/ 120 w 335"/>
              <a:gd name="T11" fmla="*/ 29 h 346"/>
            </a:gdLst>
            <a:ahLst/>
            <a:cxnLst>
              <a:cxn ang="0">
                <a:pos x="T0" y="T1"/>
              </a:cxn>
              <a:cxn ang="0">
                <a:pos x="T2" y="T3"/>
              </a:cxn>
              <a:cxn ang="0">
                <a:pos x="T4" y="T5"/>
              </a:cxn>
              <a:cxn ang="0">
                <a:pos x="T6" y="T7"/>
              </a:cxn>
              <a:cxn ang="0">
                <a:pos x="T8" y="T9"/>
              </a:cxn>
              <a:cxn ang="0">
                <a:pos x="T10" y="T11"/>
              </a:cxn>
            </a:cxnLst>
            <a:rect l="0" t="0" r="r" b="b"/>
            <a:pathLst>
              <a:path w="335" h="346">
                <a:moveTo>
                  <a:pt x="120" y="29"/>
                </a:moveTo>
                <a:lnTo>
                  <a:pt x="120" y="29"/>
                </a:lnTo>
                <a:cubicBezTo>
                  <a:pt x="195" y="0"/>
                  <a:pt x="288" y="48"/>
                  <a:pt x="306" y="122"/>
                </a:cubicBezTo>
                <a:cubicBezTo>
                  <a:pt x="334" y="205"/>
                  <a:pt x="297" y="289"/>
                  <a:pt x="214" y="317"/>
                </a:cubicBezTo>
                <a:cubicBezTo>
                  <a:pt x="140" y="345"/>
                  <a:pt x="46" y="298"/>
                  <a:pt x="28" y="223"/>
                </a:cubicBezTo>
                <a:cubicBezTo>
                  <a:pt x="0" y="140"/>
                  <a:pt x="37" y="57"/>
                  <a:pt x="120" y="29"/>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58" name="Freeform 97"/>
          <p:cNvSpPr>
            <a:spLocks noChangeArrowheads="1"/>
          </p:cNvSpPr>
          <p:nvPr/>
        </p:nvSpPr>
        <p:spPr bwMode="auto">
          <a:xfrm>
            <a:off x="18206761" y="6386633"/>
            <a:ext cx="237506" cy="165623"/>
          </a:xfrm>
          <a:custGeom>
            <a:avLst/>
            <a:gdLst>
              <a:gd name="T0" fmla="*/ 716 w 818"/>
              <a:gd name="T1" fmla="*/ 111 h 568"/>
              <a:gd name="T2" fmla="*/ 716 w 818"/>
              <a:gd name="T3" fmla="*/ 111 h 568"/>
              <a:gd name="T4" fmla="*/ 705 w 818"/>
              <a:gd name="T5" fmla="*/ 111 h 568"/>
              <a:gd name="T6" fmla="*/ 696 w 818"/>
              <a:gd name="T7" fmla="*/ 111 h 568"/>
              <a:gd name="T8" fmla="*/ 696 w 818"/>
              <a:gd name="T9" fmla="*/ 102 h 568"/>
              <a:gd name="T10" fmla="*/ 56 w 818"/>
              <a:gd name="T11" fmla="*/ 344 h 568"/>
              <a:gd name="T12" fmla="*/ 37 w 818"/>
              <a:gd name="T13" fmla="*/ 371 h 568"/>
              <a:gd name="T14" fmla="*/ 19 w 818"/>
              <a:gd name="T15" fmla="*/ 408 h 568"/>
              <a:gd name="T16" fmla="*/ 65 w 818"/>
              <a:gd name="T17" fmla="*/ 539 h 568"/>
              <a:gd name="T18" fmla="*/ 195 w 818"/>
              <a:gd name="T19" fmla="*/ 493 h 568"/>
              <a:gd name="T20" fmla="*/ 223 w 818"/>
              <a:gd name="T21" fmla="*/ 428 h 568"/>
              <a:gd name="T22" fmla="*/ 631 w 818"/>
              <a:gd name="T23" fmla="*/ 288 h 568"/>
              <a:gd name="T24" fmla="*/ 678 w 818"/>
              <a:gd name="T25" fmla="*/ 307 h 568"/>
              <a:gd name="T26" fmla="*/ 808 w 818"/>
              <a:gd name="T27" fmla="*/ 270 h 568"/>
              <a:gd name="T28" fmla="*/ 808 w 818"/>
              <a:gd name="T29" fmla="*/ 196 h 568"/>
              <a:gd name="T30" fmla="*/ 762 w 818"/>
              <a:gd name="T31" fmla="*/ 140 h 568"/>
              <a:gd name="T32" fmla="*/ 716 w 818"/>
              <a:gd name="T33" fmla="*/ 111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8" h="568">
                <a:moveTo>
                  <a:pt x="716" y="111"/>
                </a:moveTo>
                <a:lnTo>
                  <a:pt x="716" y="111"/>
                </a:lnTo>
                <a:lnTo>
                  <a:pt x="705" y="111"/>
                </a:lnTo>
                <a:cubicBezTo>
                  <a:pt x="696" y="111"/>
                  <a:pt x="696" y="111"/>
                  <a:pt x="696" y="111"/>
                </a:cubicBezTo>
                <a:lnTo>
                  <a:pt x="696" y="102"/>
                </a:lnTo>
                <a:cubicBezTo>
                  <a:pt x="445" y="0"/>
                  <a:pt x="168" y="102"/>
                  <a:pt x="56" y="344"/>
                </a:cubicBezTo>
                <a:cubicBezTo>
                  <a:pt x="37" y="371"/>
                  <a:pt x="37" y="371"/>
                  <a:pt x="37" y="371"/>
                </a:cubicBezTo>
                <a:cubicBezTo>
                  <a:pt x="19" y="408"/>
                  <a:pt x="19" y="408"/>
                  <a:pt x="19" y="408"/>
                </a:cubicBezTo>
                <a:cubicBezTo>
                  <a:pt x="0" y="456"/>
                  <a:pt x="19" y="520"/>
                  <a:pt x="65" y="539"/>
                </a:cubicBezTo>
                <a:cubicBezTo>
                  <a:pt x="111" y="567"/>
                  <a:pt x="168" y="539"/>
                  <a:pt x="195" y="493"/>
                </a:cubicBezTo>
                <a:cubicBezTo>
                  <a:pt x="223" y="428"/>
                  <a:pt x="223" y="428"/>
                  <a:pt x="223" y="428"/>
                </a:cubicBezTo>
                <a:cubicBezTo>
                  <a:pt x="297" y="279"/>
                  <a:pt x="483" y="214"/>
                  <a:pt x="631" y="288"/>
                </a:cubicBezTo>
                <a:cubicBezTo>
                  <a:pt x="678" y="307"/>
                  <a:pt x="678" y="307"/>
                  <a:pt x="678" y="307"/>
                </a:cubicBezTo>
                <a:cubicBezTo>
                  <a:pt x="725" y="334"/>
                  <a:pt x="780" y="316"/>
                  <a:pt x="808" y="270"/>
                </a:cubicBezTo>
                <a:cubicBezTo>
                  <a:pt x="817" y="242"/>
                  <a:pt x="817" y="214"/>
                  <a:pt x="808" y="196"/>
                </a:cubicBezTo>
                <a:cubicBezTo>
                  <a:pt x="799" y="168"/>
                  <a:pt x="790" y="149"/>
                  <a:pt x="762" y="140"/>
                </a:cubicBezTo>
                <a:lnTo>
                  <a:pt x="716" y="111"/>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59" name="Freeform 98"/>
          <p:cNvSpPr>
            <a:spLocks noChangeArrowheads="1"/>
          </p:cNvSpPr>
          <p:nvPr/>
        </p:nvSpPr>
        <p:spPr bwMode="auto">
          <a:xfrm>
            <a:off x="18120742" y="6283921"/>
            <a:ext cx="364606" cy="224683"/>
          </a:xfrm>
          <a:custGeom>
            <a:avLst/>
            <a:gdLst>
              <a:gd name="T0" fmla="*/ 1198 w 1254"/>
              <a:gd name="T1" fmla="*/ 204 h 772"/>
              <a:gd name="T2" fmla="*/ 1198 w 1254"/>
              <a:gd name="T3" fmla="*/ 204 h 772"/>
              <a:gd name="T4" fmla="*/ 1151 w 1254"/>
              <a:gd name="T5" fmla="*/ 186 h 772"/>
              <a:gd name="T6" fmla="*/ 1151 w 1254"/>
              <a:gd name="T7" fmla="*/ 186 h 772"/>
              <a:gd name="T8" fmla="*/ 1124 w 1254"/>
              <a:gd name="T9" fmla="*/ 166 h 772"/>
              <a:gd name="T10" fmla="*/ 1105 w 1254"/>
              <a:gd name="T11" fmla="*/ 166 h 772"/>
              <a:gd name="T12" fmla="*/ 56 w 1254"/>
              <a:gd name="T13" fmla="*/ 557 h 772"/>
              <a:gd name="T14" fmla="*/ 56 w 1254"/>
              <a:gd name="T15" fmla="*/ 557 h 772"/>
              <a:gd name="T16" fmla="*/ 19 w 1254"/>
              <a:gd name="T17" fmla="*/ 631 h 772"/>
              <a:gd name="T18" fmla="*/ 56 w 1254"/>
              <a:gd name="T19" fmla="*/ 751 h 772"/>
              <a:gd name="T20" fmla="*/ 177 w 1254"/>
              <a:gd name="T21" fmla="*/ 705 h 772"/>
              <a:gd name="T22" fmla="*/ 214 w 1254"/>
              <a:gd name="T23" fmla="*/ 640 h 772"/>
              <a:gd name="T24" fmla="*/ 214 w 1254"/>
              <a:gd name="T25" fmla="*/ 631 h 772"/>
              <a:gd name="T26" fmla="*/ 1059 w 1254"/>
              <a:gd name="T27" fmla="*/ 334 h 772"/>
              <a:gd name="T28" fmla="*/ 1124 w 1254"/>
              <a:gd name="T29" fmla="*/ 361 h 772"/>
              <a:gd name="T30" fmla="*/ 1235 w 1254"/>
              <a:gd name="T31" fmla="*/ 324 h 772"/>
              <a:gd name="T32" fmla="*/ 1198 w 1254"/>
              <a:gd name="T33" fmla="*/ 204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4" h="772">
                <a:moveTo>
                  <a:pt x="1198" y="204"/>
                </a:moveTo>
                <a:lnTo>
                  <a:pt x="1198" y="204"/>
                </a:lnTo>
                <a:cubicBezTo>
                  <a:pt x="1151" y="186"/>
                  <a:pt x="1151" y="186"/>
                  <a:pt x="1151" y="186"/>
                </a:cubicBezTo>
                <a:lnTo>
                  <a:pt x="1151" y="186"/>
                </a:lnTo>
                <a:cubicBezTo>
                  <a:pt x="1124" y="166"/>
                  <a:pt x="1124" y="166"/>
                  <a:pt x="1124" y="166"/>
                </a:cubicBezTo>
                <a:cubicBezTo>
                  <a:pt x="1114" y="166"/>
                  <a:pt x="1114" y="166"/>
                  <a:pt x="1105" y="166"/>
                </a:cubicBezTo>
                <a:cubicBezTo>
                  <a:pt x="715" y="0"/>
                  <a:pt x="251" y="166"/>
                  <a:pt x="56" y="557"/>
                </a:cubicBezTo>
                <a:lnTo>
                  <a:pt x="56" y="557"/>
                </a:lnTo>
                <a:cubicBezTo>
                  <a:pt x="19" y="631"/>
                  <a:pt x="19" y="631"/>
                  <a:pt x="19" y="631"/>
                </a:cubicBezTo>
                <a:cubicBezTo>
                  <a:pt x="0" y="677"/>
                  <a:pt x="19" y="723"/>
                  <a:pt x="56" y="751"/>
                </a:cubicBezTo>
                <a:cubicBezTo>
                  <a:pt x="102" y="771"/>
                  <a:pt x="157" y="751"/>
                  <a:pt x="177" y="705"/>
                </a:cubicBezTo>
                <a:cubicBezTo>
                  <a:pt x="214" y="640"/>
                  <a:pt x="214" y="640"/>
                  <a:pt x="214" y="640"/>
                </a:cubicBezTo>
                <a:cubicBezTo>
                  <a:pt x="214" y="631"/>
                  <a:pt x="214" y="631"/>
                  <a:pt x="214" y="631"/>
                </a:cubicBezTo>
                <a:cubicBezTo>
                  <a:pt x="371" y="324"/>
                  <a:pt x="742" y="195"/>
                  <a:pt x="1059" y="334"/>
                </a:cubicBezTo>
                <a:cubicBezTo>
                  <a:pt x="1124" y="361"/>
                  <a:pt x="1124" y="361"/>
                  <a:pt x="1124" y="361"/>
                </a:cubicBezTo>
                <a:cubicBezTo>
                  <a:pt x="1161" y="380"/>
                  <a:pt x="1216" y="361"/>
                  <a:pt x="1235" y="324"/>
                </a:cubicBezTo>
                <a:cubicBezTo>
                  <a:pt x="1253" y="278"/>
                  <a:pt x="1235" y="223"/>
                  <a:pt x="1198" y="204"/>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60" name="Freeform 99"/>
          <p:cNvSpPr>
            <a:spLocks noChangeArrowheads="1"/>
          </p:cNvSpPr>
          <p:nvPr/>
        </p:nvSpPr>
        <p:spPr bwMode="auto">
          <a:xfrm>
            <a:off x="18888470" y="5288893"/>
            <a:ext cx="295279" cy="288879"/>
          </a:xfrm>
          <a:custGeom>
            <a:avLst/>
            <a:gdLst>
              <a:gd name="T0" fmla="*/ 1012 w 1013"/>
              <a:gd name="T1" fmla="*/ 390 h 994"/>
              <a:gd name="T2" fmla="*/ 1012 w 1013"/>
              <a:gd name="T3" fmla="*/ 390 h 994"/>
              <a:gd name="T4" fmla="*/ 520 w 1013"/>
              <a:gd name="T5" fmla="*/ 325 h 994"/>
              <a:gd name="T6" fmla="*/ 501 w 1013"/>
              <a:gd name="T7" fmla="*/ 371 h 994"/>
              <a:gd name="T8" fmla="*/ 492 w 1013"/>
              <a:gd name="T9" fmla="*/ 325 h 994"/>
              <a:gd name="T10" fmla="*/ 0 w 1013"/>
              <a:gd name="T11" fmla="*/ 371 h 994"/>
              <a:gd name="T12" fmla="*/ 492 w 1013"/>
              <a:gd name="T13" fmla="*/ 993 h 994"/>
              <a:gd name="T14" fmla="*/ 492 w 1013"/>
              <a:gd name="T15" fmla="*/ 993 h 994"/>
              <a:gd name="T16" fmla="*/ 492 w 1013"/>
              <a:gd name="T17" fmla="*/ 993 h 994"/>
              <a:gd name="T18" fmla="*/ 492 w 1013"/>
              <a:gd name="T19" fmla="*/ 993 h 994"/>
              <a:gd name="T20" fmla="*/ 492 w 1013"/>
              <a:gd name="T21" fmla="*/ 993 h 994"/>
              <a:gd name="T22" fmla="*/ 1012 w 1013"/>
              <a:gd name="T23" fmla="*/ 39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3" h="994">
                <a:moveTo>
                  <a:pt x="1012" y="390"/>
                </a:moveTo>
                <a:lnTo>
                  <a:pt x="1012" y="390"/>
                </a:lnTo>
                <a:cubicBezTo>
                  <a:pt x="1012" y="56"/>
                  <a:pt x="603" y="10"/>
                  <a:pt x="520" y="325"/>
                </a:cubicBezTo>
                <a:cubicBezTo>
                  <a:pt x="501" y="371"/>
                  <a:pt x="501" y="371"/>
                  <a:pt x="501" y="371"/>
                </a:cubicBezTo>
                <a:cubicBezTo>
                  <a:pt x="492" y="325"/>
                  <a:pt x="492" y="325"/>
                  <a:pt x="492" y="325"/>
                </a:cubicBezTo>
                <a:cubicBezTo>
                  <a:pt x="418" y="0"/>
                  <a:pt x="9" y="37"/>
                  <a:pt x="0" y="371"/>
                </a:cubicBezTo>
                <a:cubicBezTo>
                  <a:pt x="0" y="641"/>
                  <a:pt x="325" y="836"/>
                  <a:pt x="492" y="993"/>
                </a:cubicBezTo>
                <a:lnTo>
                  <a:pt x="492" y="993"/>
                </a:lnTo>
                <a:lnTo>
                  <a:pt x="492" y="993"/>
                </a:lnTo>
                <a:lnTo>
                  <a:pt x="492" y="993"/>
                </a:lnTo>
                <a:lnTo>
                  <a:pt x="492" y="993"/>
                </a:lnTo>
                <a:cubicBezTo>
                  <a:pt x="669" y="836"/>
                  <a:pt x="1003" y="659"/>
                  <a:pt x="1012" y="390"/>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61" name="Freeform 100"/>
          <p:cNvSpPr>
            <a:spLocks noChangeArrowheads="1"/>
          </p:cNvSpPr>
          <p:nvPr/>
        </p:nvSpPr>
        <p:spPr bwMode="auto">
          <a:xfrm>
            <a:off x="15477352" y="6294192"/>
            <a:ext cx="259332" cy="222116"/>
          </a:xfrm>
          <a:custGeom>
            <a:avLst/>
            <a:gdLst>
              <a:gd name="T0" fmla="*/ 9 w 892"/>
              <a:gd name="T1" fmla="*/ 213 h 762"/>
              <a:gd name="T2" fmla="*/ 9 w 892"/>
              <a:gd name="T3" fmla="*/ 213 h 762"/>
              <a:gd name="T4" fmla="*/ 0 w 892"/>
              <a:gd name="T5" fmla="*/ 232 h 762"/>
              <a:gd name="T6" fmla="*/ 9 w 892"/>
              <a:gd name="T7" fmla="*/ 260 h 762"/>
              <a:gd name="T8" fmla="*/ 93 w 892"/>
              <a:gd name="T9" fmla="*/ 343 h 762"/>
              <a:gd name="T10" fmla="*/ 511 w 892"/>
              <a:gd name="T11" fmla="*/ 761 h 762"/>
              <a:gd name="T12" fmla="*/ 891 w 892"/>
              <a:gd name="T13" fmla="*/ 371 h 762"/>
              <a:gd name="T14" fmla="*/ 808 w 892"/>
              <a:gd name="T15" fmla="*/ 417 h 762"/>
              <a:gd name="T16" fmla="*/ 585 w 892"/>
              <a:gd name="T17" fmla="*/ 306 h 762"/>
              <a:gd name="T18" fmla="*/ 594 w 892"/>
              <a:gd name="T19" fmla="*/ 269 h 762"/>
              <a:gd name="T20" fmla="*/ 362 w 892"/>
              <a:gd name="T21" fmla="*/ 0 h 762"/>
              <a:gd name="T22" fmla="*/ 120 w 892"/>
              <a:gd name="T23" fmla="*/ 167 h 762"/>
              <a:gd name="T24" fmla="*/ 9 w 892"/>
              <a:gd name="T25" fmla="*/ 213 h 762"/>
              <a:gd name="T26" fmla="*/ 232 w 892"/>
              <a:gd name="T27" fmla="*/ 260 h 762"/>
              <a:gd name="T28" fmla="*/ 232 w 892"/>
              <a:gd name="T29" fmla="*/ 260 h 762"/>
              <a:gd name="T30" fmla="*/ 194 w 892"/>
              <a:gd name="T31" fmla="*/ 223 h 762"/>
              <a:gd name="T32" fmla="*/ 232 w 892"/>
              <a:gd name="T33" fmla="*/ 186 h 762"/>
              <a:gd name="T34" fmla="*/ 269 w 892"/>
              <a:gd name="T35" fmla="*/ 223 h 762"/>
              <a:gd name="T36" fmla="*/ 232 w 892"/>
              <a:gd name="T37" fmla="*/ 260 h 762"/>
              <a:gd name="T38" fmla="*/ 9 w 892"/>
              <a:gd name="T39" fmla="*/ 213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2" h="762">
                <a:moveTo>
                  <a:pt x="9" y="213"/>
                </a:moveTo>
                <a:lnTo>
                  <a:pt x="9" y="213"/>
                </a:lnTo>
                <a:cubicBezTo>
                  <a:pt x="0" y="223"/>
                  <a:pt x="0" y="232"/>
                  <a:pt x="0" y="232"/>
                </a:cubicBezTo>
                <a:cubicBezTo>
                  <a:pt x="0" y="241"/>
                  <a:pt x="9" y="250"/>
                  <a:pt x="9" y="260"/>
                </a:cubicBezTo>
                <a:cubicBezTo>
                  <a:pt x="93" y="343"/>
                  <a:pt x="93" y="343"/>
                  <a:pt x="93" y="343"/>
                </a:cubicBezTo>
                <a:cubicBezTo>
                  <a:pt x="83" y="594"/>
                  <a:pt x="260" y="761"/>
                  <a:pt x="511" y="761"/>
                </a:cubicBezTo>
                <a:cubicBezTo>
                  <a:pt x="724" y="761"/>
                  <a:pt x="891" y="529"/>
                  <a:pt x="891" y="371"/>
                </a:cubicBezTo>
                <a:cubicBezTo>
                  <a:pt x="891" y="306"/>
                  <a:pt x="863" y="380"/>
                  <a:pt x="808" y="417"/>
                </a:cubicBezTo>
                <a:cubicBezTo>
                  <a:pt x="751" y="455"/>
                  <a:pt x="585" y="473"/>
                  <a:pt x="585" y="306"/>
                </a:cubicBezTo>
                <a:cubicBezTo>
                  <a:pt x="594" y="297"/>
                  <a:pt x="594" y="278"/>
                  <a:pt x="594" y="269"/>
                </a:cubicBezTo>
                <a:cubicBezTo>
                  <a:pt x="594" y="129"/>
                  <a:pt x="502" y="0"/>
                  <a:pt x="362" y="0"/>
                </a:cubicBezTo>
                <a:cubicBezTo>
                  <a:pt x="242" y="0"/>
                  <a:pt x="148" y="74"/>
                  <a:pt x="120" y="167"/>
                </a:cubicBezTo>
                <a:cubicBezTo>
                  <a:pt x="9" y="213"/>
                  <a:pt x="9" y="213"/>
                  <a:pt x="9" y="213"/>
                </a:cubicBezTo>
                <a:lnTo>
                  <a:pt x="232" y="260"/>
                </a:lnTo>
                <a:lnTo>
                  <a:pt x="232" y="260"/>
                </a:lnTo>
                <a:cubicBezTo>
                  <a:pt x="205" y="260"/>
                  <a:pt x="194" y="241"/>
                  <a:pt x="194" y="223"/>
                </a:cubicBezTo>
                <a:cubicBezTo>
                  <a:pt x="194" y="204"/>
                  <a:pt x="205" y="186"/>
                  <a:pt x="232" y="186"/>
                </a:cubicBezTo>
                <a:cubicBezTo>
                  <a:pt x="251" y="186"/>
                  <a:pt x="269" y="204"/>
                  <a:pt x="269" y="223"/>
                </a:cubicBezTo>
                <a:cubicBezTo>
                  <a:pt x="269" y="241"/>
                  <a:pt x="251" y="260"/>
                  <a:pt x="232" y="260"/>
                </a:cubicBezTo>
                <a:lnTo>
                  <a:pt x="9" y="213"/>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62" name="Freeform 101"/>
          <p:cNvSpPr>
            <a:spLocks noChangeArrowheads="1"/>
          </p:cNvSpPr>
          <p:nvPr/>
        </p:nvSpPr>
        <p:spPr bwMode="auto">
          <a:xfrm>
            <a:off x="15203897" y="5783198"/>
            <a:ext cx="267035" cy="381320"/>
          </a:xfrm>
          <a:custGeom>
            <a:avLst/>
            <a:gdLst>
              <a:gd name="T0" fmla="*/ 463 w 919"/>
              <a:gd name="T1" fmla="*/ 0 h 1310"/>
              <a:gd name="T2" fmla="*/ 463 w 919"/>
              <a:gd name="T3" fmla="*/ 0 h 1310"/>
              <a:gd name="T4" fmla="*/ 0 w 919"/>
              <a:gd name="T5" fmla="*/ 464 h 1310"/>
              <a:gd name="T6" fmla="*/ 463 w 919"/>
              <a:gd name="T7" fmla="*/ 1309 h 1310"/>
              <a:gd name="T8" fmla="*/ 918 w 919"/>
              <a:gd name="T9" fmla="*/ 464 h 1310"/>
              <a:gd name="T10" fmla="*/ 463 w 919"/>
              <a:gd name="T11" fmla="*/ 0 h 1310"/>
              <a:gd name="T12" fmla="*/ 463 w 919"/>
              <a:gd name="T13" fmla="*/ 539 h 1310"/>
              <a:gd name="T14" fmla="*/ 463 w 919"/>
              <a:gd name="T15" fmla="*/ 539 h 1310"/>
              <a:gd name="T16" fmla="*/ 315 w 919"/>
              <a:gd name="T17" fmla="*/ 390 h 1310"/>
              <a:gd name="T18" fmla="*/ 463 w 919"/>
              <a:gd name="T19" fmla="*/ 251 h 1310"/>
              <a:gd name="T20" fmla="*/ 603 w 919"/>
              <a:gd name="T21" fmla="*/ 390 h 1310"/>
              <a:gd name="T22" fmla="*/ 463 w 919"/>
              <a:gd name="T23" fmla="*/ 53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9" h="1310">
                <a:moveTo>
                  <a:pt x="463" y="0"/>
                </a:moveTo>
                <a:lnTo>
                  <a:pt x="463" y="0"/>
                </a:lnTo>
                <a:cubicBezTo>
                  <a:pt x="203" y="0"/>
                  <a:pt x="0" y="205"/>
                  <a:pt x="0" y="464"/>
                </a:cubicBezTo>
                <a:cubicBezTo>
                  <a:pt x="0" y="714"/>
                  <a:pt x="463" y="1309"/>
                  <a:pt x="463" y="1309"/>
                </a:cubicBezTo>
                <a:cubicBezTo>
                  <a:pt x="463" y="1309"/>
                  <a:pt x="918" y="714"/>
                  <a:pt x="918" y="464"/>
                </a:cubicBezTo>
                <a:cubicBezTo>
                  <a:pt x="918" y="205"/>
                  <a:pt x="714" y="0"/>
                  <a:pt x="463" y="0"/>
                </a:cubicBezTo>
                <a:close/>
                <a:moveTo>
                  <a:pt x="463" y="539"/>
                </a:moveTo>
                <a:lnTo>
                  <a:pt x="463" y="539"/>
                </a:lnTo>
                <a:cubicBezTo>
                  <a:pt x="380" y="539"/>
                  <a:pt x="315" y="473"/>
                  <a:pt x="315" y="390"/>
                </a:cubicBezTo>
                <a:cubicBezTo>
                  <a:pt x="315" y="316"/>
                  <a:pt x="380" y="251"/>
                  <a:pt x="463" y="251"/>
                </a:cubicBezTo>
                <a:cubicBezTo>
                  <a:pt x="537" y="251"/>
                  <a:pt x="603" y="316"/>
                  <a:pt x="603" y="390"/>
                </a:cubicBezTo>
                <a:cubicBezTo>
                  <a:pt x="603" y="473"/>
                  <a:pt x="537" y="539"/>
                  <a:pt x="463" y="539"/>
                </a:cubicBez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63" name="Freeform 102"/>
          <p:cNvSpPr>
            <a:spLocks noChangeArrowheads="1"/>
          </p:cNvSpPr>
          <p:nvPr/>
        </p:nvSpPr>
        <p:spPr bwMode="auto">
          <a:xfrm>
            <a:off x="16952465" y="5191316"/>
            <a:ext cx="200276" cy="286311"/>
          </a:xfrm>
          <a:custGeom>
            <a:avLst/>
            <a:gdLst>
              <a:gd name="T0" fmla="*/ 344 w 688"/>
              <a:gd name="T1" fmla="*/ 0 h 985"/>
              <a:gd name="T2" fmla="*/ 344 w 688"/>
              <a:gd name="T3" fmla="*/ 0 h 985"/>
              <a:gd name="T4" fmla="*/ 0 w 688"/>
              <a:gd name="T5" fmla="*/ 344 h 985"/>
              <a:gd name="T6" fmla="*/ 344 w 688"/>
              <a:gd name="T7" fmla="*/ 984 h 985"/>
              <a:gd name="T8" fmla="*/ 687 w 688"/>
              <a:gd name="T9" fmla="*/ 344 h 985"/>
              <a:gd name="T10" fmla="*/ 344 w 688"/>
              <a:gd name="T11" fmla="*/ 0 h 985"/>
              <a:gd name="T12" fmla="*/ 344 w 688"/>
              <a:gd name="T13" fmla="*/ 399 h 985"/>
              <a:gd name="T14" fmla="*/ 344 w 688"/>
              <a:gd name="T15" fmla="*/ 399 h 985"/>
              <a:gd name="T16" fmla="*/ 233 w 688"/>
              <a:gd name="T17" fmla="*/ 297 h 985"/>
              <a:gd name="T18" fmla="*/ 344 w 688"/>
              <a:gd name="T19" fmla="*/ 185 h 985"/>
              <a:gd name="T20" fmla="*/ 455 w 688"/>
              <a:gd name="T21" fmla="*/ 297 h 985"/>
              <a:gd name="T22" fmla="*/ 344 w 688"/>
              <a:gd name="T23" fmla="*/ 399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8" h="985">
                <a:moveTo>
                  <a:pt x="344" y="0"/>
                </a:moveTo>
                <a:lnTo>
                  <a:pt x="344" y="0"/>
                </a:lnTo>
                <a:cubicBezTo>
                  <a:pt x="148" y="0"/>
                  <a:pt x="0" y="158"/>
                  <a:pt x="0" y="344"/>
                </a:cubicBezTo>
                <a:cubicBezTo>
                  <a:pt x="0" y="539"/>
                  <a:pt x="344" y="984"/>
                  <a:pt x="344" y="984"/>
                </a:cubicBezTo>
                <a:cubicBezTo>
                  <a:pt x="344" y="984"/>
                  <a:pt x="687" y="539"/>
                  <a:pt x="687" y="344"/>
                </a:cubicBezTo>
                <a:cubicBezTo>
                  <a:pt x="687" y="158"/>
                  <a:pt x="539" y="0"/>
                  <a:pt x="344" y="0"/>
                </a:cubicBezTo>
                <a:close/>
                <a:moveTo>
                  <a:pt x="344" y="399"/>
                </a:moveTo>
                <a:lnTo>
                  <a:pt x="344" y="399"/>
                </a:lnTo>
                <a:cubicBezTo>
                  <a:pt x="288" y="399"/>
                  <a:pt x="233" y="353"/>
                  <a:pt x="233" y="297"/>
                </a:cubicBezTo>
                <a:cubicBezTo>
                  <a:pt x="233" y="232"/>
                  <a:pt x="288" y="185"/>
                  <a:pt x="344" y="185"/>
                </a:cubicBezTo>
                <a:cubicBezTo>
                  <a:pt x="399" y="185"/>
                  <a:pt x="455" y="232"/>
                  <a:pt x="455" y="297"/>
                </a:cubicBezTo>
                <a:cubicBezTo>
                  <a:pt x="455" y="353"/>
                  <a:pt x="399" y="399"/>
                  <a:pt x="344" y="399"/>
                </a:cubicBez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64" name="Freeform 103"/>
          <p:cNvSpPr>
            <a:spLocks noChangeArrowheads="1"/>
          </p:cNvSpPr>
          <p:nvPr/>
        </p:nvSpPr>
        <p:spPr bwMode="auto">
          <a:xfrm>
            <a:off x="19512407" y="3985727"/>
            <a:ext cx="24393" cy="51356"/>
          </a:xfrm>
          <a:custGeom>
            <a:avLst/>
            <a:gdLst>
              <a:gd name="T0" fmla="*/ 46 w 84"/>
              <a:gd name="T1" fmla="*/ 139 h 178"/>
              <a:gd name="T2" fmla="*/ 46 w 84"/>
              <a:gd name="T3" fmla="*/ 139 h 178"/>
              <a:gd name="T4" fmla="*/ 0 w 84"/>
              <a:gd name="T5" fmla="*/ 74 h 178"/>
              <a:gd name="T6" fmla="*/ 0 w 84"/>
              <a:gd name="T7" fmla="*/ 120 h 178"/>
              <a:gd name="T8" fmla="*/ 18 w 84"/>
              <a:gd name="T9" fmla="*/ 177 h 178"/>
              <a:gd name="T10" fmla="*/ 46 w 84"/>
              <a:gd name="T11" fmla="*/ 139 h 178"/>
            </a:gdLst>
            <a:ahLst/>
            <a:cxnLst>
              <a:cxn ang="0">
                <a:pos x="T0" y="T1"/>
              </a:cxn>
              <a:cxn ang="0">
                <a:pos x="T2" y="T3"/>
              </a:cxn>
              <a:cxn ang="0">
                <a:pos x="T4" y="T5"/>
              </a:cxn>
              <a:cxn ang="0">
                <a:pos x="T6" y="T7"/>
              </a:cxn>
              <a:cxn ang="0">
                <a:pos x="T8" y="T9"/>
              </a:cxn>
              <a:cxn ang="0">
                <a:pos x="T10" y="T11"/>
              </a:cxn>
            </a:cxnLst>
            <a:rect l="0" t="0" r="r" b="b"/>
            <a:pathLst>
              <a:path w="84" h="178">
                <a:moveTo>
                  <a:pt x="46" y="139"/>
                </a:moveTo>
                <a:lnTo>
                  <a:pt x="46" y="139"/>
                </a:lnTo>
                <a:cubicBezTo>
                  <a:pt x="83" y="37"/>
                  <a:pt x="0" y="0"/>
                  <a:pt x="0" y="74"/>
                </a:cubicBezTo>
                <a:cubicBezTo>
                  <a:pt x="0" y="92"/>
                  <a:pt x="0" y="111"/>
                  <a:pt x="0" y="120"/>
                </a:cubicBezTo>
                <a:cubicBezTo>
                  <a:pt x="9" y="139"/>
                  <a:pt x="9" y="157"/>
                  <a:pt x="18" y="177"/>
                </a:cubicBezTo>
                <a:cubicBezTo>
                  <a:pt x="27" y="166"/>
                  <a:pt x="37" y="148"/>
                  <a:pt x="46" y="139"/>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65" name="Freeform 104"/>
          <p:cNvSpPr>
            <a:spLocks noChangeArrowheads="1"/>
          </p:cNvSpPr>
          <p:nvPr/>
        </p:nvSpPr>
        <p:spPr bwMode="auto">
          <a:xfrm>
            <a:off x="19453350" y="4024246"/>
            <a:ext cx="16690" cy="21826"/>
          </a:xfrm>
          <a:custGeom>
            <a:avLst/>
            <a:gdLst>
              <a:gd name="T0" fmla="*/ 28 w 57"/>
              <a:gd name="T1" fmla="*/ 57 h 76"/>
              <a:gd name="T2" fmla="*/ 28 w 57"/>
              <a:gd name="T3" fmla="*/ 57 h 76"/>
              <a:gd name="T4" fmla="*/ 56 w 57"/>
              <a:gd name="T5" fmla="*/ 75 h 76"/>
              <a:gd name="T6" fmla="*/ 9 w 57"/>
              <a:gd name="T7" fmla="*/ 0 h 76"/>
              <a:gd name="T8" fmla="*/ 28 w 57"/>
              <a:gd name="T9" fmla="*/ 57 h 76"/>
            </a:gdLst>
            <a:ahLst/>
            <a:cxnLst>
              <a:cxn ang="0">
                <a:pos x="T0" y="T1"/>
              </a:cxn>
              <a:cxn ang="0">
                <a:pos x="T2" y="T3"/>
              </a:cxn>
              <a:cxn ang="0">
                <a:pos x="T4" y="T5"/>
              </a:cxn>
              <a:cxn ang="0">
                <a:pos x="T6" y="T7"/>
              </a:cxn>
              <a:cxn ang="0">
                <a:pos x="T8" y="T9"/>
              </a:cxn>
            </a:cxnLst>
            <a:rect l="0" t="0" r="r" b="b"/>
            <a:pathLst>
              <a:path w="57" h="76">
                <a:moveTo>
                  <a:pt x="28" y="57"/>
                </a:moveTo>
                <a:lnTo>
                  <a:pt x="28" y="57"/>
                </a:lnTo>
                <a:cubicBezTo>
                  <a:pt x="37" y="66"/>
                  <a:pt x="46" y="66"/>
                  <a:pt x="56" y="75"/>
                </a:cubicBezTo>
                <a:cubicBezTo>
                  <a:pt x="46" y="48"/>
                  <a:pt x="28" y="19"/>
                  <a:pt x="9" y="0"/>
                </a:cubicBezTo>
                <a:cubicBezTo>
                  <a:pt x="0" y="28"/>
                  <a:pt x="0" y="48"/>
                  <a:pt x="28" y="57"/>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66" name="Freeform 105"/>
          <p:cNvSpPr>
            <a:spLocks noChangeArrowheads="1"/>
          </p:cNvSpPr>
          <p:nvPr/>
        </p:nvSpPr>
        <p:spPr bwMode="auto">
          <a:xfrm>
            <a:off x="19556057" y="4046073"/>
            <a:ext cx="41083" cy="29530"/>
          </a:xfrm>
          <a:custGeom>
            <a:avLst/>
            <a:gdLst>
              <a:gd name="T0" fmla="*/ 37 w 141"/>
              <a:gd name="T1" fmla="*/ 102 h 103"/>
              <a:gd name="T2" fmla="*/ 37 w 141"/>
              <a:gd name="T3" fmla="*/ 102 h 103"/>
              <a:gd name="T4" fmla="*/ 93 w 141"/>
              <a:gd name="T5" fmla="*/ 93 h 103"/>
              <a:gd name="T6" fmla="*/ 93 w 141"/>
              <a:gd name="T7" fmla="*/ 10 h 103"/>
              <a:gd name="T8" fmla="*/ 0 w 141"/>
              <a:gd name="T9" fmla="*/ 102 h 103"/>
              <a:gd name="T10" fmla="*/ 37 w 141"/>
              <a:gd name="T11" fmla="*/ 102 h 103"/>
            </a:gdLst>
            <a:ahLst/>
            <a:cxnLst>
              <a:cxn ang="0">
                <a:pos x="T0" y="T1"/>
              </a:cxn>
              <a:cxn ang="0">
                <a:pos x="T2" y="T3"/>
              </a:cxn>
              <a:cxn ang="0">
                <a:pos x="T4" y="T5"/>
              </a:cxn>
              <a:cxn ang="0">
                <a:pos x="T6" y="T7"/>
              </a:cxn>
              <a:cxn ang="0">
                <a:pos x="T8" y="T9"/>
              </a:cxn>
              <a:cxn ang="0">
                <a:pos x="T10" y="T11"/>
              </a:cxn>
            </a:cxnLst>
            <a:rect l="0" t="0" r="r" b="b"/>
            <a:pathLst>
              <a:path w="141" h="103">
                <a:moveTo>
                  <a:pt x="37" y="102"/>
                </a:moveTo>
                <a:lnTo>
                  <a:pt x="37" y="102"/>
                </a:lnTo>
                <a:cubicBezTo>
                  <a:pt x="55" y="102"/>
                  <a:pt x="75" y="102"/>
                  <a:pt x="93" y="93"/>
                </a:cubicBezTo>
                <a:cubicBezTo>
                  <a:pt x="140" y="56"/>
                  <a:pt x="140" y="28"/>
                  <a:pt x="93" y="10"/>
                </a:cubicBezTo>
                <a:cubicBezTo>
                  <a:pt x="55" y="0"/>
                  <a:pt x="18" y="56"/>
                  <a:pt x="0" y="102"/>
                </a:cubicBezTo>
                <a:cubicBezTo>
                  <a:pt x="9" y="102"/>
                  <a:pt x="27" y="102"/>
                  <a:pt x="37" y="102"/>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67" name="Freeform 106"/>
          <p:cNvSpPr>
            <a:spLocks noChangeArrowheads="1"/>
          </p:cNvSpPr>
          <p:nvPr/>
        </p:nvSpPr>
        <p:spPr bwMode="auto">
          <a:xfrm>
            <a:off x="19491867" y="4053774"/>
            <a:ext cx="59056" cy="127107"/>
          </a:xfrm>
          <a:custGeom>
            <a:avLst/>
            <a:gdLst>
              <a:gd name="T0" fmla="*/ 175 w 204"/>
              <a:gd name="T1" fmla="*/ 102 h 437"/>
              <a:gd name="T2" fmla="*/ 175 w 204"/>
              <a:gd name="T3" fmla="*/ 102 h 437"/>
              <a:gd name="T4" fmla="*/ 101 w 204"/>
              <a:gd name="T5" fmla="*/ 56 h 437"/>
              <a:gd name="T6" fmla="*/ 74 w 204"/>
              <a:gd name="T7" fmla="*/ 0 h 437"/>
              <a:gd name="T8" fmla="*/ 0 w 204"/>
              <a:gd name="T9" fmla="*/ 28 h 437"/>
              <a:gd name="T10" fmla="*/ 83 w 204"/>
              <a:gd name="T11" fmla="*/ 427 h 437"/>
              <a:gd name="T12" fmla="*/ 83 w 204"/>
              <a:gd name="T13" fmla="*/ 436 h 437"/>
              <a:gd name="T14" fmla="*/ 129 w 204"/>
              <a:gd name="T15" fmla="*/ 436 h 437"/>
              <a:gd name="T16" fmla="*/ 203 w 204"/>
              <a:gd name="T17" fmla="*/ 427 h 437"/>
              <a:gd name="T18" fmla="*/ 175 w 204"/>
              <a:gd name="T19" fmla="*/ 10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437">
                <a:moveTo>
                  <a:pt x="175" y="102"/>
                </a:moveTo>
                <a:lnTo>
                  <a:pt x="175" y="102"/>
                </a:lnTo>
                <a:cubicBezTo>
                  <a:pt x="148" y="93"/>
                  <a:pt x="120" y="74"/>
                  <a:pt x="101" y="56"/>
                </a:cubicBezTo>
                <a:cubicBezTo>
                  <a:pt x="92" y="46"/>
                  <a:pt x="83" y="28"/>
                  <a:pt x="74" y="0"/>
                </a:cubicBezTo>
                <a:cubicBezTo>
                  <a:pt x="46" y="19"/>
                  <a:pt x="27" y="28"/>
                  <a:pt x="0" y="28"/>
                </a:cubicBezTo>
                <a:cubicBezTo>
                  <a:pt x="46" y="158"/>
                  <a:pt x="64" y="288"/>
                  <a:pt x="83" y="427"/>
                </a:cubicBezTo>
                <a:lnTo>
                  <a:pt x="83" y="436"/>
                </a:lnTo>
                <a:cubicBezTo>
                  <a:pt x="129" y="436"/>
                  <a:pt x="129" y="436"/>
                  <a:pt x="129" y="436"/>
                </a:cubicBezTo>
                <a:cubicBezTo>
                  <a:pt x="203" y="427"/>
                  <a:pt x="203" y="427"/>
                  <a:pt x="203" y="427"/>
                </a:cubicBezTo>
                <a:cubicBezTo>
                  <a:pt x="157" y="325"/>
                  <a:pt x="148" y="205"/>
                  <a:pt x="175" y="102"/>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68" name="Freeform 107"/>
          <p:cNvSpPr>
            <a:spLocks noChangeArrowheads="1"/>
          </p:cNvSpPr>
          <p:nvPr/>
        </p:nvSpPr>
        <p:spPr bwMode="auto">
          <a:xfrm>
            <a:off x="19342941" y="3872745"/>
            <a:ext cx="354335" cy="313273"/>
          </a:xfrm>
          <a:custGeom>
            <a:avLst/>
            <a:gdLst>
              <a:gd name="T0" fmla="*/ 900 w 1217"/>
              <a:gd name="T1" fmla="*/ 111 h 1078"/>
              <a:gd name="T2" fmla="*/ 900 w 1217"/>
              <a:gd name="T3" fmla="*/ 111 h 1078"/>
              <a:gd name="T4" fmla="*/ 585 w 1217"/>
              <a:gd name="T5" fmla="*/ 10 h 1078"/>
              <a:gd name="T6" fmla="*/ 278 w 1217"/>
              <a:gd name="T7" fmla="*/ 148 h 1078"/>
              <a:gd name="T8" fmla="*/ 269 w 1217"/>
              <a:gd name="T9" fmla="*/ 780 h 1078"/>
              <a:gd name="T10" fmla="*/ 362 w 1217"/>
              <a:gd name="T11" fmla="*/ 1003 h 1078"/>
              <a:gd name="T12" fmla="*/ 399 w 1217"/>
              <a:gd name="T13" fmla="*/ 1067 h 1078"/>
              <a:gd name="T14" fmla="*/ 557 w 1217"/>
              <a:gd name="T15" fmla="*/ 1058 h 1078"/>
              <a:gd name="T16" fmla="*/ 473 w 1217"/>
              <a:gd name="T17" fmla="*/ 659 h 1078"/>
              <a:gd name="T18" fmla="*/ 463 w 1217"/>
              <a:gd name="T19" fmla="*/ 650 h 1078"/>
              <a:gd name="T20" fmla="*/ 399 w 1217"/>
              <a:gd name="T21" fmla="*/ 631 h 1078"/>
              <a:gd name="T22" fmla="*/ 325 w 1217"/>
              <a:gd name="T23" fmla="*/ 529 h 1078"/>
              <a:gd name="T24" fmla="*/ 482 w 1217"/>
              <a:gd name="T25" fmla="*/ 585 h 1078"/>
              <a:gd name="T26" fmla="*/ 491 w 1217"/>
              <a:gd name="T27" fmla="*/ 604 h 1078"/>
              <a:gd name="T28" fmla="*/ 566 w 1217"/>
              <a:gd name="T29" fmla="*/ 594 h 1078"/>
              <a:gd name="T30" fmla="*/ 585 w 1217"/>
              <a:gd name="T31" fmla="*/ 381 h 1078"/>
              <a:gd name="T32" fmla="*/ 677 w 1217"/>
              <a:gd name="T33" fmla="*/ 455 h 1078"/>
              <a:gd name="T34" fmla="*/ 612 w 1217"/>
              <a:gd name="T35" fmla="*/ 604 h 1078"/>
              <a:gd name="T36" fmla="*/ 631 w 1217"/>
              <a:gd name="T37" fmla="*/ 622 h 1078"/>
              <a:gd name="T38" fmla="*/ 705 w 1217"/>
              <a:gd name="T39" fmla="*/ 687 h 1078"/>
              <a:gd name="T40" fmla="*/ 733 w 1217"/>
              <a:gd name="T41" fmla="*/ 631 h 1078"/>
              <a:gd name="T42" fmla="*/ 835 w 1217"/>
              <a:gd name="T43" fmla="*/ 556 h 1078"/>
              <a:gd name="T44" fmla="*/ 900 w 1217"/>
              <a:gd name="T45" fmla="*/ 641 h 1078"/>
              <a:gd name="T46" fmla="*/ 723 w 1217"/>
              <a:gd name="T47" fmla="*/ 733 h 1078"/>
              <a:gd name="T48" fmla="*/ 714 w 1217"/>
              <a:gd name="T49" fmla="*/ 780 h 1078"/>
              <a:gd name="T50" fmla="*/ 751 w 1217"/>
              <a:gd name="T51" fmla="*/ 1040 h 1078"/>
              <a:gd name="T52" fmla="*/ 751 w 1217"/>
              <a:gd name="T53" fmla="*/ 1049 h 1078"/>
              <a:gd name="T54" fmla="*/ 882 w 1217"/>
              <a:gd name="T55" fmla="*/ 1040 h 1078"/>
              <a:gd name="T56" fmla="*/ 919 w 1217"/>
              <a:gd name="T57" fmla="*/ 975 h 1078"/>
              <a:gd name="T58" fmla="*/ 993 w 1217"/>
              <a:gd name="T59" fmla="*/ 743 h 1078"/>
              <a:gd name="T60" fmla="*/ 900 w 1217"/>
              <a:gd name="T61" fmla="*/ 111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17" h="1078">
                <a:moveTo>
                  <a:pt x="900" y="111"/>
                </a:moveTo>
                <a:lnTo>
                  <a:pt x="900" y="111"/>
                </a:lnTo>
                <a:cubicBezTo>
                  <a:pt x="845" y="56"/>
                  <a:pt x="760" y="0"/>
                  <a:pt x="585" y="10"/>
                </a:cubicBezTo>
                <a:cubicBezTo>
                  <a:pt x="408" y="19"/>
                  <a:pt x="334" y="84"/>
                  <a:pt x="278" y="148"/>
                </a:cubicBezTo>
                <a:cubicBezTo>
                  <a:pt x="0" y="455"/>
                  <a:pt x="241" y="743"/>
                  <a:pt x="269" y="780"/>
                </a:cubicBezTo>
                <a:cubicBezTo>
                  <a:pt x="288" y="818"/>
                  <a:pt x="343" y="929"/>
                  <a:pt x="362" y="1003"/>
                </a:cubicBezTo>
                <a:cubicBezTo>
                  <a:pt x="371" y="1077"/>
                  <a:pt x="399" y="1067"/>
                  <a:pt x="399" y="1067"/>
                </a:cubicBezTo>
                <a:cubicBezTo>
                  <a:pt x="557" y="1058"/>
                  <a:pt x="557" y="1058"/>
                  <a:pt x="557" y="1058"/>
                </a:cubicBezTo>
                <a:cubicBezTo>
                  <a:pt x="538" y="929"/>
                  <a:pt x="520" y="780"/>
                  <a:pt x="473" y="659"/>
                </a:cubicBezTo>
                <a:cubicBezTo>
                  <a:pt x="463" y="659"/>
                  <a:pt x="463" y="650"/>
                  <a:pt x="463" y="650"/>
                </a:cubicBezTo>
                <a:cubicBezTo>
                  <a:pt x="445" y="641"/>
                  <a:pt x="426" y="641"/>
                  <a:pt x="399" y="631"/>
                </a:cubicBezTo>
                <a:cubicBezTo>
                  <a:pt x="362" y="613"/>
                  <a:pt x="315" y="576"/>
                  <a:pt x="325" y="529"/>
                </a:cubicBezTo>
                <a:cubicBezTo>
                  <a:pt x="362" y="390"/>
                  <a:pt x="454" y="519"/>
                  <a:pt x="482" y="585"/>
                </a:cubicBezTo>
                <a:cubicBezTo>
                  <a:pt x="491" y="585"/>
                  <a:pt x="491" y="594"/>
                  <a:pt x="491" y="604"/>
                </a:cubicBezTo>
                <a:cubicBezTo>
                  <a:pt x="520" y="604"/>
                  <a:pt x="548" y="604"/>
                  <a:pt x="566" y="594"/>
                </a:cubicBezTo>
                <a:cubicBezTo>
                  <a:pt x="538" y="510"/>
                  <a:pt x="520" y="408"/>
                  <a:pt x="585" y="381"/>
                </a:cubicBezTo>
                <a:cubicBezTo>
                  <a:pt x="631" y="362"/>
                  <a:pt x="677" y="418"/>
                  <a:pt x="677" y="455"/>
                </a:cubicBezTo>
                <a:cubicBezTo>
                  <a:pt x="677" y="510"/>
                  <a:pt x="659" y="567"/>
                  <a:pt x="612" y="604"/>
                </a:cubicBezTo>
                <a:cubicBezTo>
                  <a:pt x="622" y="604"/>
                  <a:pt x="622" y="613"/>
                  <a:pt x="631" y="622"/>
                </a:cubicBezTo>
                <a:cubicBezTo>
                  <a:pt x="649" y="641"/>
                  <a:pt x="677" y="668"/>
                  <a:pt x="705" y="687"/>
                </a:cubicBezTo>
                <a:cubicBezTo>
                  <a:pt x="714" y="668"/>
                  <a:pt x="723" y="650"/>
                  <a:pt x="733" y="631"/>
                </a:cubicBezTo>
                <a:cubicBezTo>
                  <a:pt x="751" y="604"/>
                  <a:pt x="788" y="547"/>
                  <a:pt x="835" y="556"/>
                </a:cubicBezTo>
                <a:cubicBezTo>
                  <a:pt x="873" y="556"/>
                  <a:pt x="910" y="604"/>
                  <a:pt x="900" y="641"/>
                </a:cubicBezTo>
                <a:cubicBezTo>
                  <a:pt x="891" y="733"/>
                  <a:pt x="797" y="752"/>
                  <a:pt x="723" y="733"/>
                </a:cubicBezTo>
                <a:cubicBezTo>
                  <a:pt x="714" y="752"/>
                  <a:pt x="714" y="761"/>
                  <a:pt x="714" y="780"/>
                </a:cubicBezTo>
                <a:cubicBezTo>
                  <a:pt x="714" y="864"/>
                  <a:pt x="723" y="956"/>
                  <a:pt x="751" y="1040"/>
                </a:cubicBezTo>
                <a:cubicBezTo>
                  <a:pt x="760" y="1040"/>
                  <a:pt x="760" y="1049"/>
                  <a:pt x="751" y="1049"/>
                </a:cubicBezTo>
                <a:cubicBezTo>
                  <a:pt x="882" y="1040"/>
                  <a:pt x="882" y="1040"/>
                  <a:pt x="882" y="1040"/>
                </a:cubicBezTo>
                <a:cubicBezTo>
                  <a:pt x="882" y="1040"/>
                  <a:pt x="919" y="1049"/>
                  <a:pt x="919" y="975"/>
                </a:cubicBezTo>
                <a:cubicBezTo>
                  <a:pt x="928" y="892"/>
                  <a:pt x="965" y="780"/>
                  <a:pt x="993" y="743"/>
                </a:cubicBezTo>
                <a:cubicBezTo>
                  <a:pt x="1011" y="705"/>
                  <a:pt x="1216" y="381"/>
                  <a:pt x="900" y="111"/>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69" name="Freeform 108"/>
          <p:cNvSpPr>
            <a:spLocks noChangeArrowheads="1"/>
          </p:cNvSpPr>
          <p:nvPr/>
        </p:nvSpPr>
        <p:spPr bwMode="auto">
          <a:xfrm>
            <a:off x="19455920" y="4191153"/>
            <a:ext cx="156626" cy="33382"/>
          </a:xfrm>
          <a:custGeom>
            <a:avLst/>
            <a:gdLst>
              <a:gd name="T0" fmla="*/ 484 w 540"/>
              <a:gd name="T1" fmla="*/ 0 h 113"/>
              <a:gd name="T2" fmla="*/ 484 w 540"/>
              <a:gd name="T3" fmla="*/ 0 h 113"/>
              <a:gd name="T4" fmla="*/ 47 w 540"/>
              <a:gd name="T5" fmla="*/ 20 h 113"/>
              <a:gd name="T6" fmla="*/ 0 w 540"/>
              <a:gd name="T7" fmla="*/ 75 h 113"/>
              <a:gd name="T8" fmla="*/ 56 w 540"/>
              <a:gd name="T9" fmla="*/ 112 h 113"/>
              <a:gd name="T10" fmla="*/ 493 w 540"/>
              <a:gd name="T11" fmla="*/ 94 h 113"/>
              <a:gd name="T12" fmla="*/ 530 w 540"/>
              <a:gd name="T13" fmla="*/ 38 h 113"/>
              <a:gd name="T14" fmla="*/ 484 w 54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113">
                <a:moveTo>
                  <a:pt x="484" y="0"/>
                </a:moveTo>
                <a:lnTo>
                  <a:pt x="484" y="0"/>
                </a:lnTo>
                <a:cubicBezTo>
                  <a:pt x="47" y="20"/>
                  <a:pt x="47" y="20"/>
                  <a:pt x="47" y="20"/>
                </a:cubicBezTo>
                <a:cubicBezTo>
                  <a:pt x="19" y="29"/>
                  <a:pt x="0" y="47"/>
                  <a:pt x="0" y="75"/>
                </a:cubicBezTo>
                <a:cubicBezTo>
                  <a:pt x="10" y="94"/>
                  <a:pt x="28" y="112"/>
                  <a:pt x="56" y="112"/>
                </a:cubicBezTo>
                <a:cubicBezTo>
                  <a:pt x="493" y="94"/>
                  <a:pt x="493" y="94"/>
                  <a:pt x="493" y="94"/>
                </a:cubicBezTo>
                <a:cubicBezTo>
                  <a:pt x="521" y="84"/>
                  <a:pt x="539" y="66"/>
                  <a:pt x="530" y="38"/>
                </a:cubicBezTo>
                <a:cubicBezTo>
                  <a:pt x="530" y="20"/>
                  <a:pt x="511" y="0"/>
                  <a:pt x="484" y="0"/>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70" name="Freeform 109"/>
          <p:cNvSpPr>
            <a:spLocks noChangeArrowheads="1"/>
          </p:cNvSpPr>
          <p:nvPr/>
        </p:nvSpPr>
        <p:spPr bwMode="auto">
          <a:xfrm>
            <a:off x="19461054" y="4224534"/>
            <a:ext cx="148923" cy="32098"/>
          </a:xfrm>
          <a:custGeom>
            <a:avLst/>
            <a:gdLst>
              <a:gd name="T0" fmla="*/ 465 w 512"/>
              <a:gd name="T1" fmla="*/ 0 h 112"/>
              <a:gd name="T2" fmla="*/ 465 w 512"/>
              <a:gd name="T3" fmla="*/ 0 h 112"/>
              <a:gd name="T4" fmla="*/ 46 w 512"/>
              <a:gd name="T5" fmla="*/ 28 h 112"/>
              <a:gd name="T6" fmla="*/ 9 w 512"/>
              <a:gd name="T7" fmla="*/ 65 h 112"/>
              <a:gd name="T8" fmla="*/ 55 w 512"/>
              <a:gd name="T9" fmla="*/ 111 h 112"/>
              <a:gd name="T10" fmla="*/ 465 w 512"/>
              <a:gd name="T11" fmla="*/ 83 h 112"/>
              <a:gd name="T12" fmla="*/ 511 w 512"/>
              <a:gd name="T13" fmla="*/ 37 h 112"/>
              <a:gd name="T14" fmla="*/ 465 w 512"/>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2" h="112">
                <a:moveTo>
                  <a:pt x="465" y="0"/>
                </a:moveTo>
                <a:lnTo>
                  <a:pt x="465" y="0"/>
                </a:lnTo>
                <a:cubicBezTo>
                  <a:pt x="46" y="28"/>
                  <a:pt x="46" y="28"/>
                  <a:pt x="46" y="28"/>
                </a:cubicBezTo>
                <a:cubicBezTo>
                  <a:pt x="18" y="28"/>
                  <a:pt x="0" y="46"/>
                  <a:pt x="9" y="65"/>
                </a:cubicBezTo>
                <a:cubicBezTo>
                  <a:pt x="9" y="93"/>
                  <a:pt x="28" y="111"/>
                  <a:pt x="55" y="111"/>
                </a:cubicBezTo>
                <a:cubicBezTo>
                  <a:pt x="465" y="83"/>
                  <a:pt x="465" y="83"/>
                  <a:pt x="465" y="83"/>
                </a:cubicBezTo>
                <a:cubicBezTo>
                  <a:pt x="492" y="83"/>
                  <a:pt x="511" y="65"/>
                  <a:pt x="511" y="37"/>
                </a:cubicBezTo>
                <a:cubicBezTo>
                  <a:pt x="511" y="19"/>
                  <a:pt x="483" y="0"/>
                  <a:pt x="465" y="0"/>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71" name="Freeform 110"/>
          <p:cNvSpPr>
            <a:spLocks noChangeArrowheads="1"/>
          </p:cNvSpPr>
          <p:nvPr/>
        </p:nvSpPr>
        <p:spPr bwMode="auto">
          <a:xfrm>
            <a:off x="19497001" y="4256632"/>
            <a:ext cx="80881" cy="24395"/>
          </a:xfrm>
          <a:custGeom>
            <a:avLst/>
            <a:gdLst>
              <a:gd name="T0" fmla="*/ 241 w 280"/>
              <a:gd name="T1" fmla="*/ 0 h 84"/>
              <a:gd name="T2" fmla="*/ 241 w 280"/>
              <a:gd name="T3" fmla="*/ 0 h 84"/>
              <a:gd name="T4" fmla="*/ 37 w 280"/>
              <a:gd name="T5" fmla="*/ 9 h 84"/>
              <a:gd name="T6" fmla="*/ 0 w 280"/>
              <a:gd name="T7" fmla="*/ 46 h 84"/>
              <a:gd name="T8" fmla="*/ 37 w 280"/>
              <a:gd name="T9" fmla="*/ 74 h 84"/>
              <a:gd name="T10" fmla="*/ 250 w 280"/>
              <a:gd name="T11" fmla="*/ 65 h 84"/>
              <a:gd name="T12" fmla="*/ 279 w 280"/>
              <a:gd name="T13" fmla="*/ 28 h 84"/>
              <a:gd name="T14" fmla="*/ 241 w 280"/>
              <a:gd name="T15" fmla="*/ 0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0" h="84">
                <a:moveTo>
                  <a:pt x="241" y="0"/>
                </a:moveTo>
                <a:lnTo>
                  <a:pt x="241" y="0"/>
                </a:lnTo>
                <a:cubicBezTo>
                  <a:pt x="37" y="9"/>
                  <a:pt x="37" y="9"/>
                  <a:pt x="37" y="9"/>
                </a:cubicBezTo>
                <a:cubicBezTo>
                  <a:pt x="19" y="9"/>
                  <a:pt x="0" y="28"/>
                  <a:pt x="0" y="46"/>
                </a:cubicBezTo>
                <a:cubicBezTo>
                  <a:pt x="0" y="65"/>
                  <a:pt x="19" y="83"/>
                  <a:pt x="37" y="74"/>
                </a:cubicBezTo>
                <a:cubicBezTo>
                  <a:pt x="250" y="65"/>
                  <a:pt x="250" y="65"/>
                  <a:pt x="250" y="65"/>
                </a:cubicBezTo>
                <a:cubicBezTo>
                  <a:pt x="268" y="65"/>
                  <a:pt x="279" y="46"/>
                  <a:pt x="279" y="28"/>
                </a:cubicBezTo>
                <a:cubicBezTo>
                  <a:pt x="279" y="9"/>
                  <a:pt x="259" y="0"/>
                  <a:pt x="241" y="0"/>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72" name="Freeform 111"/>
          <p:cNvSpPr>
            <a:spLocks noChangeArrowheads="1"/>
          </p:cNvSpPr>
          <p:nvPr/>
        </p:nvSpPr>
        <p:spPr bwMode="auto">
          <a:xfrm>
            <a:off x="16225822" y="3083142"/>
            <a:ext cx="310685" cy="400579"/>
          </a:xfrm>
          <a:custGeom>
            <a:avLst/>
            <a:gdLst>
              <a:gd name="T0" fmla="*/ 1040 w 1069"/>
              <a:gd name="T1" fmla="*/ 1244 h 1375"/>
              <a:gd name="T2" fmla="*/ 584 w 1069"/>
              <a:gd name="T3" fmla="*/ 1040 h 1375"/>
              <a:gd name="T4" fmla="*/ 946 w 1069"/>
              <a:gd name="T5" fmla="*/ 177 h 1375"/>
              <a:gd name="T6" fmla="*/ 398 w 1069"/>
              <a:gd name="T7" fmla="*/ 956 h 1375"/>
              <a:gd name="T8" fmla="*/ 0 w 1069"/>
              <a:gd name="T9" fmla="*/ 780 h 1375"/>
              <a:gd name="T10" fmla="*/ 1068 w 1069"/>
              <a:gd name="T11" fmla="*/ 0 h 1375"/>
              <a:gd name="T12" fmla="*/ 1040 w 1069"/>
              <a:gd name="T13" fmla="*/ 1244 h 1375"/>
              <a:gd name="T14" fmla="*/ 445 w 1069"/>
              <a:gd name="T15" fmla="*/ 1374 h 1375"/>
              <a:gd name="T16" fmla="*/ 380 w 1069"/>
              <a:gd name="T17" fmla="*/ 1087 h 1375"/>
              <a:gd name="T18" fmla="*/ 640 w 1069"/>
              <a:gd name="T19" fmla="*/ 1179 h 1375"/>
              <a:gd name="T20" fmla="*/ 445 w 1069"/>
              <a:gd name="T21" fmla="*/ 1374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9" h="1375">
                <a:moveTo>
                  <a:pt x="1040" y="1244"/>
                </a:moveTo>
                <a:lnTo>
                  <a:pt x="584" y="1040"/>
                </a:lnTo>
                <a:lnTo>
                  <a:pt x="946" y="177"/>
                </a:lnTo>
                <a:lnTo>
                  <a:pt x="398" y="956"/>
                </a:lnTo>
                <a:lnTo>
                  <a:pt x="0" y="780"/>
                </a:lnTo>
                <a:lnTo>
                  <a:pt x="1068" y="0"/>
                </a:lnTo>
                <a:lnTo>
                  <a:pt x="1040" y="1244"/>
                </a:lnTo>
                <a:close/>
                <a:moveTo>
                  <a:pt x="445" y="1374"/>
                </a:moveTo>
                <a:lnTo>
                  <a:pt x="380" y="1087"/>
                </a:lnTo>
                <a:lnTo>
                  <a:pt x="640" y="1179"/>
                </a:lnTo>
                <a:lnTo>
                  <a:pt x="445" y="1374"/>
                </a:ln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73" name="Freeform 112"/>
          <p:cNvSpPr>
            <a:spLocks noChangeArrowheads="1"/>
          </p:cNvSpPr>
          <p:nvPr/>
        </p:nvSpPr>
        <p:spPr bwMode="auto">
          <a:xfrm>
            <a:off x="18780629" y="4799724"/>
            <a:ext cx="288860" cy="286311"/>
          </a:xfrm>
          <a:custGeom>
            <a:avLst/>
            <a:gdLst>
              <a:gd name="T0" fmla="*/ 148 w 994"/>
              <a:gd name="T1" fmla="*/ 742 h 984"/>
              <a:gd name="T2" fmla="*/ 148 w 994"/>
              <a:gd name="T3" fmla="*/ 742 h 984"/>
              <a:gd name="T4" fmla="*/ 92 w 994"/>
              <a:gd name="T5" fmla="*/ 789 h 984"/>
              <a:gd name="T6" fmla="*/ 204 w 994"/>
              <a:gd name="T7" fmla="*/ 900 h 984"/>
              <a:gd name="T8" fmla="*/ 260 w 994"/>
              <a:gd name="T9" fmla="*/ 845 h 984"/>
              <a:gd name="T10" fmla="*/ 426 w 994"/>
              <a:gd name="T11" fmla="*/ 909 h 984"/>
              <a:gd name="T12" fmla="*/ 426 w 994"/>
              <a:gd name="T13" fmla="*/ 983 h 984"/>
              <a:gd name="T14" fmla="*/ 585 w 994"/>
              <a:gd name="T15" fmla="*/ 983 h 984"/>
              <a:gd name="T16" fmla="*/ 575 w 994"/>
              <a:gd name="T17" fmla="*/ 909 h 984"/>
              <a:gd name="T18" fmla="*/ 743 w 994"/>
              <a:gd name="T19" fmla="*/ 835 h 984"/>
              <a:gd name="T20" fmla="*/ 798 w 994"/>
              <a:gd name="T21" fmla="*/ 891 h 984"/>
              <a:gd name="T22" fmla="*/ 900 w 994"/>
              <a:gd name="T23" fmla="*/ 780 h 984"/>
              <a:gd name="T24" fmla="*/ 854 w 994"/>
              <a:gd name="T25" fmla="*/ 723 h 984"/>
              <a:gd name="T26" fmla="*/ 919 w 994"/>
              <a:gd name="T27" fmla="*/ 566 h 984"/>
              <a:gd name="T28" fmla="*/ 993 w 994"/>
              <a:gd name="T29" fmla="*/ 566 h 984"/>
              <a:gd name="T30" fmla="*/ 983 w 994"/>
              <a:gd name="T31" fmla="*/ 408 h 984"/>
              <a:gd name="T32" fmla="*/ 909 w 994"/>
              <a:gd name="T33" fmla="*/ 408 h 984"/>
              <a:gd name="T34" fmla="*/ 845 w 994"/>
              <a:gd name="T35" fmla="*/ 251 h 984"/>
              <a:gd name="T36" fmla="*/ 891 w 994"/>
              <a:gd name="T37" fmla="*/ 195 h 984"/>
              <a:gd name="T38" fmla="*/ 780 w 994"/>
              <a:gd name="T39" fmla="*/ 83 h 984"/>
              <a:gd name="T40" fmla="*/ 734 w 994"/>
              <a:gd name="T41" fmla="*/ 139 h 984"/>
              <a:gd name="T42" fmla="*/ 566 w 994"/>
              <a:gd name="T43" fmla="*/ 74 h 984"/>
              <a:gd name="T44" fmla="*/ 566 w 994"/>
              <a:gd name="T45" fmla="*/ 0 h 984"/>
              <a:gd name="T46" fmla="*/ 408 w 994"/>
              <a:gd name="T47" fmla="*/ 0 h 984"/>
              <a:gd name="T48" fmla="*/ 408 w 994"/>
              <a:gd name="T49" fmla="*/ 74 h 984"/>
              <a:gd name="T50" fmla="*/ 250 w 994"/>
              <a:gd name="T51" fmla="*/ 148 h 984"/>
              <a:gd name="T52" fmla="*/ 195 w 994"/>
              <a:gd name="T53" fmla="*/ 92 h 984"/>
              <a:gd name="T54" fmla="*/ 92 w 994"/>
              <a:gd name="T55" fmla="*/ 204 h 984"/>
              <a:gd name="T56" fmla="*/ 138 w 994"/>
              <a:gd name="T57" fmla="*/ 260 h 984"/>
              <a:gd name="T58" fmla="*/ 74 w 994"/>
              <a:gd name="T59" fmla="*/ 417 h 984"/>
              <a:gd name="T60" fmla="*/ 0 w 994"/>
              <a:gd name="T61" fmla="*/ 417 h 984"/>
              <a:gd name="T62" fmla="*/ 9 w 994"/>
              <a:gd name="T63" fmla="*/ 575 h 984"/>
              <a:gd name="T64" fmla="*/ 74 w 994"/>
              <a:gd name="T65" fmla="*/ 575 h 984"/>
              <a:gd name="T66" fmla="*/ 148 w 994"/>
              <a:gd name="T67" fmla="*/ 742 h 984"/>
              <a:gd name="T68" fmla="*/ 492 w 994"/>
              <a:gd name="T69" fmla="*/ 177 h 984"/>
              <a:gd name="T70" fmla="*/ 492 w 994"/>
              <a:gd name="T71" fmla="*/ 177 h 984"/>
              <a:gd name="T72" fmla="*/ 808 w 994"/>
              <a:gd name="T73" fmla="*/ 492 h 984"/>
              <a:gd name="T74" fmla="*/ 501 w 994"/>
              <a:gd name="T75" fmla="*/ 808 h 984"/>
              <a:gd name="T76" fmla="*/ 186 w 994"/>
              <a:gd name="T77" fmla="*/ 501 h 984"/>
              <a:gd name="T78" fmla="*/ 492 w 994"/>
              <a:gd name="T79" fmla="*/ 177 h 984"/>
              <a:gd name="T80" fmla="*/ 148 w 994"/>
              <a:gd name="T81" fmla="*/ 742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94" h="984">
                <a:moveTo>
                  <a:pt x="148" y="742"/>
                </a:moveTo>
                <a:lnTo>
                  <a:pt x="148" y="742"/>
                </a:lnTo>
                <a:cubicBezTo>
                  <a:pt x="92" y="789"/>
                  <a:pt x="92" y="789"/>
                  <a:pt x="92" y="789"/>
                </a:cubicBezTo>
                <a:cubicBezTo>
                  <a:pt x="204" y="900"/>
                  <a:pt x="204" y="900"/>
                  <a:pt x="204" y="900"/>
                </a:cubicBezTo>
                <a:cubicBezTo>
                  <a:pt x="260" y="845"/>
                  <a:pt x="260" y="845"/>
                  <a:pt x="260" y="845"/>
                </a:cubicBezTo>
                <a:cubicBezTo>
                  <a:pt x="306" y="882"/>
                  <a:pt x="361" y="900"/>
                  <a:pt x="426" y="909"/>
                </a:cubicBezTo>
                <a:cubicBezTo>
                  <a:pt x="426" y="983"/>
                  <a:pt x="426" y="983"/>
                  <a:pt x="426" y="983"/>
                </a:cubicBezTo>
                <a:cubicBezTo>
                  <a:pt x="585" y="983"/>
                  <a:pt x="585" y="983"/>
                  <a:pt x="585" y="983"/>
                </a:cubicBezTo>
                <a:cubicBezTo>
                  <a:pt x="575" y="909"/>
                  <a:pt x="575" y="909"/>
                  <a:pt x="575" y="909"/>
                </a:cubicBezTo>
                <a:cubicBezTo>
                  <a:pt x="640" y="900"/>
                  <a:pt x="696" y="872"/>
                  <a:pt x="743" y="835"/>
                </a:cubicBezTo>
                <a:cubicBezTo>
                  <a:pt x="798" y="891"/>
                  <a:pt x="798" y="891"/>
                  <a:pt x="798" y="891"/>
                </a:cubicBezTo>
                <a:cubicBezTo>
                  <a:pt x="900" y="780"/>
                  <a:pt x="900" y="780"/>
                  <a:pt x="900" y="780"/>
                </a:cubicBezTo>
                <a:cubicBezTo>
                  <a:pt x="854" y="723"/>
                  <a:pt x="854" y="723"/>
                  <a:pt x="854" y="723"/>
                </a:cubicBezTo>
                <a:cubicBezTo>
                  <a:pt x="882" y="677"/>
                  <a:pt x="909" y="622"/>
                  <a:pt x="919" y="566"/>
                </a:cubicBezTo>
                <a:cubicBezTo>
                  <a:pt x="993" y="566"/>
                  <a:pt x="993" y="566"/>
                  <a:pt x="993" y="566"/>
                </a:cubicBezTo>
                <a:cubicBezTo>
                  <a:pt x="983" y="408"/>
                  <a:pt x="983" y="408"/>
                  <a:pt x="983" y="408"/>
                </a:cubicBezTo>
                <a:cubicBezTo>
                  <a:pt x="909" y="408"/>
                  <a:pt x="909" y="408"/>
                  <a:pt x="909" y="408"/>
                </a:cubicBezTo>
                <a:cubicBezTo>
                  <a:pt x="900" y="352"/>
                  <a:pt x="872" y="297"/>
                  <a:pt x="845" y="251"/>
                </a:cubicBezTo>
                <a:cubicBezTo>
                  <a:pt x="891" y="195"/>
                  <a:pt x="891" y="195"/>
                  <a:pt x="891" y="195"/>
                </a:cubicBezTo>
                <a:cubicBezTo>
                  <a:pt x="780" y="83"/>
                  <a:pt x="780" y="83"/>
                  <a:pt x="780" y="83"/>
                </a:cubicBezTo>
                <a:cubicBezTo>
                  <a:pt x="734" y="139"/>
                  <a:pt x="734" y="139"/>
                  <a:pt x="734" y="139"/>
                </a:cubicBezTo>
                <a:cubicBezTo>
                  <a:pt x="686" y="102"/>
                  <a:pt x="631" y="83"/>
                  <a:pt x="566" y="74"/>
                </a:cubicBezTo>
                <a:cubicBezTo>
                  <a:pt x="566" y="0"/>
                  <a:pt x="566" y="0"/>
                  <a:pt x="566" y="0"/>
                </a:cubicBezTo>
                <a:cubicBezTo>
                  <a:pt x="408" y="0"/>
                  <a:pt x="408" y="0"/>
                  <a:pt x="408" y="0"/>
                </a:cubicBezTo>
                <a:cubicBezTo>
                  <a:pt x="408" y="74"/>
                  <a:pt x="408" y="74"/>
                  <a:pt x="408" y="74"/>
                </a:cubicBezTo>
                <a:cubicBezTo>
                  <a:pt x="352" y="83"/>
                  <a:pt x="297" y="111"/>
                  <a:pt x="250" y="148"/>
                </a:cubicBezTo>
                <a:cubicBezTo>
                  <a:pt x="195" y="92"/>
                  <a:pt x="195" y="92"/>
                  <a:pt x="195" y="92"/>
                </a:cubicBezTo>
                <a:cubicBezTo>
                  <a:pt x="92" y="204"/>
                  <a:pt x="92" y="204"/>
                  <a:pt x="92" y="204"/>
                </a:cubicBezTo>
                <a:cubicBezTo>
                  <a:pt x="138" y="260"/>
                  <a:pt x="138" y="260"/>
                  <a:pt x="138" y="260"/>
                </a:cubicBezTo>
                <a:cubicBezTo>
                  <a:pt x="111" y="306"/>
                  <a:pt x="83" y="362"/>
                  <a:pt x="74" y="417"/>
                </a:cubicBezTo>
                <a:cubicBezTo>
                  <a:pt x="0" y="417"/>
                  <a:pt x="0" y="417"/>
                  <a:pt x="0" y="417"/>
                </a:cubicBezTo>
                <a:cubicBezTo>
                  <a:pt x="9" y="575"/>
                  <a:pt x="9" y="575"/>
                  <a:pt x="9" y="575"/>
                </a:cubicBezTo>
                <a:cubicBezTo>
                  <a:pt x="74" y="575"/>
                  <a:pt x="74" y="575"/>
                  <a:pt x="74" y="575"/>
                </a:cubicBezTo>
                <a:cubicBezTo>
                  <a:pt x="92" y="631"/>
                  <a:pt x="111" y="686"/>
                  <a:pt x="148" y="742"/>
                </a:cubicBezTo>
                <a:lnTo>
                  <a:pt x="492" y="177"/>
                </a:lnTo>
                <a:lnTo>
                  <a:pt x="492" y="177"/>
                </a:lnTo>
                <a:cubicBezTo>
                  <a:pt x="668" y="177"/>
                  <a:pt x="808" y="315"/>
                  <a:pt x="808" y="492"/>
                </a:cubicBezTo>
                <a:cubicBezTo>
                  <a:pt x="817" y="659"/>
                  <a:pt x="677" y="808"/>
                  <a:pt x="501" y="808"/>
                </a:cubicBezTo>
                <a:cubicBezTo>
                  <a:pt x="324" y="808"/>
                  <a:pt x="186" y="668"/>
                  <a:pt x="186" y="501"/>
                </a:cubicBezTo>
                <a:cubicBezTo>
                  <a:pt x="175" y="325"/>
                  <a:pt x="315" y="177"/>
                  <a:pt x="492" y="177"/>
                </a:cubicBezTo>
                <a:lnTo>
                  <a:pt x="148" y="742"/>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74" name="Freeform 113"/>
          <p:cNvSpPr>
            <a:spLocks noChangeArrowheads="1"/>
          </p:cNvSpPr>
          <p:nvPr/>
        </p:nvSpPr>
        <p:spPr bwMode="auto">
          <a:xfrm>
            <a:off x="18998877" y="4667483"/>
            <a:ext cx="195141" cy="195154"/>
          </a:xfrm>
          <a:custGeom>
            <a:avLst/>
            <a:gdLst>
              <a:gd name="T0" fmla="*/ 613 w 669"/>
              <a:gd name="T1" fmla="*/ 279 h 671"/>
              <a:gd name="T2" fmla="*/ 613 w 669"/>
              <a:gd name="T3" fmla="*/ 279 h 671"/>
              <a:gd name="T4" fmla="*/ 659 w 669"/>
              <a:gd name="T5" fmla="*/ 260 h 671"/>
              <a:gd name="T6" fmla="*/ 613 w 669"/>
              <a:gd name="T7" fmla="*/ 140 h 671"/>
              <a:gd name="T8" fmla="*/ 566 w 669"/>
              <a:gd name="T9" fmla="*/ 159 h 671"/>
              <a:gd name="T10" fmla="*/ 491 w 669"/>
              <a:gd name="T11" fmla="*/ 94 h 671"/>
              <a:gd name="T12" fmla="*/ 510 w 669"/>
              <a:gd name="T13" fmla="*/ 47 h 671"/>
              <a:gd name="T14" fmla="*/ 390 w 669"/>
              <a:gd name="T15" fmla="*/ 0 h 671"/>
              <a:gd name="T16" fmla="*/ 371 w 669"/>
              <a:gd name="T17" fmla="*/ 47 h 671"/>
              <a:gd name="T18" fmla="*/ 279 w 669"/>
              <a:gd name="T19" fmla="*/ 47 h 671"/>
              <a:gd name="T20" fmla="*/ 250 w 669"/>
              <a:gd name="T21" fmla="*/ 0 h 671"/>
              <a:gd name="T22" fmla="*/ 139 w 669"/>
              <a:gd name="T23" fmla="*/ 56 h 671"/>
              <a:gd name="T24" fmla="*/ 157 w 669"/>
              <a:gd name="T25" fmla="*/ 103 h 671"/>
              <a:gd name="T26" fmla="*/ 93 w 669"/>
              <a:gd name="T27" fmla="*/ 177 h 671"/>
              <a:gd name="T28" fmla="*/ 46 w 669"/>
              <a:gd name="T29" fmla="*/ 159 h 671"/>
              <a:gd name="T30" fmla="*/ 0 w 669"/>
              <a:gd name="T31" fmla="*/ 270 h 671"/>
              <a:gd name="T32" fmla="*/ 46 w 669"/>
              <a:gd name="T33" fmla="*/ 288 h 671"/>
              <a:gd name="T34" fmla="*/ 46 w 669"/>
              <a:gd name="T35" fmla="*/ 391 h 671"/>
              <a:gd name="T36" fmla="*/ 0 w 669"/>
              <a:gd name="T37" fmla="*/ 409 h 671"/>
              <a:gd name="T38" fmla="*/ 56 w 669"/>
              <a:gd name="T39" fmla="*/ 530 h 671"/>
              <a:gd name="T40" fmla="*/ 102 w 669"/>
              <a:gd name="T41" fmla="*/ 511 h 671"/>
              <a:gd name="T42" fmla="*/ 176 w 669"/>
              <a:gd name="T43" fmla="*/ 576 h 671"/>
              <a:gd name="T44" fmla="*/ 157 w 669"/>
              <a:gd name="T45" fmla="*/ 622 h 671"/>
              <a:gd name="T46" fmla="*/ 268 w 669"/>
              <a:gd name="T47" fmla="*/ 670 h 671"/>
              <a:gd name="T48" fmla="*/ 288 w 669"/>
              <a:gd name="T49" fmla="*/ 622 h 671"/>
              <a:gd name="T50" fmla="*/ 390 w 669"/>
              <a:gd name="T51" fmla="*/ 622 h 671"/>
              <a:gd name="T52" fmla="*/ 408 w 669"/>
              <a:gd name="T53" fmla="*/ 670 h 671"/>
              <a:gd name="T54" fmla="*/ 519 w 669"/>
              <a:gd name="T55" fmla="*/ 613 h 671"/>
              <a:gd name="T56" fmla="*/ 501 w 669"/>
              <a:gd name="T57" fmla="*/ 567 h 671"/>
              <a:gd name="T58" fmla="*/ 576 w 669"/>
              <a:gd name="T59" fmla="*/ 493 h 671"/>
              <a:gd name="T60" fmla="*/ 622 w 669"/>
              <a:gd name="T61" fmla="*/ 511 h 671"/>
              <a:gd name="T62" fmla="*/ 668 w 669"/>
              <a:gd name="T63" fmla="*/ 400 h 671"/>
              <a:gd name="T64" fmla="*/ 622 w 669"/>
              <a:gd name="T65" fmla="*/ 382 h 671"/>
              <a:gd name="T66" fmla="*/ 613 w 669"/>
              <a:gd name="T67" fmla="*/ 279 h 671"/>
              <a:gd name="T68" fmla="*/ 408 w 669"/>
              <a:gd name="T69" fmla="*/ 511 h 671"/>
              <a:gd name="T70" fmla="*/ 408 w 669"/>
              <a:gd name="T71" fmla="*/ 511 h 671"/>
              <a:gd name="T72" fmla="*/ 334 w 669"/>
              <a:gd name="T73" fmla="*/ 530 h 671"/>
              <a:gd name="T74" fmla="*/ 157 w 669"/>
              <a:gd name="T75" fmla="*/ 419 h 671"/>
              <a:gd name="T76" fmla="*/ 250 w 669"/>
              <a:gd name="T77" fmla="*/ 159 h 671"/>
              <a:gd name="T78" fmla="*/ 325 w 669"/>
              <a:gd name="T79" fmla="*/ 140 h 671"/>
              <a:gd name="T80" fmla="*/ 510 w 669"/>
              <a:gd name="T81" fmla="*/ 251 h 671"/>
              <a:gd name="T82" fmla="*/ 408 w 669"/>
              <a:gd name="T83" fmla="*/ 511 h 671"/>
              <a:gd name="T84" fmla="*/ 613 w 669"/>
              <a:gd name="T85" fmla="*/ 279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9" h="671">
                <a:moveTo>
                  <a:pt x="613" y="279"/>
                </a:moveTo>
                <a:lnTo>
                  <a:pt x="613" y="279"/>
                </a:lnTo>
                <a:cubicBezTo>
                  <a:pt x="659" y="260"/>
                  <a:pt x="659" y="260"/>
                  <a:pt x="659" y="260"/>
                </a:cubicBezTo>
                <a:cubicBezTo>
                  <a:pt x="613" y="140"/>
                  <a:pt x="613" y="140"/>
                  <a:pt x="613" y="140"/>
                </a:cubicBezTo>
                <a:cubicBezTo>
                  <a:pt x="566" y="159"/>
                  <a:pt x="566" y="159"/>
                  <a:pt x="566" y="159"/>
                </a:cubicBezTo>
                <a:cubicBezTo>
                  <a:pt x="548" y="131"/>
                  <a:pt x="519" y="112"/>
                  <a:pt x="491" y="94"/>
                </a:cubicBezTo>
                <a:cubicBezTo>
                  <a:pt x="510" y="47"/>
                  <a:pt x="510" y="47"/>
                  <a:pt x="510" y="47"/>
                </a:cubicBezTo>
                <a:cubicBezTo>
                  <a:pt x="390" y="0"/>
                  <a:pt x="390" y="0"/>
                  <a:pt x="390" y="0"/>
                </a:cubicBezTo>
                <a:cubicBezTo>
                  <a:pt x="371" y="47"/>
                  <a:pt x="371" y="47"/>
                  <a:pt x="371" y="47"/>
                </a:cubicBezTo>
                <a:cubicBezTo>
                  <a:pt x="343" y="47"/>
                  <a:pt x="306" y="47"/>
                  <a:pt x="279" y="47"/>
                </a:cubicBezTo>
                <a:cubicBezTo>
                  <a:pt x="250" y="0"/>
                  <a:pt x="250" y="0"/>
                  <a:pt x="250" y="0"/>
                </a:cubicBezTo>
                <a:cubicBezTo>
                  <a:pt x="139" y="56"/>
                  <a:pt x="139" y="56"/>
                  <a:pt x="139" y="56"/>
                </a:cubicBezTo>
                <a:cubicBezTo>
                  <a:pt x="157" y="103"/>
                  <a:pt x="157" y="103"/>
                  <a:pt x="157" y="103"/>
                </a:cubicBezTo>
                <a:cubicBezTo>
                  <a:pt x="130" y="122"/>
                  <a:pt x="111" y="149"/>
                  <a:pt x="93" y="177"/>
                </a:cubicBezTo>
                <a:cubicBezTo>
                  <a:pt x="46" y="159"/>
                  <a:pt x="46" y="159"/>
                  <a:pt x="46" y="159"/>
                </a:cubicBezTo>
                <a:cubicBezTo>
                  <a:pt x="0" y="270"/>
                  <a:pt x="0" y="270"/>
                  <a:pt x="0" y="270"/>
                </a:cubicBezTo>
                <a:cubicBezTo>
                  <a:pt x="46" y="288"/>
                  <a:pt x="46" y="288"/>
                  <a:pt x="46" y="288"/>
                </a:cubicBezTo>
                <a:cubicBezTo>
                  <a:pt x="37" y="325"/>
                  <a:pt x="37" y="362"/>
                  <a:pt x="46" y="391"/>
                </a:cubicBezTo>
                <a:cubicBezTo>
                  <a:pt x="0" y="409"/>
                  <a:pt x="0" y="409"/>
                  <a:pt x="0" y="409"/>
                </a:cubicBezTo>
                <a:cubicBezTo>
                  <a:pt x="56" y="530"/>
                  <a:pt x="56" y="530"/>
                  <a:pt x="56" y="530"/>
                </a:cubicBezTo>
                <a:cubicBezTo>
                  <a:pt x="102" y="511"/>
                  <a:pt x="102" y="511"/>
                  <a:pt x="102" y="511"/>
                </a:cubicBezTo>
                <a:cubicBezTo>
                  <a:pt x="120" y="539"/>
                  <a:pt x="139" y="558"/>
                  <a:pt x="176" y="576"/>
                </a:cubicBezTo>
                <a:cubicBezTo>
                  <a:pt x="157" y="622"/>
                  <a:pt x="157" y="622"/>
                  <a:pt x="157" y="622"/>
                </a:cubicBezTo>
                <a:cubicBezTo>
                  <a:pt x="268" y="670"/>
                  <a:pt x="268" y="670"/>
                  <a:pt x="268" y="670"/>
                </a:cubicBezTo>
                <a:cubicBezTo>
                  <a:pt x="288" y="622"/>
                  <a:pt x="288" y="622"/>
                  <a:pt x="288" y="622"/>
                </a:cubicBezTo>
                <a:cubicBezTo>
                  <a:pt x="325" y="622"/>
                  <a:pt x="353" y="622"/>
                  <a:pt x="390" y="622"/>
                </a:cubicBezTo>
                <a:cubicBezTo>
                  <a:pt x="408" y="670"/>
                  <a:pt x="408" y="670"/>
                  <a:pt x="408" y="670"/>
                </a:cubicBezTo>
                <a:cubicBezTo>
                  <a:pt x="519" y="613"/>
                  <a:pt x="519" y="613"/>
                  <a:pt x="519" y="613"/>
                </a:cubicBezTo>
                <a:cubicBezTo>
                  <a:pt x="501" y="567"/>
                  <a:pt x="501" y="567"/>
                  <a:pt x="501" y="567"/>
                </a:cubicBezTo>
                <a:cubicBezTo>
                  <a:pt x="528" y="548"/>
                  <a:pt x="557" y="521"/>
                  <a:pt x="576" y="493"/>
                </a:cubicBezTo>
                <a:cubicBezTo>
                  <a:pt x="622" y="511"/>
                  <a:pt x="622" y="511"/>
                  <a:pt x="622" y="511"/>
                </a:cubicBezTo>
                <a:cubicBezTo>
                  <a:pt x="668" y="400"/>
                  <a:pt x="668" y="400"/>
                  <a:pt x="668" y="400"/>
                </a:cubicBezTo>
                <a:cubicBezTo>
                  <a:pt x="622" y="382"/>
                  <a:pt x="622" y="382"/>
                  <a:pt x="622" y="382"/>
                </a:cubicBezTo>
                <a:cubicBezTo>
                  <a:pt x="622" y="344"/>
                  <a:pt x="622" y="307"/>
                  <a:pt x="613" y="279"/>
                </a:cubicBezTo>
                <a:lnTo>
                  <a:pt x="408" y="511"/>
                </a:lnTo>
                <a:lnTo>
                  <a:pt x="408" y="511"/>
                </a:lnTo>
                <a:cubicBezTo>
                  <a:pt x="390" y="521"/>
                  <a:pt x="362" y="530"/>
                  <a:pt x="334" y="530"/>
                </a:cubicBezTo>
                <a:cubicBezTo>
                  <a:pt x="259" y="530"/>
                  <a:pt x="185" y="483"/>
                  <a:pt x="157" y="419"/>
                </a:cubicBezTo>
                <a:cubicBezTo>
                  <a:pt x="111" y="316"/>
                  <a:pt x="157" y="205"/>
                  <a:pt x="250" y="159"/>
                </a:cubicBezTo>
                <a:cubicBezTo>
                  <a:pt x="279" y="149"/>
                  <a:pt x="306" y="140"/>
                  <a:pt x="325" y="140"/>
                </a:cubicBezTo>
                <a:cubicBezTo>
                  <a:pt x="408" y="140"/>
                  <a:pt x="482" y="186"/>
                  <a:pt x="510" y="251"/>
                </a:cubicBezTo>
                <a:cubicBezTo>
                  <a:pt x="557" y="353"/>
                  <a:pt x="510" y="465"/>
                  <a:pt x="408" y="511"/>
                </a:cubicBezTo>
                <a:lnTo>
                  <a:pt x="613" y="279"/>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75" name="Freeform 114"/>
          <p:cNvSpPr>
            <a:spLocks noChangeArrowheads="1"/>
          </p:cNvSpPr>
          <p:nvPr/>
        </p:nvSpPr>
        <p:spPr bwMode="auto">
          <a:xfrm>
            <a:off x="16313120" y="9289545"/>
            <a:ext cx="195141" cy="192586"/>
          </a:xfrm>
          <a:custGeom>
            <a:avLst/>
            <a:gdLst>
              <a:gd name="T0" fmla="*/ 101 w 669"/>
              <a:gd name="T1" fmla="*/ 492 h 661"/>
              <a:gd name="T2" fmla="*/ 101 w 669"/>
              <a:gd name="T3" fmla="*/ 492 h 661"/>
              <a:gd name="T4" fmla="*/ 64 w 669"/>
              <a:gd name="T5" fmla="*/ 530 h 661"/>
              <a:gd name="T6" fmla="*/ 138 w 669"/>
              <a:gd name="T7" fmla="*/ 604 h 661"/>
              <a:gd name="T8" fmla="*/ 175 w 669"/>
              <a:gd name="T9" fmla="*/ 567 h 661"/>
              <a:gd name="T10" fmla="*/ 287 w 669"/>
              <a:gd name="T11" fmla="*/ 613 h 661"/>
              <a:gd name="T12" fmla="*/ 287 w 669"/>
              <a:gd name="T13" fmla="*/ 660 h 661"/>
              <a:gd name="T14" fmla="*/ 389 w 669"/>
              <a:gd name="T15" fmla="*/ 660 h 661"/>
              <a:gd name="T16" fmla="*/ 389 w 669"/>
              <a:gd name="T17" fmla="*/ 604 h 661"/>
              <a:gd name="T18" fmla="*/ 501 w 669"/>
              <a:gd name="T19" fmla="*/ 557 h 661"/>
              <a:gd name="T20" fmla="*/ 538 w 669"/>
              <a:gd name="T21" fmla="*/ 594 h 661"/>
              <a:gd name="T22" fmla="*/ 603 w 669"/>
              <a:gd name="T23" fmla="*/ 520 h 661"/>
              <a:gd name="T24" fmla="*/ 575 w 669"/>
              <a:gd name="T25" fmla="*/ 483 h 661"/>
              <a:gd name="T26" fmla="*/ 612 w 669"/>
              <a:gd name="T27" fmla="*/ 382 h 661"/>
              <a:gd name="T28" fmla="*/ 668 w 669"/>
              <a:gd name="T29" fmla="*/ 372 h 661"/>
              <a:gd name="T30" fmla="*/ 659 w 669"/>
              <a:gd name="T31" fmla="*/ 270 h 661"/>
              <a:gd name="T32" fmla="*/ 612 w 669"/>
              <a:gd name="T33" fmla="*/ 270 h 661"/>
              <a:gd name="T34" fmla="*/ 566 w 669"/>
              <a:gd name="T35" fmla="*/ 168 h 661"/>
              <a:gd name="T36" fmla="*/ 603 w 669"/>
              <a:gd name="T37" fmla="*/ 131 h 661"/>
              <a:gd name="T38" fmla="*/ 529 w 669"/>
              <a:gd name="T39" fmla="*/ 57 h 661"/>
              <a:gd name="T40" fmla="*/ 492 w 669"/>
              <a:gd name="T41" fmla="*/ 94 h 661"/>
              <a:gd name="T42" fmla="*/ 380 w 669"/>
              <a:gd name="T43" fmla="*/ 46 h 661"/>
              <a:gd name="T44" fmla="*/ 380 w 669"/>
              <a:gd name="T45" fmla="*/ 0 h 661"/>
              <a:gd name="T46" fmla="*/ 278 w 669"/>
              <a:gd name="T47" fmla="*/ 0 h 661"/>
              <a:gd name="T48" fmla="*/ 278 w 669"/>
              <a:gd name="T49" fmla="*/ 46 h 661"/>
              <a:gd name="T50" fmla="*/ 166 w 669"/>
              <a:gd name="T51" fmla="*/ 94 h 661"/>
              <a:gd name="T52" fmla="*/ 129 w 669"/>
              <a:gd name="T53" fmla="*/ 66 h 661"/>
              <a:gd name="T54" fmla="*/ 64 w 669"/>
              <a:gd name="T55" fmla="*/ 140 h 661"/>
              <a:gd name="T56" fmla="*/ 92 w 669"/>
              <a:gd name="T57" fmla="*/ 168 h 661"/>
              <a:gd name="T58" fmla="*/ 55 w 669"/>
              <a:gd name="T59" fmla="*/ 279 h 661"/>
              <a:gd name="T60" fmla="*/ 0 w 669"/>
              <a:gd name="T61" fmla="*/ 279 h 661"/>
              <a:gd name="T62" fmla="*/ 9 w 669"/>
              <a:gd name="T63" fmla="*/ 391 h 661"/>
              <a:gd name="T64" fmla="*/ 55 w 669"/>
              <a:gd name="T65" fmla="*/ 382 h 661"/>
              <a:gd name="T66" fmla="*/ 101 w 669"/>
              <a:gd name="T67" fmla="*/ 492 h 661"/>
              <a:gd name="T68" fmla="*/ 334 w 669"/>
              <a:gd name="T69" fmla="*/ 122 h 661"/>
              <a:gd name="T70" fmla="*/ 334 w 669"/>
              <a:gd name="T71" fmla="*/ 122 h 661"/>
              <a:gd name="T72" fmla="*/ 548 w 669"/>
              <a:gd name="T73" fmla="*/ 325 h 661"/>
              <a:gd name="T74" fmla="*/ 334 w 669"/>
              <a:gd name="T75" fmla="*/ 539 h 661"/>
              <a:gd name="T76" fmla="*/ 120 w 669"/>
              <a:gd name="T77" fmla="*/ 334 h 661"/>
              <a:gd name="T78" fmla="*/ 334 w 669"/>
              <a:gd name="T79" fmla="*/ 122 h 661"/>
              <a:gd name="T80" fmla="*/ 101 w 669"/>
              <a:gd name="T81" fmla="*/ 492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69" h="661">
                <a:moveTo>
                  <a:pt x="101" y="492"/>
                </a:moveTo>
                <a:lnTo>
                  <a:pt x="101" y="492"/>
                </a:lnTo>
                <a:cubicBezTo>
                  <a:pt x="64" y="530"/>
                  <a:pt x="64" y="530"/>
                  <a:pt x="64" y="530"/>
                </a:cubicBezTo>
                <a:cubicBezTo>
                  <a:pt x="138" y="604"/>
                  <a:pt x="138" y="604"/>
                  <a:pt x="138" y="604"/>
                </a:cubicBezTo>
                <a:cubicBezTo>
                  <a:pt x="175" y="567"/>
                  <a:pt x="175" y="567"/>
                  <a:pt x="175" y="567"/>
                </a:cubicBezTo>
                <a:cubicBezTo>
                  <a:pt x="204" y="585"/>
                  <a:pt x="241" y="604"/>
                  <a:pt x="287" y="613"/>
                </a:cubicBezTo>
                <a:cubicBezTo>
                  <a:pt x="287" y="660"/>
                  <a:pt x="287" y="660"/>
                  <a:pt x="287" y="660"/>
                </a:cubicBezTo>
                <a:cubicBezTo>
                  <a:pt x="389" y="660"/>
                  <a:pt x="389" y="660"/>
                  <a:pt x="389" y="660"/>
                </a:cubicBezTo>
                <a:cubicBezTo>
                  <a:pt x="389" y="604"/>
                  <a:pt x="389" y="604"/>
                  <a:pt x="389" y="604"/>
                </a:cubicBezTo>
                <a:cubicBezTo>
                  <a:pt x="426" y="604"/>
                  <a:pt x="464" y="585"/>
                  <a:pt x="501" y="557"/>
                </a:cubicBezTo>
                <a:cubicBezTo>
                  <a:pt x="538" y="594"/>
                  <a:pt x="538" y="594"/>
                  <a:pt x="538" y="594"/>
                </a:cubicBezTo>
                <a:cubicBezTo>
                  <a:pt x="603" y="520"/>
                  <a:pt x="603" y="520"/>
                  <a:pt x="603" y="520"/>
                </a:cubicBezTo>
                <a:cubicBezTo>
                  <a:pt x="575" y="483"/>
                  <a:pt x="575" y="483"/>
                  <a:pt x="575" y="483"/>
                </a:cubicBezTo>
                <a:cubicBezTo>
                  <a:pt x="594" y="456"/>
                  <a:pt x="603" y="419"/>
                  <a:pt x="612" y="382"/>
                </a:cubicBezTo>
                <a:cubicBezTo>
                  <a:pt x="668" y="372"/>
                  <a:pt x="668" y="372"/>
                  <a:pt x="668" y="372"/>
                </a:cubicBezTo>
                <a:cubicBezTo>
                  <a:pt x="659" y="270"/>
                  <a:pt x="659" y="270"/>
                  <a:pt x="659" y="270"/>
                </a:cubicBezTo>
                <a:cubicBezTo>
                  <a:pt x="612" y="270"/>
                  <a:pt x="612" y="270"/>
                  <a:pt x="612" y="270"/>
                </a:cubicBezTo>
                <a:cubicBezTo>
                  <a:pt x="603" y="233"/>
                  <a:pt x="585" y="196"/>
                  <a:pt x="566" y="168"/>
                </a:cubicBezTo>
                <a:cubicBezTo>
                  <a:pt x="603" y="131"/>
                  <a:pt x="603" y="131"/>
                  <a:pt x="603" y="131"/>
                </a:cubicBezTo>
                <a:cubicBezTo>
                  <a:pt x="529" y="57"/>
                  <a:pt x="529" y="57"/>
                  <a:pt x="529" y="57"/>
                </a:cubicBezTo>
                <a:cubicBezTo>
                  <a:pt x="492" y="94"/>
                  <a:pt x="492" y="94"/>
                  <a:pt x="492" y="94"/>
                </a:cubicBezTo>
                <a:cubicBezTo>
                  <a:pt x="455" y="75"/>
                  <a:pt x="417" y="57"/>
                  <a:pt x="380" y="46"/>
                </a:cubicBezTo>
                <a:cubicBezTo>
                  <a:pt x="380" y="0"/>
                  <a:pt x="380" y="0"/>
                  <a:pt x="380" y="0"/>
                </a:cubicBezTo>
                <a:cubicBezTo>
                  <a:pt x="278" y="0"/>
                  <a:pt x="278" y="0"/>
                  <a:pt x="278" y="0"/>
                </a:cubicBezTo>
                <a:cubicBezTo>
                  <a:pt x="278" y="46"/>
                  <a:pt x="278" y="46"/>
                  <a:pt x="278" y="46"/>
                </a:cubicBezTo>
                <a:cubicBezTo>
                  <a:pt x="241" y="57"/>
                  <a:pt x="204" y="75"/>
                  <a:pt x="166" y="94"/>
                </a:cubicBezTo>
                <a:cubicBezTo>
                  <a:pt x="129" y="66"/>
                  <a:pt x="129" y="66"/>
                  <a:pt x="129" y="66"/>
                </a:cubicBezTo>
                <a:cubicBezTo>
                  <a:pt x="64" y="140"/>
                  <a:pt x="64" y="140"/>
                  <a:pt x="64" y="140"/>
                </a:cubicBezTo>
                <a:cubicBezTo>
                  <a:pt x="92" y="168"/>
                  <a:pt x="92" y="168"/>
                  <a:pt x="92" y="168"/>
                </a:cubicBezTo>
                <a:cubicBezTo>
                  <a:pt x="74" y="205"/>
                  <a:pt x="55" y="242"/>
                  <a:pt x="55" y="279"/>
                </a:cubicBezTo>
                <a:cubicBezTo>
                  <a:pt x="0" y="279"/>
                  <a:pt x="0" y="279"/>
                  <a:pt x="0" y="279"/>
                </a:cubicBezTo>
                <a:cubicBezTo>
                  <a:pt x="9" y="391"/>
                  <a:pt x="9" y="391"/>
                  <a:pt x="9" y="391"/>
                </a:cubicBezTo>
                <a:cubicBezTo>
                  <a:pt x="55" y="382"/>
                  <a:pt x="55" y="382"/>
                  <a:pt x="55" y="382"/>
                </a:cubicBezTo>
                <a:cubicBezTo>
                  <a:pt x="64" y="428"/>
                  <a:pt x="74" y="465"/>
                  <a:pt x="101" y="492"/>
                </a:cubicBezTo>
                <a:lnTo>
                  <a:pt x="334" y="122"/>
                </a:lnTo>
                <a:lnTo>
                  <a:pt x="334" y="122"/>
                </a:lnTo>
                <a:cubicBezTo>
                  <a:pt x="446" y="122"/>
                  <a:pt x="538" y="214"/>
                  <a:pt x="548" y="325"/>
                </a:cubicBezTo>
                <a:cubicBezTo>
                  <a:pt x="548" y="446"/>
                  <a:pt x="455" y="539"/>
                  <a:pt x="334" y="539"/>
                </a:cubicBezTo>
                <a:cubicBezTo>
                  <a:pt x="223" y="539"/>
                  <a:pt x="120" y="446"/>
                  <a:pt x="120" y="334"/>
                </a:cubicBezTo>
                <a:cubicBezTo>
                  <a:pt x="120" y="214"/>
                  <a:pt x="213" y="122"/>
                  <a:pt x="334" y="122"/>
                </a:cubicBezTo>
                <a:lnTo>
                  <a:pt x="101" y="492"/>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76" name="Freeform 115"/>
          <p:cNvSpPr>
            <a:spLocks noChangeArrowheads="1"/>
          </p:cNvSpPr>
          <p:nvPr/>
        </p:nvSpPr>
        <p:spPr bwMode="auto">
          <a:xfrm>
            <a:off x="16458194" y="9200959"/>
            <a:ext cx="129666" cy="129674"/>
          </a:xfrm>
          <a:custGeom>
            <a:avLst/>
            <a:gdLst>
              <a:gd name="T0" fmla="*/ 418 w 446"/>
              <a:gd name="T1" fmla="*/ 186 h 447"/>
              <a:gd name="T2" fmla="*/ 418 w 446"/>
              <a:gd name="T3" fmla="*/ 186 h 447"/>
              <a:gd name="T4" fmla="*/ 445 w 446"/>
              <a:gd name="T5" fmla="*/ 177 h 447"/>
              <a:gd name="T6" fmla="*/ 418 w 446"/>
              <a:gd name="T7" fmla="*/ 92 h 447"/>
              <a:gd name="T8" fmla="*/ 381 w 446"/>
              <a:gd name="T9" fmla="*/ 112 h 447"/>
              <a:gd name="T10" fmla="*/ 334 w 446"/>
              <a:gd name="T11" fmla="*/ 65 h 447"/>
              <a:gd name="T12" fmla="*/ 344 w 446"/>
              <a:gd name="T13" fmla="*/ 28 h 447"/>
              <a:gd name="T14" fmla="*/ 270 w 446"/>
              <a:gd name="T15" fmla="*/ 0 h 447"/>
              <a:gd name="T16" fmla="*/ 260 w 446"/>
              <a:gd name="T17" fmla="*/ 28 h 447"/>
              <a:gd name="T18" fmla="*/ 185 w 446"/>
              <a:gd name="T19" fmla="*/ 37 h 447"/>
              <a:gd name="T20" fmla="*/ 176 w 446"/>
              <a:gd name="T21" fmla="*/ 0 h 447"/>
              <a:gd name="T22" fmla="*/ 93 w 446"/>
              <a:gd name="T23" fmla="*/ 37 h 447"/>
              <a:gd name="T24" fmla="*/ 111 w 446"/>
              <a:gd name="T25" fmla="*/ 65 h 447"/>
              <a:gd name="T26" fmla="*/ 65 w 446"/>
              <a:gd name="T27" fmla="*/ 121 h 447"/>
              <a:gd name="T28" fmla="*/ 37 w 446"/>
              <a:gd name="T29" fmla="*/ 103 h 447"/>
              <a:gd name="T30" fmla="*/ 0 w 446"/>
              <a:gd name="T31" fmla="*/ 186 h 447"/>
              <a:gd name="T32" fmla="*/ 37 w 446"/>
              <a:gd name="T33" fmla="*/ 195 h 447"/>
              <a:gd name="T34" fmla="*/ 37 w 446"/>
              <a:gd name="T35" fmla="*/ 260 h 447"/>
              <a:gd name="T36" fmla="*/ 10 w 446"/>
              <a:gd name="T37" fmla="*/ 279 h 447"/>
              <a:gd name="T38" fmla="*/ 37 w 446"/>
              <a:gd name="T39" fmla="*/ 352 h 447"/>
              <a:gd name="T40" fmla="*/ 74 w 446"/>
              <a:gd name="T41" fmla="*/ 343 h 447"/>
              <a:gd name="T42" fmla="*/ 121 w 446"/>
              <a:gd name="T43" fmla="*/ 391 h 447"/>
              <a:gd name="T44" fmla="*/ 111 w 446"/>
              <a:gd name="T45" fmla="*/ 418 h 447"/>
              <a:gd name="T46" fmla="*/ 185 w 446"/>
              <a:gd name="T47" fmla="*/ 446 h 447"/>
              <a:gd name="T48" fmla="*/ 195 w 446"/>
              <a:gd name="T49" fmla="*/ 418 h 447"/>
              <a:gd name="T50" fmla="*/ 270 w 446"/>
              <a:gd name="T51" fmla="*/ 418 h 447"/>
              <a:gd name="T52" fmla="*/ 279 w 446"/>
              <a:gd name="T53" fmla="*/ 446 h 447"/>
              <a:gd name="T54" fmla="*/ 353 w 446"/>
              <a:gd name="T55" fmla="*/ 409 h 447"/>
              <a:gd name="T56" fmla="*/ 344 w 446"/>
              <a:gd name="T57" fmla="*/ 381 h 447"/>
              <a:gd name="T58" fmla="*/ 390 w 446"/>
              <a:gd name="T59" fmla="*/ 334 h 447"/>
              <a:gd name="T60" fmla="*/ 418 w 446"/>
              <a:gd name="T61" fmla="*/ 343 h 447"/>
              <a:gd name="T62" fmla="*/ 445 w 446"/>
              <a:gd name="T63" fmla="*/ 269 h 447"/>
              <a:gd name="T64" fmla="*/ 418 w 446"/>
              <a:gd name="T65" fmla="*/ 251 h 447"/>
              <a:gd name="T66" fmla="*/ 418 w 446"/>
              <a:gd name="T67" fmla="*/ 186 h 447"/>
              <a:gd name="T68" fmla="*/ 279 w 446"/>
              <a:gd name="T69" fmla="*/ 343 h 447"/>
              <a:gd name="T70" fmla="*/ 279 w 446"/>
              <a:gd name="T71" fmla="*/ 343 h 447"/>
              <a:gd name="T72" fmla="*/ 233 w 446"/>
              <a:gd name="T73" fmla="*/ 352 h 447"/>
              <a:gd name="T74" fmla="*/ 111 w 446"/>
              <a:gd name="T75" fmla="*/ 279 h 447"/>
              <a:gd name="T76" fmla="*/ 176 w 446"/>
              <a:gd name="T77" fmla="*/ 103 h 447"/>
              <a:gd name="T78" fmla="*/ 222 w 446"/>
              <a:gd name="T79" fmla="*/ 92 h 447"/>
              <a:gd name="T80" fmla="*/ 344 w 446"/>
              <a:gd name="T81" fmla="*/ 168 h 447"/>
              <a:gd name="T82" fmla="*/ 279 w 446"/>
              <a:gd name="T83" fmla="*/ 343 h 447"/>
              <a:gd name="T84" fmla="*/ 418 w 446"/>
              <a:gd name="T85" fmla="*/ 186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6" h="447">
                <a:moveTo>
                  <a:pt x="418" y="186"/>
                </a:moveTo>
                <a:lnTo>
                  <a:pt x="418" y="186"/>
                </a:lnTo>
                <a:cubicBezTo>
                  <a:pt x="445" y="177"/>
                  <a:pt x="445" y="177"/>
                  <a:pt x="445" y="177"/>
                </a:cubicBezTo>
                <a:cubicBezTo>
                  <a:pt x="418" y="92"/>
                  <a:pt x="418" y="92"/>
                  <a:pt x="418" y="92"/>
                </a:cubicBezTo>
                <a:cubicBezTo>
                  <a:pt x="381" y="112"/>
                  <a:pt x="381" y="112"/>
                  <a:pt x="381" y="112"/>
                </a:cubicBezTo>
                <a:cubicBezTo>
                  <a:pt x="371" y="92"/>
                  <a:pt x="353" y="74"/>
                  <a:pt x="334" y="65"/>
                </a:cubicBezTo>
                <a:cubicBezTo>
                  <a:pt x="344" y="28"/>
                  <a:pt x="344" y="28"/>
                  <a:pt x="344" y="28"/>
                </a:cubicBezTo>
                <a:cubicBezTo>
                  <a:pt x="270" y="0"/>
                  <a:pt x="270" y="0"/>
                  <a:pt x="270" y="0"/>
                </a:cubicBezTo>
                <a:cubicBezTo>
                  <a:pt x="260" y="28"/>
                  <a:pt x="260" y="28"/>
                  <a:pt x="260" y="28"/>
                </a:cubicBezTo>
                <a:cubicBezTo>
                  <a:pt x="233" y="28"/>
                  <a:pt x="213" y="28"/>
                  <a:pt x="185" y="37"/>
                </a:cubicBezTo>
                <a:cubicBezTo>
                  <a:pt x="176" y="0"/>
                  <a:pt x="176" y="0"/>
                  <a:pt x="176" y="0"/>
                </a:cubicBezTo>
                <a:cubicBezTo>
                  <a:pt x="93" y="37"/>
                  <a:pt x="93" y="37"/>
                  <a:pt x="93" y="37"/>
                </a:cubicBezTo>
                <a:cubicBezTo>
                  <a:pt x="111" y="65"/>
                  <a:pt x="111" y="65"/>
                  <a:pt x="111" y="65"/>
                </a:cubicBezTo>
                <a:cubicBezTo>
                  <a:pt x="93" y="83"/>
                  <a:pt x="74" y="103"/>
                  <a:pt x="65" y="121"/>
                </a:cubicBezTo>
                <a:cubicBezTo>
                  <a:pt x="37" y="103"/>
                  <a:pt x="37" y="103"/>
                  <a:pt x="37" y="103"/>
                </a:cubicBezTo>
                <a:cubicBezTo>
                  <a:pt x="0" y="186"/>
                  <a:pt x="0" y="186"/>
                  <a:pt x="0" y="186"/>
                </a:cubicBezTo>
                <a:cubicBezTo>
                  <a:pt x="37" y="195"/>
                  <a:pt x="37" y="195"/>
                  <a:pt x="37" y="195"/>
                </a:cubicBezTo>
                <a:cubicBezTo>
                  <a:pt x="28" y="214"/>
                  <a:pt x="28" y="242"/>
                  <a:pt x="37" y="260"/>
                </a:cubicBezTo>
                <a:cubicBezTo>
                  <a:pt x="10" y="279"/>
                  <a:pt x="10" y="279"/>
                  <a:pt x="10" y="279"/>
                </a:cubicBezTo>
                <a:cubicBezTo>
                  <a:pt x="37" y="352"/>
                  <a:pt x="37" y="352"/>
                  <a:pt x="37" y="352"/>
                </a:cubicBezTo>
                <a:cubicBezTo>
                  <a:pt x="74" y="343"/>
                  <a:pt x="74" y="343"/>
                  <a:pt x="74" y="343"/>
                </a:cubicBezTo>
                <a:cubicBezTo>
                  <a:pt x="84" y="363"/>
                  <a:pt x="102" y="372"/>
                  <a:pt x="121" y="391"/>
                </a:cubicBezTo>
                <a:cubicBezTo>
                  <a:pt x="111" y="418"/>
                  <a:pt x="111" y="418"/>
                  <a:pt x="111" y="418"/>
                </a:cubicBezTo>
                <a:cubicBezTo>
                  <a:pt x="185" y="446"/>
                  <a:pt x="185" y="446"/>
                  <a:pt x="185" y="446"/>
                </a:cubicBezTo>
                <a:cubicBezTo>
                  <a:pt x="195" y="418"/>
                  <a:pt x="195" y="418"/>
                  <a:pt x="195" y="418"/>
                </a:cubicBezTo>
                <a:cubicBezTo>
                  <a:pt x="222" y="418"/>
                  <a:pt x="242" y="418"/>
                  <a:pt x="270" y="418"/>
                </a:cubicBezTo>
                <a:cubicBezTo>
                  <a:pt x="279" y="446"/>
                  <a:pt x="279" y="446"/>
                  <a:pt x="279" y="446"/>
                </a:cubicBezTo>
                <a:cubicBezTo>
                  <a:pt x="353" y="409"/>
                  <a:pt x="353" y="409"/>
                  <a:pt x="353" y="409"/>
                </a:cubicBezTo>
                <a:cubicBezTo>
                  <a:pt x="344" y="381"/>
                  <a:pt x="344" y="381"/>
                  <a:pt x="344" y="381"/>
                </a:cubicBezTo>
                <a:cubicBezTo>
                  <a:pt x="362" y="372"/>
                  <a:pt x="371" y="352"/>
                  <a:pt x="390" y="334"/>
                </a:cubicBezTo>
                <a:cubicBezTo>
                  <a:pt x="418" y="343"/>
                  <a:pt x="418" y="343"/>
                  <a:pt x="418" y="343"/>
                </a:cubicBezTo>
                <a:cubicBezTo>
                  <a:pt x="445" y="269"/>
                  <a:pt x="445" y="269"/>
                  <a:pt x="445" y="269"/>
                </a:cubicBezTo>
                <a:cubicBezTo>
                  <a:pt x="418" y="251"/>
                  <a:pt x="418" y="251"/>
                  <a:pt x="418" y="251"/>
                </a:cubicBezTo>
                <a:cubicBezTo>
                  <a:pt x="418" y="232"/>
                  <a:pt x="418" y="205"/>
                  <a:pt x="418" y="186"/>
                </a:cubicBezTo>
                <a:lnTo>
                  <a:pt x="279" y="343"/>
                </a:lnTo>
                <a:lnTo>
                  <a:pt x="279" y="343"/>
                </a:lnTo>
                <a:cubicBezTo>
                  <a:pt x="260" y="352"/>
                  <a:pt x="242" y="352"/>
                  <a:pt x="233" y="352"/>
                </a:cubicBezTo>
                <a:cubicBezTo>
                  <a:pt x="176" y="352"/>
                  <a:pt x="130" y="325"/>
                  <a:pt x="111" y="279"/>
                </a:cubicBezTo>
                <a:cubicBezTo>
                  <a:pt x="74" y="214"/>
                  <a:pt x="111" y="131"/>
                  <a:pt x="176" y="103"/>
                </a:cubicBezTo>
                <a:cubicBezTo>
                  <a:pt x="185" y="103"/>
                  <a:pt x="204" y="92"/>
                  <a:pt x="222" y="92"/>
                </a:cubicBezTo>
                <a:cubicBezTo>
                  <a:pt x="279" y="92"/>
                  <a:pt x="325" y="121"/>
                  <a:pt x="344" y="168"/>
                </a:cubicBezTo>
                <a:cubicBezTo>
                  <a:pt x="371" y="242"/>
                  <a:pt x="344" y="316"/>
                  <a:pt x="279" y="343"/>
                </a:cubicBezTo>
                <a:lnTo>
                  <a:pt x="418" y="186"/>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77" name="Freeform 116"/>
          <p:cNvSpPr>
            <a:spLocks noChangeArrowheads="1"/>
          </p:cNvSpPr>
          <p:nvPr/>
        </p:nvSpPr>
        <p:spPr bwMode="auto">
          <a:xfrm>
            <a:off x="17394101" y="5665078"/>
            <a:ext cx="310685" cy="371049"/>
          </a:xfrm>
          <a:custGeom>
            <a:avLst/>
            <a:gdLst>
              <a:gd name="T0" fmla="*/ 686 w 1068"/>
              <a:gd name="T1" fmla="*/ 1096 h 1273"/>
              <a:gd name="T2" fmla="*/ 686 w 1068"/>
              <a:gd name="T3" fmla="*/ 1096 h 1273"/>
              <a:gd name="T4" fmla="*/ 984 w 1068"/>
              <a:gd name="T5" fmla="*/ 539 h 1273"/>
              <a:gd name="T6" fmla="*/ 891 w 1068"/>
              <a:gd name="T7" fmla="*/ 140 h 1273"/>
              <a:gd name="T8" fmla="*/ 780 w 1068"/>
              <a:gd name="T9" fmla="*/ 75 h 1273"/>
              <a:gd name="T10" fmla="*/ 398 w 1068"/>
              <a:gd name="T11" fmla="*/ 223 h 1273"/>
              <a:gd name="T12" fmla="*/ 64 w 1068"/>
              <a:gd name="T13" fmla="*/ 845 h 1273"/>
              <a:gd name="T14" fmla="*/ 167 w 1068"/>
              <a:gd name="T15" fmla="*/ 1197 h 1273"/>
              <a:gd name="T16" fmla="*/ 167 w 1068"/>
              <a:gd name="T17" fmla="*/ 1197 h 1273"/>
              <a:gd name="T18" fmla="*/ 520 w 1068"/>
              <a:gd name="T19" fmla="*/ 1096 h 1273"/>
              <a:gd name="T20" fmla="*/ 752 w 1068"/>
              <a:gd name="T21" fmla="*/ 660 h 1273"/>
              <a:gd name="T22" fmla="*/ 686 w 1068"/>
              <a:gd name="T23" fmla="*/ 418 h 1273"/>
              <a:gd name="T24" fmla="*/ 668 w 1068"/>
              <a:gd name="T25" fmla="*/ 409 h 1273"/>
              <a:gd name="T26" fmla="*/ 427 w 1068"/>
              <a:gd name="T27" fmla="*/ 483 h 1273"/>
              <a:gd name="T28" fmla="*/ 232 w 1068"/>
              <a:gd name="T29" fmla="*/ 854 h 1273"/>
              <a:gd name="T30" fmla="*/ 315 w 1068"/>
              <a:gd name="T31" fmla="*/ 900 h 1273"/>
              <a:gd name="T32" fmla="*/ 510 w 1068"/>
              <a:gd name="T33" fmla="*/ 529 h 1273"/>
              <a:gd name="T34" fmla="*/ 621 w 1068"/>
              <a:gd name="T35" fmla="*/ 492 h 1273"/>
              <a:gd name="T36" fmla="*/ 640 w 1068"/>
              <a:gd name="T37" fmla="*/ 502 h 1273"/>
              <a:gd name="T38" fmla="*/ 668 w 1068"/>
              <a:gd name="T39" fmla="*/ 614 h 1273"/>
              <a:gd name="T40" fmla="*/ 436 w 1068"/>
              <a:gd name="T41" fmla="*/ 1049 h 1273"/>
              <a:gd name="T42" fmla="*/ 213 w 1068"/>
              <a:gd name="T43" fmla="*/ 1114 h 1273"/>
              <a:gd name="T44" fmla="*/ 130 w 1068"/>
              <a:gd name="T45" fmla="*/ 1012 h 1273"/>
              <a:gd name="T46" fmla="*/ 167 w 1068"/>
              <a:gd name="T47" fmla="*/ 854 h 1273"/>
              <a:gd name="T48" fmla="*/ 483 w 1068"/>
              <a:gd name="T49" fmla="*/ 269 h 1273"/>
              <a:gd name="T50" fmla="*/ 733 w 1068"/>
              <a:gd name="T51" fmla="*/ 158 h 1273"/>
              <a:gd name="T52" fmla="*/ 844 w 1068"/>
              <a:gd name="T53" fmla="*/ 223 h 1273"/>
              <a:gd name="T54" fmla="*/ 900 w 1068"/>
              <a:gd name="T55" fmla="*/ 492 h 1273"/>
              <a:gd name="T56" fmla="*/ 603 w 1068"/>
              <a:gd name="T57" fmla="*/ 1049 h 1273"/>
              <a:gd name="T58" fmla="*/ 686 w 1068"/>
              <a:gd name="T59" fmla="*/ 1096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8" h="1273">
                <a:moveTo>
                  <a:pt x="686" y="1096"/>
                </a:moveTo>
                <a:lnTo>
                  <a:pt x="686" y="1096"/>
                </a:lnTo>
                <a:cubicBezTo>
                  <a:pt x="984" y="539"/>
                  <a:pt x="984" y="539"/>
                  <a:pt x="984" y="539"/>
                </a:cubicBezTo>
                <a:cubicBezTo>
                  <a:pt x="1067" y="372"/>
                  <a:pt x="1030" y="214"/>
                  <a:pt x="891" y="140"/>
                </a:cubicBezTo>
                <a:cubicBezTo>
                  <a:pt x="780" y="75"/>
                  <a:pt x="780" y="75"/>
                  <a:pt x="780" y="75"/>
                </a:cubicBezTo>
                <a:cubicBezTo>
                  <a:pt x="631" y="0"/>
                  <a:pt x="483" y="57"/>
                  <a:pt x="398" y="223"/>
                </a:cubicBezTo>
                <a:cubicBezTo>
                  <a:pt x="64" y="845"/>
                  <a:pt x="64" y="845"/>
                  <a:pt x="64" y="845"/>
                </a:cubicBezTo>
                <a:cubicBezTo>
                  <a:pt x="0" y="975"/>
                  <a:pt x="37" y="1133"/>
                  <a:pt x="167" y="1197"/>
                </a:cubicBezTo>
                <a:lnTo>
                  <a:pt x="167" y="1197"/>
                </a:lnTo>
                <a:cubicBezTo>
                  <a:pt x="297" y="1272"/>
                  <a:pt x="455" y="1226"/>
                  <a:pt x="520" y="1096"/>
                </a:cubicBezTo>
                <a:cubicBezTo>
                  <a:pt x="752" y="660"/>
                  <a:pt x="752" y="660"/>
                  <a:pt x="752" y="660"/>
                </a:cubicBezTo>
                <a:cubicBezTo>
                  <a:pt x="798" y="566"/>
                  <a:pt x="770" y="465"/>
                  <a:pt x="686" y="418"/>
                </a:cubicBezTo>
                <a:cubicBezTo>
                  <a:pt x="668" y="409"/>
                  <a:pt x="668" y="409"/>
                  <a:pt x="668" y="409"/>
                </a:cubicBezTo>
                <a:cubicBezTo>
                  <a:pt x="575" y="363"/>
                  <a:pt x="473" y="391"/>
                  <a:pt x="427" y="483"/>
                </a:cubicBezTo>
                <a:cubicBezTo>
                  <a:pt x="232" y="854"/>
                  <a:pt x="232" y="854"/>
                  <a:pt x="232" y="854"/>
                </a:cubicBezTo>
                <a:cubicBezTo>
                  <a:pt x="315" y="900"/>
                  <a:pt x="315" y="900"/>
                  <a:pt x="315" y="900"/>
                </a:cubicBezTo>
                <a:cubicBezTo>
                  <a:pt x="510" y="529"/>
                  <a:pt x="510" y="529"/>
                  <a:pt x="510" y="529"/>
                </a:cubicBezTo>
                <a:cubicBezTo>
                  <a:pt x="529" y="492"/>
                  <a:pt x="575" y="465"/>
                  <a:pt x="621" y="492"/>
                </a:cubicBezTo>
                <a:cubicBezTo>
                  <a:pt x="640" y="502"/>
                  <a:pt x="640" y="502"/>
                  <a:pt x="640" y="502"/>
                </a:cubicBezTo>
                <a:cubicBezTo>
                  <a:pt x="677" y="520"/>
                  <a:pt x="686" y="576"/>
                  <a:pt x="668" y="614"/>
                </a:cubicBezTo>
                <a:cubicBezTo>
                  <a:pt x="436" y="1049"/>
                  <a:pt x="436" y="1049"/>
                  <a:pt x="436" y="1049"/>
                </a:cubicBezTo>
                <a:cubicBezTo>
                  <a:pt x="398" y="1123"/>
                  <a:pt x="297" y="1160"/>
                  <a:pt x="213" y="1114"/>
                </a:cubicBezTo>
                <a:cubicBezTo>
                  <a:pt x="176" y="1096"/>
                  <a:pt x="149" y="1059"/>
                  <a:pt x="130" y="1012"/>
                </a:cubicBezTo>
                <a:cubicBezTo>
                  <a:pt x="130" y="975"/>
                  <a:pt x="139" y="920"/>
                  <a:pt x="167" y="854"/>
                </a:cubicBezTo>
                <a:cubicBezTo>
                  <a:pt x="483" y="269"/>
                  <a:pt x="483" y="269"/>
                  <a:pt x="483" y="269"/>
                </a:cubicBezTo>
                <a:cubicBezTo>
                  <a:pt x="557" y="131"/>
                  <a:pt x="658" y="121"/>
                  <a:pt x="733" y="158"/>
                </a:cubicBezTo>
                <a:cubicBezTo>
                  <a:pt x="844" y="223"/>
                  <a:pt x="844" y="223"/>
                  <a:pt x="844" y="223"/>
                </a:cubicBezTo>
                <a:cubicBezTo>
                  <a:pt x="946" y="279"/>
                  <a:pt x="946" y="400"/>
                  <a:pt x="900" y="492"/>
                </a:cubicBezTo>
                <a:cubicBezTo>
                  <a:pt x="603" y="1049"/>
                  <a:pt x="603" y="1049"/>
                  <a:pt x="603" y="1049"/>
                </a:cubicBezTo>
                <a:lnTo>
                  <a:pt x="686" y="1096"/>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78" name="Freeform 117"/>
          <p:cNvSpPr>
            <a:spLocks noChangeArrowheads="1"/>
          </p:cNvSpPr>
          <p:nvPr/>
        </p:nvSpPr>
        <p:spPr bwMode="auto">
          <a:xfrm>
            <a:off x="19945058" y="6875801"/>
            <a:ext cx="371024" cy="227252"/>
          </a:xfrm>
          <a:custGeom>
            <a:avLst/>
            <a:gdLst>
              <a:gd name="T0" fmla="*/ 1273 w 1274"/>
              <a:gd name="T1" fmla="*/ 649 h 781"/>
              <a:gd name="T2" fmla="*/ 1273 w 1274"/>
              <a:gd name="T3" fmla="*/ 649 h 781"/>
              <a:gd name="T4" fmla="*/ 1142 w 1274"/>
              <a:gd name="T5" fmla="*/ 511 h 781"/>
              <a:gd name="T6" fmla="*/ 1151 w 1274"/>
              <a:gd name="T7" fmla="*/ 389 h 781"/>
              <a:gd name="T8" fmla="*/ 762 w 1274"/>
              <a:gd name="T9" fmla="*/ 0 h 781"/>
              <a:gd name="T10" fmla="*/ 371 w 1274"/>
              <a:gd name="T11" fmla="*/ 389 h 781"/>
              <a:gd name="T12" fmla="*/ 232 w 1274"/>
              <a:gd name="T13" fmla="*/ 334 h 781"/>
              <a:gd name="T14" fmla="*/ 0 w 1274"/>
              <a:gd name="T15" fmla="*/ 557 h 781"/>
              <a:gd name="T16" fmla="*/ 232 w 1274"/>
              <a:gd name="T17" fmla="*/ 780 h 781"/>
              <a:gd name="T18" fmla="*/ 753 w 1274"/>
              <a:gd name="T19" fmla="*/ 780 h 781"/>
              <a:gd name="T20" fmla="*/ 762 w 1274"/>
              <a:gd name="T21" fmla="*/ 780 h 781"/>
              <a:gd name="T22" fmla="*/ 1133 w 1274"/>
              <a:gd name="T23" fmla="*/ 780 h 781"/>
              <a:gd name="T24" fmla="*/ 1273 w 1274"/>
              <a:gd name="T25" fmla="*/ 649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4" h="781">
                <a:moveTo>
                  <a:pt x="1273" y="649"/>
                </a:moveTo>
                <a:lnTo>
                  <a:pt x="1273" y="649"/>
                </a:lnTo>
                <a:cubicBezTo>
                  <a:pt x="1273" y="566"/>
                  <a:pt x="1216" y="511"/>
                  <a:pt x="1142" y="511"/>
                </a:cubicBezTo>
                <a:cubicBezTo>
                  <a:pt x="1151" y="474"/>
                  <a:pt x="1151" y="437"/>
                  <a:pt x="1151" y="389"/>
                </a:cubicBezTo>
                <a:cubicBezTo>
                  <a:pt x="1151" y="177"/>
                  <a:pt x="985" y="0"/>
                  <a:pt x="762" y="0"/>
                </a:cubicBezTo>
                <a:cubicBezTo>
                  <a:pt x="548" y="0"/>
                  <a:pt x="380" y="177"/>
                  <a:pt x="371" y="389"/>
                </a:cubicBezTo>
                <a:cubicBezTo>
                  <a:pt x="334" y="352"/>
                  <a:pt x="288" y="334"/>
                  <a:pt x="232" y="334"/>
                </a:cubicBezTo>
                <a:cubicBezTo>
                  <a:pt x="102" y="334"/>
                  <a:pt x="0" y="437"/>
                  <a:pt x="0" y="557"/>
                </a:cubicBezTo>
                <a:cubicBezTo>
                  <a:pt x="0" y="686"/>
                  <a:pt x="102" y="780"/>
                  <a:pt x="232" y="780"/>
                </a:cubicBezTo>
                <a:cubicBezTo>
                  <a:pt x="753" y="780"/>
                  <a:pt x="753" y="780"/>
                  <a:pt x="753" y="780"/>
                </a:cubicBezTo>
                <a:cubicBezTo>
                  <a:pt x="762" y="780"/>
                  <a:pt x="762" y="780"/>
                  <a:pt x="762" y="780"/>
                </a:cubicBezTo>
                <a:cubicBezTo>
                  <a:pt x="1133" y="780"/>
                  <a:pt x="1133" y="780"/>
                  <a:pt x="1133" y="780"/>
                </a:cubicBezTo>
                <a:cubicBezTo>
                  <a:pt x="1207" y="780"/>
                  <a:pt x="1273" y="724"/>
                  <a:pt x="1273" y="649"/>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79" name="Freeform 118"/>
          <p:cNvSpPr>
            <a:spLocks noChangeArrowheads="1"/>
          </p:cNvSpPr>
          <p:nvPr/>
        </p:nvSpPr>
        <p:spPr bwMode="auto">
          <a:xfrm>
            <a:off x="18133583" y="5586759"/>
            <a:ext cx="292711" cy="241375"/>
          </a:xfrm>
          <a:custGeom>
            <a:avLst/>
            <a:gdLst>
              <a:gd name="T0" fmla="*/ 818 w 1005"/>
              <a:gd name="T1" fmla="*/ 0 h 827"/>
              <a:gd name="T2" fmla="*/ 353 w 1005"/>
              <a:gd name="T3" fmla="*/ 464 h 827"/>
              <a:gd name="T4" fmla="*/ 177 w 1005"/>
              <a:gd name="T5" fmla="*/ 288 h 827"/>
              <a:gd name="T6" fmla="*/ 0 w 1005"/>
              <a:gd name="T7" fmla="*/ 474 h 827"/>
              <a:gd name="T8" fmla="*/ 177 w 1005"/>
              <a:gd name="T9" fmla="*/ 650 h 827"/>
              <a:gd name="T10" fmla="*/ 353 w 1005"/>
              <a:gd name="T11" fmla="*/ 826 h 827"/>
              <a:gd name="T12" fmla="*/ 539 w 1005"/>
              <a:gd name="T13" fmla="*/ 650 h 827"/>
              <a:gd name="T14" fmla="*/ 1004 w 1005"/>
              <a:gd name="T15" fmla="*/ 186 h 827"/>
              <a:gd name="T16" fmla="*/ 818 w 1005"/>
              <a:gd name="T17" fmla="*/ 0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5" h="827">
                <a:moveTo>
                  <a:pt x="818" y="0"/>
                </a:moveTo>
                <a:lnTo>
                  <a:pt x="353" y="464"/>
                </a:lnTo>
                <a:lnTo>
                  <a:pt x="177" y="288"/>
                </a:lnTo>
                <a:lnTo>
                  <a:pt x="0" y="474"/>
                </a:lnTo>
                <a:lnTo>
                  <a:pt x="177" y="650"/>
                </a:lnTo>
                <a:lnTo>
                  <a:pt x="353" y="826"/>
                </a:lnTo>
                <a:lnTo>
                  <a:pt x="539" y="650"/>
                </a:lnTo>
                <a:lnTo>
                  <a:pt x="1004" y="186"/>
                </a:lnTo>
                <a:lnTo>
                  <a:pt x="818" y="0"/>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80" name="Freeform 119"/>
          <p:cNvSpPr>
            <a:spLocks noChangeArrowheads="1"/>
          </p:cNvSpPr>
          <p:nvPr/>
        </p:nvSpPr>
        <p:spPr bwMode="auto">
          <a:xfrm>
            <a:off x="15420865" y="7149274"/>
            <a:ext cx="292711" cy="241375"/>
          </a:xfrm>
          <a:custGeom>
            <a:avLst/>
            <a:gdLst>
              <a:gd name="T0" fmla="*/ 817 w 1004"/>
              <a:gd name="T1" fmla="*/ 0 h 828"/>
              <a:gd name="T2" fmla="*/ 352 w 1004"/>
              <a:gd name="T3" fmla="*/ 465 h 828"/>
              <a:gd name="T4" fmla="*/ 176 w 1004"/>
              <a:gd name="T5" fmla="*/ 288 h 828"/>
              <a:gd name="T6" fmla="*/ 0 w 1004"/>
              <a:gd name="T7" fmla="*/ 465 h 828"/>
              <a:gd name="T8" fmla="*/ 176 w 1004"/>
              <a:gd name="T9" fmla="*/ 642 h 828"/>
              <a:gd name="T10" fmla="*/ 352 w 1004"/>
              <a:gd name="T11" fmla="*/ 827 h 828"/>
              <a:gd name="T12" fmla="*/ 538 w 1004"/>
              <a:gd name="T13" fmla="*/ 642 h 828"/>
              <a:gd name="T14" fmla="*/ 1003 w 1004"/>
              <a:gd name="T15" fmla="*/ 177 h 828"/>
              <a:gd name="T16" fmla="*/ 817 w 1004"/>
              <a:gd name="T17"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4" h="828">
                <a:moveTo>
                  <a:pt x="817" y="0"/>
                </a:moveTo>
                <a:lnTo>
                  <a:pt x="352" y="465"/>
                </a:lnTo>
                <a:lnTo>
                  <a:pt x="176" y="288"/>
                </a:lnTo>
                <a:lnTo>
                  <a:pt x="0" y="465"/>
                </a:lnTo>
                <a:lnTo>
                  <a:pt x="176" y="642"/>
                </a:lnTo>
                <a:lnTo>
                  <a:pt x="352" y="827"/>
                </a:lnTo>
                <a:lnTo>
                  <a:pt x="538" y="642"/>
                </a:lnTo>
                <a:lnTo>
                  <a:pt x="1003" y="177"/>
                </a:lnTo>
                <a:lnTo>
                  <a:pt x="817" y="0"/>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81" name="Freeform 120"/>
          <p:cNvSpPr>
            <a:spLocks noChangeArrowheads="1"/>
          </p:cNvSpPr>
          <p:nvPr/>
        </p:nvSpPr>
        <p:spPr bwMode="auto">
          <a:xfrm>
            <a:off x="15550529" y="5327411"/>
            <a:ext cx="195141" cy="317126"/>
          </a:xfrm>
          <a:custGeom>
            <a:avLst/>
            <a:gdLst>
              <a:gd name="T0" fmla="*/ 9 w 669"/>
              <a:gd name="T1" fmla="*/ 1086 h 1087"/>
              <a:gd name="T2" fmla="*/ 185 w 669"/>
              <a:gd name="T3" fmla="*/ 975 h 1087"/>
              <a:gd name="T4" fmla="*/ 548 w 669"/>
              <a:gd name="T5" fmla="*/ 297 h 1087"/>
              <a:gd name="T6" fmla="*/ 668 w 669"/>
              <a:gd name="T7" fmla="*/ 84 h 1087"/>
              <a:gd name="T8" fmla="*/ 631 w 669"/>
              <a:gd name="T9" fmla="*/ 66 h 1087"/>
              <a:gd name="T10" fmla="*/ 594 w 669"/>
              <a:gd name="T11" fmla="*/ 55 h 1087"/>
              <a:gd name="T12" fmla="*/ 557 w 669"/>
              <a:gd name="T13" fmla="*/ 37 h 1087"/>
              <a:gd name="T14" fmla="*/ 482 w 669"/>
              <a:gd name="T15" fmla="*/ 0 h 1087"/>
              <a:gd name="T16" fmla="*/ 436 w 669"/>
              <a:gd name="T17" fmla="*/ 75 h 1087"/>
              <a:gd name="T18" fmla="*/ 417 w 669"/>
              <a:gd name="T19" fmla="*/ 112 h 1087"/>
              <a:gd name="T20" fmla="*/ 399 w 669"/>
              <a:gd name="T21" fmla="*/ 149 h 1087"/>
              <a:gd name="T22" fmla="*/ 269 w 669"/>
              <a:gd name="T23" fmla="*/ 400 h 1087"/>
              <a:gd name="T24" fmla="*/ 0 w 669"/>
              <a:gd name="T25" fmla="*/ 891 h 1087"/>
              <a:gd name="T26" fmla="*/ 9 w 669"/>
              <a:gd name="T27" fmla="*/ 1086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9" h="1087">
                <a:moveTo>
                  <a:pt x="9" y="1086"/>
                </a:moveTo>
                <a:lnTo>
                  <a:pt x="185" y="975"/>
                </a:lnTo>
                <a:lnTo>
                  <a:pt x="548" y="297"/>
                </a:lnTo>
                <a:lnTo>
                  <a:pt x="668" y="84"/>
                </a:lnTo>
                <a:lnTo>
                  <a:pt x="631" y="66"/>
                </a:lnTo>
                <a:lnTo>
                  <a:pt x="594" y="55"/>
                </a:lnTo>
                <a:lnTo>
                  <a:pt x="557" y="37"/>
                </a:lnTo>
                <a:lnTo>
                  <a:pt x="482" y="0"/>
                </a:lnTo>
                <a:lnTo>
                  <a:pt x="436" y="75"/>
                </a:lnTo>
                <a:lnTo>
                  <a:pt x="417" y="112"/>
                </a:lnTo>
                <a:lnTo>
                  <a:pt x="399" y="149"/>
                </a:lnTo>
                <a:lnTo>
                  <a:pt x="269" y="400"/>
                </a:lnTo>
                <a:lnTo>
                  <a:pt x="0" y="891"/>
                </a:lnTo>
                <a:lnTo>
                  <a:pt x="9" y="1086"/>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82" name="Freeform 121"/>
          <p:cNvSpPr>
            <a:spLocks noChangeArrowheads="1"/>
          </p:cNvSpPr>
          <p:nvPr/>
        </p:nvSpPr>
        <p:spPr bwMode="auto">
          <a:xfrm>
            <a:off x="15699454" y="5270917"/>
            <a:ext cx="75746" cy="65480"/>
          </a:xfrm>
          <a:custGeom>
            <a:avLst/>
            <a:gdLst>
              <a:gd name="T0" fmla="*/ 74 w 260"/>
              <a:gd name="T1" fmla="*/ 0 h 223"/>
              <a:gd name="T2" fmla="*/ 0 w 260"/>
              <a:gd name="T3" fmla="*/ 138 h 223"/>
              <a:gd name="T4" fmla="*/ 138 w 260"/>
              <a:gd name="T5" fmla="*/ 203 h 223"/>
              <a:gd name="T6" fmla="*/ 175 w 260"/>
              <a:gd name="T7" fmla="*/ 212 h 223"/>
              <a:gd name="T8" fmla="*/ 185 w 260"/>
              <a:gd name="T9" fmla="*/ 222 h 223"/>
              <a:gd name="T10" fmla="*/ 194 w 260"/>
              <a:gd name="T11" fmla="*/ 212 h 223"/>
              <a:gd name="T12" fmla="*/ 213 w 260"/>
              <a:gd name="T13" fmla="*/ 175 h 223"/>
              <a:gd name="T14" fmla="*/ 259 w 260"/>
              <a:gd name="T15" fmla="*/ 83 h 223"/>
              <a:gd name="T16" fmla="*/ 74 w 260"/>
              <a:gd name="T17"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223">
                <a:moveTo>
                  <a:pt x="74" y="0"/>
                </a:moveTo>
                <a:lnTo>
                  <a:pt x="0" y="138"/>
                </a:lnTo>
                <a:lnTo>
                  <a:pt x="138" y="203"/>
                </a:lnTo>
                <a:lnTo>
                  <a:pt x="175" y="212"/>
                </a:lnTo>
                <a:lnTo>
                  <a:pt x="185" y="222"/>
                </a:lnTo>
                <a:lnTo>
                  <a:pt x="194" y="212"/>
                </a:lnTo>
                <a:lnTo>
                  <a:pt x="213" y="175"/>
                </a:lnTo>
                <a:lnTo>
                  <a:pt x="259" y="83"/>
                </a:lnTo>
                <a:lnTo>
                  <a:pt x="74" y="0"/>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83" name="Freeform 122"/>
          <p:cNvSpPr>
            <a:spLocks noChangeArrowheads="1"/>
          </p:cNvSpPr>
          <p:nvPr/>
        </p:nvSpPr>
        <p:spPr bwMode="auto">
          <a:xfrm>
            <a:off x="17661135" y="6707611"/>
            <a:ext cx="313253" cy="310705"/>
          </a:xfrm>
          <a:custGeom>
            <a:avLst/>
            <a:gdLst>
              <a:gd name="T0" fmla="*/ 734 w 1078"/>
              <a:gd name="T1" fmla="*/ 0 h 1069"/>
              <a:gd name="T2" fmla="*/ 734 w 1078"/>
              <a:gd name="T3" fmla="*/ 0 h 1069"/>
              <a:gd name="T4" fmla="*/ 780 w 1078"/>
              <a:gd name="T5" fmla="*/ 0 h 1069"/>
              <a:gd name="T6" fmla="*/ 939 w 1078"/>
              <a:gd name="T7" fmla="*/ 419 h 1069"/>
              <a:gd name="T8" fmla="*/ 642 w 1078"/>
              <a:gd name="T9" fmla="*/ 474 h 1069"/>
              <a:gd name="T10" fmla="*/ 576 w 1078"/>
              <a:gd name="T11" fmla="*/ 530 h 1069"/>
              <a:gd name="T12" fmla="*/ 382 w 1078"/>
              <a:gd name="T13" fmla="*/ 734 h 1069"/>
              <a:gd name="T14" fmla="*/ 465 w 1078"/>
              <a:gd name="T15" fmla="*/ 836 h 1069"/>
              <a:gd name="T16" fmla="*/ 428 w 1078"/>
              <a:gd name="T17" fmla="*/ 882 h 1069"/>
              <a:gd name="T18" fmla="*/ 382 w 1078"/>
              <a:gd name="T19" fmla="*/ 919 h 1069"/>
              <a:gd name="T20" fmla="*/ 279 w 1078"/>
              <a:gd name="T21" fmla="*/ 836 h 1069"/>
              <a:gd name="T22" fmla="*/ 223 w 1078"/>
              <a:gd name="T23" fmla="*/ 882 h 1069"/>
              <a:gd name="T24" fmla="*/ 307 w 1078"/>
              <a:gd name="T25" fmla="*/ 984 h 1069"/>
              <a:gd name="T26" fmla="*/ 279 w 1078"/>
              <a:gd name="T27" fmla="*/ 1031 h 1069"/>
              <a:gd name="T28" fmla="*/ 223 w 1078"/>
              <a:gd name="T29" fmla="*/ 1068 h 1069"/>
              <a:gd name="T30" fmla="*/ 149 w 1078"/>
              <a:gd name="T31" fmla="*/ 1002 h 1069"/>
              <a:gd name="T32" fmla="*/ 122 w 1078"/>
              <a:gd name="T33" fmla="*/ 984 h 1069"/>
              <a:gd name="T34" fmla="*/ 85 w 1078"/>
              <a:gd name="T35" fmla="*/ 1002 h 1069"/>
              <a:gd name="T36" fmla="*/ 0 w 1078"/>
              <a:gd name="T37" fmla="*/ 947 h 1069"/>
              <a:gd name="T38" fmla="*/ 0 w 1078"/>
              <a:gd name="T39" fmla="*/ 919 h 1069"/>
              <a:gd name="T40" fmla="*/ 75 w 1078"/>
              <a:gd name="T41" fmla="*/ 827 h 1069"/>
              <a:gd name="T42" fmla="*/ 539 w 1078"/>
              <a:gd name="T43" fmla="*/ 362 h 1069"/>
              <a:gd name="T44" fmla="*/ 511 w 1078"/>
              <a:gd name="T45" fmla="*/ 279 h 1069"/>
              <a:gd name="T46" fmla="*/ 734 w 1078"/>
              <a:gd name="T47" fmla="*/ 0 h 1069"/>
              <a:gd name="T48" fmla="*/ 651 w 1078"/>
              <a:gd name="T49" fmla="*/ 251 h 1069"/>
              <a:gd name="T50" fmla="*/ 651 w 1078"/>
              <a:gd name="T51" fmla="*/ 251 h 1069"/>
              <a:gd name="T52" fmla="*/ 854 w 1078"/>
              <a:gd name="T53" fmla="*/ 297 h 1069"/>
              <a:gd name="T54" fmla="*/ 743 w 1078"/>
              <a:gd name="T55" fmla="*/ 148 h 1069"/>
              <a:gd name="T56" fmla="*/ 651 w 1078"/>
              <a:gd name="T57" fmla="*/ 251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8" h="1069">
                <a:moveTo>
                  <a:pt x="734" y="0"/>
                </a:moveTo>
                <a:lnTo>
                  <a:pt x="734" y="0"/>
                </a:lnTo>
                <a:cubicBezTo>
                  <a:pt x="743" y="0"/>
                  <a:pt x="762" y="0"/>
                  <a:pt x="780" y="0"/>
                </a:cubicBezTo>
                <a:cubicBezTo>
                  <a:pt x="976" y="9"/>
                  <a:pt x="1077" y="269"/>
                  <a:pt x="939" y="419"/>
                </a:cubicBezTo>
                <a:cubicBezTo>
                  <a:pt x="882" y="483"/>
                  <a:pt x="743" y="530"/>
                  <a:pt x="642" y="474"/>
                </a:cubicBezTo>
                <a:cubicBezTo>
                  <a:pt x="613" y="493"/>
                  <a:pt x="594" y="511"/>
                  <a:pt x="576" y="530"/>
                </a:cubicBezTo>
                <a:cubicBezTo>
                  <a:pt x="511" y="594"/>
                  <a:pt x="446" y="668"/>
                  <a:pt x="382" y="734"/>
                </a:cubicBezTo>
                <a:cubicBezTo>
                  <a:pt x="391" y="762"/>
                  <a:pt x="465" y="790"/>
                  <a:pt x="465" y="836"/>
                </a:cubicBezTo>
                <a:cubicBezTo>
                  <a:pt x="465" y="854"/>
                  <a:pt x="428" y="882"/>
                  <a:pt x="428" y="882"/>
                </a:cubicBezTo>
                <a:cubicBezTo>
                  <a:pt x="428" y="882"/>
                  <a:pt x="400" y="919"/>
                  <a:pt x="382" y="919"/>
                </a:cubicBezTo>
                <a:cubicBezTo>
                  <a:pt x="334" y="919"/>
                  <a:pt x="307" y="845"/>
                  <a:pt x="279" y="836"/>
                </a:cubicBezTo>
                <a:cubicBezTo>
                  <a:pt x="260" y="845"/>
                  <a:pt x="242" y="864"/>
                  <a:pt x="223" y="882"/>
                </a:cubicBezTo>
                <a:cubicBezTo>
                  <a:pt x="242" y="910"/>
                  <a:pt x="307" y="938"/>
                  <a:pt x="307" y="984"/>
                </a:cubicBezTo>
                <a:cubicBezTo>
                  <a:pt x="307" y="1002"/>
                  <a:pt x="279" y="1031"/>
                  <a:pt x="279" y="1031"/>
                </a:cubicBezTo>
                <a:cubicBezTo>
                  <a:pt x="279" y="1031"/>
                  <a:pt x="251" y="1068"/>
                  <a:pt x="223" y="1068"/>
                </a:cubicBezTo>
                <a:cubicBezTo>
                  <a:pt x="196" y="1068"/>
                  <a:pt x="149" y="1002"/>
                  <a:pt x="149" y="1002"/>
                </a:cubicBezTo>
                <a:cubicBezTo>
                  <a:pt x="122" y="984"/>
                  <a:pt x="122" y="984"/>
                  <a:pt x="122" y="984"/>
                </a:cubicBezTo>
                <a:cubicBezTo>
                  <a:pt x="122" y="984"/>
                  <a:pt x="94" y="1002"/>
                  <a:pt x="85" y="1002"/>
                </a:cubicBezTo>
                <a:cubicBezTo>
                  <a:pt x="37" y="1013"/>
                  <a:pt x="10" y="975"/>
                  <a:pt x="0" y="947"/>
                </a:cubicBezTo>
                <a:cubicBezTo>
                  <a:pt x="0" y="938"/>
                  <a:pt x="0" y="928"/>
                  <a:pt x="0" y="919"/>
                </a:cubicBezTo>
                <a:cubicBezTo>
                  <a:pt x="19" y="882"/>
                  <a:pt x="48" y="854"/>
                  <a:pt x="75" y="827"/>
                </a:cubicBezTo>
                <a:cubicBezTo>
                  <a:pt x="233" y="678"/>
                  <a:pt x="391" y="511"/>
                  <a:pt x="539" y="362"/>
                </a:cubicBezTo>
                <a:cubicBezTo>
                  <a:pt x="520" y="334"/>
                  <a:pt x="511" y="306"/>
                  <a:pt x="511" y="279"/>
                </a:cubicBezTo>
                <a:cubicBezTo>
                  <a:pt x="493" y="120"/>
                  <a:pt x="604" y="28"/>
                  <a:pt x="734" y="0"/>
                </a:cubicBezTo>
                <a:close/>
                <a:moveTo>
                  <a:pt x="651" y="251"/>
                </a:moveTo>
                <a:lnTo>
                  <a:pt x="651" y="251"/>
                </a:lnTo>
                <a:cubicBezTo>
                  <a:pt x="651" y="371"/>
                  <a:pt x="808" y="390"/>
                  <a:pt x="854" y="297"/>
                </a:cubicBezTo>
                <a:cubicBezTo>
                  <a:pt x="891" y="214"/>
                  <a:pt x="817" y="130"/>
                  <a:pt x="743" y="148"/>
                </a:cubicBezTo>
                <a:cubicBezTo>
                  <a:pt x="688" y="157"/>
                  <a:pt x="651" y="195"/>
                  <a:pt x="651" y="251"/>
                </a:cubicBez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84" name="Freeform 123"/>
          <p:cNvSpPr>
            <a:spLocks noChangeArrowheads="1"/>
          </p:cNvSpPr>
          <p:nvPr/>
        </p:nvSpPr>
        <p:spPr bwMode="auto">
          <a:xfrm>
            <a:off x="14952269" y="4186017"/>
            <a:ext cx="360755" cy="286311"/>
          </a:xfrm>
          <a:custGeom>
            <a:avLst/>
            <a:gdLst>
              <a:gd name="T0" fmla="*/ 1226 w 1237"/>
              <a:gd name="T1" fmla="*/ 297 h 985"/>
              <a:gd name="T2" fmla="*/ 1050 w 1237"/>
              <a:gd name="T3" fmla="*/ 65 h 985"/>
              <a:gd name="T4" fmla="*/ 577 w 1237"/>
              <a:gd name="T5" fmla="*/ 0 h 985"/>
              <a:gd name="T6" fmla="*/ 177 w 1237"/>
              <a:gd name="T7" fmla="*/ 139 h 985"/>
              <a:gd name="T8" fmla="*/ 177 w 1237"/>
              <a:gd name="T9" fmla="*/ 139 h 985"/>
              <a:gd name="T10" fmla="*/ 168 w 1237"/>
              <a:gd name="T11" fmla="*/ 149 h 985"/>
              <a:gd name="T12" fmla="*/ 168 w 1237"/>
              <a:gd name="T13" fmla="*/ 149 h 985"/>
              <a:gd name="T14" fmla="*/ 0 w 1237"/>
              <a:gd name="T15" fmla="*/ 399 h 985"/>
              <a:gd name="T16" fmla="*/ 158 w 1237"/>
              <a:gd name="T17" fmla="*/ 455 h 985"/>
              <a:gd name="T18" fmla="*/ 186 w 1237"/>
              <a:gd name="T19" fmla="*/ 826 h 985"/>
              <a:gd name="T20" fmla="*/ 688 w 1237"/>
              <a:gd name="T21" fmla="*/ 975 h 985"/>
              <a:gd name="T22" fmla="*/ 697 w 1237"/>
              <a:gd name="T23" fmla="*/ 984 h 985"/>
              <a:gd name="T24" fmla="*/ 715 w 1237"/>
              <a:gd name="T25" fmla="*/ 975 h 985"/>
              <a:gd name="T26" fmla="*/ 1077 w 1237"/>
              <a:gd name="T27" fmla="*/ 770 h 985"/>
              <a:gd name="T28" fmla="*/ 1096 w 1237"/>
              <a:gd name="T29" fmla="*/ 409 h 985"/>
              <a:gd name="T30" fmla="*/ 1236 w 1237"/>
              <a:gd name="T31" fmla="*/ 324 h 985"/>
              <a:gd name="T32" fmla="*/ 84 w 1237"/>
              <a:gd name="T33" fmla="*/ 372 h 985"/>
              <a:gd name="T34" fmla="*/ 205 w 1237"/>
              <a:gd name="T35" fmla="*/ 204 h 985"/>
              <a:gd name="T36" fmla="*/ 520 w 1237"/>
              <a:gd name="T37" fmla="*/ 483 h 985"/>
              <a:gd name="T38" fmla="*/ 669 w 1237"/>
              <a:gd name="T39" fmla="*/ 910 h 985"/>
              <a:gd name="T40" fmla="*/ 223 w 1237"/>
              <a:gd name="T41" fmla="*/ 770 h 985"/>
              <a:gd name="T42" fmla="*/ 520 w 1237"/>
              <a:gd name="T43" fmla="*/ 547 h 985"/>
              <a:gd name="T44" fmla="*/ 557 w 1237"/>
              <a:gd name="T45" fmla="*/ 529 h 985"/>
              <a:gd name="T46" fmla="*/ 669 w 1237"/>
              <a:gd name="T47" fmla="*/ 910 h 985"/>
              <a:gd name="T48" fmla="*/ 697 w 1237"/>
              <a:gd name="T49" fmla="*/ 232 h 985"/>
              <a:gd name="T50" fmla="*/ 577 w 1237"/>
              <a:gd name="T51" fmla="*/ 65 h 985"/>
              <a:gd name="T52" fmla="*/ 697 w 1237"/>
              <a:gd name="T53" fmla="*/ 232 h 985"/>
              <a:gd name="T54" fmla="*/ 734 w 1237"/>
              <a:gd name="T55" fmla="*/ 901 h 985"/>
              <a:gd name="T56" fmla="*/ 789 w 1237"/>
              <a:gd name="T57" fmla="*/ 520 h 985"/>
              <a:gd name="T58" fmla="*/ 817 w 1237"/>
              <a:gd name="T59" fmla="*/ 538 h 985"/>
              <a:gd name="T60" fmla="*/ 1031 w 1237"/>
              <a:gd name="T61" fmla="*/ 436 h 985"/>
              <a:gd name="T62" fmla="*/ 1031 w 1237"/>
              <a:gd name="T63" fmla="*/ 733 h 985"/>
              <a:gd name="T64" fmla="*/ 827 w 1237"/>
              <a:gd name="T65" fmla="*/ 464 h 985"/>
              <a:gd name="T66" fmla="*/ 743 w 1237"/>
              <a:gd name="T67" fmla="*/ 278 h 985"/>
              <a:gd name="T68" fmla="*/ 1162 w 1237"/>
              <a:gd name="T69" fmla="*/ 306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7" h="985">
                <a:moveTo>
                  <a:pt x="1226" y="297"/>
                </a:moveTo>
                <a:lnTo>
                  <a:pt x="1226" y="297"/>
                </a:lnTo>
                <a:cubicBezTo>
                  <a:pt x="1077" y="84"/>
                  <a:pt x="1077" y="84"/>
                  <a:pt x="1077" y="84"/>
                </a:cubicBezTo>
                <a:cubicBezTo>
                  <a:pt x="1068" y="75"/>
                  <a:pt x="1059" y="65"/>
                  <a:pt x="1050" y="65"/>
                </a:cubicBezTo>
                <a:cubicBezTo>
                  <a:pt x="1040" y="65"/>
                  <a:pt x="1040" y="65"/>
                  <a:pt x="1040" y="65"/>
                </a:cubicBezTo>
                <a:cubicBezTo>
                  <a:pt x="577" y="0"/>
                  <a:pt x="577" y="0"/>
                  <a:pt x="577" y="0"/>
                </a:cubicBezTo>
                <a:cubicBezTo>
                  <a:pt x="566" y="0"/>
                  <a:pt x="566" y="0"/>
                  <a:pt x="557" y="0"/>
                </a:cubicBezTo>
                <a:cubicBezTo>
                  <a:pt x="177" y="139"/>
                  <a:pt x="177" y="139"/>
                  <a:pt x="177" y="139"/>
                </a:cubicBezTo>
                <a:lnTo>
                  <a:pt x="177" y="139"/>
                </a:lnTo>
                <a:lnTo>
                  <a:pt x="177" y="139"/>
                </a:lnTo>
                <a:lnTo>
                  <a:pt x="177" y="139"/>
                </a:lnTo>
                <a:cubicBezTo>
                  <a:pt x="168" y="149"/>
                  <a:pt x="168" y="149"/>
                  <a:pt x="168" y="149"/>
                </a:cubicBezTo>
                <a:lnTo>
                  <a:pt x="168" y="149"/>
                </a:lnTo>
                <a:lnTo>
                  <a:pt x="168" y="149"/>
                </a:lnTo>
                <a:cubicBezTo>
                  <a:pt x="9" y="372"/>
                  <a:pt x="9" y="372"/>
                  <a:pt x="9" y="372"/>
                </a:cubicBezTo>
                <a:cubicBezTo>
                  <a:pt x="0" y="381"/>
                  <a:pt x="0" y="390"/>
                  <a:pt x="0" y="399"/>
                </a:cubicBezTo>
                <a:cubicBezTo>
                  <a:pt x="9" y="409"/>
                  <a:pt x="9" y="418"/>
                  <a:pt x="29" y="418"/>
                </a:cubicBezTo>
                <a:cubicBezTo>
                  <a:pt x="158" y="455"/>
                  <a:pt x="158" y="455"/>
                  <a:pt x="158" y="455"/>
                </a:cubicBezTo>
                <a:cubicBezTo>
                  <a:pt x="158" y="798"/>
                  <a:pt x="158" y="798"/>
                  <a:pt x="158" y="798"/>
                </a:cubicBezTo>
                <a:cubicBezTo>
                  <a:pt x="158" y="807"/>
                  <a:pt x="168" y="817"/>
                  <a:pt x="186" y="826"/>
                </a:cubicBezTo>
                <a:cubicBezTo>
                  <a:pt x="688" y="975"/>
                  <a:pt x="688" y="975"/>
                  <a:pt x="688" y="975"/>
                </a:cubicBezTo>
                <a:lnTo>
                  <a:pt x="688" y="975"/>
                </a:lnTo>
                <a:cubicBezTo>
                  <a:pt x="697" y="984"/>
                  <a:pt x="697" y="984"/>
                  <a:pt x="697" y="984"/>
                </a:cubicBezTo>
                <a:lnTo>
                  <a:pt x="697" y="984"/>
                </a:lnTo>
                <a:cubicBezTo>
                  <a:pt x="706" y="984"/>
                  <a:pt x="706" y="984"/>
                  <a:pt x="706" y="975"/>
                </a:cubicBezTo>
                <a:cubicBezTo>
                  <a:pt x="706" y="975"/>
                  <a:pt x="706" y="975"/>
                  <a:pt x="715" y="975"/>
                </a:cubicBezTo>
                <a:lnTo>
                  <a:pt x="715" y="975"/>
                </a:lnTo>
                <a:cubicBezTo>
                  <a:pt x="1077" y="770"/>
                  <a:pt x="1077" y="770"/>
                  <a:pt x="1077" y="770"/>
                </a:cubicBezTo>
                <a:cubicBezTo>
                  <a:pt x="1087" y="770"/>
                  <a:pt x="1096" y="761"/>
                  <a:pt x="1096" y="752"/>
                </a:cubicBezTo>
                <a:cubicBezTo>
                  <a:pt x="1096" y="409"/>
                  <a:pt x="1096" y="409"/>
                  <a:pt x="1096" y="409"/>
                </a:cubicBezTo>
                <a:cubicBezTo>
                  <a:pt x="1217" y="344"/>
                  <a:pt x="1217" y="344"/>
                  <a:pt x="1217" y="344"/>
                </a:cubicBezTo>
                <a:cubicBezTo>
                  <a:pt x="1226" y="344"/>
                  <a:pt x="1236" y="335"/>
                  <a:pt x="1236" y="324"/>
                </a:cubicBezTo>
                <a:cubicBezTo>
                  <a:pt x="1236" y="315"/>
                  <a:pt x="1236" y="306"/>
                  <a:pt x="1226" y="297"/>
                </a:cubicBezTo>
                <a:close/>
                <a:moveTo>
                  <a:pt x="84" y="372"/>
                </a:moveTo>
                <a:lnTo>
                  <a:pt x="84" y="372"/>
                </a:lnTo>
                <a:cubicBezTo>
                  <a:pt x="205" y="204"/>
                  <a:pt x="205" y="204"/>
                  <a:pt x="205" y="204"/>
                </a:cubicBezTo>
                <a:cubicBezTo>
                  <a:pt x="651" y="287"/>
                  <a:pt x="651" y="287"/>
                  <a:pt x="651" y="287"/>
                </a:cubicBezTo>
                <a:cubicBezTo>
                  <a:pt x="520" y="483"/>
                  <a:pt x="520" y="483"/>
                  <a:pt x="520" y="483"/>
                </a:cubicBezTo>
                <a:lnTo>
                  <a:pt x="84" y="372"/>
                </a:lnTo>
                <a:close/>
                <a:moveTo>
                  <a:pt x="669" y="910"/>
                </a:moveTo>
                <a:lnTo>
                  <a:pt x="669" y="910"/>
                </a:lnTo>
                <a:cubicBezTo>
                  <a:pt x="223" y="770"/>
                  <a:pt x="223" y="770"/>
                  <a:pt x="223" y="770"/>
                </a:cubicBezTo>
                <a:cubicBezTo>
                  <a:pt x="223" y="473"/>
                  <a:pt x="223" y="473"/>
                  <a:pt x="223" y="473"/>
                </a:cubicBezTo>
                <a:cubicBezTo>
                  <a:pt x="520" y="547"/>
                  <a:pt x="520" y="547"/>
                  <a:pt x="520" y="547"/>
                </a:cubicBezTo>
                <a:cubicBezTo>
                  <a:pt x="529" y="547"/>
                  <a:pt x="529" y="547"/>
                  <a:pt x="529" y="547"/>
                </a:cubicBezTo>
                <a:cubicBezTo>
                  <a:pt x="539" y="547"/>
                  <a:pt x="548" y="538"/>
                  <a:pt x="557" y="529"/>
                </a:cubicBezTo>
                <a:cubicBezTo>
                  <a:pt x="669" y="362"/>
                  <a:pt x="669" y="362"/>
                  <a:pt x="669" y="362"/>
                </a:cubicBezTo>
                <a:lnTo>
                  <a:pt x="669" y="910"/>
                </a:lnTo>
                <a:close/>
                <a:moveTo>
                  <a:pt x="697" y="232"/>
                </a:moveTo>
                <a:lnTo>
                  <a:pt x="697" y="232"/>
                </a:lnTo>
                <a:cubicBezTo>
                  <a:pt x="306" y="158"/>
                  <a:pt x="306" y="158"/>
                  <a:pt x="306" y="158"/>
                </a:cubicBezTo>
                <a:cubicBezTo>
                  <a:pt x="577" y="65"/>
                  <a:pt x="577" y="65"/>
                  <a:pt x="577" y="65"/>
                </a:cubicBezTo>
                <a:cubicBezTo>
                  <a:pt x="939" y="121"/>
                  <a:pt x="939" y="121"/>
                  <a:pt x="939" y="121"/>
                </a:cubicBezTo>
                <a:lnTo>
                  <a:pt x="697" y="232"/>
                </a:lnTo>
                <a:close/>
                <a:moveTo>
                  <a:pt x="734" y="901"/>
                </a:moveTo>
                <a:lnTo>
                  <a:pt x="734" y="901"/>
                </a:lnTo>
                <a:cubicBezTo>
                  <a:pt x="734" y="399"/>
                  <a:pt x="734" y="399"/>
                  <a:pt x="734" y="399"/>
                </a:cubicBezTo>
                <a:cubicBezTo>
                  <a:pt x="789" y="520"/>
                  <a:pt x="789" y="520"/>
                  <a:pt x="789" y="520"/>
                </a:cubicBezTo>
                <a:cubicBezTo>
                  <a:pt x="789" y="529"/>
                  <a:pt x="799" y="529"/>
                  <a:pt x="799" y="538"/>
                </a:cubicBezTo>
                <a:cubicBezTo>
                  <a:pt x="808" y="538"/>
                  <a:pt x="808" y="538"/>
                  <a:pt x="817" y="538"/>
                </a:cubicBezTo>
                <a:lnTo>
                  <a:pt x="827" y="538"/>
                </a:lnTo>
                <a:cubicBezTo>
                  <a:pt x="1031" y="436"/>
                  <a:pt x="1031" y="436"/>
                  <a:pt x="1031" y="436"/>
                </a:cubicBezTo>
                <a:cubicBezTo>
                  <a:pt x="1031" y="733"/>
                  <a:pt x="1031" y="733"/>
                  <a:pt x="1031" y="733"/>
                </a:cubicBezTo>
                <a:lnTo>
                  <a:pt x="1031" y="733"/>
                </a:lnTo>
                <a:lnTo>
                  <a:pt x="734" y="901"/>
                </a:lnTo>
                <a:close/>
                <a:moveTo>
                  <a:pt x="827" y="464"/>
                </a:moveTo>
                <a:lnTo>
                  <a:pt x="827" y="464"/>
                </a:lnTo>
                <a:cubicBezTo>
                  <a:pt x="743" y="278"/>
                  <a:pt x="743" y="278"/>
                  <a:pt x="743" y="278"/>
                </a:cubicBezTo>
                <a:cubicBezTo>
                  <a:pt x="1040" y="139"/>
                  <a:pt x="1040" y="139"/>
                  <a:pt x="1040" y="139"/>
                </a:cubicBezTo>
                <a:cubicBezTo>
                  <a:pt x="1162" y="306"/>
                  <a:pt x="1162" y="306"/>
                  <a:pt x="1162" y="306"/>
                </a:cubicBezTo>
                <a:lnTo>
                  <a:pt x="827" y="464"/>
                </a:ln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85" name="Freeform 124"/>
          <p:cNvSpPr>
            <a:spLocks noChangeArrowheads="1"/>
          </p:cNvSpPr>
          <p:nvPr/>
        </p:nvSpPr>
        <p:spPr bwMode="auto">
          <a:xfrm>
            <a:off x="14528608" y="4207843"/>
            <a:ext cx="241359" cy="243942"/>
          </a:xfrm>
          <a:custGeom>
            <a:avLst/>
            <a:gdLst>
              <a:gd name="T0" fmla="*/ 418 w 827"/>
              <a:gd name="T1" fmla="*/ 0 h 836"/>
              <a:gd name="T2" fmla="*/ 418 w 827"/>
              <a:gd name="T3" fmla="*/ 0 h 836"/>
              <a:gd name="T4" fmla="*/ 826 w 827"/>
              <a:gd name="T5" fmla="*/ 417 h 836"/>
              <a:gd name="T6" fmla="*/ 418 w 827"/>
              <a:gd name="T7" fmla="*/ 835 h 836"/>
              <a:gd name="T8" fmla="*/ 0 w 827"/>
              <a:gd name="T9" fmla="*/ 417 h 836"/>
              <a:gd name="T10" fmla="*/ 418 w 827"/>
              <a:gd name="T11" fmla="*/ 0 h 836"/>
            </a:gdLst>
            <a:ahLst/>
            <a:cxnLst>
              <a:cxn ang="0">
                <a:pos x="T0" y="T1"/>
              </a:cxn>
              <a:cxn ang="0">
                <a:pos x="T2" y="T3"/>
              </a:cxn>
              <a:cxn ang="0">
                <a:pos x="T4" y="T5"/>
              </a:cxn>
              <a:cxn ang="0">
                <a:pos x="T6" y="T7"/>
              </a:cxn>
              <a:cxn ang="0">
                <a:pos x="T8" y="T9"/>
              </a:cxn>
              <a:cxn ang="0">
                <a:pos x="T10" y="T11"/>
              </a:cxn>
            </a:cxnLst>
            <a:rect l="0" t="0" r="r" b="b"/>
            <a:pathLst>
              <a:path w="827" h="836">
                <a:moveTo>
                  <a:pt x="418" y="0"/>
                </a:moveTo>
                <a:lnTo>
                  <a:pt x="418" y="0"/>
                </a:lnTo>
                <a:cubicBezTo>
                  <a:pt x="641" y="0"/>
                  <a:pt x="826" y="185"/>
                  <a:pt x="826" y="417"/>
                </a:cubicBezTo>
                <a:cubicBezTo>
                  <a:pt x="826" y="649"/>
                  <a:pt x="641" y="835"/>
                  <a:pt x="418" y="835"/>
                </a:cubicBezTo>
                <a:cubicBezTo>
                  <a:pt x="186" y="835"/>
                  <a:pt x="0" y="649"/>
                  <a:pt x="0" y="417"/>
                </a:cubicBezTo>
                <a:cubicBezTo>
                  <a:pt x="0" y="185"/>
                  <a:pt x="186" y="0"/>
                  <a:pt x="418" y="0"/>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86" name="Freeform 125"/>
          <p:cNvSpPr>
            <a:spLocks noChangeArrowheads="1"/>
          </p:cNvSpPr>
          <p:nvPr/>
        </p:nvSpPr>
        <p:spPr bwMode="auto">
          <a:xfrm>
            <a:off x="14633881" y="4148783"/>
            <a:ext cx="29528" cy="43653"/>
          </a:xfrm>
          <a:custGeom>
            <a:avLst/>
            <a:gdLst>
              <a:gd name="T0" fmla="*/ 0 w 103"/>
              <a:gd name="T1" fmla="*/ 0 h 149"/>
              <a:gd name="T2" fmla="*/ 102 w 103"/>
              <a:gd name="T3" fmla="*/ 0 h 149"/>
              <a:gd name="T4" fmla="*/ 102 w 103"/>
              <a:gd name="T5" fmla="*/ 148 h 149"/>
              <a:gd name="T6" fmla="*/ 0 w 103"/>
              <a:gd name="T7" fmla="*/ 148 h 149"/>
              <a:gd name="T8" fmla="*/ 0 w 103"/>
              <a:gd name="T9" fmla="*/ 0 h 149"/>
            </a:gdLst>
            <a:ahLst/>
            <a:cxnLst>
              <a:cxn ang="0">
                <a:pos x="T0" y="T1"/>
              </a:cxn>
              <a:cxn ang="0">
                <a:pos x="T2" y="T3"/>
              </a:cxn>
              <a:cxn ang="0">
                <a:pos x="T4" y="T5"/>
              </a:cxn>
              <a:cxn ang="0">
                <a:pos x="T6" y="T7"/>
              </a:cxn>
              <a:cxn ang="0">
                <a:pos x="T8" y="T9"/>
              </a:cxn>
            </a:cxnLst>
            <a:rect l="0" t="0" r="r" b="b"/>
            <a:pathLst>
              <a:path w="103" h="149">
                <a:moveTo>
                  <a:pt x="0" y="0"/>
                </a:moveTo>
                <a:lnTo>
                  <a:pt x="102" y="0"/>
                </a:lnTo>
                <a:lnTo>
                  <a:pt x="102" y="148"/>
                </a:lnTo>
                <a:lnTo>
                  <a:pt x="0" y="148"/>
                </a:lnTo>
                <a:lnTo>
                  <a:pt x="0" y="0"/>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87" name="Freeform 126"/>
          <p:cNvSpPr>
            <a:spLocks noChangeArrowheads="1"/>
          </p:cNvSpPr>
          <p:nvPr/>
        </p:nvSpPr>
        <p:spPr bwMode="auto">
          <a:xfrm>
            <a:off x="14787941" y="4313125"/>
            <a:ext cx="43650" cy="29530"/>
          </a:xfrm>
          <a:custGeom>
            <a:avLst/>
            <a:gdLst>
              <a:gd name="T0" fmla="*/ 0 w 150"/>
              <a:gd name="T1" fmla="*/ 0 h 103"/>
              <a:gd name="T2" fmla="*/ 149 w 150"/>
              <a:gd name="T3" fmla="*/ 0 h 103"/>
              <a:gd name="T4" fmla="*/ 149 w 150"/>
              <a:gd name="T5" fmla="*/ 102 h 103"/>
              <a:gd name="T6" fmla="*/ 0 w 150"/>
              <a:gd name="T7" fmla="*/ 102 h 103"/>
              <a:gd name="T8" fmla="*/ 0 w 150"/>
              <a:gd name="T9" fmla="*/ 0 h 103"/>
            </a:gdLst>
            <a:ahLst/>
            <a:cxnLst>
              <a:cxn ang="0">
                <a:pos x="T0" y="T1"/>
              </a:cxn>
              <a:cxn ang="0">
                <a:pos x="T2" y="T3"/>
              </a:cxn>
              <a:cxn ang="0">
                <a:pos x="T4" y="T5"/>
              </a:cxn>
              <a:cxn ang="0">
                <a:pos x="T6" y="T7"/>
              </a:cxn>
              <a:cxn ang="0">
                <a:pos x="T8" y="T9"/>
              </a:cxn>
            </a:cxnLst>
            <a:rect l="0" t="0" r="r" b="b"/>
            <a:pathLst>
              <a:path w="150" h="103">
                <a:moveTo>
                  <a:pt x="0" y="0"/>
                </a:moveTo>
                <a:lnTo>
                  <a:pt x="149" y="0"/>
                </a:lnTo>
                <a:lnTo>
                  <a:pt x="149" y="102"/>
                </a:lnTo>
                <a:lnTo>
                  <a:pt x="0" y="102"/>
                </a:lnTo>
                <a:lnTo>
                  <a:pt x="0" y="0"/>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88" name="Freeform 127"/>
          <p:cNvSpPr>
            <a:spLocks noChangeArrowheads="1"/>
          </p:cNvSpPr>
          <p:nvPr/>
        </p:nvSpPr>
        <p:spPr bwMode="auto">
          <a:xfrm>
            <a:off x="14633881" y="4467192"/>
            <a:ext cx="29528" cy="43653"/>
          </a:xfrm>
          <a:custGeom>
            <a:avLst/>
            <a:gdLst>
              <a:gd name="T0" fmla="*/ 0 w 103"/>
              <a:gd name="T1" fmla="*/ 0 h 149"/>
              <a:gd name="T2" fmla="*/ 102 w 103"/>
              <a:gd name="T3" fmla="*/ 0 h 149"/>
              <a:gd name="T4" fmla="*/ 102 w 103"/>
              <a:gd name="T5" fmla="*/ 148 h 149"/>
              <a:gd name="T6" fmla="*/ 0 w 103"/>
              <a:gd name="T7" fmla="*/ 148 h 149"/>
              <a:gd name="T8" fmla="*/ 0 w 103"/>
              <a:gd name="T9" fmla="*/ 0 h 149"/>
            </a:gdLst>
            <a:ahLst/>
            <a:cxnLst>
              <a:cxn ang="0">
                <a:pos x="T0" y="T1"/>
              </a:cxn>
              <a:cxn ang="0">
                <a:pos x="T2" y="T3"/>
              </a:cxn>
              <a:cxn ang="0">
                <a:pos x="T4" y="T5"/>
              </a:cxn>
              <a:cxn ang="0">
                <a:pos x="T6" y="T7"/>
              </a:cxn>
              <a:cxn ang="0">
                <a:pos x="T8" y="T9"/>
              </a:cxn>
            </a:cxnLst>
            <a:rect l="0" t="0" r="r" b="b"/>
            <a:pathLst>
              <a:path w="103" h="149">
                <a:moveTo>
                  <a:pt x="0" y="0"/>
                </a:moveTo>
                <a:lnTo>
                  <a:pt x="102" y="0"/>
                </a:lnTo>
                <a:lnTo>
                  <a:pt x="102" y="148"/>
                </a:lnTo>
                <a:lnTo>
                  <a:pt x="0" y="148"/>
                </a:lnTo>
                <a:lnTo>
                  <a:pt x="0" y="0"/>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89" name="Freeform 128"/>
          <p:cNvSpPr>
            <a:spLocks noChangeArrowheads="1"/>
          </p:cNvSpPr>
          <p:nvPr/>
        </p:nvSpPr>
        <p:spPr bwMode="auto">
          <a:xfrm>
            <a:off x="14466985" y="4313125"/>
            <a:ext cx="43650" cy="29530"/>
          </a:xfrm>
          <a:custGeom>
            <a:avLst/>
            <a:gdLst>
              <a:gd name="T0" fmla="*/ 0 w 149"/>
              <a:gd name="T1" fmla="*/ 0 h 103"/>
              <a:gd name="T2" fmla="*/ 148 w 149"/>
              <a:gd name="T3" fmla="*/ 0 h 103"/>
              <a:gd name="T4" fmla="*/ 148 w 149"/>
              <a:gd name="T5" fmla="*/ 102 h 103"/>
              <a:gd name="T6" fmla="*/ 0 w 149"/>
              <a:gd name="T7" fmla="*/ 102 h 103"/>
              <a:gd name="T8" fmla="*/ 0 w 149"/>
              <a:gd name="T9" fmla="*/ 0 h 103"/>
            </a:gdLst>
            <a:ahLst/>
            <a:cxnLst>
              <a:cxn ang="0">
                <a:pos x="T0" y="T1"/>
              </a:cxn>
              <a:cxn ang="0">
                <a:pos x="T2" y="T3"/>
              </a:cxn>
              <a:cxn ang="0">
                <a:pos x="T4" y="T5"/>
              </a:cxn>
              <a:cxn ang="0">
                <a:pos x="T6" y="T7"/>
              </a:cxn>
              <a:cxn ang="0">
                <a:pos x="T8" y="T9"/>
              </a:cxn>
            </a:cxnLst>
            <a:rect l="0" t="0" r="r" b="b"/>
            <a:pathLst>
              <a:path w="149" h="103">
                <a:moveTo>
                  <a:pt x="0" y="0"/>
                </a:moveTo>
                <a:lnTo>
                  <a:pt x="148" y="0"/>
                </a:lnTo>
                <a:lnTo>
                  <a:pt x="148" y="102"/>
                </a:lnTo>
                <a:lnTo>
                  <a:pt x="0" y="102"/>
                </a:lnTo>
                <a:lnTo>
                  <a:pt x="0" y="0"/>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90" name="Freeform 129"/>
          <p:cNvSpPr>
            <a:spLocks noChangeArrowheads="1"/>
          </p:cNvSpPr>
          <p:nvPr/>
        </p:nvSpPr>
        <p:spPr bwMode="auto">
          <a:xfrm>
            <a:off x="14736587" y="4188585"/>
            <a:ext cx="51353" cy="53924"/>
          </a:xfrm>
          <a:custGeom>
            <a:avLst/>
            <a:gdLst>
              <a:gd name="T0" fmla="*/ 176 w 177"/>
              <a:gd name="T1" fmla="*/ 75 h 187"/>
              <a:gd name="T2" fmla="*/ 74 w 177"/>
              <a:gd name="T3" fmla="*/ 186 h 187"/>
              <a:gd name="T4" fmla="*/ 0 w 177"/>
              <a:gd name="T5" fmla="*/ 103 h 187"/>
              <a:gd name="T6" fmla="*/ 102 w 177"/>
              <a:gd name="T7" fmla="*/ 0 h 187"/>
              <a:gd name="T8" fmla="*/ 176 w 177"/>
              <a:gd name="T9" fmla="*/ 75 h 187"/>
            </a:gdLst>
            <a:ahLst/>
            <a:cxnLst>
              <a:cxn ang="0">
                <a:pos x="T0" y="T1"/>
              </a:cxn>
              <a:cxn ang="0">
                <a:pos x="T2" y="T3"/>
              </a:cxn>
              <a:cxn ang="0">
                <a:pos x="T4" y="T5"/>
              </a:cxn>
              <a:cxn ang="0">
                <a:pos x="T6" y="T7"/>
              </a:cxn>
              <a:cxn ang="0">
                <a:pos x="T8" y="T9"/>
              </a:cxn>
            </a:cxnLst>
            <a:rect l="0" t="0" r="r" b="b"/>
            <a:pathLst>
              <a:path w="177" h="187">
                <a:moveTo>
                  <a:pt x="176" y="75"/>
                </a:moveTo>
                <a:lnTo>
                  <a:pt x="74" y="186"/>
                </a:lnTo>
                <a:lnTo>
                  <a:pt x="0" y="103"/>
                </a:lnTo>
                <a:lnTo>
                  <a:pt x="102" y="0"/>
                </a:lnTo>
                <a:lnTo>
                  <a:pt x="176" y="75"/>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91" name="Freeform 130"/>
          <p:cNvSpPr>
            <a:spLocks noChangeArrowheads="1"/>
          </p:cNvSpPr>
          <p:nvPr/>
        </p:nvSpPr>
        <p:spPr bwMode="auto">
          <a:xfrm>
            <a:off x="14736587" y="4415835"/>
            <a:ext cx="51353" cy="51356"/>
          </a:xfrm>
          <a:custGeom>
            <a:avLst/>
            <a:gdLst>
              <a:gd name="T0" fmla="*/ 74 w 177"/>
              <a:gd name="T1" fmla="*/ 0 h 178"/>
              <a:gd name="T2" fmla="*/ 176 w 177"/>
              <a:gd name="T3" fmla="*/ 103 h 178"/>
              <a:gd name="T4" fmla="*/ 102 w 177"/>
              <a:gd name="T5" fmla="*/ 177 h 178"/>
              <a:gd name="T6" fmla="*/ 0 w 177"/>
              <a:gd name="T7" fmla="*/ 74 h 178"/>
              <a:gd name="T8" fmla="*/ 74 w 177"/>
              <a:gd name="T9" fmla="*/ 0 h 178"/>
            </a:gdLst>
            <a:ahLst/>
            <a:cxnLst>
              <a:cxn ang="0">
                <a:pos x="T0" y="T1"/>
              </a:cxn>
              <a:cxn ang="0">
                <a:pos x="T2" y="T3"/>
              </a:cxn>
              <a:cxn ang="0">
                <a:pos x="T4" y="T5"/>
              </a:cxn>
              <a:cxn ang="0">
                <a:pos x="T6" y="T7"/>
              </a:cxn>
              <a:cxn ang="0">
                <a:pos x="T8" y="T9"/>
              </a:cxn>
            </a:cxnLst>
            <a:rect l="0" t="0" r="r" b="b"/>
            <a:pathLst>
              <a:path w="177" h="178">
                <a:moveTo>
                  <a:pt x="74" y="0"/>
                </a:moveTo>
                <a:lnTo>
                  <a:pt x="176" y="103"/>
                </a:lnTo>
                <a:lnTo>
                  <a:pt x="102" y="177"/>
                </a:lnTo>
                <a:lnTo>
                  <a:pt x="0" y="74"/>
                </a:lnTo>
                <a:lnTo>
                  <a:pt x="74" y="0"/>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92" name="Freeform 131"/>
          <p:cNvSpPr>
            <a:spLocks noChangeArrowheads="1"/>
          </p:cNvSpPr>
          <p:nvPr/>
        </p:nvSpPr>
        <p:spPr bwMode="auto">
          <a:xfrm>
            <a:off x="14509349" y="4415835"/>
            <a:ext cx="51353" cy="51356"/>
          </a:xfrm>
          <a:custGeom>
            <a:avLst/>
            <a:gdLst>
              <a:gd name="T0" fmla="*/ 102 w 178"/>
              <a:gd name="T1" fmla="*/ 0 h 178"/>
              <a:gd name="T2" fmla="*/ 177 w 178"/>
              <a:gd name="T3" fmla="*/ 74 h 178"/>
              <a:gd name="T4" fmla="*/ 74 w 178"/>
              <a:gd name="T5" fmla="*/ 177 h 178"/>
              <a:gd name="T6" fmla="*/ 0 w 178"/>
              <a:gd name="T7" fmla="*/ 103 h 178"/>
              <a:gd name="T8" fmla="*/ 102 w 178"/>
              <a:gd name="T9" fmla="*/ 0 h 178"/>
            </a:gdLst>
            <a:ahLst/>
            <a:cxnLst>
              <a:cxn ang="0">
                <a:pos x="T0" y="T1"/>
              </a:cxn>
              <a:cxn ang="0">
                <a:pos x="T2" y="T3"/>
              </a:cxn>
              <a:cxn ang="0">
                <a:pos x="T4" y="T5"/>
              </a:cxn>
              <a:cxn ang="0">
                <a:pos x="T6" y="T7"/>
              </a:cxn>
              <a:cxn ang="0">
                <a:pos x="T8" y="T9"/>
              </a:cxn>
            </a:cxnLst>
            <a:rect l="0" t="0" r="r" b="b"/>
            <a:pathLst>
              <a:path w="178" h="178">
                <a:moveTo>
                  <a:pt x="102" y="0"/>
                </a:moveTo>
                <a:lnTo>
                  <a:pt x="177" y="74"/>
                </a:lnTo>
                <a:lnTo>
                  <a:pt x="74" y="177"/>
                </a:lnTo>
                <a:lnTo>
                  <a:pt x="0" y="103"/>
                </a:lnTo>
                <a:lnTo>
                  <a:pt x="102" y="0"/>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93" name="Freeform 132"/>
          <p:cNvSpPr>
            <a:spLocks noChangeArrowheads="1"/>
          </p:cNvSpPr>
          <p:nvPr/>
        </p:nvSpPr>
        <p:spPr bwMode="auto">
          <a:xfrm>
            <a:off x="14509349" y="4188585"/>
            <a:ext cx="51353" cy="53924"/>
          </a:xfrm>
          <a:custGeom>
            <a:avLst/>
            <a:gdLst>
              <a:gd name="T0" fmla="*/ 177 w 178"/>
              <a:gd name="T1" fmla="*/ 103 h 187"/>
              <a:gd name="T2" fmla="*/ 102 w 178"/>
              <a:gd name="T3" fmla="*/ 186 h 187"/>
              <a:gd name="T4" fmla="*/ 0 w 178"/>
              <a:gd name="T5" fmla="*/ 75 h 187"/>
              <a:gd name="T6" fmla="*/ 74 w 178"/>
              <a:gd name="T7" fmla="*/ 0 h 187"/>
              <a:gd name="T8" fmla="*/ 177 w 178"/>
              <a:gd name="T9" fmla="*/ 103 h 187"/>
            </a:gdLst>
            <a:ahLst/>
            <a:cxnLst>
              <a:cxn ang="0">
                <a:pos x="T0" y="T1"/>
              </a:cxn>
              <a:cxn ang="0">
                <a:pos x="T2" y="T3"/>
              </a:cxn>
              <a:cxn ang="0">
                <a:pos x="T4" y="T5"/>
              </a:cxn>
              <a:cxn ang="0">
                <a:pos x="T6" y="T7"/>
              </a:cxn>
              <a:cxn ang="0">
                <a:pos x="T8" y="T9"/>
              </a:cxn>
            </a:cxnLst>
            <a:rect l="0" t="0" r="r" b="b"/>
            <a:pathLst>
              <a:path w="178" h="187">
                <a:moveTo>
                  <a:pt x="177" y="103"/>
                </a:moveTo>
                <a:lnTo>
                  <a:pt x="102" y="186"/>
                </a:lnTo>
                <a:lnTo>
                  <a:pt x="0" y="75"/>
                </a:lnTo>
                <a:lnTo>
                  <a:pt x="74" y="0"/>
                </a:lnTo>
                <a:lnTo>
                  <a:pt x="177" y="103"/>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94" name="Freeform 133"/>
          <p:cNvSpPr>
            <a:spLocks noChangeArrowheads="1"/>
          </p:cNvSpPr>
          <p:nvPr/>
        </p:nvSpPr>
        <p:spPr bwMode="auto">
          <a:xfrm>
            <a:off x="14687802" y="4153918"/>
            <a:ext cx="43650" cy="51356"/>
          </a:xfrm>
          <a:custGeom>
            <a:avLst/>
            <a:gdLst>
              <a:gd name="T0" fmla="*/ 149 w 150"/>
              <a:gd name="T1" fmla="*/ 46 h 177"/>
              <a:gd name="T2" fmla="*/ 94 w 150"/>
              <a:gd name="T3" fmla="*/ 176 h 177"/>
              <a:gd name="T4" fmla="*/ 0 w 150"/>
              <a:gd name="T5" fmla="*/ 138 h 177"/>
              <a:gd name="T6" fmla="*/ 56 w 150"/>
              <a:gd name="T7" fmla="*/ 0 h 177"/>
              <a:gd name="T8" fmla="*/ 149 w 150"/>
              <a:gd name="T9" fmla="*/ 46 h 177"/>
            </a:gdLst>
            <a:ahLst/>
            <a:cxnLst>
              <a:cxn ang="0">
                <a:pos x="T0" y="T1"/>
              </a:cxn>
              <a:cxn ang="0">
                <a:pos x="T2" y="T3"/>
              </a:cxn>
              <a:cxn ang="0">
                <a:pos x="T4" y="T5"/>
              </a:cxn>
              <a:cxn ang="0">
                <a:pos x="T6" y="T7"/>
              </a:cxn>
              <a:cxn ang="0">
                <a:pos x="T8" y="T9"/>
              </a:cxn>
            </a:cxnLst>
            <a:rect l="0" t="0" r="r" b="b"/>
            <a:pathLst>
              <a:path w="150" h="177">
                <a:moveTo>
                  <a:pt x="149" y="46"/>
                </a:moveTo>
                <a:lnTo>
                  <a:pt x="94" y="176"/>
                </a:lnTo>
                <a:lnTo>
                  <a:pt x="0" y="138"/>
                </a:lnTo>
                <a:lnTo>
                  <a:pt x="56" y="0"/>
                </a:lnTo>
                <a:lnTo>
                  <a:pt x="149" y="46"/>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95" name="Freeform 134"/>
          <p:cNvSpPr>
            <a:spLocks noChangeArrowheads="1"/>
          </p:cNvSpPr>
          <p:nvPr/>
        </p:nvSpPr>
        <p:spPr bwMode="auto">
          <a:xfrm>
            <a:off x="14771250" y="4367048"/>
            <a:ext cx="51353" cy="46220"/>
          </a:xfrm>
          <a:custGeom>
            <a:avLst/>
            <a:gdLst>
              <a:gd name="T0" fmla="*/ 37 w 178"/>
              <a:gd name="T1" fmla="*/ 0 h 159"/>
              <a:gd name="T2" fmla="*/ 177 w 178"/>
              <a:gd name="T3" fmla="*/ 56 h 159"/>
              <a:gd name="T4" fmla="*/ 140 w 178"/>
              <a:gd name="T5" fmla="*/ 158 h 159"/>
              <a:gd name="T6" fmla="*/ 0 w 178"/>
              <a:gd name="T7" fmla="*/ 93 h 159"/>
              <a:gd name="T8" fmla="*/ 37 w 178"/>
              <a:gd name="T9" fmla="*/ 0 h 159"/>
            </a:gdLst>
            <a:ahLst/>
            <a:cxnLst>
              <a:cxn ang="0">
                <a:pos x="T0" y="T1"/>
              </a:cxn>
              <a:cxn ang="0">
                <a:pos x="T2" y="T3"/>
              </a:cxn>
              <a:cxn ang="0">
                <a:pos x="T4" y="T5"/>
              </a:cxn>
              <a:cxn ang="0">
                <a:pos x="T6" y="T7"/>
              </a:cxn>
              <a:cxn ang="0">
                <a:pos x="T8" y="T9"/>
              </a:cxn>
            </a:cxnLst>
            <a:rect l="0" t="0" r="r" b="b"/>
            <a:pathLst>
              <a:path w="178" h="159">
                <a:moveTo>
                  <a:pt x="37" y="0"/>
                </a:moveTo>
                <a:lnTo>
                  <a:pt x="177" y="56"/>
                </a:lnTo>
                <a:lnTo>
                  <a:pt x="140" y="158"/>
                </a:lnTo>
                <a:lnTo>
                  <a:pt x="0" y="93"/>
                </a:lnTo>
                <a:lnTo>
                  <a:pt x="37" y="0"/>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96" name="Freeform 135"/>
          <p:cNvSpPr>
            <a:spLocks noChangeArrowheads="1"/>
          </p:cNvSpPr>
          <p:nvPr/>
        </p:nvSpPr>
        <p:spPr bwMode="auto">
          <a:xfrm>
            <a:off x="14565839" y="4451784"/>
            <a:ext cx="43650" cy="51356"/>
          </a:xfrm>
          <a:custGeom>
            <a:avLst/>
            <a:gdLst>
              <a:gd name="T0" fmla="*/ 148 w 149"/>
              <a:gd name="T1" fmla="*/ 37 h 177"/>
              <a:gd name="T2" fmla="*/ 93 w 149"/>
              <a:gd name="T3" fmla="*/ 176 h 177"/>
              <a:gd name="T4" fmla="*/ 0 w 149"/>
              <a:gd name="T5" fmla="*/ 139 h 177"/>
              <a:gd name="T6" fmla="*/ 56 w 149"/>
              <a:gd name="T7" fmla="*/ 0 h 177"/>
              <a:gd name="T8" fmla="*/ 148 w 149"/>
              <a:gd name="T9" fmla="*/ 37 h 177"/>
            </a:gdLst>
            <a:ahLst/>
            <a:cxnLst>
              <a:cxn ang="0">
                <a:pos x="T0" y="T1"/>
              </a:cxn>
              <a:cxn ang="0">
                <a:pos x="T2" y="T3"/>
              </a:cxn>
              <a:cxn ang="0">
                <a:pos x="T4" y="T5"/>
              </a:cxn>
              <a:cxn ang="0">
                <a:pos x="T6" y="T7"/>
              </a:cxn>
              <a:cxn ang="0">
                <a:pos x="T8" y="T9"/>
              </a:cxn>
            </a:cxnLst>
            <a:rect l="0" t="0" r="r" b="b"/>
            <a:pathLst>
              <a:path w="149" h="177">
                <a:moveTo>
                  <a:pt x="148" y="37"/>
                </a:moveTo>
                <a:lnTo>
                  <a:pt x="93" y="176"/>
                </a:lnTo>
                <a:lnTo>
                  <a:pt x="0" y="139"/>
                </a:lnTo>
                <a:lnTo>
                  <a:pt x="56" y="0"/>
                </a:lnTo>
                <a:lnTo>
                  <a:pt x="148" y="37"/>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97" name="Freeform 136"/>
          <p:cNvSpPr>
            <a:spLocks noChangeArrowheads="1"/>
          </p:cNvSpPr>
          <p:nvPr/>
        </p:nvSpPr>
        <p:spPr bwMode="auto">
          <a:xfrm>
            <a:off x="14474686" y="4245078"/>
            <a:ext cx="51353" cy="46220"/>
          </a:xfrm>
          <a:custGeom>
            <a:avLst/>
            <a:gdLst>
              <a:gd name="T0" fmla="*/ 138 w 176"/>
              <a:gd name="T1" fmla="*/ 158 h 159"/>
              <a:gd name="T2" fmla="*/ 0 w 176"/>
              <a:gd name="T3" fmla="*/ 102 h 159"/>
              <a:gd name="T4" fmla="*/ 46 w 176"/>
              <a:gd name="T5" fmla="*/ 0 h 159"/>
              <a:gd name="T6" fmla="*/ 175 w 176"/>
              <a:gd name="T7" fmla="*/ 56 h 159"/>
              <a:gd name="T8" fmla="*/ 138 w 176"/>
              <a:gd name="T9" fmla="*/ 158 h 159"/>
            </a:gdLst>
            <a:ahLst/>
            <a:cxnLst>
              <a:cxn ang="0">
                <a:pos x="T0" y="T1"/>
              </a:cxn>
              <a:cxn ang="0">
                <a:pos x="T2" y="T3"/>
              </a:cxn>
              <a:cxn ang="0">
                <a:pos x="T4" y="T5"/>
              </a:cxn>
              <a:cxn ang="0">
                <a:pos x="T6" y="T7"/>
              </a:cxn>
              <a:cxn ang="0">
                <a:pos x="T8" y="T9"/>
              </a:cxn>
            </a:cxnLst>
            <a:rect l="0" t="0" r="r" b="b"/>
            <a:pathLst>
              <a:path w="176" h="159">
                <a:moveTo>
                  <a:pt x="138" y="158"/>
                </a:moveTo>
                <a:lnTo>
                  <a:pt x="0" y="102"/>
                </a:lnTo>
                <a:lnTo>
                  <a:pt x="46" y="0"/>
                </a:lnTo>
                <a:lnTo>
                  <a:pt x="175" y="56"/>
                </a:lnTo>
                <a:lnTo>
                  <a:pt x="138" y="158"/>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98" name="Freeform 137"/>
          <p:cNvSpPr>
            <a:spLocks noChangeArrowheads="1"/>
          </p:cNvSpPr>
          <p:nvPr/>
        </p:nvSpPr>
        <p:spPr bwMode="auto">
          <a:xfrm>
            <a:off x="14771250" y="4245077"/>
            <a:ext cx="51353" cy="43653"/>
          </a:xfrm>
          <a:custGeom>
            <a:avLst/>
            <a:gdLst>
              <a:gd name="T0" fmla="*/ 0 w 178"/>
              <a:gd name="T1" fmla="*/ 56 h 150"/>
              <a:gd name="T2" fmla="*/ 131 w 178"/>
              <a:gd name="T3" fmla="*/ 0 h 150"/>
              <a:gd name="T4" fmla="*/ 177 w 178"/>
              <a:gd name="T5" fmla="*/ 93 h 150"/>
              <a:gd name="T6" fmla="*/ 37 w 178"/>
              <a:gd name="T7" fmla="*/ 149 h 150"/>
              <a:gd name="T8" fmla="*/ 0 w 178"/>
              <a:gd name="T9" fmla="*/ 56 h 150"/>
            </a:gdLst>
            <a:ahLst/>
            <a:cxnLst>
              <a:cxn ang="0">
                <a:pos x="T0" y="T1"/>
              </a:cxn>
              <a:cxn ang="0">
                <a:pos x="T2" y="T3"/>
              </a:cxn>
              <a:cxn ang="0">
                <a:pos x="T4" y="T5"/>
              </a:cxn>
              <a:cxn ang="0">
                <a:pos x="T6" y="T7"/>
              </a:cxn>
              <a:cxn ang="0">
                <a:pos x="T8" y="T9"/>
              </a:cxn>
            </a:cxnLst>
            <a:rect l="0" t="0" r="r" b="b"/>
            <a:pathLst>
              <a:path w="178" h="150">
                <a:moveTo>
                  <a:pt x="0" y="56"/>
                </a:moveTo>
                <a:lnTo>
                  <a:pt x="131" y="0"/>
                </a:lnTo>
                <a:lnTo>
                  <a:pt x="177" y="93"/>
                </a:lnTo>
                <a:lnTo>
                  <a:pt x="37" y="149"/>
                </a:lnTo>
                <a:lnTo>
                  <a:pt x="0" y="56"/>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199" name="Freeform 138"/>
          <p:cNvSpPr>
            <a:spLocks noChangeArrowheads="1"/>
          </p:cNvSpPr>
          <p:nvPr/>
        </p:nvSpPr>
        <p:spPr bwMode="auto">
          <a:xfrm>
            <a:off x="14687800" y="4451784"/>
            <a:ext cx="46217" cy="51356"/>
          </a:xfrm>
          <a:custGeom>
            <a:avLst/>
            <a:gdLst>
              <a:gd name="T0" fmla="*/ 159 w 160"/>
              <a:gd name="T1" fmla="*/ 139 h 177"/>
              <a:gd name="T2" fmla="*/ 56 w 160"/>
              <a:gd name="T3" fmla="*/ 176 h 177"/>
              <a:gd name="T4" fmla="*/ 0 w 160"/>
              <a:gd name="T5" fmla="*/ 37 h 177"/>
              <a:gd name="T6" fmla="*/ 103 w 160"/>
              <a:gd name="T7" fmla="*/ 0 h 177"/>
              <a:gd name="T8" fmla="*/ 159 w 160"/>
              <a:gd name="T9" fmla="*/ 139 h 177"/>
            </a:gdLst>
            <a:ahLst/>
            <a:cxnLst>
              <a:cxn ang="0">
                <a:pos x="T0" y="T1"/>
              </a:cxn>
              <a:cxn ang="0">
                <a:pos x="T2" y="T3"/>
              </a:cxn>
              <a:cxn ang="0">
                <a:pos x="T4" y="T5"/>
              </a:cxn>
              <a:cxn ang="0">
                <a:pos x="T6" y="T7"/>
              </a:cxn>
              <a:cxn ang="0">
                <a:pos x="T8" y="T9"/>
              </a:cxn>
            </a:cxnLst>
            <a:rect l="0" t="0" r="r" b="b"/>
            <a:pathLst>
              <a:path w="160" h="177">
                <a:moveTo>
                  <a:pt x="159" y="139"/>
                </a:moveTo>
                <a:lnTo>
                  <a:pt x="56" y="176"/>
                </a:lnTo>
                <a:lnTo>
                  <a:pt x="0" y="37"/>
                </a:lnTo>
                <a:lnTo>
                  <a:pt x="103" y="0"/>
                </a:lnTo>
                <a:lnTo>
                  <a:pt x="159" y="139"/>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00" name="Freeform 139"/>
          <p:cNvSpPr>
            <a:spLocks noChangeArrowheads="1"/>
          </p:cNvSpPr>
          <p:nvPr/>
        </p:nvSpPr>
        <p:spPr bwMode="auto">
          <a:xfrm>
            <a:off x="14474686" y="4367048"/>
            <a:ext cx="51353" cy="46220"/>
          </a:xfrm>
          <a:custGeom>
            <a:avLst/>
            <a:gdLst>
              <a:gd name="T0" fmla="*/ 175 w 176"/>
              <a:gd name="T1" fmla="*/ 102 h 159"/>
              <a:gd name="T2" fmla="*/ 46 w 176"/>
              <a:gd name="T3" fmla="*/ 158 h 159"/>
              <a:gd name="T4" fmla="*/ 0 w 176"/>
              <a:gd name="T5" fmla="*/ 56 h 159"/>
              <a:gd name="T6" fmla="*/ 138 w 176"/>
              <a:gd name="T7" fmla="*/ 0 h 159"/>
              <a:gd name="T8" fmla="*/ 175 w 176"/>
              <a:gd name="T9" fmla="*/ 102 h 159"/>
            </a:gdLst>
            <a:ahLst/>
            <a:cxnLst>
              <a:cxn ang="0">
                <a:pos x="T0" y="T1"/>
              </a:cxn>
              <a:cxn ang="0">
                <a:pos x="T2" y="T3"/>
              </a:cxn>
              <a:cxn ang="0">
                <a:pos x="T4" y="T5"/>
              </a:cxn>
              <a:cxn ang="0">
                <a:pos x="T6" y="T7"/>
              </a:cxn>
              <a:cxn ang="0">
                <a:pos x="T8" y="T9"/>
              </a:cxn>
            </a:cxnLst>
            <a:rect l="0" t="0" r="r" b="b"/>
            <a:pathLst>
              <a:path w="176" h="159">
                <a:moveTo>
                  <a:pt x="175" y="102"/>
                </a:moveTo>
                <a:lnTo>
                  <a:pt x="46" y="158"/>
                </a:lnTo>
                <a:lnTo>
                  <a:pt x="0" y="56"/>
                </a:lnTo>
                <a:lnTo>
                  <a:pt x="138" y="0"/>
                </a:lnTo>
                <a:lnTo>
                  <a:pt x="175" y="102"/>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01" name="Freeform 140"/>
          <p:cNvSpPr>
            <a:spLocks noChangeArrowheads="1"/>
          </p:cNvSpPr>
          <p:nvPr/>
        </p:nvSpPr>
        <p:spPr bwMode="auto">
          <a:xfrm>
            <a:off x="14563269" y="4156486"/>
            <a:ext cx="46217" cy="51356"/>
          </a:xfrm>
          <a:custGeom>
            <a:avLst/>
            <a:gdLst>
              <a:gd name="T0" fmla="*/ 157 w 158"/>
              <a:gd name="T1" fmla="*/ 129 h 178"/>
              <a:gd name="T2" fmla="*/ 55 w 158"/>
              <a:gd name="T3" fmla="*/ 177 h 178"/>
              <a:gd name="T4" fmla="*/ 0 w 158"/>
              <a:gd name="T5" fmla="*/ 37 h 178"/>
              <a:gd name="T6" fmla="*/ 102 w 158"/>
              <a:gd name="T7" fmla="*/ 0 h 178"/>
              <a:gd name="T8" fmla="*/ 157 w 158"/>
              <a:gd name="T9" fmla="*/ 129 h 178"/>
            </a:gdLst>
            <a:ahLst/>
            <a:cxnLst>
              <a:cxn ang="0">
                <a:pos x="T0" y="T1"/>
              </a:cxn>
              <a:cxn ang="0">
                <a:pos x="T2" y="T3"/>
              </a:cxn>
              <a:cxn ang="0">
                <a:pos x="T4" y="T5"/>
              </a:cxn>
              <a:cxn ang="0">
                <a:pos x="T6" y="T7"/>
              </a:cxn>
              <a:cxn ang="0">
                <a:pos x="T8" y="T9"/>
              </a:cxn>
            </a:cxnLst>
            <a:rect l="0" t="0" r="r" b="b"/>
            <a:pathLst>
              <a:path w="158" h="178">
                <a:moveTo>
                  <a:pt x="157" y="129"/>
                </a:moveTo>
                <a:lnTo>
                  <a:pt x="55" y="177"/>
                </a:lnTo>
                <a:lnTo>
                  <a:pt x="0" y="37"/>
                </a:lnTo>
                <a:lnTo>
                  <a:pt x="102" y="0"/>
                </a:lnTo>
                <a:lnTo>
                  <a:pt x="157" y="129"/>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02" name="Freeform 141"/>
          <p:cNvSpPr>
            <a:spLocks noChangeArrowheads="1"/>
          </p:cNvSpPr>
          <p:nvPr/>
        </p:nvSpPr>
        <p:spPr bwMode="auto">
          <a:xfrm>
            <a:off x="16937058" y="5807593"/>
            <a:ext cx="84732" cy="89873"/>
          </a:xfrm>
          <a:custGeom>
            <a:avLst/>
            <a:gdLst>
              <a:gd name="T0" fmla="*/ 259 w 289"/>
              <a:gd name="T1" fmla="*/ 242 h 308"/>
              <a:gd name="T2" fmla="*/ 259 w 289"/>
              <a:gd name="T3" fmla="*/ 242 h 308"/>
              <a:gd name="T4" fmla="*/ 65 w 289"/>
              <a:gd name="T5" fmla="*/ 10 h 308"/>
              <a:gd name="T6" fmla="*/ 65 w 289"/>
              <a:gd name="T7" fmla="*/ 111 h 308"/>
              <a:gd name="T8" fmla="*/ 166 w 289"/>
              <a:gd name="T9" fmla="*/ 214 h 308"/>
              <a:gd name="T10" fmla="*/ 259 w 289"/>
              <a:gd name="T11" fmla="*/ 242 h 308"/>
            </a:gdLst>
            <a:ahLst/>
            <a:cxnLst>
              <a:cxn ang="0">
                <a:pos x="T0" y="T1"/>
              </a:cxn>
              <a:cxn ang="0">
                <a:pos x="T2" y="T3"/>
              </a:cxn>
              <a:cxn ang="0">
                <a:pos x="T4" y="T5"/>
              </a:cxn>
              <a:cxn ang="0">
                <a:pos x="T6" y="T7"/>
              </a:cxn>
              <a:cxn ang="0">
                <a:pos x="T8" y="T9"/>
              </a:cxn>
              <a:cxn ang="0">
                <a:pos x="T10" y="T11"/>
              </a:cxn>
            </a:cxnLst>
            <a:rect l="0" t="0" r="r" b="b"/>
            <a:pathLst>
              <a:path w="289" h="308">
                <a:moveTo>
                  <a:pt x="259" y="242"/>
                </a:moveTo>
                <a:lnTo>
                  <a:pt x="259" y="242"/>
                </a:lnTo>
                <a:cubicBezTo>
                  <a:pt x="288" y="122"/>
                  <a:pt x="194" y="0"/>
                  <a:pt x="65" y="10"/>
                </a:cubicBezTo>
                <a:cubicBezTo>
                  <a:pt x="0" y="19"/>
                  <a:pt x="0" y="111"/>
                  <a:pt x="65" y="111"/>
                </a:cubicBezTo>
                <a:cubicBezTo>
                  <a:pt x="120" y="102"/>
                  <a:pt x="176" y="149"/>
                  <a:pt x="166" y="214"/>
                </a:cubicBezTo>
                <a:cubicBezTo>
                  <a:pt x="157" y="279"/>
                  <a:pt x="250" y="307"/>
                  <a:pt x="259" y="242"/>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03" name="Freeform 142"/>
          <p:cNvSpPr>
            <a:spLocks noChangeArrowheads="1"/>
          </p:cNvSpPr>
          <p:nvPr/>
        </p:nvSpPr>
        <p:spPr bwMode="auto">
          <a:xfrm>
            <a:off x="16861313" y="5889762"/>
            <a:ext cx="305549" cy="249078"/>
          </a:xfrm>
          <a:custGeom>
            <a:avLst/>
            <a:gdLst>
              <a:gd name="T0" fmla="*/ 28 w 1049"/>
              <a:gd name="T1" fmla="*/ 149 h 855"/>
              <a:gd name="T2" fmla="*/ 28 w 1049"/>
              <a:gd name="T3" fmla="*/ 149 h 855"/>
              <a:gd name="T4" fmla="*/ 18 w 1049"/>
              <a:gd name="T5" fmla="*/ 399 h 855"/>
              <a:gd name="T6" fmla="*/ 297 w 1049"/>
              <a:gd name="T7" fmla="*/ 845 h 855"/>
              <a:gd name="T8" fmla="*/ 343 w 1049"/>
              <a:gd name="T9" fmla="*/ 854 h 855"/>
              <a:gd name="T10" fmla="*/ 482 w 1049"/>
              <a:gd name="T11" fmla="*/ 799 h 855"/>
              <a:gd name="T12" fmla="*/ 613 w 1049"/>
              <a:gd name="T13" fmla="*/ 854 h 855"/>
              <a:gd name="T14" fmla="*/ 910 w 1049"/>
              <a:gd name="T15" fmla="*/ 92 h 855"/>
              <a:gd name="T16" fmla="*/ 882 w 1049"/>
              <a:gd name="T17" fmla="*/ 74 h 855"/>
              <a:gd name="T18" fmla="*/ 677 w 1049"/>
              <a:gd name="T19" fmla="*/ 0 h 855"/>
              <a:gd name="T20" fmla="*/ 482 w 1049"/>
              <a:gd name="T21" fmla="*/ 46 h 855"/>
              <a:gd name="T22" fmla="*/ 473 w 1049"/>
              <a:gd name="T23" fmla="*/ 46 h 855"/>
              <a:gd name="T24" fmla="*/ 426 w 1049"/>
              <a:gd name="T25" fmla="*/ 28 h 855"/>
              <a:gd name="T26" fmla="*/ 297 w 1049"/>
              <a:gd name="T27" fmla="*/ 0 h 855"/>
              <a:gd name="T28" fmla="*/ 288 w 1049"/>
              <a:gd name="T29" fmla="*/ 0 h 855"/>
              <a:gd name="T30" fmla="*/ 28 w 1049"/>
              <a:gd name="T31" fmla="*/ 149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9" h="855">
                <a:moveTo>
                  <a:pt x="28" y="149"/>
                </a:moveTo>
                <a:lnTo>
                  <a:pt x="28" y="149"/>
                </a:lnTo>
                <a:cubicBezTo>
                  <a:pt x="0" y="223"/>
                  <a:pt x="9" y="325"/>
                  <a:pt x="18" y="399"/>
                </a:cubicBezTo>
                <a:cubicBezTo>
                  <a:pt x="46" y="557"/>
                  <a:pt x="120" y="799"/>
                  <a:pt x="297" y="845"/>
                </a:cubicBezTo>
                <a:cubicBezTo>
                  <a:pt x="306" y="854"/>
                  <a:pt x="325" y="854"/>
                  <a:pt x="343" y="854"/>
                </a:cubicBezTo>
                <a:cubicBezTo>
                  <a:pt x="389" y="854"/>
                  <a:pt x="436" y="826"/>
                  <a:pt x="482" y="799"/>
                </a:cubicBezTo>
                <a:cubicBezTo>
                  <a:pt x="528" y="836"/>
                  <a:pt x="566" y="854"/>
                  <a:pt x="613" y="854"/>
                </a:cubicBezTo>
                <a:cubicBezTo>
                  <a:pt x="873" y="854"/>
                  <a:pt x="1048" y="288"/>
                  <a:pt x="910" y="92"/>
                </a:cubicBezTo>
                <a:cubicBezTo>
                  <a:pt x="900" y="83"/>
                  <a:pt x="891" y="74"/>
                  <a:pt x="882" y="74"/>
                </a:cubicBezTo>
                <a:cubicBezTo>
                  <a:pt x="836" y="18"/>
                  <a:pt x="751" y="0"/>
                  <a:pt x="677" y="0"/>
                </a:cubicBezTo>
                <a:cubicBezTo>
                  <a:pt x="603" y="0"/>
                  <a:pt x="528" y="18"/>
                  <a:pt x="482" y="46"/>
                </a:cubicBezTo>
                <a:cubicBezTo>
                  <a:pt x="482" y="46"/>
                  <a:pt x="482" y="46"/>
                  <a:pt x="473" y="46"/>
                </a:cubicBezTo>
                <a:cubicBezTo>
                  <a:pt x="473" y="46"/>
                  <a:pt x="436" y="28"/>
                  <a:pt x="426" y="28"/>
                </a:cubicBezTo>
                <a:cubicBezTo>
                  <a:pt x="389" y="9"/>
                  <a:pt x="343" y="0"/>
                  <a:pt x="297" y="0"/>
                </a:cubicBezTo>
                <a:lnTo>
                  <a:pt x="288" y="0"/>
                </a:lnTo>
                <a:cubicBezTo>
                  <a:pt x="185" y="0"/>
                  <a:pt x="65" y="37"/>
                  <a:pt x="28" y="149"/>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04" name="Freeform 143"/>
          <p:cNvSpPr>
            <a:spLocks noChangeArrowheads="1"/>
          </p:cNvSpPr>
          <p:nvPr/>
        </p:nvSpPr>
        <p:spPr bwMode="auto">
          <a:xfrm>
            <a:off x="16269471" y="8481969"/>
            <a:ext cx="292711" cy="173327"/>
          </a:xfrm>
          <a:custGeom>
            <a:avLst/>
            <a:gdLst>
              <a:gd name="T0" fmla="*/ 287 w 1004"/>
              <a:gd name="T1" fmla="*/ 326 h 596"/>
              <a:gd name="T2" fmla="*/ 287 w 1004"/>
              <a:gd name="T3" fmla="*/ 326 h 596"/>
              <a:gd name="T4" fmla="*/ 706 w 1004"/>
              <a:gd name="T5" fmla="*/ 280 h 596"/>
              <a:gd name="T6" fmla="*/ 613 w 1004"/>
              <a:gd name="T7" fmla="*/ 372 h 596"/>
              <a:gd name="T8" fmla="*/ 641 w 1004"/>
              <a:gd name="T9" fmla="*/ 446 h 596"/>
              <a:gd name="T10" fmla="*/ 883 w 1004"/>
              <a:gd name="T11" fmla="*/ 446 h 596"/>
              <a:gd name="T12" fmla="*/ 901 w 1004"/>
              <a:gd name="T13" fmla="*/ 446 h 596"/>
              <a:gd name="T14" fmla="*/ 929 w 1004"/>
              <a:gd name="T15" fmla="*/ 446 h 596"/>
              <a:gd name="T16" fmla="*/ 975 w 1004"/>
              <a:gd name="T17" fmla="*/ 446 h 596"/>
              <a:gd name="T18" fmla="*/ 994 w 1004"/>
              <a:gd name="T19" fmla="*/ 418 h 596"/>
              <a:gd name="T20" fmla="*/ 994 w 1004"/>
              <a:gd name="T21" fmla="*/ 84 h 596"/>
              <a:gd name="T22" fmla="*/ 929 w 1004"/>
              <a:gd name="T23" fmla="*/ 57 h 596"/>
              <a:gd name="T24" fmla="*/ 835 w 1004"/>
              <a:gd name="T25" fmla="*/ 149 h 596"/>
              <a:gd name="T26" fmla="*/ 158 w 1004"/>
              <a:gd name="T27" fmla="*/ 205 h 596"/>
              <a:gd name="T28" fmla="*/ 9 w 1004"/>
              <a:gd name="T29" fmla="*/ 595 h 596"/>
              <a:gd name="T30" fmla="*/ 186 w 1004"/>
              <a:gd name="T31" fmla="*/ 595 h 596"/>
              <a:gd name="T32" fmla="*/ 287 w 1004"/>
              <a:gd name="T33" fmla="*/ 32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4" h="596">
                <a:moveTo>
                  <a:pt x="287" y="326"/>
                </a:moveTo>
                <a:lnTo>
                  <a:pt x="287" y="326"/>
                </a:lnTo>
                <a:cubicBezTo>
                  <a:pt x="399" y="214"/>
                  <a:pt x="575" y="195"/>
                  <a:pt x="706" y="280"/>
                </a:cubicBezTo>
                <a:cubicBezTo>
                  <a:pt x="660" y="326"/>
                  <a:pt x="613" y="372"/>
                  <a:pt x="613" y="372"/>
                </a:cubicBezTo>
                <a:cubicBezTo>
                  <a:pt x="575" y="418"/>
                  <a:pt x="613" y="446"/>
                  <a:pt x="641" y="446"/>
                </a:cubicBezTo>
                <a:cubicBezTo>
                  <a:pt x="883" y="446"/>
                  <a:pt x="883" y="446"/>
                  <a:pt x="883" y="446"/>
                </a:cubicBezTo>
                <a:cubicBezTo>
                  <a:pt x="892" y="446"/>
                  <a:pt x="901" y="446"/>
                  <a:pt x="901" y="446"/>
                </a:cubicBezTo>
                <a:cubicBezTo>
                  <a:pt x="929" y="446"/>
                  <a:pt x="929" y="446"/>
                  <a:pt x="929" y="446"/>
                </a:cubicBezTo>
                <a:cubicBezTo>
                  <a:pt x="975" y="446"/>
                  <a:pt x="975" y="446"/>
                  <a:pt x="975" y="446"/>
                </a:cubicBezTo>
                <a:cubicBezTo>
                  <a:pt x="984" y="446"/>
                  <a:pt x="994" y="428"/>
                  <a:pt x="994" y="418"/>
                </a:cubicBezTo>
                <a:cubicBezTo>
                  <a:pt x="994" y="84"/>
                  <a:pt x="994" y="84"/>
                  <a:pt x="994" y="84"/>
                </a:cubicBezTo>
                <a:cubicBezTo>
                  <a:pt x="1003" y="57"/>
                  <a:pt x="966" y="20"/>
                  <a:pt x="929" y="57"/>
                </a:cubicBezTo>
                <a:cubicBezTo>
                  <a:pt x="929" y="57"/>
                  <a:pt x="872" y="112"/>
                  <a:pt x="835" y="149"/>
                </a:cubicBezTo>
                <a:cubicBezTo>
                  <a:pt x="632" y="0"/>
                  <a:pt x="344" y="20"/>
                  <a:pt x="158" y="205"/>
                </a:cubicBezTo>
                <a:cubicBezTo>
                  <a:pt x="56" y="317"/>
                  <a:pt x="0" y="455"/>
                  <a:pt x="9" y="595"/>
                </a:cubicBezTo>
                <a:cubicBezTo>
                  <a:pt x="186" y="595"/>
                  <a:pt x="186" y="595"/>
                  <a:pt x="186" y="595"/>
                </a:cubicBezTo>
                <a:cubicBezTo>
                  <a:pt x="176" y="502"/>
                  <a:pt x="213" y="400"/>
                  <a:pt x="287" y="326"/>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05" name="Freeform 144"/>
          <p:cNvSpPr>
            <a:spLocks noChangeArrowheads="1"/>
          </p:cNvSpPr>
          <p:nvPr/>
        </p:nvSpPr>
        <p:spPr bwMode="auto">
          <a:xfrm>
            <a:off x="16282309" y="8638607"/>
            <a:ext cx="288860" cy="170759"/>
          </a:xfrm>
          <a:custGeom>
            <a:avLst/>
            <a:gdLst>
              <a:gd name="T0" fmla="*/ 816 w 994"/>
              <a:gd name="T1" fmla="*/ 0 h 587"/>
              <a:gd name="T2" fmla="*/ 816 w 994"/>
              <a:gd name="T3" fmla="*/ 0 h 587"/>
              <a:gd name="T4" fmla="*/ 714 w 994"/>
              <a:gd name="T5" fmla="*/ 260 h 587"/>
              <a:gd name="T6" fmla="*/ 288 w 994"/>
              <a:gd name="T7" fmla="*/ 315 h 587"/>
              <a:gd name="T8" fmla="*/ 389 w 994"/>
              <a:gd name="T9" fmla="*/ 213 h 587"/>
              <a:gd name="T10" fmla="*/ 362 w 994"/>
              <a:gd name="T11" fmla="*/ 149 h 587"/>
              <a:gd name="T12" fmla="*/ 120 w 994"/>
              <a:gd name="T13" fmla="*/ 149 h 587"/>
              <a:gd name="T14" fmla="*/ 92 w 994"/>
              <a:gd name="T15" fmla="*/ 149 h 587"/>
              <a:gd name="T16" fmla="*/ 74 w 994"/>
              <a:gd name="T17" fmla="*/ 149 h 587"/>
              <a:gd name="T18" fmla="*/ 18 w 994"/>
              <a:gd name="T19" fmla="*/ 149 h 587"/>
              <a:gd name="T20" fmla="*/ 0 w 994"/>
              <a:gd name="T21" fmla="*/ 167 h 587"/>
              <a:gd name="T22" fmla="*/ 0 w 994"/>
              <a:gd name="T23" fmla="*/ 510 h 587"/>
              <a:gd name="T24" fmla="*/ 65 w 994"/>
              <a:gd name="T25" fmla="*/ 529 h 587"/>
              <a:gd name="T26" fmla="*/ 166 w 994"/>
              <a:gd name="T27" fmla="*/ 436 h 587"/>
              <a:gd name="T28" fmla="*/ 836 w 994"/>
              <a:gd name="T29" fmla="*/ 390 h 587"/>
              <a:gd name="T30" fmla="*/ 984 w 994"/>
              <a:gd name="T31" fmla="*/ 0 h 587"/>
              <a:gd name="T32" fmla="*/ 816 w 994"/>
              <a:gd name="T33"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587">
                <a:moveTo>
                  <a:pt x="816" y="0"/>
                </a:moveTo>
                <a:lnTo>
                  <a:pt x="816" y="0"/>
                </a:lnTo>
                <a:cubicBezTo>
                  <a:pt x="816" y="93"/>
                  <a:pt x="788" y="186"/>
                  <a:pt x="714" y="260"/>
                </a:cubicBezTo>
                <a:cubicBezTo>
                  <a:pt x="594" y="381"/>
                  <a:pt x="417" y="399"/>
                  <a:pt x="288" y="315"/>
                </a:cubicBezTo>
                <a:cubicBezTo>
                  <a:pt x="334" y="269"/>
                  <a:pt x="389" y="213"/>
                  <a:pt x="389" y="213"/>
                </a:cubicBezTo>
                <a:cubicBezTo>
                  <a:pt x="417" y="176"/>
                  <a:pt x="380" y="149"/>
                  <a:pt x="362" y="149"/>
                </a:cubicBezTo>
                <a:cubicBezTo>
                  <a:pt x="120" y="149"/>
                  <a:pt x="120" y="149"/>
                  <a:pt x="120" y="149"/>
                </a:cubicBezTo>
                <a:cubicBezTo>
                  <a:pt x="102" y="149"/>
                  <a:pt x="92" y="149"/>
                  <a:pt x="92" y="149"/>
                </a:cubicBezTo>
                <a:cubicBezTo>
                  <a:pt x="74" y="149"/>
                  <a:pt x="74" y="149"/>
                  <a:pt x="74" y="149"/>
                </a:cubicBezTo>
                <a:cubicBezTo>
                  <a:pt x="18" y="149"/>
                  <a:pt x="18" y="149"/>
                  <a:pt x="18" y="149"/>
                </a:cubicBezTo>
                <a:cubicBezTo>
                  <a:pt x="9" y="149"/>
                  <a:pt x="0" y="158"/>
                  <a:pt x="0" y="167"/>
                </a:cubicBezTo>
                <a:cubicBezTo>
                  <a:pt x="0" y="510"/>
                  <a:pt x="0" y="510"/>
                  <a:pt x="0" y="510"/>
                </a:cubicBezTo>
                <a:cubicBezTo>
                  <a:pt x="0" y="538"/>
                  <a:pt x="28" y="566"/>
                  <a:pt x="65" y="529"/>
                </a:cubicBezTo>
                <a:cubicBezTo>
                  <a:pt x="65" y="529"/>
                  <a:pt x="120" y="473"/>
                  <a:pt x="166" y="436"/>
                </a:cubicBezTo>
                <a:cubicBezTo>
                  <a:pt x="362" y="586"/>
                  <a:pt x="650" y="566"/>
                  <a:pt x="836" y="390"/>
                </a:cubicBezTo>
                <a:cubicBezTo>
                  <a:pt x="937" y="278"/>
                  <a:pt x="993" y="139"/>
                  <a:pt x="984" y="0"/>
                </a:cubicBezTo>
                <a:cubicBezTo>
                  <a:pt x="816" y="0"/>
                  <a:pt x="816" y="0"/>
                  <a:pt x="816" y="0"/>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06" name="Freeform 145"/>
          <p:cNvSpPr>
            <a:spLocks noChangeArrowheads="1"/>
          </p:cNvSpPr>
          <p:nvPr/>
        </p:nvSpPr>
        <p:spPr bwMode="auto">
          <a:xfrm>
            <a:off x="18966784" y="7805350"/>
            <a:ext cx="181018" cy="106564"/>
          </a:xfrm>
          <a:custGeom>
            <a:avLst/>
            <a:gdLst>
              <a:gd name="T0" fmla="*/ 177 w 623"/>
              <a:gd name="T1" fmla="*/ 195 h 364"/>
              <a:gd name="T2" fmla="*/ 177 w 623"/>
              <a:gd name="T3" fmla="*/ 195 h 364"/>
              <a:gd name="T4" fmla="*/ 437 w 623"/>
              <a:gd name="T5" fmla="*/ 168 h 364"/>
              <a:gd name="T6" fmla="*/ 380 w 623"/>
              <a:gd name="T7" fmla="*/ 223 h 364"/>
              <a:gd name="T8" fmla="*/ 400 w 623"/>
              <a:gd name="T9" fmla="*/ 269 h 364"/>
              <a:gd name="T10" fmla="*/ 548 w 623"/>
              <a:gd name="T11" fmla="*/ 269 h 364"/>
              <a:gd name="T12" fmla="*/ 557 w 623"/>
              <a:gd name="T13" fmla="*/ 269 h 364"/>
              <a:gd name="T14" fmla="*/ 576 w 623"/>
              <a:gd name="T15" fmla="*/ 269 h 364"/>
              <a:gd name="T16" fmla="*/ 603 w 623"/>
              <a:gd name="T17" fmla="*/ 269 h 364"/>
              <a:gd name="T18" fmla="*/ 622 w 623"/>
              <a:gd name="T19" fmla="*/ 251 h 364"/>
              <a:gd name="T20" fmla="*/ 622 w 623"/>
              <a:gd name="T21" fmla="*/ 46 h 364"/>
              <a:gd name="T22" fmla="*/ 576 w 623"/>
              <a:gd name="T23" fmla="*/ 28 h 364"/>
              <a:gd name="T24" fmla="*/ 520 w 623"/>
              <a:gd name="T25" fmla="*/ 94 h 364"/>
              <a:gd name="T26" fmla="*/ 103 w 623"/>
              <a:gd name="T27" fmla="*/ 121 h 364"/>
              <a:gd name="T28" fmla="*/ 9 w 623"/>
              <a:gd name="T29" fmla="*/ 363 h 364"/>
              <a:gd name="T30" fmla="*/ 112 w 623"/>
              <a:gd name="T31" fmla="*/ 363 h 364"/>
              <a:gd name="T32" fmla="*/ 177 w 623"/>
              <a:gd name="T33" fmla="*/ 19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3" h="364">
                <a:moveTo>
                  <a:pt x="177" y="195"/>
                </a:moveTo>
                <a:lnTo>
                  <a:pt x="177" y="195"/>
                </a:lnTo>
                <a:cubicBezTo>
                  <a:pt x="251" y="121"/>
                  <a:pt x="353" y="112"/>
                  <a:pt x="437" y="168"/>
                </a:cubicBezTo>
                <a:cubicBezTo>
                  <a:pt x="409" y="195"/>
                  <a:pt x="380" y="223"/>
                  <a:pt x="380" y="223"/>
                </a:cubicBezTo>
                <a:cubicBezTo>
                  <a:pt x="353" y="251"/>
                  <a:pt x="380" y="269"/>
                  <a:pt x="400" y="269"/>
                </a:cubicBezTo>
                <a:cubicBezTo>
                  <a:pt x="548" y="269"/>
                  <a:pt x="548" y="269"/>
                  <a:pt x="548" y="269"/>
                </a:cubicBezTo>
                <a:cubicBezTo>
                  <a:pt x="557" y="269"/>
                  <a:pt x="557" y="269"/>
                  <a:pt x="557" y="269"/>
                </a:cubicBezTo>
                <a:cubicBezTo>
                  <a:pt x="576" y="269"/>
                  <a:pt x="576" y="269"/>
                  <a:pt x="576" y="269"/>
                </a:cubicBezTo>
                <a:cubicBezTo>
                  <a:pt x="603" y="269"/>
                  <a:pt x="603" y="269"/>
                  <a:pt x="603" y="269"/>
                </a:cubicBezTo>
                <a:cubicBezTo>
                  <a:pt x="613" y="269"/>
                  <a:pt x="622" y="260"/>
                  <a:pt x="622" y="251"/>
                </a:cubicBezTo>
                <a:cubicBezTo>
                  <a:pt x="622" y="46"/>
                  <a:pt x="622" y="46"/>
                  <a:pt x="622" y="46"/>
                </a:cubicBezTo>
                <a:cubicBezTo>
                  <a:pt x="622" y="28"/>
                  <a:pt x="603" y="9"/>
                  <a:pt x="576" y="28"/>
                </a:cubicBezTo>
                <a:cubicBezTo>
                  <a:pt x="576" y="28"/>
                  <a:pt x="539" y="66"/>
                  <a:pt x="520" y="94"/>
                </a:cubicBezTo>
                <a:cubicBezTo>
                  <a:pt x="391" y="0"/>
                  <a:pt x="214" y="9"/>
                  <a:pt x="103" y="121"/>
                </a:cubicBezTo>
                <a:cubicBezTo>
                  <a:pt x="28" y="186"/>
                  <a:pt x="0" y="279"/>
                  <a:pt x="9" y="363"/>
                </a:cubicBezTo>
                <a:cubicBezTo>
                  <a:pt x="112" y="363"/>
                  <a:pt x="112" y="363"/>
                  <a:pt x="112" y="363"/>
                </a:cubicBezTo>
                <a:cubicBezTo>
                  <a:pt x="112" y="306"/>
                  <a:pt x="131" y="242"/>
                  <a:pt x="177" y="195"/>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07" name="Freeform 146"/>
          <p:cNvSpPr>
            <a:spLocks noChangeArrowheads="1"/>
          </p:cNvSpPr>
          <p:nvPr/>
        </p:nvSpPr>
        <p:spPr bwMode="auto">
          <a:xfrm>
            <a:off x="18974486" y="7900357"/>
            <a:ext cx="182303" cy="109133"/>
          </a:xfrm>
          <a:custGeom>
            <a:avLst/>
            <a:gdLst>
              <a:gd name="T0" fmla="*/ 511 w 624"/>
              <a:gd name="T1" fmla="*/ 0 h 373"/>
              <a:gd name="T2" fmla="*/ 511 w 624"/>
              <a:gd name="T3" fmla="*/ 0 h 373"/>
              <a:gd name="T4" fmla="*/ 446 w 624"/>
              <a:gd name="T5" fmla="*/ 167 h 373"/>
              <a:gd name="T6" fmla="*/ 177 w 624"/>
              <a:gd name="T7" fmla="*/ 195 h 373"/>
              <a:gd name="T8" fmla="*/ 241 w 624"/>
              <a:gd name="T9" fmla="*/ 140 h 373"/>
              <a:gd name="T10" fmla="*/ 223 w 624"/>
              <a:gd name="T11" fmla="*/ 93 h 373"/>
              <a:gd name="T12" fmla="*/ 75 w 624"/>
              <a:gd name="T13" fmla="*/ 93 h 373"/>
              <a:gd name="T14" fmla="*/ 55 w 624"/>
              <a:gd name="T15" fmla="*/ 93 h 373"/>
              <a:gd name="T16" fmla="*/ 46 w 624"/>
              <a:gd name="T17" fmla="*/ 93 h 373"/>
              <a:gd name="T18" fmla="*/ 9 w 624"/>
              <a:gd name="T19" fmla="*/ 93 h 373"/>
              <a:gd name="T20" fmla="*/ 0 w 624"/>
              <a:gd name="T21" fmla="*/ 112 h 373"/>
              <a:gd name="T22" fmla="*/ 0 w 624"/>
              <a:gd name="T23" fmla="*/ 315 h 373"/>
              <a:gd name="T24" fmla="*/ 37 w 624"/>
              <a:gd name="T25" fmla="*/ 335 h 373"/>
              <a:gd name="T26" fmla="*/ 103 w 624"/>
              <a:gd name="T27" fmla="*/ 278 h 373"/>
              <a:gd name="T28" fmla="*/ 520 w 624"/>
              <a:gd name="T29" fmla="*/ 241 h 373"/>
              <a:gd name="T30" fmla="*/ 612 w 624"/>
              <a:gd name="T31" fmla="*/ 0 h 373"/>
              <a:gd name="T32" fmla="*/ 511 w 624"/>
              <a:gd name="T33"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4" h="373">
                <a:moveTo>
                  <a:pt x="511" y="0"/>
                </a:moveTo>
                <a:lnTo>
                  <a:pt x="511" y="0"/>
                </a:lnTo>
                <a:cubicBezTo>
                  <a:pt x="511" y="66"/>
                  <a:pt x="492" y="121"/>
                  <a:pt x="446" y="167"/>
                </a:cubicBezTo>
                <a:cubicBezTo>
                  <a:pt x="372" y="241"/>
                  <a:pt x="260" y="251"/>
                  <a:pt x="177" y="195"/>
                </a:cubicBezTo>
                <a:cubicBezTo>
                  <a:pt x="204" y="167"/>
                  <a:pt x="241" y="140"/>
                  <a:pt x="241" y="140"/>
                </a:cubicBezTo>
                <a:cubicBezTo>
                  <a:pt x="260" y="112"/>
                  <a:pt x="241" y="93"/>
                  <a:pt x="223" y="93"/>
                </a:cubicBezTo>
                <a:cubicBezTo>
                  <a:pt x="75" y="93"/>
                  <a:pt x="75" y="93"/>
                  <a:pt x="75" y="93"/>
                </a:cubicBezTo>
                <a:cubicBezTo>
                  <a:pt x="66" y="93"/>
                  <a:pt x="55" y="93"/>
                  <a:pt x="55" y="93"/>
                </a:cubicBezTo>
                <a:cubicBezTo>
                  <a:pt x="46" y="93"/>
                  <a:pt x="46" y="93"/>
                  <a:pt x="46" y="93"/>
                </a:cubicBezTo>
                <a:cubicBezTo>
                  <a:pt x="9" y="93"/>
                  <a:pt x="9" y="93"/>
                  <a:pt x="9" y="93"/>
                </a:cubicBezTo>
                <a:cubicBezTo>
                  <a:pt x="9" y="93"/>
                  <a:pt x="0" y="103"/>
                  <a:pt x="0" y="112"/>
                </a:cubicBezTo>
                <a:cubicBezTo>
                  <a:pt x="0" y="315"/>
                  <a:pt x="0" y="315"/>
                  <a:pt x="0" y="315"/>
                </a:cubicBezTo>
                <a:cubicBezTo>
                  <a:pt x="0" y="335"/>
                  <a:pt x="18" y="353"/>
                  <a:pt x="37" y="335"/>
                </a:cubicBezTo>
                <a:cubicBezTo>
                  <a:pt x="37" y="335"/>
                  <a:pt x="75" y="297"/>
                  <a:pt x="103" y="278"/>
                </a:cubicBezTo>
                <a:cubicBezTo>
                  <a:pt x="232" y="372"/>
                  <a:pt x="409" y="363"/>
                  <a:pt x="520" y="241"/>
                </a:cubicBezTo>
                <a:cubicBezTo>
                  <a:pt x="585" y="177"/>
                  <a:pt x="623" y="93"/>
                  <a:pt x="612" y="0"/>
                </a:cubicBezTo>
                <a:cubicBezTo>
                  <a:pt x="511" y="0"/>
                  <a:pt x="511" y="0"/>
                  <a:pt x="511" y="0"/>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08" name="Freeform 147"/>
          <p:cNvSpPr>
            <a:spLocks noChangeArrowheads="1"/>
          </p:cNvSpPr>
          <p:nvPr/>
        </p:nvSpPr>
        <p:spPr bwMode="auto">
          <a:xfrm>
            <a:off x="15953649" y="6862963"/>
            <a:ext cx="181019" cy="105280"/>
          </a:xfrm>
          <a:custGeom>
            <a:avLst/>
            <a:gdLst>
              <a:gd name="T0" fmla="*/ 176 w 623"/>
              <a:gd name="T1" fmla="*/ 195 h 362"/>
              <a:gd name="T2" fmla="*/ 176 w 623"/>
              <a:gd name="T3" fmla="*/ 195 h 362"/>
              <a:gd name="T4" fmla="*/ 445 w 623"/>
              <a:gd name="T5" fmla="*/ 166 h 362"/>
              <a:gd name="T6" fmla="*/ 381 w 623"/>
              <a:gd name="T7" fmla="*/ 223 h 362"/>
              <a:gd name="T8" fmla="*/ 399 w 623"/>
              <a:gd name="T9" fmla="*/ 269 h 362"/>
              <a:gd name="T10" fmla="*/ 547 w 623"/>
              <a:gd name="T11" fmla="*/ 269 h 362"/>
              <a:gd name="T12" fmla="*/ 567 w 623"/>
              <a:gd name="T13" fmla="*/ 269 h 362"/>
              <a:gd name="T14" fmla="*/ 576 w 623"/>
              <a:gd name="T15" fmla="*/ 269 h 362"/>
              <a:gd name="T16" fmla="*/ 604 w 623"/>
              <a:gd name="T17" fmla="*/ 269 h 362"/>
              <a:gd name="T18" fmla="*/ 622 w 623"/>
              <a:gd name="T19" fmla="*/ 250 h 362"/>
              <a:gd name="T20" fmla="*/ 622 w 623"/>
              <a:gd name="T21" fmla="*/ 46 h 362"/>
              <a:gd name="T22" fmla="*/ 585 w 623"/>
              <a:gd name="T23" fmla="*/ 27 h 362"/>
              <a:gd name="T24" fmla="*/ 519 w 623"/>
              <a:gd name="T25" fmla="*/ 92 h 362"/>
              <a:gd name="T26" fmla="*/ 102 w 623"/>
              <a:gd name="T27" fmla="*/ 120 h 362"/>
              <a:gd name="T28" fmla="*/ 10 w 623"/>
              <a:gd name="T29" fmla="*/ 361 h 362"/>
              <a:gd name="T30" fmla="*/ 111 w 623"/>
              <a:gd name="T31" fmla="*/ 361 h 362"/>
              <a:gd name="T32" fmla="*/ 176 w 623"/>
              <a:gd name="T33" fmla="*/ 19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3" h="362">
                <a:moveTo>
                  <a:pt x="176" y="195"/>
                </a:moveTo>
                <a:lnTo>
                  <a:pt x="176" y="195"/>
                </a:lnTo>
                <a:cubicBezTo>
                  <a:pt x="250" y="129"/>
                  <a:pt x="362" y="111"/>
                  <a:pt x="445" y="166"/>
                </a:cubicBezTo>
                <a:cubicBezTo>
                  <a:pt x="418" y="195"/>
                  <a:pt x="381" y="223"/>
                  <a:pt x="381" y="223"/>
                </a:cubicBezTo>
                <a:cubicBezTo>
                  <a:pt x="362" y="250"/>
                  <a:pt x="381" y="269"/>
                  <a:pt x="399" y="269"/>
                </a:cubicBezTo>
                <a:cubicBezTo>
                  <a:pt x="547" y="269"/>
                  <a:pt x="547" y="269"/>
                  <a:pt x="547" y="269"/>
                </a:cubicBezTo>
                <a:cubicBezTo>
                  <a:pt x="557" y="269"/>
                  <a:pt x="567" y="269"/>
                  <a:pt x="567" y="269"/>
                </a:cubicBezTo>
                <a:cubicBezTo>
                  <a:pt x="576" y="269"/>
                  <a:pt x="576" y="269"/>
                  <a:pt x="576" y="269"/>
                </a:cubicBezTo>
                <a:cubicBezTo>
                  <a:pt x="604" y="269"/>
                  <a:pt x="604" y="269"/>
                  <a:pt x="604" y="269"/>
                </a:cubicBezTo>
                <a:cubicBezTo>
                  <a:pt x="613" y="269"/>
                  <a:pt x="622" y="260"/>
                  <a:pt x="622" y="250"/>
                </a:cubicBezTo>
                <a:cubicBezTo>
                  <a:pt x="622" y="46"/>
                  <a:pt x="622" y="46"/>
                  <a:pt x="622" y="46"/>
                </a:cubicBezTo>
                <a:cubicBezTo>
                  <a:pt x="622" y="27"/>
                  <a:pt x="604" y="9"/>
                  <a:pt x="585" y="27"/>
                </a:cubicBezTo>
                <a:cubicBezTo>
                  <a:pt x="585" y="27"/>
                  <a:pt x="547" y="64"/>
                  <a:pt x="519" y="92"/>
                </a:cubicBezTo>
                <a:cubicBezTo>
                  <a:pt x="390" y="0"/>
                  <a:pt x="213" y="9"/>
                  <a:pt x="102" y="120"/>
                </a:cubicBezTo>
                <a:cubicBezTo>
                  <a:pt x="37" y="186"/>
                  <a:pt x="0" y="278"/>
                  <a:pt x="10" y="361"/>
                </a:cubicBezTo>
                <a:cubicBezTo>
                  <a:pt x="111" y="361"/>
                  <a:pt x="111" y="361"/>
                  <a:pt x="111" y="361"/>
                </a:cubicBezTo>
                <a:cubicBezTo>
                  <a:pt x="111" y="306"/>
                  <a:pt x="130" y="241"/>
                  <a:pt x="176" y="195"/>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09" name="Freeform 148"/>
          <p:cNvSpPr>
            <a:spLocks noChangeArrowheads="1"/>
          </p:cNvSpPr>
          <p:nvPr/>
        </p:nvSpPr>
        <p:spPr bwMode="auto">
          <a:xfrm>
            <a:off x="15961353" y="6956688"/>
            <a:ext cx="181019" cy="107848"/>
          </a:xfrm>
          <a:custGeom>
            <a:avLst/>
            <a:gdLst>
              <a:gd name="T0" fmla="*/ 510 w 623"/>
              <a:gd name="T1" fmla="*/ 0 h 372"/>
              <a:gd name="T2" fmla="*/ 510 w 623"/>
              <a:gd name="T3" fmla="*/ 0 h 372"/>
              <a:gd name="T4" fmla="*/ 445 w 623"/>
              <a:gd name="T5" fmla="*/ 168 h 372"/>
              <a:gd name="T6" fmla="*/ 185 w 623"/>
              <a:gd name="T7" fmla="*/ 205 h 372"/>
              <a:gd name="T8" fmla="*/ 242 w 623"/>
              <a:gd name="T9" fmla="*/ 139 h 372"/>
              <a:gd name="T10" fmla="*/ 222 w 623"/>
              <a:gd name="T11" fmla="*/ 93 h 372"/>
              <a:gd name="T12" fmla="*/ 74 w 623"/>
              <a:gd name="T13" fmla="*/ 93 h 372"/>
              <a:gd name="T14" fmla="*/ 65 w 623"/>
              <a:gd name="T15" fmla="*/ 93 h 372"/>
              <a:gd name="T16" fmla="*/ 46 w 623"/>
              <a:gd name="T17" fmla="*/ 93 h 372"/>
              <a:gd name="T18" fmla="*/ 19 w 623"/>
              <a:gd name="T19" fmla="*/ 93 h 372"/>
              <a:gd name="T20" fmla="*/ 0 w 623"/>
              <a:gd name="T21" fmla="*/ 111 h 372"/>
              <a:gd name="T22" fmla="*/ 0 w 623"/>
              <a:gd name="T23" fmla="*/ 316 h 372"/>
              <a:gd name="T24" fmla="*/ 46 w 623"/>
              <a:gd name="T25" fmla="*/ 334 h 372"/>
              <a:gd name="T26" fmla="*/ 102 w 623"/>
              <a:gd name="T27" fmla="*/ 279 h 372"/>
              <a:gd name="T28" fmla="*/ 519 w 623"/>
              <a:gd name="T29" fmla="*/ 242 h 372"/>
              <a:gd name="T30" fmla="*/ 613 w 623"/>
              <a:gd name="T31" fmla="*/ 0 h 372"/>
              <a:gd name="T32" fmla="*/ 510 w 623"/>
              <a:gd name="T3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3" h="372">
                <a:moveTo>
                  <a:pt x="510" y="0"/>
                </a:moveTo>
                <a:lnTo>
                  <a:pt x="510" y="0"/>
                </a:lnTo>
                <a:cubicBezTo>
                  <a:pt x="510" y="65"/>
                  <a:pt x="491" y="121"/>
                  <a:pt x="445" y="168"/>
                </a:cubicBezTo>
                <a:cubicBezTo>
                  <a:pt x="371" y="242"/>
                  <a:pt x="269" y="251"/>
                  <a:pt x="185" y="205"/>
                </a:cubicBezTo>
                <a:cubicBezTo>
                  <a:pt x="213" y="177"/>
                  <a:pt x="242" y="139"/>
                  <a:pt x="242" y="139"/>
                </a:cubicBezTo>
                <a:cubicBezTo>
                  <a:pt x="269" y="111"/>
                  <a:pt x="242" y="93"/>
                  <a:pt x="222" y="93"/>
                </a:cubicBezTo>
                <a:cubicBezTo>
                  <a:pt x="74" y="93"/>
                  <a:pt x="74" y="93"/>
                  <a:pt x="74" y="93"/>
                </a:cubicBezTo>
                <a:cubicBezTo>
                  <a:pt x="65" y="93"/>
                  <a:pt x="65" y="93"/>
                  <a:pt x="65" y="93"/>
                </a:cubicBezTo>
                <a:cubicBezTo>
                  <a:pt x="46" y="93"/>
                  <a:pt x="46" y="93"/>
                  <a:pt x="46" y="93"/>
                </a:cubicBezTo>
                <a:cubicBezTo>
                  <a:pt x="19" y="93"/>
                  <a:pt x="19" y="93"/>
                  <a:pt x="19" y="93"/>
                </a:cubicBezTo>
                <a:cubicBezTo>
                  <a:pt x="9" y="93"/>
                  <a:pt x="0" y="102"/>
                  <a:pt x="0" y="111"/>
                </a:cubicBezTo>
                <a:cubicBezTo>
                  <a:pt x="0" y="316"/>
                  <a:pt x="0" y="316"/>
                  <a:pt x="0" y="316"/>
                </a:cubicBezTo>
                <a:cubicBezTo>
                  <a:pt x="0" y="344"/>
                  <a:pt x="19" y="362"/>
                  <a:pt x="46" y="334"/>
                </a:cubicBezTo>
                <a:cubicBezTo>
                  <a:pt x="46" y="334"/>
                  <a:pt x="83" y="297"/>
                  <a:pt x="102" y="279"/>
                </a:cubicBezTo>
                <a:cubicBezTo>
                  <a:pt x="231" y="371"/>
                  <a:pt x="408" y="362"/>
                  <a:pt x="519" y="242"/>
                </a:cubicBezTo>
                <a:cubicBezTo>
                  <a:pt x="585" y="177"/>
                  <a:pt x="622" y="93"/>
                  <a:pt x="613" y="0"/>
                </a:cubicBezTo>
                <a:cubicBezTo>
                  <a:pt x="510" y="0"/>
                  <a:pt x="510" y="0"/>
                  <a:pt x="510" y="0"/>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nvGrpSpPr>
          <p:cNvPr id="9" name="Group 8"/>
          <p:cNvGrpSpPr/>
          <p:nvPr/>
        </p:nvGrpSpPr>
        <p:grpSpPr>
          <a:xfrm>
            <a:off x="18807590" y="9289547"/>
            <a:ext cx="299130" cy="344087"/>
            <a:chOff x="18802061" y="9288470"/>
            <a:chExt cx="299095" cy="344047"/>
          </a:xfrm>
        </p:grpSpPr>
        <p:sp>
          <p:nvSpPr>
            <p:cNvPr id="210" name="Freeform 149"/>
            <p:cNvSpPr>
              <a:spLocks noChangeArrowheads="1"/>
            </p:cNvSpPr>
            <p:nvPr/>
          </p:nvSpPr>
          <p:spPr bwMode="auto">
            <a:xfrm>
              <a:off x="18802061" y="9456643"/>
              <a:ext cx="94992" cy="94998"/>
            </a:xfrm>
            <a:custGeom>
              <a:avLst/>
              <a:gdLst>
                <a:gd name="T0" fmla="*/ 297 w 326"/>
                <a:gd name="T1" fmla="*/ 112 h 327"/>
                <a:gd name="T2" fmla="*/ 297 w 326"/>
                <a:gd name="T3" fmla="*/ 112 h 327"/>
                <a:gd name="T4" fmla="*/ 214 w 326"/>
                <a:gd name="T5" fmla="*/ 297 h 327"/>
                <a:gd name="T6" fmla="*/ 28 w 326"/>
                <a:gd name="T7" fmla="*/ 204 h 327"/>
                <a:gd name="T8" fmla="*/ 121 w 326"/>
                <a:gd name="T9" fmla="*/ 28 h 327"/>
                <a:gd name="T10" fmla="*/ 297 w 326"/>
                <a:gd name="T11" fmla="*/ 112 h 327"/>
              </a:gdLst>
              <a:ahLst/>
              <a:cxnLst>
                <a:cxn ang="0">
                  <a:pos x="T0" y="T1"/>
                </a:cxn>
                <a:cxn ang="0">
                  <a:pos x="T2" y="T3"/>
                </a:cxn>
                <a:cxn ang="0">
                  <a:pos x="T4" y="T5"/>
                </a:cxn>
                <a:cxn ang="0">
                  <a:pos x="T6" y="T7"/>
                </a:cxn>
                <a:cxn ang="0">
                  <a:pos x="T8" y="T9"/>
                </a:cxn>
                <a:cxn ang="0">
                  <a:pos x="T10" y="T11"/>
                </a:cxn>
              </a:cxnLst>
              <a:rect l="0" t="0" r="r" b="b"/>
              <a:pathLst>
                <a:path w="326" h="327">
                  <a:moveTo>
                    <a:pt x="297" y="112"/>
                  </a:moveTo>
                  <a:lnTo>
                    <a:pt x="297" y="112"/>
                  </a:lnTo>
                  <a:cubicBezTo>
                    <a:pt x="325" y="186"/>
                    <a:pt x="288" y="269"/>
                    <a:pt x="214" y="297"/>
                  </a:cubicBezTo>
                  <a:cubicBezTo>
                    <a:pt x="140" y="326"/>
                    <a:pt x="56" y="278"/>
                    <a:pt x="28" y="204"/>
                  </a:cubicBezTo>
                  <a:cubicBezTo>
                    <a:pt x="0" y="130"/>
                    <a:pt x="46" y="55"/>
                    <a:pt x="121" y="28"/>
                  </a:cubicBezTo>
                  <a:cubicBezTo>
                    <a:pt x="195" y="0"/>
                    <a:pt x="269" y="37"/>
                    <a:pt x="297" y="112"/>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11" name="Freeform 150"/>
            <p:cNvSpPr>
              <a:spLocks noChangeArrowheads="1"/>
            </p:cNvSpPr>
            <p:nvPr/>
          </p:nvSpPr>
          <p:spPr bwMode="auto">
            <a:xfrm>
              <a:off x="18855975" y="9366779"/>
              <a:ext cx="151474" cy="224657"/>
            </a:xfrm>
            <a:custGeom>
              <a:avLst/>
              <a:gdLst>
                <a:gd name="T0" fmla="*/ 408 w 521"/>
                <a:gd name="T1" fmla="*/ 678 h 771"/>
                <a:gd name="T2" fmla="*/ 408 w 521"/>
                <a:gd name="T3" fmla="*/ 678 h 771"/>
                <a:gd name="T4" fmla="*/ 418 w 521"/>
                <a:gd name="T5" fmla="*/ 669 h 771"/>
                <a:gd name="T6" fmla="*/ 418 w 521"/>
                <a:gd name="T7" fmla="*/ 659 h 771"/>
                <a:gd name="T8" fmla="*/ 418 w 521"/>
                <a:gd name="T9" fmla="*/ 659 h 771"/>
                <a:gd name="T10" fmla="*/ 205 w 521"/>
                <a:gd name="T11" fmla="*/ 55 h 771"/>
                <a:gd name="T12" fmla="*/ 177 w 521"/>
                <a:gd name="T13" fmla="*/ 46 h 771"/>
                <a:gd name="T14" fmla="*/ 139 w 521"/>
                <a:gd name="T15" fmla="*/ 27 h 771"/>
                <a:gd name="T16" fmla="*/ 19 w 521"/>
                <a:gd name="T17" fmla="*/ 64 h 771"/>
                <a:gd name="T18" fmla="*/ 56 w 521"/>
                <a:gd name="T19" fmla="*/ 186 h 771"/>
                <a:gd name="T20" fmla="*/ 121 w 521"/>
                <a:gd name="T21" fmla="*/ 213 h 771"/>
                <a:gd name="T22" fmla="*/ 251 w 521"/>
                <a:gd name="T23" fmla="*/ 594 h 771"/>
                <a:gd name="T24" fmla="*/ 233 w 521"/>
                <a:gd name="T25" fmla="*/ 641 h 771"/>
                <a:gd name="T26" fmla="*/ 270 w 521"/>
                <a:gd name="T27" fmla="*/ 761 h 771"/>
                <a:gd name="T28" fmla="*/ 344 w 521"/>
                <a:gd name="T29" fmla="*/ 761 h 771"/>
                <a:gd name="T30" fmla="*/ 390 w 521"/>
                <a:gd name="T31" fmla="*/ 724 h 771"/>
                <a:gd name="T32" fmla="*/ 408 w 521"/>
                <a:gd name="T33" fmla="*/ 678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1" h="771">
                  <a:moveTo>
                    <a:pt x="408" y="678"/>
                  </a:moveTo>
                  <a:lnTo>
                    <a:pt x="408" y="678"/>
                  </a:lnTo>
                  <a:cubicBezTo>
                    <a:pt x="418" y="678"/>
                    <a:pt x="418" y="669"/>
                    <a:pt x="418" y="669"/>
                  </a:cubicBezTo>
                  <a:cubicBezTo>
                    <a:pt x="418" y="659"/>
                    <a:pt x="418" y="659"/>
                    <a:pt x="418" y="659"/>
                  </a:cubicBezTo>
                  <a:lnTo>
                    <a:pt x="418" y="659"/>
                  </a:lnTo>
                  <a:cubicBezTo>
                    <a:pt x="520" y="427"/>
                    <a:pt x="427" y="167"/>
                    <a:pt x="205" y="55"/>
                  </a:cubicBezTo>
                  <a:cubicBezTo>
                    <a:pt x="177" y="46"/>
                    <a:pt x="177" y="46"/>
                    <a:pt x="177" y="46"/>
                  </a:cubicBezTo>
                  <a:cubicBezTo>
                    <a:pt x="139" y="27"/>
                    <a:pt x="139" y="27"/>
                    <a:pt x="139" y="27"/>
                  </a:cubicBezTo>
                  <a:cubicBezTo>
                    <a:pt x="93" y="0"/>
                    <a:pt x="37" y="18"/>
                    <a:pt x="19" y="64"/>
                  </a:cubicBezTo>
                  <a:cubicBezTo>
                    <a:pt x="0" y="112"/>
                    <a:pt x="19" y="167"/>
                    <a:pt x="56" y="186"/>
                  </a:cubicBezTo>
                  <a:cubicBezTo>
                    <a:pt x="121" y="213"/>
                    <a:pt x="121" y="213"/>
                    <a:pt x="121" y="213"/>
                  </a:cubicBezTo>
                  <a:cubicBezTo>
                    <a:pt x="260" y="287"/>
                    <a:pt x="325" y="455"/>
                    <a:pt x="251" y="594"/>
                  </a:cubicBezTo>
                  <a:cubicBezTo>
                    <a:pt x="233" y="641"/>
                    <a:pt x="233" y="641"/>
                    <a:pt x="233" y="641"/>
                  </a:cubicBezTo>
                  <a:cubicBezTo>
                    <a:pt x="214" y="687"/>
                    <a:pt x="233" y="743"/>
                    <a:pt x="270" y="761"/>
                  </a:cubicBezTo>
                  <a:cubicBezTo>
                    <a:pt x="297" y="770"/>
                    <a:pt x="316" y="770"/>
                    <a:pt x="344" y="761"/>
                  </a:cubicBezTo>
                  <a:cubicBezTo>
                    <a:pt x="362" y="761"/>
                    <a:pt x="381" y="743"/>
                    <a:pt x="390" y="724"/>
                  </a:cubicBezTo>
                  <a:lnTo>
                    <a:pt x="408" y="678"/>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12" name="Freeform 151"/>
            <p:cNvSpPr>
              <a:spLocks noChangeArrowheads="1"/>
            </p:cNvSpPr>
            <p:nvPr/>
          </p:nvSpPr>
          <p:spPr bwMode="auto">
            <a:xfrm>
              <a:off x="18893201" y="9288470"/>
              <a:ext cx="207955" cy="344047"/>
            </a:xfrm>
            <a:custGeom>
              <a:avLst/>
              <a:gdLst>
                <a:gd name="T0" fmla="*/ 529 w 716"/>
                <a:gd name="T1" fmla="*/ 1124 h 1180"/>
                <a:gd name="T2" fmla="*/ 529 w 716"/>
                <a:gd name="T3" fmla="*/ 1124 h 1180"/>
                <a:gd name="T4" fmla="*/ 548 w 716"/>
                <a:gd name="T5" fmla="*/ 1077 h 1180"/>
                <a:gd name="T6" fmla="*/ 548 w 716"/>
                <a:gd name="T7" fmla="*/ 1077 h 1180"/>
                <a:gd name="T8" fmla="*/ 557 w 716"/>
                <a:gd name="T9" fmla="*/ 1050 h 1180"/>
                <a:gd name="T10" fmla="*/ 566 w 716"/>
                <a:gd name="T11" fmla="*/ 1031 h 1180"/>
                <a:gd name="T12" fmla="*/ 204 w 716"/>
                <a:gd name="T13" fmla="*/ 57 h 1180"/>
                <a:gd name="T14" fmla="*/ 204 w 716"/>
                <a:gd name="T15" fmla="*/ 46 h 1180"/>
                <a:gd name="T16" fmla="*/ 130 w 716"/>
                <a:gd name="T17" fmla="*/ 19 h 1180"/>
                <a:gd name="T18" fmla="*/ 29 w 716"/>
                <a:gd name="T19" fmla="*/ 57 h 1180"/>
                <a:gd name="T20" fmla="*/ 66 w 716"/>
                <a:gd name="T21" fmla="*/ 168 h 1180"/>
                <a:gd name="T22" fmla="*/ 130 w 716"/>
                <a:gd name="T23" fmla="*/ 196 h 1180"/>
                <a:gd name="T24" fmla="*/ 130 w 716"/>
                <a:gd name="T25" fmla="*/ 196 h 1180"/>
                <a:gd name="T26" fmla="*/ 409 w 716"/>
                <a:gd name="T27" fmla="*/ 994 h 1180"/>
                <a:gd name="T28" fmla="*/ 381 w 716"/>
                <a:gd name="T29" fmla="*/ 1050 h 1180"/>
                <a:gd name="T30" fmla="*/ 418 w 716"/>
                <a:gd name="T31" fmla="*/ 1151 h 1180"/>
                <a:gd name="T32" fmla="*/ 529 w 716"/>
                <a:gd name="T33" fmla="*/ 1124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6" h="1180">
                  <a:moveTo>
                    <a:pt x="529" y="1124"/>
                  </a:moveTo>
                  <a:lnTo>
                    <a:pt x="529" y="1124"/>
                  </a:lnTo>
                  <a:cubicBezTo>
                    <a:pt x="548" y="1077"/>
                    <a:pt x="548" y="1077"/>
                    <a:pt x="548" y="1077"/>
                  </a:cubicBezTo>
                  <a:lnTo>
                    <a:pt x="548" y="1077"/>
                  </a:lnTo>
                  <a:cubicBezTo>
                    <a:pt x="557" y="1050"/>
                    <a:pt x="557" y="1050"/>
                    <a:pt x="557" y="1050"/>
                  </a:cubicBezTo>
                  <a:cubicBezTo>
                    <a:pt x="566" y="1050"/>
                    <a:pt x="566" y="1040"/>
                    <a:pt x="566" y="1031"/>
                  </a:cubicBezTo>
                  <a:cubicBezTo>
                    <a:pt x="715" y="669"/>
                    <a:pt x="566" y="242"/>
                    <a:pt x="204" y="57"/>
                  </a:cubicBezTo>
                  <a:lnTo>
                    <a:pt x="204" y="46"/>
                  </a:lnTo>
                  <a:cubicBezTo>
                    <a:pt x="130" y="19"/>
                    <a:pt x="130" y="19"/>
                    <a:pt x="130" y="19"/>
                  </a:cubicBezTo>
                  <a:cubicBezTo>
                    <a:pt x="93" y="0"/>
                    <a:pt x="47" y="19"/>
                    <a:pt x="29" y="57"/>
                  </a:cubicBezTo>
                  <a:cubicBezTo>
                    <a:pt x="0" y="94"/>
                    <a:pt x="18" y="140"/>
                    <a:pt x="66" y="168"/>
                  </a:cubicBezTo>
                  <a:cubicBezTo>
                    <a:pt x="130" y="196"/>
                    <a:pt x="130" y="196"/>
                    <a:pt x="130" y="196"/>
                  </a:cubicBezTo>
                  <a:lnTo>
                    <a:pt x="130" y="196"/>
                  </a:lnTo>
                  <a:cubicBezTo>
                    <a:pt x="418" y="345"/>
                    <a:pt x="538" y="697"/>
                    <a:pt x="409" y="994"/>
                  </a:cubicBezTo>
                  <a:cubicBezTo>
                    <a:pt x="381" y="1050"/>
                    <a:pt x="381" y="1050"/>
                    <a:pt x="381" y="1050"/>
                  </a:cubicBezTo>
                  <a:cubicBezTo>
                    <a:pt x="363" y="1087"/>
                    <a:pt x="381" y="1133"/>
                    <a:pt x="418" y="1151"/>
                  </a:cubicBezTo>
                  <a:cubicBezTo>
                    <a:pt x="464" y="1179"/>
                    <a:pt x="511" y="1161"/>
                    <a:pt x="529" y="1124"/>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sp>
        <p:nvSpPr>
          <p:cNvPr id="213" name="Freeform 152"/>
          <p:cNvSpPr>
            <a:spLocks noChangeArrowheads="1"/>
          </p:cNvSpPr>
          <p:nvPr/>
        </p:nvSpPr>
        <p:spPr bwMode="auto">
          <a:xfrm>
            <a:off x="17595659" y="7946580"/>
            <a:ext cx="338929" cy="286311"/>
          </a:xfrm>
          <a:custGeom>
            <a:avLst/>
            <a:gdLst>
              <a:gd name="T0" fmla="*/ 20 w 1163"/>
              <a:gd name="T1" fmla="*/ 279 h 985"/>
              <a:gd name="T2" fmla="*/ 20 w 1163"/>
              <a:gd name="T3" fmla="*/ 279 h 985"/>
              <a:gd name="T4" fmla="*/ 0 w 1163"/>
              <a:gd name="T5" fmla="*/ 306 h 985"/>
              <a:gd name="T6" fmla="*/ 20 w 1163"/>
              <a:gd name="T7" fmla="*/ 334 h 985"/>
              <a:gd name="T8" fmla="*/ 122 w 1163"/>
              <a:gd name="T9" fmla="*/ 437 h 985"/>
              <a:gd name="T10" fmla="*/ 660 w 1163"/>
              <a:gd name="T11" fmla="*/ 984 h 985"/>
              <a:gd name="T12" fmla="*/ 1162 w 1163"/>
              <a:gd name="T13" fmla="*/ 483 h 985"/>
              <a:gd name="T14" fmla="*/ 1050 w 1163"/>
              <a:gd name="T15" fmla="*/ 539 h 985"/>
              <a:gd name="T16" fmla="*/ 762 w 1163"/>
              <a:gd name="T17" fmla="*/ 399 h 985"/>
              <a:gd name="T18" fmla="*/ 771 w 1163"/>
              <a:gd name="T19" fmla="*/ 343 h 985"/>
              <a:gd name="T20" fmla="*/ 474 w 1163"/>
              <a:gd name="T21" fmla="*/ 0 h 985"/>
              <a:gd name="T22" fmla="*/ 159 w 1163"/>
              <a:gd name="T23" fmla="*/ 205 h 985"/>
              <a:gd name="T24" fmla="*/ 20 w 1163"/>
              <a:gd name="T25" fmla="*/ 279 h 985"/>
              <a:gd name="T26" fmla="*/ 298 w 1163"/>
              <a:gd name="T27" fmla="*/ 334 h 985"/>
              <a:gd name="T28" fmla="*/ 298 w 1163"/>
              <a:gd name="T29" fmla="*/ 334 h 985"/>
              <a:gd name="T30" fmla="*/ 251 w 1163"/>
              <a:gd name="T31" fmla="*/ 288 h 985"/>
              <a:gd name="T32" fmla="*/ 298 w 1163"/>
              <a:gd name="T33" fmla="*/ 232 h 985"/>
              <a:gd name="T34" fmla="*/ 345 w 1163"/>
              <a:gd name="T35" fmla="*/ 288 h 985"/>
              <a:gd name="T36" fmla="*/ 298 w 1163"/>
              <a:gd name="T37" fmla="*/ 334 h 985"/>
              <a:gd name="T38" fmla="*/ 20 w 1163"/>
              <a:gd name="T39" fmla="*/ 279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3" h="985">
                <a:moveTo>
                  <a:pt x="20" y="279"/>
                </a:moveTo>
                <a:lnTo>
                  <a:pt x="20" y="279"/>
                </a:lnTo>
                <a:cubicBezTo>
                  <a:pt x="11" y="279"/>
                  <a:pt x="0" y="297"/>
                  <a:pt x="0" y="306"/>
                </a:cubicBezTo>
                <a:cubicBezTo>
                  <a:pt x="0" y="316"/>
                  <a:pt x="11" y="325"/>
                  <a:pt x="20" y="334"/>
                </a:cubicBezTo>
                <a:cubicBezTo>
                  <a:pt x="122" y="437"/>
                  <a:pt x="122" y="437"/>
                  <a:pt x="122" y="437"/>
                </a:cubicBezTo>
                <a:cubicBezTo>
                  <a:pt x="112" y="771"/>
                  <a:pt x="335" y="984"/>
                  <a:pt x="660" y="984"/>
                </a:cubicBezTo>
                <a:cubicBezTo>
                  <a:pt x="939" y="984"/>
                  <a:pt x="1162" y="687"/>
                  <a:pt x="1162" y="483"/>
                </a:cubicBezTo>
                <a:cubicBezTo>
                  <a:pt x="1162" y="390"/>
                  <a:pt x="1125" y="493"/>
                  <a:pt x="1050" y="539"/>
                </a:cubicBezTo>
                <a:cubicBezTo>
                  <a:pt x="976" y="585"/>
                  <a:pt x="762" y="622"/>
                  <a:pt x="762" y="399"/>
                </a:cubicBezTo>
                <a:cubicBezTo>
                  <a:pt x="771" y="380"/>
                  <a:pt x="771" y="362"/>
                  <a:pt x="771" y="343"/>
                </a:cubicBezTo>
                <a:cubicBezTo>
                  <a:pt x="771" y="168"/>
                  <a:pt x="660" y="0"/>
                  <a:pt x="474" y="0"/>
                </a:cubicBezTo>
                <a:cubicBezTo>
                  <a:pt x="308" y="0"/>
                  <a:pt x="186" y="102"/>
                  <a:pt x="159" y="205"/>
                </a:cubicBezTo>
                <a:cubicBezTo>
                  <a:pt x="20" y="279"/>
                  <a:pt x="20" y="279"/>
                  <a:pt x="20" y="279"/>
                </a:cubicBezTo>
                <a:lnTo>
                  <a:pt x="298" y="334"/>
                </a:lnTo>
                <a:lnTo>
                  <a:pt x="298" y="334"/>
                </a:lnTo>
                <a:cubicBezTo>
                  <a:pt x="271" y="334"/>
                  <a:pt x="251" y="306"/>
                  <a:pt x="251" y="288"/>
                </a:cubicBezTo>
                <a:cubicBezTo>
                  <a:pt x="251" y="260"/>
                  <a:pt x="271" y="232"/>
                  <a:pt x="298" y="232"/>
                </a:cubicBezTo>
                <a:cubicBezTo>
                  <a:pt x="326" y="232"/>
                  <a:pt x="345" y="260"/>
                  <a:pt x="345" y="288"/>
                </a:cubicBezTo>
                <a:cubicBezTo>
                  <a:pt x="345" y="306"/>
                  <a:pt x="326" y="334"/>
                  <a:pt x="298" y="334"/>
                </a:cubicBezTo>
                <a:lnTo>
                  <a:pt x="20" y="279"/>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14" name="Freeform 153"/>
          <p:cNvSpPr>
            <a:spLocks noChangeArrowheads="1"/>
          </p:cNvSpPr>
          <p:nvPr/>
        </p:nvSpPr>
        <p:spPr bwMode="auto">
          <a:xfrm>
            <a:off x="20061884" y="5867934"/>
            <a:ext cx="344065" cy="445516"/>
          </a:xfrm>
          <a:custGeom>
            <a:avLst/>
            <a:gdLst>
              <a:gd name="T0" fmla="*/ 1152 w 1181"/>
              <a:gd name="T1" fmla="*/ 1383 h 1532"/>
              <a:gd name="T2" fmla="*/ 651 w 1181"/>
              <a:gd name="T3" fmla="*/ 1160 h 1532"/>
              <a:gd name="T4" fmla="*/ 1059 w 1181"/>
              <a:gd name="T5" fmla="*/ 203 h 1532"/>
              <a:gd name="T6" fmla="*/ 446 w 1181"/>
              <a:gd name="T7" fmla="*/ 1068 h 1532"/>
              <a:gd name="T8" fmla="*/ 0 w 1181"/>
              <a:gd name="T9" fmla="*/ 873 h 1532"/>
              <a:gd name="T10" fmla="*/ 1180 w 1181"/>
              <a:gd name="T11" fmla="*/ 0 h 1532"/>
              <a:gd name="T12" fmla="*/ 1152 w 1181"/>
              <a:gd name="T13" fmla="*/ 1383 h 1532"/>
              <a:gd name="T14" fmla="*/ 502 w 1181"/>
              <a:gd name="T15" fmla="*/ 1531 h 1532"/>
              <a:gd name="T16" fmla="*/ 428 w 1181"/>
              <a:gd name="T17" fmla="*/ 1207 h 1532"/>
              <a:gd name="T18" fmla="*/ 706 w 1181"/>
              <a:gd name="T19" fmla="*/ 1318 h 1532"/>
              <a:gd name="T20" fmla="*/ 502 w 1181"/>
              <a:gd name="T21" fmla="*/ 1531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1" h="1532">
                <a:moveTo>
                  <a:pt x="1152" y="1383"/>
                </a:moveTo>
                <a:lnTo>
                  <a:pt x="651" y="1160"/>
                </a:lnTo>
                <a:lnTo>
                  <a:pt x="1059" y="203"/>
                </a:lnTo>
                <a:lnTo>
                  <a:pt x="446" y="1068"/>
                </a:lnTo>
                <a:lnTo>
                  <a:pt x="0" y="873"/>
                </a:lnTo>
                <a:lnTo>
                  <a:pt x="1180" y="0"/>
                </a:lnTo>
                <a:lnTo>
                  <a:pt x="1152" y="1383"/>
                </a:lnTo>
                <a:close/>
                <a:moveTo>
                  <a:pt x="502" y="1531"/>
                </a:moveTo>
                <a:lnTo>
                  <a:pt x="428" y="1207"/>
                </a:lnTo>
                <a:lnTo>
                  <a:pt x="706" y="1318"/>
                </a:lnTo>
                <a:lnTo>
                  <a:pt x="502" y="1531"/>
                </a:ln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15" name="Freeform 154"/>
          <p:cNvSpPr>
            <a:spLocks noChangeArrowheads="1"/>
          </p:cNvSpPr>
          <p:nvPr/>
        </p:nvSpPr>
        <p:spPr bwMode="auto">
          <a:xfrm>
            <a:off x="20074723" y="8257284"/>
            <a:ext cx="319672" cy="319693"/>
          </a:xfrm>
          <a:custGeom>
            <a:avLst/>
            <a:gdLst>
              <a:gd name="T0" fmla="*/ 157 w 1097"/>
              <a:gd name="T1" fmla="*/ 817 h 1097"/>
              <a:gd name="T2" fmla="*/ 157 w 1097"/>
              <a:gd name="T3" fmla="*/ 817 h 1097"/>
              <a:gd name="T4" fmla="*/ 102 w 1097"/>
              <a:gd name="T5" fmla="*/ 873 h 1097"/>
              <a:gd name="T6" fmla="*/ 231 w 1097"/>
              <a:gd name="T7" fmla="*/ 993 h 1097"/>
              <a:gd name="T8" fmla="*/ 288 w 1097"/>
              <a:gd name="T9" fmla="*/ 938 h 1097"/>
              <a:gd name="T10" fmla="*/ 464 w 1097"/>
              <a:gd name="T11" fmla="*/ 1012 h 1097"/>
              <a:gd name="T12" fmla="*/ 464 w 1097"/>
              <a:gd name="T13" fmla="*/ 1096 h 1097"/>
              <a:gd name="T14" fmla="*/ 641 w 1097"/>
              <a:gd name="T15" fmla="*/ 1087 h 1097"/>
              <a:gd name="T16" fmla="*/ 641 w 1097"/>
              <a:gd name="T17" fmla="*/ 1012 h 1097"/>
              <a:gd name="T18" fmla="*/ 816 w 1097"/>
              <a:gd name="T19" fmla="*/ 928 h 1097"/>
              <a:gd name="T20" fmla="*/ 873 w 1097"/>
              <a:gd name="T21" fmla="*/ 984 h 1097"/>
              <a:gd name="T22" fmla="*/ 993 w 1097"/>
              <a:gd name="T23" fmla="*/ 864 h 1097"/>
              <a:gd name="T24" fmla="*/ 938 w 1097"/>
              <a:gd name="T25" fmla="*/ 808 h 1097"/>
              <a:gd name="T26" fmla="*/ 1012 w 1097"/>
              <a:gd name="T27" fmla="*/ 622 h 1097"/>
              <a:gd name="T28" fmla="*/ 1096 w 1097"/>
              <a:gd name="T29" fmla="*/ 622 h 1097"/>
              <a:gd name="T30" fmla="*/ 1087 w 1097"/>
              <a:gd name="T31" fmla="*/ 454 h 1097"/>
              <a:gd name="T32" fmla="*/ 1012 w 1097"/>
              <a:gd name="T33" fmla="*/ 454 h 1097"/>
              <a:gd name="T34" fmla="*/ 928 w 1097"/>
              <a:gd name="T35" fmla="*/ 269 h 1097"/>
              <a:gd name="T36" fmla="*/ 984 w 1097"/>
              <a:gd name="T37" fmla="*/ 214 h 1097"/>
              <a:gd name="T38" fmla="*/ 864 w 1097"/>
              <a:gd name="T39" fmla="*/ 93 h 1097"/>
              <a:gd name="T40" fmla="*/ 807 w 1097"/>
              <a:gd name="T41" fmla="*/ 148 h 1097"/>
              <a:gd name="T42" fmla="*/ 622 w 1097"/>
              <a:gd name="T43" fmla="*/ 83 h 1097"/>
              <a:gd name="T44" fmla="*/ 622 w 1097"/>
              <a:gd name="T45" fmla="*/ 0 h 1097"/>
              <a:gd name="T46" fmla="*/ 455 w 1097"/>
              <a:gd name="T47" fmla="*/ 0 h 1097"/>
              <a:gd name="T48" fmla="*/ 455 w 1097"/>
              <a:gd name="T49" fmla="*/ 83 h 1097"/>
              <a:gd name="T50" fmla="*/ 269 w 1097"/>
              <a:gd name="T51" fmla="*/ 157 h 1097"/>
              <a:gd name="T52" fmla="*/ 213 w 1097"/>
              <a:gd name="T53" fmla="*/ 102 h 1097"/>
              <a:gd name="T54" fmla="*/ 93 w 1097"/>
              <a:gd name="T55" fmla="*/ 232 h 1097"/>
              <a:gd name="T56" fmla="*/ 157 w 1097"/>
              <a:gd name="T57" fmla="*/ 288 h 1097"/>
              <a:gd name="T58" fmla="*/ 83 w 1097"/>
              <a:gd name="T59" fmla="*/ 464 h 1097"/>
              <a:gd name="T60" fmla="*/ 0 w 1097"/>
              <a:gd name="T61" fmla="*/ 464 h 1097"/>
              <a:gd name="T62" fmla="*/ 0 w 1097"/>
              <a:gd name="T63" fmla="*/ 641 h 1097"/>
              <a:gd name="T64" fmla="*/ 83 w 1097"/>
              <a:gd name="T65" fmla="*/ 641 h 1097"/>
              <a:gd name="T66" fmla="*/ 157 w 1097"/>
              <a:gd name="T67" fmla="*/ 817 h 1097"/>
              <a:gd name="T68" fmla="*/ 539 w 1097"/>
              <a:gd name="T69" fmla="*/ 194 h 1097"/>
              <a:gd name="T70" fmla="*/ 539 w 1097"/>
              <a:gd name="T71" fmla="*/ 194 h 1097"/>
              <a:gd name="T72" fmla="*/ 891 w 1097"/>
              <a:gd name="T73" fmla="*/ 539 h 1097"/>
              <a:gd name="T74" fmla="*/ 548 w 1097"/>
              <a:gd name="T75" fmla="*/ 891 h 1097"/>
              <a:gd name="T76" fmla="*/ 194 w 1097"/>
              <a:gd name="T77" fmla="*/ 548 h 1097"/>
              <a:gd name="T78" fmla="*/ 539 w 1097"/>
              <a:gd name="T79" fmla="*/ 194 h 1097"/>
              <a:gd name="T80" fmla="*/ 157 w 1097"/>
              <a:gd name="T81" fmla="*/ 8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7" h="1097">
                <a:moveTo>
                  <a:pt x="157" y="817"/>
                </a:moveTo>
                <a:lnTo>
                  <a:pt x="157" y="817"/>
                </a:lnTo>
                <a:cubicBezTo>
                  <a:pt x="102" y="873"/>
                  <a:pt x="102" y="873"/>
                  <a:pt x="102" y="873"/>
                </a:cubicBezTo>
                <a:cubicBezTo>
                  <a:pt x="231" y="993"/>
                  <a:pt x="231" y="993"/>
                  <a:pt x="231" y="993"/>
                </a:cubicBezTo>
                <a:cubicBezTo>
                  <a:pt x="288" y="938"/>
                  <a:pt x="288" y="938"/>
                  <a:pt x="288" y="938"/>
                </a:cubicBezTo>
                <a:cubicBezTo>
                  <a:pt x="334" y="975"/>
                  <a:pt x="399" y="1002"/>
                  <a:pt x="464" y="1012"/>
                </a:cubicBezTo>
                <a:cubicBezTo>
                  <a:pt x="464" y="1096"/>
                  <a:pt x="464" y="1096"/>
                  <a:pt x="464" y="1096"/>
                </a:cubicBezTo>
                <a:cubicBezTo>
                  <a:pt x="641" y="1087"/>
                  <a:pt x="641" y="1087"/>
                  <a:pt x="641" y="1087"/>
                </a:cubicBezTo>
                <a:cubicBezTo>
                  <a:pt x="641" y="1012"/>
                  <a:pt x="641" y="1012"/>
                  <a:pt x="641" y="1012"/>
                </a:cubicBezTo>
                <a:cubicBezTo>
                  <a:pt x="705" y="993"/>
                  <a:pt x="761" y="965"/>
                  <a:pt x="816" y="928"/>
                </a:cubicBezTo>
                <a:cubicBezTo>
                  <a:pt x="873" y="984"/>
                  <a:pt x="873" y="984"/>
                  <a:pt x="873" y="984"/>
                </a:cubicBezTo>
                <a:cubicBezTo>
                  <a:pt x="993" y="864"/>
                  <a:pt x="993" y="864"/>
                  <a:pt x="993" y="864"/>
                </a:cubicBezTo>
                <a:cubicBezTo>
                  <a:pt x="938" y="808"/>
                  <a:pt x="938" y="808"/>
                  <a:pt x="938" y="808"/>
                </a:cubicBezTo>
                <a:cubicBezTo>
                  <a:pt x="975" y="752"/>
                  <a:pt x="1002" y="687"/>
                  <a:pt x="1012" y="622"/>
                </a:cubicBezTo>
                <a:cubicBezTo>
                  <a:pt x="1096" y="622"/>
                  <a:pt x="1096" y="622"/>
                  <a:pt x="1096" y="622"/>
                </a:cubicBezTo>
                <a:cubicBezTo>
                  <a:pt x="1087" y="454"/>
                  <a:pt x="1087" y="454"/>
                  <a:pt x="1087" y="454"/>
                </a:cubicBezTo>
                <a:cubicBezTo>
                  <a:pt x="1012" y="454"/>
                  <a:pt x="1012" y="454"/>
                  <a:pt x="1012" y="454"/>
                </a:cubicBezTo>
                <a:cubicBezTo>
                  <a:pt x="993" y="390"/>
                  <a:pt x="965" y="325"/>
                  <a:pt x="928" y="269"/>
                </a:cubicBezTo>
                <a:cubicBezTo>
                  <a:pt x="984" y="214"/>
                  <a:pt x="984" y="214"/>
                  <a:pt x="984" y="214"/>
                </a:cubicBezTo>
                <a:cubicBezTo>
                  <a:pt x="864" y="93"/>
                  <a:pt x="864" y="93"/>
                  <a:pt x="864" y="93"/>
                </a:cubicBezTo>
                <a:cubicBezTo>
                  <a:pt x="807" y="148"/>
                  <a:pt x="807" y="148"/>
                  <a:pt x="807" y="148"/>
                </a:cubicBezTo>
                <a:cubicBezTo>
                  <a:pt x="752" y="120"/>
                  <a:pt x="687" y="93"/>
                  <a:pt x="622" y="83"/>
                </a:cubicBezTo>
                <a:cubicBezTo>
                  <a:pt x="622" y="0"/>
                  <a:pt x="622" y="0"/>
                  <a:pt x="622" y="0"/>
                </a:cubicBezTo>
                <a:cubicBezTo>
                  <a:pt x="455" y="0"/>
                  <a:pt x="455" y="0"/>
                  <a:pt x="455" y="0"/>
                </a:cubicBezTo>
                <a:cubicBezTo>
                  <a:pt x="455" y="83"/>
                  <a:pt x="455" y="83"/>
                  <a:pt x="455" y="83"/>
                </a:cubicBezTo>
                <a:cubicBezTo>
                  <a:pt x="390" y="93"/>
                  <a:pt x="325" y="120"/>
                  <a:pt x="269" y="157"/>
                </a:cubicBezTo>
                <a:cubicBezTo>
                  <a:pt x="213" y="102"/>
                  <a:pt x="213" y="102"/>
                  <a:pt x="213" y="102"/>
                </a:cubicBezTo>
                <a:cubicBezTo>
                  <a:pt x="93" y="232"/>
                  <a:pt x="93" y="232"/>
                  <a:pt x="93" y="232"/>
                </a:cubicBezTo>
                <a:cubicBezTo>
                  <a:pt x="157" y="288"/>
                  <a:pt x="157" y="288"/>
                  <a:pt x="157" y="288"/>
                </a:cubicBezTo>
                <a:cubicBezTo>
                  <a:pt x="120" y="334"/>
                  <a:pt x="93" y="399"/>
                  <a:pt x="83" y="464"/>
                </a:cubicBezTo>
                <a:cubicBezTo>
                  <a:pt x="0" y="464"/>
                  <a:pt x="0" y="464"/>
                  <a:pt x="0" y="464"/>
                </a:cubicBezTo>
                <a:cubicBezTo>
                  <a:pt x="0" y="641"/>
                  <a:pt x="0" y="641"/>
                  <a:pt x="0" y="641"/>
                </a:cubicBezTo>
                <a:cubicBezTo>
                  <a:pt x="83" y="641"/>
                  <a:pt x="83" y="641"/>
                  <a:pt x="83" y="641"/>
                </a:cubicBezTo>
                <a:cubicBezTo>
                  <a:pt x="93" y="705"/>
                  <a:pt x="120" y="761"/>
                  <a:pt x="157" y="817"/>
                </a:cubicBezTo>
                <a:lnTo>
                  <a:pt x="539" y="194"/>
                </a:lnTo>
                <a:lnTo>
                  <a:pt x="539" y="194"/>
                </a:lnTo>
                <a:cubicBezTo>
                  <a:pt x="733" y="194"/>
                  <a:pt x="891" y="353"/>
                  <a:pt x="891" y="539"/>
                </a:cubicBezTo>
                <a:cubicBezTo>
                  <a:pt x="901" y="733"/>
                  <a:pt x="742" y="891"/>
                  <a:pt x="548" y="891"/>
                </a:cubicBezTo>
                <a:cubicBezTo>
                  <a:pt x="362" y="901"/>
                  <a:pt x="204" y="742"/>
                  <a:pt x="194" y="548"/>
                </a:cubicBezTo>
                <a:cubicBezTo>
                  <a:pt x="194" y="362"/>
                  <a:pt x="353" y="205"/>
                  <a:pt x="539" y="194"/>
                </a:cubicBezTo>
                <a:lnTo>
                  <a:pt x="157" y="817"/>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16" name="Freeform 155"/>
          <p:cNvSpPr>
            <a:spLocks noChangeArrowheads="1"/>
          </p:cNvSpPr>
          <p:nvPr/>
        </p:nvSpPr>
        <p:spPr bwMode="auto">
          <a:xfrm>
            <a:off x="20316079" y="8110920"/>
            <a:ext cx="215683" cy="213129"/>
          </a:xfrm>
          <a:custGeom>
            <a:avLst/>
            <a:gdLst>
              <a:gd name="T0" fmla="*/ 686 w 743"/>
              <a:gd name="T1" fmla="*/ 306 h 734"/>
              <a:gd name="T2" fmla="*/ 686 w 743"/>
              <a:gd name="T3" fmla="*/ 306 h 734"/>
              <a:gd name="T4" fmla="*/ 733 w 743"/>
              <a:gd name="T5" fmla="*/ 278 h 734"/>
              <a:gd name="T6" fmla="*/ 677 w 743"/>
              <a:gd name="T7" fmla="*/ 158 h 734"/>
              <a:gd name="T8" fmla="*/ 631 w 743"/>
              <a:gd name="T9" fmla="*/ 176 h 734"/>
              <a:gd name="T10" fmla="*/ 548 w 743"/>
              <a:gd name="T11" fmla="*/ 101 h 734"/>
              <a:gd name="T12" fmla="*/ 566 w 743"/>
              <a:gd name="T13" fmla="*/ 46 h 734"/>
              <a:gd name="T14" fmla="*/ 435 w 743"/>
              <a:gd name="T15" fmla="*/ 0 h 734"/>
              <a:gd name="T16" fmla="*/ 417 w 743"/>
              <a:gd name="T17" fmla="*/ 46 h 734"/>
              <a:gd name="T18" fmla="*/ 306 w 743"/>
              <a:gd name="T19" fmla="*/ 55 h 734"/>
              <a:gd name="T20" fmla="*/ 287 w 743"/>
              <a:gd name="T21" fmla="*/ 0 h 734"/>
              <a:gd name="T22" fmla="*/ 157 w 743"/>
              <a:gd name="T23" fmla="*/ 55 h 734"/>
              <a:gd name="T24" fmla="*/ 175 w 743"/>
              <a:gd name="T25" fmla="*/ 111 h 734"/>
              <a:gd name="T26" fmla="*/ 101 w 743"/>
              <a:gd name="T27" fmla="*/ 195 h 734"/>
              <a:gd name="T28" fmla="*/ 46 w 743"/>
              <a:gd name="T29" fmla="*/ 167 h 734"/>
              <a:gd name="T30" fmla="*/ 0 w 743"/>
              <a:gd name="T31" fmla="*/ 297 h 734"/>
              <a:gd name="T32" fmla="*/ 55 w 743"/>
              <a:gd name="T33" fmla="*/ 315 h 734"/>
              <a:gd name="T34" fmla="*/ 55 w 743"/>
              <a:gd name="T35" fmla="*/ 435 h 734"/>
              <a:gd name="T36" fmla="*/ 9 w 743"/>
              <a:gd name="T37" fmla="*/ 455 h 734"/>
              <a:gd name="T38" fmla="*/ 64 w 743"/>
              <a:gd name="T39" fmla="*/ 584 h 734"/>
              <a:gd name="T40" fmla="*/ 111 w 743"/>
              <a:gd name="T41" fmla="*/ 557 h 734"/>
              <a:gd name="T42" fmla="*/ 194 w 743"/>
              <a:gd name="T43" fmla="*/ 640 h 734"/>
              <a:gd name="T44" fmla="*/ 175 w 743"/>
              <a:gd name="T45" fmla="*/ 686 h 734"/>
              <a:gd name="T46" fmla="*/ 306 w 743"/>
              <a:gd name="T47" fmla="*/ 733 h 734"/>
              <a:gd name="T48" fmla="*/ 324 w 743"/>
              <a:gd name="T49" fmla="*/ 686 h 734"/>
              <a:gd name="T50" fmla="*/ 435 w 743"/>
              <a:gd name="T51" fmla="*/ 686 h 734"/>
              <a:gd name="T52" fmla="*/ 454 w 743"/>
              <a:gd name="T53" fmla="*/ 733 h 734"/>
              <a:gd name="T54" fmla="*/ 585 w 743"/>
              <a:gd name="T55" fmla="*/ 677 h 734"/>
              <a:gd name="T56" fmla="*/ 557 w 743"/>
              <a:gd name="T57" fmla="*/ 631 h 734"/>
              <a:gd name="T58" fmla="*/ 640 w 743"/>
              <a:gd name="T59" fmla="*/ 547 h 734"/>
              <a:gd name="T60" fmla="*/ 686 w 743"/>
              <a:gd name="T61" fmla="*/ 566 h 734"/>
              <a:gd name="T62" fmla="*/ 742 w 743"/>
              <a:gd name="T63" fmla="*/ 435 h 734"/>
              <a:gd name="T64" fmla="*/ 686 w 743"/>
              <a:gd name="T65" fmla="*/ 417 h 734"/>
              <a:gd name="T66" fmla="*/ 686 w 743"/>
              <a:gd name="T67" fmla="*/ 306 h 734"/>
              <a:gd name="T68" fmla="*/ 454 w 743"/>
              <a:gd name="T69" fmla="*/ 566 h 734"/>
              <a:gd name="T70" fmla="*/ 454 w 743"/>
              <a:gd name="T71" fmla="*/ 566 h 734"/>
              <a:gd name="T72" fmla="*/ 371 w 743"/>
              <a:gd name="T73" fmla="*/ 584 h 734"/>
              <a:gd name="T74" fmla="*/ 175 w 743"/>
              <a:gd name="T75" fmla="*/ 455 h 734"/>
              <a:gd name="T76" fmla="*/ 287 w 743"/>
              <a:gd name="T77" fmla="*/ 167 h 734"/>
              <a:gd name="T78" fmla="*/ 371 w 743"/>
              <a:gd name="T79" fmla="*/ 149 h 734"/>
              <a:gd name="T80" fmla="*/ 566 w 743"/>
              <a:gd name="T81" fmla="*/ 278 h 734"/>
              <a:gd name="T82" fmla="*/ 454 w 743"/>
              <a:gd name="T83" fmla="*/ 566 h 734"/>
              <a:gd name="T84" fmla="*/ 686 w 743"/>
              <a:gd name="T85" fmla="*/ 306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3" h="734">
                <a:moveTo>
                  <a:pt x="686" y="306"/>
                </a:moveTo>
                <a:lnTo>
                  <a:pt x="686" y="306"/>
                </a:lnTo>
                <a:cubicBezTo>
                  <a:pt x="733" y="278"/>
                  <a:pt x="733" y="278"/>
                  <a:pt x="733" y="278"/>
                </a:cubicBezTo>
                <a:cubicBezTo>
                  <a:pt x="677" y="158"/>
                  <a:pt x="677" y="158"/>
                  <a:pt x="677" y="158"/>
                </a:cubicBezTo>
                <a:cubicBezTo>
                  <a:pt x="631" y="176"/>
                  <a:pt x="631" y="176"/>
                  <a:pt x="631" y="176"/>
                </a:cubicBezTo>
                <a:cubicBezTo>
                  <a:pt x="603" y="149"/>
                  <a:pt x="575" y="120"/>
                  <a:pt x="548" y="101"/>
                </a:cubicBezTo>
                <a:cubicBezTo>
                  <a:pt x="566" y="46"/>
                  <a:pt x="566" y="46"/>
                  <a:pt x="566" y="46"/>
                </a:cubicBezTo>
                <a:cubicBezTo>
                  <a:pt x="435" y="0"/>
                  <a:pt x="435" y="0"/>
                  <a:pt x="435" y="0"/>
                </a:cubicBezTo>
                <a:cubicBezTo>
                  <a:pt x="417" y="46"/>
                  <a:pt x="417" y="46"/>
                  <a:pt x="417" y="46"/>
                </a:cubicBezTo>
                <a:cubicBezTo>
                  <a:pt x="380" y="46"/>
                  <a:pt x="343" y="46"/>
                  <a:pt x="306" y="55"/>
                </a:cubicBezTo>
                <a:cubicBezTo>
                  <a:pt x="287" y="0"/>
                  <a:pt x="287" y="0"/>
                  <a:pt x="287" y="0"/>
                </a:cubicBezTo>
                <a:cubicBezTo>
                  <a:pt x="157" y="55"/>
                  <a:pt x="157" y="55"/>
                  <a:pt x="157" y="55"/>
                </a:cubicBezTo>
                <a:cubicBezTo>
                  <a:pt x="175" y="111"/>
                  <a:pt x="175" y="111"/>
                  <a:pt x="175" y="111"/>
                </a:cubicBezTo>
                <a:cubicBezTo>
                  <a:pt x="148" y="129"/>
                  <a:pt x="120" y="158"/>
                  <a:pt x="101" y="195"/>
                </a:cubicBezTo>
                <a:cubicBezTo>
                  <a:pt x="46" y="167"/>
                  <a:pt x="46" y="167"/>
                  <a:pt x="46" y="167"/>
                </a:cubicBezTo>
                <a:cubicBezTo>
                  <a:pt x="0" y="297"/>
                  <a:pt x="0" y="297"/>
                  <a:pt x="0" y="297"/>
                </a:cubicBezTo>
                <a:cubicBezTo>
                  <a:pt x="55" y="315"/>
                  <a:pt x="55" y="315"/>
                  <a:pt x="55" y="315"/>
                </a:cubicBezTo>
                <a:cubicBezTo>
                  <a:pt x="46" y="352"/>
                  <a:pt x="46" y="398"/>
                  <a:pt x="55" y="435"/>
                </a:cubicBezTo>
                <a:cubicBezTo>
                  <a:pt x="9" y="455"/>
                  <a:pt x="9" y="455"/>
                  <a:pt x="9" y="455"/>
                </a:cubicBezTo>
                <a:cubicBezTo>
                  <a:pt x="64" y="584"/>
                  <a:pt x="64" y="584"/>
                  <a:pt x="64" y="584"/>
                </a:cubicBezTo>
                <a:cubicBezTo>
                  <a:pt x="111" y="557"/>
                  <a:pt x="111" y="557"/>
                  <a:pt x="111" y="557"/>
                </a:cubicBezTo>
                <a:cubicBezTo>
                  <a:pt x="129" y="584"/>
                  <a:pt x="157" y="612"/>
                  <a:pt x="194" y="640"/>
                </a:cubicBezTo>
                <a:cubicBezTo>
                  <a:pt x="175" y="686"/>
                  <a:pt x="175" y="686"/>
                  <a:pt x="175" y="686"/>
                </a:cubicBezTo>
                <a:cubicBezTo>
                  <a:pt x="306" y="733"/>
                  <a:pt x="306" y="733"/>
                  <a:pt x="306" y="733"/>
                </a:cubicBezTo>
                <a:cubicBezTo>
                  <a:pt x="324" y="686"/>
                  <a:pt x="324" y="686"/>
                  <a:pt x="324" y="686"/>
                </a:cubicBezTo>
                <a:cubicBezTo>
                  <a:pt x="361" y="686"/>
                  <a:pt x="398" y="686"/>
                  <a:pt x="435" y="686"/>
                </a:cubicBezTo>
                <a:cubicBezTo>
                  <a:pt x="454" y="733"/>
                  <a:pt x="454" y="733"/>
                  <a:pt x="454" y="733"/>
                </a:cubicBezTo>
                <a:cubicBezTo>
                  <a:pt x="585" y="677"/>
                  <a:pt x="585" y="677"/>
                  <a:pt x="585" y="677"/>
                </a:cubicBezTo>
                <a:cubicBezTo>
                  <a:pt x="557" y="631"/>
                  <a:pt x="557" y="631"/>
                  <a:pt x="557" y="631"/>
                </a:cubicBezTo>
                <a:cubicBezTo>
                  <a:pt x="594" y="603"/>
                  <a:pt x="622" y="575"/>
                  <a:pt x="640" y="547"/>
                </a:cubicBezTo>
                <a:cubicBezTo>
                  <a:pt x="686" y="566"/>
                  <a:pt x="686" y="566"/>
                  <a:pt x="686" y="566"/>
                </a:cubicBezTo>
                <a:cubicBezTo>
                  <a:pt x="742" y="435"/>
                  <a:pt x="742" y="435"/>
                  <a:pt x="742" y="435"/>
                </a:cubicBezTo>
                <a:cubicBezTo>
                  <a:pt x="686" y="417"/>
                  <a:pt x="686" y="417"/>
                  <a:pt x="686" y="417"/>
                </a:cubicBezTo>
                <a:cubicBezTo>
                  <a:pt x="696" y="380"/>
                  <a:pt x="696" y="343"/>
                  <a:pt x="686" y="306"/>
                </a:cubicBezTo>
                <a:lnTo>
                  <a:pt x="454" y="566"/>
                </a:lnTo>
                <a:lnTo>
                  <a:pt x="454" y="566"/>
                </a:lnTo>
                <a:cubicBezTo>
                  <a:pt x="435" y="575"/>
                  <a:pt x="398" y="584"/>
                  <a:pt x="371" y="584"/>
                </a:cubicBezTo>
                <a:cubicBezTo>
                  <a:pt x="287" y="584"/>
                  <a:pt x="212" y="538"/>
                  <a:pt x="175" y="455"/>
                </a:cubicBezTo>
                <a:cubicBezTo>
                  <a:pt x="129" y="343"/>
                  <a:pt x="175" y="223"/>
                  <a:pt x="287" y="167"/>
                </a:cubicBezTo>
                <a:cubicBezTo>
                  <a:pt x="306" y="158"/>
                  <a:pt x="334" y="149"/>
                  <a:pt x="371" y="149"/>
                </a:cubicBezTo>
                <a:cubicBezTo>
                  <a:pt x="454" y="149"/>
                  <a:pt x="528" y="204"/>
                  <a:pt x="566" y="278"/>
                </a:cubicBezTo>
                <a:cubicBezTo>
                  <a:pt x="612" y="389"/>
                  <a:pt x="566" y="520"/>
                  <a:pt x="454" y="566"/>
                </a:cubicBezTo>
                <a:lnTo>
                  <a:pt x="686" y="306"/>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17" name="Freeform 156"/>
          <p:cNvSpPr>
            <a:spLocks noChangeArrowheads="1"/>
          </p:cNvSpPr>
          <p:nvPr/>
        </p:nvSpPr>
        <p:spPr bwMode="auto">
          <a:xfrm>
            <a:off x="15296332" y="8619347"/>
            <a:ext cx="297846" cy="249078"/>
          </a:xfrm>
          <a:custGeom>
            <a:avLst/>
            <a:gdLst>
              <a:gd name="T0" fmla="*/ 836 w 1022"/>
              <a:gd name="T1" fmla="*/ 0 h 855"/>
              <a:gd name="T2" fmla="*/ 362 w 1022"/>
              <a:gd name="T3" fmla="*/ 474 h 855"/>
              <a:gd name="T4" fmla="*/ 185 w 1022"/>
              <a:gd name="T5" fmla="*/ 297 h 855"/>
              <a:gd name="T6" fmla="*/ 0 w 1022"/>
              <a:gd name="T7" fmla="*/ 483 h 855"/>
              <a:gd name="T8" fmla="*/ 176 w 1022"/>
              <a:gd name="T9" fmla="*/ 660 h 855"/>
              <a:gd name="T10" fmla="*/ 362 w 1022"/>
              <a:gd name="T11" fmla="*/ 854 h 855"/>
              <a:gd name="T12" fmla="*/ 548 w 1022"/>
              <a:gd name="T13" fmla="*/ 660 h 855"/>
              <a:gd name="T14" fmla="*/ 1021 w 1022"/>
              <a:gd name="T15" fmla="*/ 186 h 855"/>
              <a:gd name="T16" fmla="*/ 836 w 1022"/>
              <a:gd name="T17" fmla="*/ 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2" h="855">
                <a:moveTo>
                  <a:pt x="836" y="0"/>
                </a:moveTo>
                <a:lnTo>
                  <a:pt x="362" y="474"/>
                </a:lnTo>
                <a:lnTo>
                  <a:pt x="185" y="297"/>
                </a:lnTo>
                <a:lnTo>
                  <a:pt x="0" y="483"/>
                </a:lnTo>
                <a:lnTo>
                  <a:pt x="176" y="660"/>
                </a:lnTo>
                <a:lnTo>
                  <a:pt x="362" y="854"/>
                </a:lnTo>
                <a:lnTo>
                  <a:pt x="548" y="660"/>
                </a:lnTo>
                <a:lnTo>
                  <a:pt x="1021" y="186"/>
                </a:lnTo>
                <a:lnTo>
                  <a:pt x="836" y="0"/>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19" name="Freeform 158"/>
          <p:cNvSpPr>
            <a:spLocks noChangeArrowheads="1"/>
          </p:cNvSpPr>
          <p:nvPr/>
        </p:nvSpPr>
        <p:spPr bwMode="auto">
          <a:xfrm>
            <a:off x="15160248" y="7710340"/>
            <a:ext cx="265752" cy="373617"/>
          </a:xfrm>
          <a:custGeom>
            <a:avLst/>
            <a:gdLst>
              <a:gd name="T0" fmla="*/ 456 w 911"/>
              <a:gd name="T1" fmla="*/ 0 h 1283"/>
              <a:gd name="T2" fmla="*/ 456 w 911"/>
              <a:gd name="T3" fmla="*/ 0 h 1283"/>
              <a:gd name="T4" fmla="*/ 0 w 911"/>
              <a:gd name="T5" fmla="*/ 456 h 1283"/>
              <a:gd name="T6" fmla="*/ 456 w 911"/>
              <a:gd name="T7" fmla="*/ 1282 h 1283"/>
              <a:gd name="T8" fmla="*/ 910 w 911"/>
              <a:gd name="T9" fmla="*/ 456 h 1283"/>
              <a:gd name="T10" fmla="*/ 456 w 911"/>
              <a:gd name="T11" fmla="*/ 0 h 1283"/>
              <a:gd name="T12" fmla="*/ 456 w 911"/>
              <a:gd name="T13" fmla="*/ 530 h 1283"/>
              <a:gd name="T14" fmla="*/ 456 w 911"/>
              <a:gd name="T15" fmla="*/ 530 h 1283"/>
              <a:gd name="T16" fmla="*/ 316 w 911"/>
              <a:gd name="T17" fmla="*/ 382 h 1283"/>
              <a:gd name="T18" fmla="*/ 456 w 911"/>
              <a:gd name="T19" fmla="*/ 242 h 1283"/>
              <a:gd name="T20" fmla="*/ 595 w 911"/>
              <a:gd name="T21" fmla="*/ 382 h 1283"/>
              <a:gd name="T22" fmla="*/ 456 w 911"/>
              <a:gd name="T23" fmla="*/ 530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1" h="1283">
                <a:moveTo>
                  <a:pt x="456" y="0"/>
                </a:moveTo>
                <a:lnTo>
                  <a:pt x="456" y="0"/>
                </a:lnTo>
                <a:cubicBezTo>
                  <a:pt x="205" y="0"/>
                  <a:pt x="0" y="205"/>
                  <a:pt x="0" y="456"/>
                </a:cubicBezTo>
                <a:cubicBezTo>
                  <a:pt x="0" y="706"/>
                  <a:pt x="456" y="1282"/>
                  <a:pt x="456" y="1282"/>
                </a:cubicBezTo>
                <a:cubicBezTo>
                  <a:pt x="456" y="1282"/>
                  <a:pt x="910" y="706"/>
                  <a:pt x="910" y="456"/>
                </a:cubicBezTo>
                <a:cubicBezTo>
                  <a:pt x="910" y="205"/>
                  <a:pt x="707" y="0"/>
                  <a:pt x="456" y="0"/>
                </a:cubicBezTo>
                <a:close/>
                <a:moveTo>
                  <a:pt x="456" y="530"/>
                </a:moveTo>
                <a:lnTo>
                  <a:pt x="456" y="530"/>
                </a:lnTo>
                <a:cubicBezTo>
                  <a:pt x="372" y="530"/>
                  <a:pt x="316" y="465"/>
                  <a:pt x="316" y="382"/>
                </a:cubicBezTo>
                <a:cubicBezTo>
                  <a:pt x="316" y="307"/>
                  <a:pt x="372" y="242"/>
                  <a:pt x="456" y="242"/>
                </a:cubicBezTo>
                <a:cubicBezTo>
                  <a:pt x="530" y="242"/>
                  <a:pt x="595" y="307"/>
                  <a:pt x="595" y="382"/>
                </a:cubicBezTo>
                <a:cubicBezTo>
                  <a:pt x="595" y="465"/>
                  <a:pt x="530" y="530"/>
                  <a:pt x="456" y="530"/>
                </a:cubicBez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nvGrpSpPr>
          <p:cNvPr id="10" name="Group 9"/>
          <p:cNvGrpSpPr/>
          <p:nvPr/>
        </p:nvGrpSpPr>
        <p:grpSpPr>
          <a:xfrm>
            <a:off x="18288925" y="9071282"/>
            <a:ext cx="256765" cy="214414"/>
            <a:chOff x="18283456" y="9070231"/>
            <a:chExt cx="256735" cy="214389"/>
          </a:xfrm>
        </p:grpSpPr>
        <p:sp>
          <p:nvSpPr>
            <p:cNvPr id="220" name="Freeform 159"/>
            <p:cNvSpPr>
              <a:spLocks noChangeArrowheads="1"/>
            </p:cNvSpPr>
            <p:nvPr/>
          </p:nvSpPr>
          <p:spPr bwMode="auto">
            <a:xfrm>
              <a:off x="18460604" y="9070231"/>
              <a:ext cx="48780" cy="19257"/>
            </a:xfrm>
            <a:custGeom>
              <a:avLst/>
              <a:gdLst>
                <a:gd name="T0" fmla="*/ 0 w 169"/>
                <a:gd name="T1" fmla="*/ 0 h 66"/>
                <a:gd name="T2" fmla="*/ 168 w 169"/>
                <a:gd name="T3" fmla="*/ 0 h 66"/>
                <a:gd name="T4" fmla="*/ 168 w 169"/>
                <a:gd name="T5" fmla="*/ 65 h 66"/>
                <a:gd name="T6" fmla="*/ 0 w 169"/>
                <a:gd name="T7" fmla="*/ 65 h 66"/>
                <a:gd name="T8" fmla="*/ 0 w 169"/>
                <a:gd name="T9" fmla="*/ 0 h 66"/>
              </a:gdLst>
              <a:ahLst/>
              <a:cxnLst>
                <a:cxn ang="0">
                  <a:pos x="T0" y="T1"/>
                </a:cxn>
                <a:cxn ang="0">
                  <a:pos x="T2" y="T3"/>
                </a:cxn>
                <a:cxn ang="0">
                  <a:pos x="T4" y="T5"/>
                </a:cxn>
                <a:cxn ang="0">
                  <a:pos x="T6" y="T7"/>
                </a:cxn>
                <a:cxn ang="0">
                  <a:pos x="T8" y="T9"/>
                </a:cxn>
              </a:cxnLst>
              <a:rect l="0" t="0" r="r" b="b"/>
              <a:pathLst>
                <a:path w="169" h="66">
                  <a:moveTo>
                    <a:pt x="0" y="0"/>
                  </a:moveTo>
                  <a:lnTo>
                    <a:pt x="168" y="0"/>
                  </a:lnTo>
                  <a:lnTo>
                    <a:pt x="168" y="65"/>
                  </a:lnTo>
                  <a:lnTo>
                    <a:pt x="0" y="65"/>
                  </a:lnTo>
                  <a:lnTo>
                    <a:pt x="0" y="0"/>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21" name="Freeform 160"/>
            <p:cNvSpPr>
              <a:spLocks noChangeArrowheads="1"/>
            </p:cNvSpPr>
            <p:nvPr/>
          </p:nvSpPr>
          <p:spPr bwMode="auto">
            <a:xfrm>
              <a:off x="18283456" y="9097191"/>
              <a:ext cx="256735" cy="187429"/>
            </a:xfrm>
            <a:custGeom>
              <a:avLst/>
              <a:gdLst>
                <a:gd name="T0" fmla="*/ 0 w 883"/>
                <a:gd name="T1" fmla="*/ 641 h 642"/>
                <a:gd name="T2" fmla="*/ 0 w 883"/>
                <a:gd name="T3" fmla="*/ 641 h 642"/>
                <a:gd name="T4" fmla="*/ 882 w 883"/>
                <a:gd name="T5" fmla="*/ 641 h 642"/>
                <a:gd name="T6" fmla="*/ 882 w 883"/>
                <a:gd name="T7" fmla="*/ 0 h 642"/>
                <a:gd name="T8" fmla="*/ 0 w 883"/>
                <a:gd name="T9" fmla="*/ 0 h 642"/>
                <a:gd name="T10" fmla="*/ 0 w 883"/>
                <a:gd name="T11" fmla="*/ 641 h 642"/>
                <a:gd name="T12" fmla="*/ 603 w 883"/>
                <a:gd name="T13" fmla="*/ 74 h 642"/>
                <a:gd name="T14" fmla="*/ 603 w 883"/>
                <a:gd name="T15" fmla="*/ 74 h 642"/>
                <a:gd name="T16" fmla="*/ 780 w 883"/>
                <a:gd name="T17" fmla="*/ 74 h 642"/>
                <a:gd name="T18" fmla="*/ 780 w 883"/>
                <a:gd name="T19" fmla="*/ 177 h 642"/>
                <a:gd name="T20" fmla="*/ 603 w 883"/>
                <a:gd name="T21" fmla="*/ 177 h 642"/>
                <a:gd name="T22" fmla="*/ 603 w 883"/>
                <a:gd name="T23" fmla="*/ 74 h 642"/>
                <a:gd name="T24" fmla="*/ 74 w 883"/>
                <a:gd name="T25" fmla="*/ 316 h 642"/>
                <a:gd name="T26" fmla="*/ 74 w 883"/>
                <a:gd name="T27" fmla="*/ 316 h 642"/>
                <a:gd name="T28" fmla="*/ 83 w 883"/>
                <a:gd name="T29" fmla="*/ 298 h 642"/>
                <a:gd name="T30" fmla="*/ 83 w 883"/>
                <a:gd name="T31" fmla="*/ 270 h 642"/>
                <a:gd name="T32" fmla="*/ 102 w 883"/>
                <a:gd name="T33" fmla="*/ 224 h 642"/>
                <a:gd name="T34" fmla="*/ 111 w 883"/>
                <a:gd name="T35" fmla="*/ 205 h 642"/>
                <a:gd name="T36" fmla="*/ 120 w 883"/>
                <a:gd name="T37" fmla="*/ 177 h 642"/>
                <a:gd name="T38" fmla="*/ 139 w 883"/>
                <a:gd name="T39" fmla="*/ 159 h 642"/>
                <a:gd name="T40" fmla="*/ 148 w 883"/>
                <a:gd name="T41" fmla="*/ 148 h 642"/>
                <a:gd name="T42" fmla="*/ 325 w 883"/>
                <a:gd name="T43" fmla="*/ 65 h 642"/>
                <a:gd name="T44" fmla="*/ 511 w 883"/>
                <a:gd name="T45" fmla="*/ 148 h 642"/>
                <a:gd name="T46" fmla="*/ 538 w 883"/>
                <a:gd name="T47" fmla="*/ 177 h 642"/>
                <a:gd name="T48" fmla="*/ 548 w 883"/>
                <a:gd name="T49" fmla="*/ 205 h 642"/>
                <a:gd name="T50" fmla="*/ 557 w 883"/>
                <a:gd name="T51" fmla="*/ 224 h 642"/>
                <a:gd name="T52" fmla="*/ 575 w 883"/>
                <a:gd name="T53" fmla="*/ 270 h 642"/>
                <a:gd name="T54" fmla="*/ 575 w 883"/>
                <a:gd name="T55" fmla="*/ 298 h 642"/>
                <a:gd name="T56" fmla="*/ 575 w 883"/>
                <a:gd name="T57" fmla="*/ 316 h 642"/>
                <a:gd name="T58" fmla="*/ 566 w 883"/>
                <a:gd name="T59" fmla="*/ 409 h 642"/>
                <a:gd name="T60" fmla="*/ 538 w 883"/>
                <a:gd name="T61" fmla="*/ 456 h 642"/>
                <a:gd name="T62" fmla="*/ 511 w 883"/>
                <a:gd name="T63" fmla="*/ 493 h 642"/>
                <a:gd name="T64" fmla="*/ 325 w 883"/>
                <a:gd name="T65" fmla="*/ 567 h 642"/>
                <a:gd name="T66" fmla="*/ 251 w 883"/>
                <a:gd name="T67" fmla="*/ 558 h 642"/>
                <a:gd name="T68" fmla="*/ 195 w 883"/>
                <a:gd name="T69" fmla="*/ 530 h 642"/>
                <a:gd name="T70" fmla="*/ 177 w 883"/>
                <a:gd name="T71" fmla="*/ 521 h 642"/>
                <a:gd name="T72" fmla="*/ 166 w 883"/>
                <a:gd name="T73" fmla="*/ 511 h 642"/>
                <a:gd name="T74" fmla="*/ 148 w 883"/>
                <a:gd name="T75" fmla="*/ 493 h 642"/>
                <a:gd name="T76" fmla="*/ 139 w 883"/>
                <a:gd name="T77" fmla="*/ 484 h 642"/>
                <a:gd name="T78" fmla="*/ 129 w 883"/>
                <a:gd name="T79" fmla="*/ 474 h 642"/>
                <a:gd name="T80" fmla="*/ 120 w 883"/>
                <a:gd name="T81" fmla="*/ 456 h 642"/>
                <a:gd name="T82" fmla="*/ 111 w 883"/>
                <a:gd name="T83" fmla="*/ 436 h 642"/>
                <a:gd name="T84" fmla="*/ 92 w 883"/>
                <a:gd name="T85" fmla="*/ 409 h 642"/>
                <a:gd name="T86" fmla="*/ 74 w 883"/>
                <a:gd name="T87" fmla="*/ 316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83" h="642">
                  <a:moveTo>
                    <a:pt x="0" y="641"/>
                  </a:moveTo>
                  <a:lnTo>
                    <a:pt x="0" y="641"/>
                  </a:lnTo>
                  <a:cubicBezTo>
                    <a:pt x="882" y="641"/>
                    <a:pt x="882" y="641"/>
                    <a:pt x="882" y="641"/>
                  </a:cubicBezTo>
                  <a:cubicBezTo>
                    <a:pt x="882" y="0"/>
                    <a:pt x="882" y="0"/>
                    <a:pt x="882" y="0"/>
                  </a:cubicBezTo>
                  <a:cubicBezTo>
                    <a:pt x="0" y="0"/>
                    <a:pt x="0" y="0"/>
                    <a:pt x="0" y="0"/>
                  </a:cubicBezTo>
                  <a:lnTo>
                    <a:pt x="0" y="641"/>
                  </a:lnTo>
                  <a:close/>
                  <a:moveTo>
                    <a:pt x="603" y="74"/>
                  </a:moveTo>
                  <a:lnTo>
                    <a:pt x="603" y="74"/>
                  </a:lnTo>
                  <a:cubicBezTo>
                    <a:pt x="780" y="74"/>
                    <a:pt x="780" y="74"/>
                    <a:pt x="780" y="74"/>
                  </a:cubicBezTo>
                  <a:cubicBezTo>
                    <a:pt x="780" y="177"/>
                    <a:pt x="780" y="177"/>
                    <a:pt x="780" y="177"/>
                  </a:cubicBezTo>
                  <a:cubicBezTo>
                    <a:pt x="603" y="177"/>
                    <a:pt x="603" y="177"/>
                    <a:pt x="603" y="177"/>
                  </a:cubicBezTo>
                  <a:lnTo>
                    <a:pt x="603" y="74"/>
                  </a:lnTo>
                  <a:close/>
                  <a:moveTo>
                    <a:pt x="74" y="316"/>
                  </a:moveTo>
                  <a:lnTo>
                    <a:pt x="74" y="316"/>
                  </a:lnTo>
                  <a:cubicBezTo>
                    <a:pt x="74" y="307"/>
                    <a:pt x="74" y="307"/>
                    <a:pt x="83" y="298"/>
                  </a:cubicBezTo>
                  <a:cubicBezTo>
                    <a:pt x="83" y="288"/>
                    <a:pt x="83" y="279"/>
                    <a:pt x="83" y="270"/>
                  </a:cubicBezTo>
                  <a:cubicBezTo>
                    <a:pt x="83" y="251"/>
                    <a:pt x="92" y="242"/>
                    <a:pt x="102" y="224"/>
                  </a:cubicBezTo>
                  <a:cubicBezTo>
                    <a:pt x="102" y="214"/>
                    <a:pt x="102" y="205"/>
                    <a:pt x="111" y="205"/>
                  </a:cubicBezTo>
                  <a:cubicBezTo>
                    <a:pt x="111" y="196"/>
                    <a:pt x="120" y="186"/>
                    <a:pt x="120" y="177"/>
                  </a:cubicBezTo>
                  <a:cubicBezTo>
                    <a:pt x="120" y="177"/>
                    <a:pt x="129" y="168"/>
                    <a:pt x="139" y="159"/>
                  </a:cubicBezTo>
                  <a:cubicBezTo>
                    <a:pt x="139" y="159"/>
                    <a:pt x="139" y="148"/>
                    <a:pt x="148" y="148"/>
                  </a:cubicBezTo>
                  <a:cubicBezTo>
                    <a:pt x="195" y="102"/>
                    <a:pt x="260" y="65"/>
                    <a:pt x="325" y="65"/>
                  </a:cubicBezTo>
                  <a:cubicBezTo>
                    <a:pt x="399" y="65"/>
                    <a:pt x="464" y="102"/>
                    <a:pt x="511" y="148"/>
                  </a:cubicBezTo>
                  <a:cubicBezTo>
                    <a:pt x="520" y="159"/>
                    <a:pt x="529" y="168"/>
                    <a:pt x="538" y="177"/>
                  </a:cubicBezTo>
                  <a:cubicBezTo>
                    <a:pt x="538" y="186"/>
                    <a:pt x="548" y="196"/>
                    <a:pt x="548" y="205"/>
                  </a:cubicBezTo>
                  <a:cubicBezTo>
                    <a:pt x="557" y="205"/>
                    <a:pt x="557" y="214"/>
                    <a:pt x="557" y="224"/>
                  </a:cubicBezTo>
                  <a:cubicBezTo>
                    <a:pt x="566" y="242"/>
                    <a:pt x="566" y="251"/>
                    <a:pt x="575" y="270"/>
                  </a:cubicBezTo>
                  <a:cubicBezTo>
                    <a:pt x="575" y="279"/>
                    <a:pt x="575" y="288"/>
                    <a:pt x="575" y="298"/>
                  </a:cubicBezTo>
                  <a:cubicBezTo>
                    <a:pt x="575" y="307"/>
                    <a:pt x="575" y="307"/>
                    <a:pt x="575" y="316"/>
                  </a:cubicBezTo>
                  <a:cubicBezTo>
                    <a:pt x="575" y="353"/>
                    <a:pt x="575" y="381"/>
                    <a:pt x="566" y="409"/>
                  </a:cubicBezTo>
                  <a:cubicBezTo>
                    <a:pt x="557" y="427"/>
                    <a:pt x="548" y="445"/>
                    <a:pt x="538" y="456"/>
                  </a:cubicBezTo>
                  <a:cubicBezTo>
                    <a:pt x="529" y="474"/>
                    <a:pt x="520" y="484"/>
                    <a:pt x="511" y="493"/>
                  </a:cubicBezTo>
                  <a:cubicBezTo>
                    <a:pt x="464" y="539"/>
                    <a:pt x="399" y="567"/>
                    <a:pt x="325" y="567"/>
                  </a:cubicBezTo>
                  <a:cubicBezTo>
                    <a:pt x="306" y="567"/>
                    <a:pt x="278" y="567"/>
                    <a:pt x="251" y="558"/>
                  </a:cubicBezTo>
                  <a:cubicBezTo>
                    <a:pt x="232" y="558"/>
                    <a:pt x="214" y="548"/>
                    <a:pt x="195" y="530"/>
                  </a:cubicBezTo>
                  <a:cubicBezTo>
                    <a:pt x="195" y="530"/>
                    <a:pt x="186" y="530"/>
                    <a:pt x="177" y="521"/>
                  </a:cubicBezTo>
                  <a:cubicBezTo>
                    <a:pt x="177" y="521"/>
                    <a:pt x="177" y="521"/>
                    <a:pt x="166" y="511"/>
                  </a:cubicBezTo>
                  <a:cubicBezTo>
                    <a:pt x="166" y="511"/>
                    <a:pt x="157" y="502"/>
                    <a:pt x="148" y="493"/>
                  </a:cubicBezTo>
                  <a:cubicBezTo>
                    <a:pt x="148" y="493"/>
                    <a:pt x="139" y="493"/>
                    <a:pt x="139" y="484"/>
                  </a:cubicBezTo>
                  <a:lnTo>
                    <a:pt x="129" y="474"/>
                  </a:lnTo>
                  <a:cubicBezTo>
                    <a:pt x="129" y="465"/>
                    <a:pt x="120" y="465"/>
                    <a:pt x="120" y="456"/>
                  </a:cubicBezTo>
                  <a:cubicBezTo>
                    <a:pt x="120" y="456"/>
                    <a:pt x="111" y="445"/>
                    <a:pt x="111" y="436"/>
                  </a:cubicBezTo>
                  <a:cubicBezTo>
                    <a:pt x="102" y="427"/>
                    <a:pt x="92" y="418"/>
                    <a:pt x="92" y="409"/>
                  </a:cubicBezTo>
                  <a:cubicBezTo>
                    <a:pt x="83" y="381"/>
                    <a:pt x="74" y="353"/>
                    <a:pt x="74" y="316"/>
                  </a:cubicBez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22" name="Freeform 161"/>
            <p:cNvSpPr>
              <a:spLocks noChangeArrowheads="1"/>
            </p:cNvSpPr>
            <p:nvPr/>
          </p:nvSpPr>
          <p:spPr bwMode="auto">
            <a:xfrm>
              <a:off x="18325817" y="9136987"/>
              <a:ext cx="106545" cy="106552"/>
            </a:xfrm>
            <a:custGeom>
              <a:avLst/>
              <a:gdLst>
                <a:gd name="T0" fmla="*/ 177 w 364"/>
                <a:gd name="T1" fmla="*/ 363 h 364"/>
                <a:gd name="T2" fmla="*/ 177 w 364"/>
                <a:gd name="T3" fmla="*/ 363 h 364"/>
                <a:gd name="T4" fmla="*/ 363 w 364"/>
                <a:gd name="T5" fmla="*/ 177 h 364"/>
                <a:gd name="T6" fmla="*/ 177 w 364"/>
                <a:gd name="T7" fmla="*/ 0 h 364"/>
                <a:gd name="T8" fmla="*/ 0 w 364"/>
                <a:gd name="T9" fmla="*/ 177 h 364"/>
                <a:gd name="T10" fmla="*/ 177 w 364"/>
                <a:gd name="T11" fmla="*/ 363 h 364"/>
              </a:gdLst>
              <a:ahLst/>
              <a:cxnLst>
                <a:cxn ang="0">
                  <a:pos x="T0" y="T1"/>
                </a:cxn>
                <a:cxn ang="0">
                  <a:pos x="T2" y="T3"/>
                </a:cxn>
                <a:cxn ang="0">
                  <a:pos x="T4" y="T5"/>
                </a:cxn>
                <a:cxn ang="0">
                  <a:pos x="T6" y="T7"/>
                </a:cxn>
                <a:cxn ang="0">
                  <a:pos x="T8" y="T9"/>
                </a:cxn>
                <a:cxn ang="0">
                  <a:pos x="T10" y="T11"/>
                </a:cxn>
              </a:cxnLst>
              <a:rect l="0" t="0" r="r" b="b"/>
              <a:pathLst>
                <a:path w="364" h="364">
                  <a:moveTo>
                    <a:pt x="177" y="363"/>
                  </a:moveTo>
                  <a:lnTo>
                    <a:pt x="177" y="363"/>
                  </a:lnTo>
                  <a:cubicBezTo>
                    <a:pt x="278" y="363"/>
                    <a:pt x="363" y="279"/>
                    <a:pt x="363" y="177"/>
                  </a:cubicBezTo>
                  <a:cubicBezTo>
                    <a:pt x="363" y="85"/>
                    <a:pt x="278" y="0"/>
                    <a:pt x="177" y="0"/>
                  </a:cubicBezTo>
                  <a:cubicBezTo>
                    <a:pt x="84" y="0"/>
                    <a:pt x="0" y="85"/>
                    <a:pt x="0" y="177"/>
                  </a:cubicBezTo>
                  <a:cubicBezTo>
                    <a:pt x="0" y="279"/>
                    <a:pt x="84" y="363"/>
                    <a:pt x="177" y="363"/>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grpSp>
      <p:sp>
        <p:nvSpPr>
          <p:cNvPr id="223" name="Freeform 162"/>
          <p:cNvSpPr>
            <a:spLocks noChangeArrowheads="1"/>
          </p:cNvSpPr>
          <p:nvPr/>
        </p:nvSpPr>
        <p:spPr bwMode="auto">
          <a:xfrm>
            <a:off x="14161433" y="7829745"/>
            <a:ext cx="449338" cy="224683"/>
          </a:xfrm>
          <a:custGeom>
            <a:avLst/>
            <a:gdLst>
              <a:gd name="T0" fmla="*/ 650 w 1542"/>
              <a:gd name="T1" fmla="*/ 770 h 771"/>
              <a:gd name="T2" fmla="*/ 650 w 1542"/>
              <a:gd name="T3" fmla="*/ 770 h 771"/>
              <a:gd name="T4" fmla="*/ 1152 w 1542"/>
              <a:gd name="T5" fmla="*/ 519 h 771"/>
              <a:gd name="T6" fmla="*/ 1272 w 1542"/>
              <a:gd name="T7" fmla="*/ 547 h 771"/>
              <a:gd name="T8" fmla="*/ 1541 w 1542"/>
              <a:gd name="T9" fmla="*/ 279 h 771"/>
              <a:gd name="T10" fmla="*/ 1281 w 1542"/>
              <a:gd name="T11" fmla="*/ 0 h 771"/>
              <a:gd name="T12" fmla="*/ 1281 w 1542"/>
              <a:gd name="T13" fmla="*/ 0 h 771"/>
              <a:gd name="T14" fmla="*/ 19 w 1542"/>
              <a:gd name="T15" fmla="*/ 0 h 771"/>
              <a:gd name="T16" fmla="*/ 0 w 1542"/>
              <a:gd name="T17" fmla="*/ 121 h 771"/>
              <a:gd name="T18" fmla="*/ 650 w 1542"/>
              <a:gd name="T19" fmla="*/ 770 h 771"/>
              <a:gd name="T20" fmla="*/ 1290 w 1542"/>
              <a:gd name="T21" fmla="*/ 121 h 771"/>
              <a:gd name="T22" fmla="*/ 1290 w 1542"/>
              <a:gd name="T23" fmla="*/ 121 h 771"/>
              <a:gd name="T24" fmla="*/ 1290 w 1542"/>
              <a:gd name="T25" fmla="*/ 121 h 771"/>
              <a:gd name="T26" fmla="*/ 1421 w 1542"/>
              <a:gd name="T27" fmla="*/ 279 h 771"/>
              <a:gd name="T28" fmla="*/ 1272 w 1542"/>
              <a:gd name="T29" fmla="*/ 427 h 771"/>
              <a:gd name="T30" fmla="*/ 1216 w 1542"/>
              <a:gd name="T31" fmla="*/ 418 h 771"/>
              <a:gd name="T32" fmla="*/ 1290 w 1542"/>
              <a:gd name="T33" fmla="*/ 121 h 771"/>
              <a:gd name="T34" fmla="*/ 650 w 1542"/>
              <a:gd name="T35" fmla="*/ 77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2" h="771">
                <a:moveTo>
                  <a:pt x="650" y="770"/>
                </a:moveTo>
                <a:lnTo>
                  <a:pt x="650" y="770"/>
                </a:lnTo>
                <a:cubicBezTo>
                  <a:pt x="855" y="770"/>
                  <a:pt x="1041" y="668"/>
                  <a:pt x="1152" y="519"/>
                </a:cubicBezTo>
                <a:cubicBezTo>
                  <a:pt x="1189" y="538"/>
                  <a:pt x="1226" y="547"/>
                  <a:pt x="1272" y="547"/>
                </a:cubicBezTo>
                <a:cubicBezTo>
                  <a:pt x="1421" y="547"/>
                  <a:pt x="1541" y="427"/>
                  <a:pt x="1541" y="279"/>
                </a:cubicBezTo>
                <a:cubicBezTo>
                  <a:pt x="1541" y="130"/>
                  <a:pt x="1421" y="10"/>
                  <a:pt x="1281" y="0"/>
                </a:cubicBezTo>
                <a:lnTo>
                  <a:pt x="1281" y="0"/>
                </a:lnTo>
                <a:cubicBezTo>
                  <a:pt x="19" y="0"/>
                  <a:pt x="19" y="0"/>
                  <a:pt x="19" y="0"/>
                </a:cubicBezTo>
                <a:cubicBezTo>
                  <a:pt x="10" y="47"/>
                  <a:pt x="0" y="84"/>
                  <a:pt x="0" y="121"/>
                </a:cubicBezTo>
                <a:cubicBezTo>
                  <a:pt x="0" y="482"/>
                  <a:pt x="288" y="770"/>
                  <a:pt x="650" y="770"/>
                </a:cubicBezTo>
                <a:lnTo>
                  <a:pt x="1290" y="121"/>
                </a:lnTo>
                <a:lnTo>
                  <a:pt x="1290" y="121"/>
                </a:lnTo>
                <a:lnTo>
                  <a:pt x="1290" y="121"/>
                </a:lnTo>
                <a:cubicBezTo>
                  <a:pt x="1365" y="139"/>
                  <a:pt x="1421" y="195"/>
                  <a:pt x="1421" y="279"/>
                </a:cubicBezTo>
                <a:cubicBezTo>
                  <a:pt x="1421" y="362"/>
                  <a:pt x="1356" y="427"/>
                  <a:pt x="1272" y="427"/>
                </a:cubicBezTo>
                <a:cubicBezTo>
                  <a:pt x="1253" y="427"/>
                  <a:pt x="1235" y="427"/>
                  <a:pt x="1216" y="418"/>
                </a:cubicBezTo>
                <a:cubicBezTo>
                  <a:pt x="1263" y="334"/>
                  <a:pt x="1290" y="232"/>
                  <a:pt x="1290" y="121"/>
                </a:cubicBezTo>
                <a:lnTo>
                  <a:pt x="650" y="770"/>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24" name="Freeform 163"/>
          <p:cNvSpPr>
            <a:spLocks noChangeArrowheads="1"/>
          </p:cNvSpPr>
          <p:nvPr/>
        </p:nvSpPr>
        <p:spPr bwMode="auto">
          <a:xfrm>
            <a:off x="14255153" y="7632024"/>
            <a:ext cx="70609" cy="186167"/>
          </a:xfrm>
          <a:custGeom>
            <a:avLst/>
            <a:gdLst>
              <a:gd name="T0" fmla="*/ 84 w 243"/>
              <a:gd name="T1" fmla="*/ 483 h 641"/>
              <a:gd name="T2" fmla="*/ 84 w 243"/>
              <a:gd name="T3" fmla="*/ 483 h 641"/>
              <a:gd name="T4" fmla="*/ 121 w 243"/>
              <a:gd name="T5" fmla="*/ 613 h 641"/>
              <a:gd name="T6" fmla="*/ 223 w 243"/>
              <a:gd name="T7" fmla="*/ 391 h 641"/>
              <a:gd name="T8" fmla="*/ 159 w 243"/>
              <a:gd name="T9" fmla="*/ 260 h 641"/>
              <a:gd name="T10" fmla="*/ 159 w 243"/>
              <a:gd name="T11" fmla="*/ 158 h 641"/>
              <a:gd name="T12" fmla="*/ 93 w 243"/>
              <a:gd name="T13" fmla="*/ 46 h 641"/>
              <a:gd name="T14" fmla="*/ 19 w 243"/>
              <a:gd name="T15" fmla="*/ 269 h 641"/>
              <a:gd name="T16" fmla="*/ 84 w 243"/>
              <a:gd name="T17" fmla="*/ 48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641">
                <a:moveTo>
                  <a:pt x="84" y="483"/>
                </a:moveTo>
                <a:lnTo>
                  <a:pt x="84" y="483"/>
                </a:lnTo>
                <a:cubicBezTo>
                  <a:pt x="0" y="511"/>
                  <a:pt x="37" y="640"/>
                  <a:pt x="121" y="613"/>
                </a:cubicBezTo>
                <a:cubicBezTo>
                  <a:pt x="214" y="576"/>
                  <a:pt x="242" y="483"/>
                  <a:pt x="223" y="391"/>
                </a:cubicBezTo>
                <a:cubicBezTo>
                  <a:pt x="214" y="343"/>
                  <a:pt x="186" y="306"/>
                  <a:pt x="159" y="260"/>
                </a:cubicBezTo>
                <a:cubicBezTo>
                  <a:pt x="148" y="232"/>
                  <a:pt x="121" y="186"/>
                  <a:pt x="159" y="158"/>
                </a:cubicBezTo>
                <a:cubicBezTo>
                  <a:pt x="233" y="121"/>
                  <a:pt x="168" y="0"/>
                  <a:pt x="93" y="46"/>
                </a:cubicBezTo>
                <a:cubicBezTo>
                  <a:pt x="10" y="94"/>
                  <a:pt x="0" y="186"/>
                  <a:pt x="19" y="269"/>
                </a:cubicBezTo>
                <a:cubicBezTo>
                  <a:pt x="37" y="306"/>
                  <a:pt x="139" y="465"/>
                  <a:pt x="84" y="483"/>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25" name="Freeform 164"/>
          <p:cNvSpPr>
            <a:spLocks noChangeArrowheads="1"/>
          </p:cNvSpPr>
          <p:nvPr/>
        </p:nvSpPr>
        <p:spPr bwMode="auto">
          <a:xfrm>
            <a:off x="14360427" y="7632024"/>
            <a:ext cx="70609" cy="186167"/>
          </a:xfrm>
          <a:custGeom>
            <a:avLst/>
            <a:gdLst>
              <a:gd name="T0" fmla="*/ 84 w 243"/>
              <a:gd name="T1" fmla="*/ 483 h 641"/>
              <a:gd name="T2" fmla="*/ 84 w 243"/>
              <a:gd name="T3" fmla="*/ 483 h 641"/>
              <a:gd name="T4" fmla="*/ 121 w 243"/>
              <a:gd name="T5" fmla="*/ 613 h 641"/>
              <a:gd name="T6" fmla="*/ 223 w 243"/>
              <a:gd name="T7" fmla="*/ 391 h 641"/>
              <a:gd name="T8" fmla="*/ 158 w 243"/>
              <a:gd name="T9" fmla="*/ 260 h 641"/>
              <a:gd name="T10" fmla="*/ 158 w 243"/>
              <a:gd name="T11" fmla="*/ 158 h 641"/>
              <a:gd name="T12" fmla="*/ 94 w 243"/>
              <a:gd name="T13" fmla="*/ 46 h 641"/>
              <a:gd name="T14" fmla="*/ 19 w 243"/>
              <a:gd name="T15" fmla="*/ 269 h 641"/>
              <a:gd name="T16" fmla="*/ 84 w 243"/>
              <a:gd name="T17" fmla="*/ 48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641">
                <a:moveTo>
                  <a:pt x="84" y="483"/>
                </a:moveTo>
                <a:lnTo>
                  <a:pt x="84" y="483"/>
                </a:lnTo>
                <a:cubicBezTo>
                  <a:pt x="0" y="511"/>
                  <a:pt x="37" y="640"/>
                  <a:pt x="121" y="613"/>
                </a:cubicBezTo>
                <a:cubicBezTo>
                  <a:pt x="214" y="576"/>
                  <a:pt x="242" y="483"/>
                  <a:pt x="223" y="391"/>
                </a:cubicBezTo>
                <a:cubicBezTo>
                  <a:pt x="214" y="343"/>
                  <a:pt x="186" y="306"/>
                  <a:pt x="158" y="260"/>
                </a:cubicBezTo>
                <a:cubicBezTo>
                  <a:pt x="149" y="232"/>
                  <a:pt x="121" y="186"/>
                  <a:pt x="158" y="158"/>
                </a:cubicBezTo>
                <a:cubicBezTo>
                  <a:pt x="232" y="121"/>
                  <a:pt x="168" y="0"/>
                  <a:pt x="94" y="46"/>
                </a:cubicBezTo>
                <a:cubicBezTo>
                  <a:pt x="9" y="94"/>
                  <a:pt x="0" y="186"/>
                  <a:pt x="19" y="269"/>
                </a:cubicBezTo>
                <a:cubicBezTo>
                  <a:pt x="37" y="306"/>
                  <a:pt x="140" y="465"/>
                  <a:pt x="84" y="483"/>
                </a:cubicBez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26" name="Freeform 165"/>
          <p:cNvSpPr>
            <a:spLocks noChangeArrowheads="1"/>
          </p:cNvSpPr>
          <p:nvPr/>
        </p:nvSpPr>
        <p:spPr bwMode="auto">
          <a:xfrm>
            <a:off x="19548354" y="8743888"/>
            <a:ext cx="392849" cy="329963"/>
          </a:xfrm>
          <a:custGeom>
            <a:avLst/>
            <a:gdLst>
              <a:gd name="T0" fmla="*/ 817 w 1348"/>
              <a:gd name="T1" fmla="*/ 195 h 1134"/>
              <a:gd name="T2" fmla="*/ 817 w 1348"/>
              <a:gd name="T3" fmla="*/ 195 h 1134"/>
              <a:gd name="T4" fmla="*/ 928 w 1348"/>
              <a:gd name="T5" fmla="*/ 381 h 1134"/>
              <a:gd name="T6" fmla="*/ 1012 w 1348"/>
              <a:gd name="T7" fmla="*/ 399 h 1134"/>
              <a:gd name="T8" fmla="*/ 1208 w 1348"/>
              <a:gd name="T9" fmla="*/ 195 h 1134"/>
              <a:gd name="T10" fmla="*/ 1012 w 1348"/>
              <a:gd name="T11" fmla="*/ 0 h 1134"/>
              <a:gd name="T12" fmla="*/ 817 w 1348"/>
              <a:gd name="T13" fmla="*/ 195 h 1134"/>
              <a:gd name="T14" fmla="*/ 688 w 1348"/>
              <a:gd name="T15" fmla="*/ 604 h 1134"/>
              <a:gd name="T16" fmla="*/ 688 w 1348"/>
              <a:gd name="T17" fmla="*/ 604 h 1134"/>
              <a:gd name="T18" fmla="*/ 882 w 1348"/>
              <a:gd name="T19" fmla="*/ 399 h 1134"/>
              <a:gd name="T20" fmla="*/ 688 w 1348"/>
              <a:gd name="T21" fmla="*/ 204 h 1134"/>
              <a:gd name="T22" fmla="*/ 483 w 1348"/>
              <a:gd name="T23" fmla="*/ 399 h 1134"/>
              <a:gd name="T24" fmla="*/ 688 w 1348"/>
              <a:gd name="T25" fmla="*/ 604 h 1134"/>
              <a:gd name="T26" fmla="*/ 771 w 1348"/>
              <a:gd name="T27" fmla="*/ 613 h 1134"/>
              <a:gd name="T28" fmla="*/ 771 w 1348"/>
              <a:gd name="T29" fmla="*/ 613 h 1134"/>
              <a:gd name="T30" fmla="*/ 603 w 1348"/>
              <a:gd name="T31" fmla="*/ 613 h 1134"/>
              <a:gd name="T32" fmla="*/ 343 w 1348"/>
              <a:gd name="T33" fmla="*/ 864 h 1134"/>
              <a:gd name="T34" fmla="*/ 343 w 1348"/>
              <a:gd name="T35" fmla="*/ 1078 h 1134"/>
              <a:gd name="T36" fmla="*/ 343 w 1348"/>
              <a:gd name="T37" fmla="*/ 1078 h 1134"/>
              <a:gd name="T38" fmla="*/ 363 w 1348"/>
              <a:gd name="T39" fmla="*/ 1078 h 1134"/>
              <a:gd name="T40" fmla="*/ 706 w 1348"/>
              <a:gd name="T41" fmla="*/ 1133 h 1134"/>
              <a:gd name="T42" fmla="*/ 1012 w 1348"/>
              <a:gd name="T43" fmla="*/ 1078 h 1134"/>
              <a:gd name="T44" fmla="*/ 1022 w 1348"/>
              <a:gd name="T45" fmla="*/ 1078 h 1134"/>
              <a:gd name="T46" fmla="*/ 1022 w 1348"/>
              <a:gd name="T47" fmla="*/ 1078 h 1134"/>
              <a:gd name="T48" fmla="*/ 1022 w 1348"/>
              <a:gd name="T49" fmla="*/ 864 h 1134"/>
              <a:gd name="T50" fmla="*/ 771 w 1348"/>
              <a:gd name="T51" fmla="*/ 613 h 1134"/>
              <a:gd name="T52" fmla="*/ 1096 w 1348"/>
              <a:gd name="T53" fmla="*/ 409 h 1134"/>
              <a:gd name="T54" fmla="*/ 1096 w 1348"/>
              <a:gd name="T55" fmla="*/ 409 h 1134"/>
              <a:gd name="T56" fmla="*/ 928 w 1348"/>
              <a:gd name="T57" fmla="*/ 409 h 1134"/>
              <a:gd name="T58" fmla="*/ 854 w 1348"/>
              <a:gd name="T59" fmla="*/ 576 h 1134"/>
              <a:gd name="T60" fmla="*/ 1068 w 1348"/>
              <a:gd name="T61" fmla="*/ 873 h 1134"/>
              <a:gd name="T62" fmla="*/ 1068 w 1348"/>
              <a:gd name="T63" fmla="*/ 929 h 1134"/>
              <a:gd name="T64" fmla="*/ 1337 w 1348"/>
              <a:gd name="T65" fmla="*/ 873 h 1134"/>
              <a:gd name="T66" fmla="*/ 1347 w 1348"/>
              <a:gd name="T67" fmla="*/ 873 h 1134"/>
              <a:gd name="T68" fmla="*/ 1347 w 1348"/>
              <a:gd name="T69" fmla="*/ 873 h 1134"/>
              <a:gd name="T70" fmla="*/ 1347 w 1348"/>
              <a:gd name="T71" fmla="*/ 659 h 1134"/>
              <a:gd name="T72" fmla="*/ 1096 w 1348"/>
              <a:gd name="T73" fmla="*/ 409 h 1134"/>
              <a:gd name="T74" fmla="*/ 334 w 1348"/>
              <a:gd name="T75" fmla="*/ 399 h 1134"/>
              <a:gd name="T76" fmla="*/ 334 w 1348"/>
              <a:gd name="T77" fmla="*/ 399 h 1134"/>
              <a:gd name="T78" fmla="*/ 446 w 1348"/>
              <a:gd name="T79" fmla="*/ 362 h 1134"/>
              <a:gd name="T80" fmla="*/ 529 w 1348"/>
              <a:gd name="T81" fmla="*/ 204 h 1134"/>
              <a:gd name="T82" fmla="*/ 539 w 1348"/>
              <a:gd name="T83" fmla="*/ 195 h 1134"/>
              <a:gd name="T84" fmla="*/ 334 w 1348"/>
              <a:gd name="T85" fmla="*/ 0 h 1134"/>
              <a:gd name="T86" fmla="*/ 140 w 1348"/>
              <a:gd name="T87" fmla="*/ 195 h 1134"/>
              <a:gd name="T88" fmla="*/ 334 w 1348"/>
              <a:gd name="T89" fmla="*/ 399 h 1134"/>
              <a:gd name="T90" fmla="*/ 511 w 1348"/>
              <a:gd name="T91" fmla="*/ 576 h 1134"/>
              <a:gd name="T92" fmla="*/ 511 w 1348"/>
              <a:gd name="T93" fmla="*/ 576 h 1134"/>
              <a:gd name="T94" fmla="*/ 437 w 1348"/>
              <a:gd name="T95" fmla="*/ 409 h 1134"/>
              <a:gd name="T96" fmla="*/ 418 w 1348"/>
              <a:gd name="T97" fmla="*/ 409 h 1134"/>
              <a:gd name="T98" fmla="*/ 251 w 1348"/>
              <a:gd name="T99" fmla="*/ 409 h 1134"/>
              <a:gd name="T100" fmla="*/ 0 w 1348"/>
              <a:gd name="T101" fmla="*/ 659 h 1134"/>
              <a:gd name="T102" fmla="*/ 0 w 1348"/>
              <a:gd name="T103" fmla="*/ 873 h 1134"/>
              <a:gd name="T104" fmla="*/ 0 w 1348"/>
              <a:gd name="T105" fmla="*/ 873 h 1134"/>
              <a:gd name="T106" fmla="*/ 9 w 1348"/>
              <a:gd name="T107" fmla="*/ 873 h 1134"/>
              <a:gd name="T108" fmla="*/ 297 w 1348"/>
              <a:gd name="T109" fmla="*/ 929 h 1134"/>
              <a:gd name="T110" fmla="*/ 297 w 1348"/>
              <a:gd name="T111" fmla="*/ 873 h 1134"/>
              <a:gd name="T112" fmla="*/ 511 w 1348"/>
              <a:gd name="T113" fmla="*/ 576 h 1134"/>
              <a:gd name="T114" fmla="*/ 817 w 1348"/>
              <a:gd name="T115" fmla="*/ 19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8" h="1134">
                <a:moveTo>
                  <a:pt x="817" y="195"/>
                </a:moveTo>
                <a:lnTo>
                  <a:pt x="817" y="195"/>
                </a:lnTo>
                <a:cubicBezTo>
                  <a:pt x="873" y="233"/>
                  <a:pt x="919" y="298"/>
                  <a:pt x="928" y="381"/>
                </a:cubicBezTo>
                <a:cubicBezTo>
                  <a:pt x="957" y="390"/>
                  <a:pt x="985" y="399"/>
                  <a:pt x="1012" y="399"/>
                </a:cubicBezTo>
                <a:cubicBezTo>
                  <a:pt x="1123" y="399"/>
                  <a:pt x="1208" y="307"/>
                  <a:pt x="1208" y="195"/>
                </a:cubicBezTo>
                <a:cubicBezTo>
                  <a:pt x="1208" y="84"/>
                  <a:pt x="1123" y="0"/>
                  <a:pt x="1012" y="0"/>
                </a:cubicBezTo>
                <a:cubicBezTo>
                  <a:pt x="900" y="0"/>
                  <a:pt x="817" y="84"/>
                  <a:pt x="817" y="195"/>
                </a:cubicBezTo>
                <a:lnTo>
                  <a:pt x="688" y="604"/>
                </a:lnTo>
                <a:lnTo>
                  <a:pt x="688" y="604"/>
                </a:lnTo>
                <a:cubicBezTo>
                  <a:pt x="789" y="604"/>
                  <a:pt x="882" y="510"/>
                  <a:pt x="882" y="399"/>
                </a:cubicBezTo>
                <a:cubicBezTo>
                  <a:pt x="882" y="288"/>
                  <a:pt x="789" y="204"/>
                  <a:pt x="688" y="204"/>
                </a:cubicBezTo>
                <a:cubicBezTo>
                  <a:pt x="576" y="204"/>
                  <a:pt x="483" y="288"/>
                  <a:pt x="483" y="399"/>
                </a:cubicBezTo>
                <a:cubicBezTo>
                  <a:pt x="483" y="510"/>
                  <a:pt x="576" y="604"/>
                  <a:pt x="688" y="604"/>
                </a:cubicBezTo>
                <a:lnTo>
                  <a:pt x="771" y="613"/>
                </a:lnTo>
                <a:lnTo>
                  <a:pt x="771" y="613"/>
                </a:lnTo>
                <a:cubicBezTo>
                  <a:pt x="603" y="613"/>
                  <a:pt x="603" y="613"/>
                  <a:pt x="603" y="613"/>
                </a:cubicBezTo>
                <a:cubicBezTo>
                  <a:pt x="465" y="613"/>
                  <a:pt x="343" y="724"/>
                  <a:pt x="343" y="864"/>
                </a:cubicBezTo>
                <a:cubicBezTo>
                  <a:pt x="343" y="1078"/>
                  <a:pt x="343" y="1078"/>
                  <a:pt x="343" y="1078"/>
                </a:cubicBezTo>
                <a:lnTo>
                  <a:pt x="343" y="1078"/>
                </a:lnTo>
                <a:cubicBezTo>
                  <a:pt x="363" y="1078"/>
                  <a:pt x="363" y="1078"/>
                  <a:pt x="363" y="1078"/>
                </a:cubicBezTo>
                <a:cubicBezTo>
                  <a:pt x="492" y="1124"/>
                  <a:pt x="613" y="1133"/>
                  <a:pt x="706" y="1133"/>
                </a:cubicBezTo>
                <a:cubicBezTo>
                  <a:pt x="891" y="1133"/>
                  <a:pt x="1003" y="1087"/>
                  <a:pt x="1012" y="1078"/>
                </a:cubicBezTo>
                <a:cubicBezTo>
                  <a:pt x="1022" y="1078"/>
                  <a:pt x="1022" y="1078"/>
                  <a:pt x="1022" y="1078"/>
                </a:cubicBezTo>
                <a:lnTo>
                  <a:pt x="1022" y="1078"/>
                </a:lnTo>
                <a:cubicBezTo>
                  <a:pt x="1022" y="864"/>
                  <a:pt x="1022" y="864"/>
                  <a:pt x="1022" y="864"/>
                </a:cubicBezTo>
                <a:cubicBezTo>
                  <a:pt x="1022" y="724"/>
                  <a:pt x="910" y="613"/>
                  <a:pt x="771" y="613"/>
                </a:cubicBezTo>
                <a:lnTo>
                  <a:pt x="1096" y="409"/>
                </a:lnTo>
                <a:lnTo>
                  <a:pt x="1096" y="409"/>
                </a:lnTo>
                <a:cubicBezTo>
                  <a:pt x="928" y="409"/>
                  <a:pt x="928" y="409"/>
                  <a:pt x="928" y="409"/>
                </a:cubicBezTo>
                <a:cubicBezTo>
                  <a:pt x="928" y="473"/>
                  <a:pt x="900" y="539"/>
                  <a:pt x="854" y="576"/>
                </a:cubicBezTo>
                <a:cubicBezTo>
                  <a:pt x="975" y="613"/>
                  <a:pt x="1068" y="733"/>
                  <a:pt x="1068" y="873"/>
                </a:cubicBezTo>
                <a:cubicBezTo>
                  <a:pt x="1068" y="929"/>
                  <a:pt x="1068" y="929"/>
                  <a:pt x="1068" y="929"/>
                </a:cubicBezTo>
                <a:cubicBezTo>
                  <a:pt x="1236" y="929"/>
                  <a:pt x="1328" y="882"/>
                  <a:pt x="1337" y="873"/>
                </a:cubicBezTo>
                <a:cubicBezTo>
                  <a:pt x="1347" y="873"/>
                  <a:pt x="1347" y="873"/>
                  <a:pt x="1347" y="873"/>
                </a:cubicBezTo>
                <a:lnTo>
                  <a:pt x="1347" y="873"/>
                </a:lnTo>
                <a:cubicBezTo>
                  <a:pt x="1347" y="659"/>
                  <a:pt x="1347" y="659"/>
                  <a:pt x="1347" y="659"/>
                </a:cubicBezTo>
                <a:cubicBezTo>
                  <a:pt x="1347" y="521"/>
                  <a:pt x="1236" y="409"/>
                  <a:pt x="1096" y="409"/>
                </a:cubicBezTo>
                <a:lnTo>
                  <a:pt x="334" y="399"/>
                </a:lnTo>
                <a:lnTo>
                  <a:pt x="334" y="399"/>
                </a:lnTo>
                <a:cubicBezTo>
                  <a:pt x="372" y="399"/>
                  <a:pt x="409" y="381"/>
                  <a:pt x="446" y="362"/>
                </a:cubicBezTo>
                <a:cubicBezTo>
                  <a:pt x="455" y="298"/>
                  <a:pt x="483" y="242"/>
                  <a:pt x="529" y="204"/>
                </a:cubicBezTo>
                <a:cubicBezTo>
                  <a:pt x="539" y="204"/>
                  <a:pt x="539" y="204"/>
                  <a:pt x="539" y="195"/>
                </a:cubicBezTo>
                <a:cubicBezTo>
                  <a:pt x="539" y="84"/>
                  <a:pt x="446" y="0"/>
                  <a:pt x="334" y="0"/>
                </a:cubicBezTo>
                <a:cubicBezTo>
                  <a:pt x="223" y="0"/>
                  <a:pt x="140" y="84"/>
                  <a:pt x="140" y="195"/>
                </a:cubicBezTo>
                <a:cubicBezTo>
                  <a:pt x="140" y="307"/>
                  <a:pt x="223" y="399"/>
                  <a:pt x="334" y="399"/>
                </a:cubicBezTo>
                <a:lnTo>
                  <a:pt x="511" y="576"/>
                </a:lnTo>
                <a:lnTo>
                  <a:pt x="511" y="576"/>
                </a:lnTo>
                <a:cubicBezTo>
                  <a:pt x="474" y="539"/>
                  <a:pt x="437" y="473"/>
                  <a:pt x="437" y="409"/>
                </a:cubicBezTo>
                <a:cubicBezTo>
                  <a:pt x="437" y="409"/>
                  <a:pt x="428" y="409"/>
                  <a:pt x="418" y="409"/>
                </a:cubicBezTo>
                <a:cubicBezTo>
                  <a:pt x="251" y="409"/>
                  <a:pt x="251" y="409"/>
                  <a:pt x="251" y="409"/>
                </a:cubicBezTo>
                <a:cubicBezTo>
                  <a:pt x="112" y="409"/>
                  <a:pt x="0" y="521"/>
                  <a:pt x="0" y="659"/>
                </a:cubicBezTo>
                <a:cubicBezTo>
                  <a:pt x="0" y="873"/>
                  <a:pt x="0" y="873"/>
                  <a:pt x="0" y="873"/>
                </a:cubicBezTo>
                <a:lnTo>
                  <a:pt x="0" y="873"/>
                </a:lnTo>
                <a:cubicBezTo>
                  <a:pt x="9" y="873"/>
                  <a:pt x="9" y="873"/>
                  <a:pt x="9" y="873"/>
                </a:cubicBezTo>
                <a:cubicBezTo>
                  <a:pt x="121" y="910"/>
                  <a:pt x="214" y="929"/>
                  <a:pt x="297" y="929"/>
                </a:cubicBezTo>
                <a:cubicBezTo>
                  <a:pt x="297" y="873"/>
                  <a:pt x="297" y="873"/>
                  <a:pt x="297" y="873"/>
                </a:cubicBezTo>
                <a:cubicBezTo>
                  <a:pt x="297" y="733"/>
                  <a:pt x="391" y="613"/>
                  <a:pt x="511" y="576"/>
                </a:cubicBezTo>
                <a:lnTo>
                  <a:pt x="817" y="195"/>
                </a:lnTo>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27" name="Freeform 166"/>
          <p:cNvSpPr>
            <a:spLocks noChangeArrowheads="1"/>
          </p:cNvSpPr>
          <p:nvPr/>
        </p:nvSpPr>
        <p:spPr bwMode="auto">
          <a:xfrm>
            <a:off x="18680490" y="8714356"/>
            <a:ext cx="378728" cy="35949"/>
          </a:xfrm>
          <a:custGeom>
            <a:avLst/>
            <a:gdLst>
              <a:gd name="T0" fmla="*/ 1300 w 1301"/>
              <a:gd name="T1" fmla="*/ 0 h 122"/>
              <a:gd name="T2" fmla="*/ 0 w 1301"/>
              <a:gd name="T3" fmla="*/ 0 h 122"/>
              <a:gd name="T4" fmla="*/ 0 w 1301"/>
              <a:gd name="T5" fmla="*/ 121 h 122"/>
              <a:gd name="T6" fmla="*/ 1300 w 1301"/>
              <a:gd name="T7" fmla="*/ 121 h 122"/>
              <a:gd name="T8" fmla="*/ 1300 w 1301"/>
              <a:gd name="T9" fmla="*/ 0 h 122"/>
              <a:gd name="T10" fmla="*/ 1244 w 1301"/>
              <a:gd name="T11" fmla="*/ 75 h 122"/>
              <a:gd name="T12" fmla="*/ 1133 w 1301"/>
              <a:gd name="T13" fmla="*/ 75 h 122"/>
              <a:gd name="T14" fmla="*/ 1133 w 1301"/>
              <a:gd name="T15" fmla="*/ 46 h 122"/>
              <a:gd name="T16" fmla="*/ 1244 w 1301"/>
              <a:gd name="T17" fmla="*/ 46 h 122"/>
              <a:gd name="T18" fmla="*/ 1244 w 1301"/>
              <a:gd name="T19" fmla="*/ 7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1" h="122">
                <a:moveTo>
                  <a:pt x="1300" y="0"/>
                </a:moveTo>
                <a:lnTo>
                  <a:pt x="0" y="0"/>
                </a:lnTo>
                <a:lnTo>
                  <a:pt x="0" y="121"/>
                </a:lnTo>
                <a:lnTo>
                  <a:pt x="1300" y="121"/>
                </a:lnTo>
                <a:lnTo>
                  <a:pt x="1300" y="0"/>
                </a:lnTo>
                <a:close/>
                <a:moveTo>
                  <a:pt x="1244" y="75"/>
                </a:moveTo>
                <a:lnTo>
                  <a:pt x="1133" y="75"/>
                </a:lnTo>
                <a:lnTo>
                  <a:pt x="1133" y="46"/>
                </a:lnTo>
                <a:lnTo>
                  <a:pt x="1244" y="46"/>
                </a:lnTo>
                <a:lnTo>
                  <a:pt x="1244" y="75"/>
                </a:ln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28" name="Freeform 167"/>
          <p:cNvSpPr>
            <a:spLocks noChangeArrowheads="1"/>
          </p:cNvSpPr>
          <p:nvPr/>
        </p:nvSpPr>
        <p:spPr bwMode="auto">
          <a:xfrm>
            <a:off x="18699749" y="8489672"/>
            <a:ext cx="341497" cy="213129"/>
          </a:xfrm>
          <a:custGeom>
            <a:avLst/>
            <a:gdLst>
              <a:gd name="T0" fmla="*/ 1170 w 1171"/>
              <a:gd name="T1" fmla="*/ 0 h 734"/>
              <a:gd name="T2" fmla="*/ 0 w 1171"/>
              <a:gd name="T3" fmla="*/ 0 h 734"/>
              <a:gd name="T4" fmla="*/ 0 w 1171"/>
              <a:gd name="T5" fmla="*/ 733 h 734"/>
              <a:gd name="T6" fmla="*/ 1170 w 1171"/>
              <a:gd name="T7" fmla="*/ 733 h 734"/>
              <a:gd name="T8" fmla="*/ 1170 w 1171"/>
              <a:gd name="T9" fmla="*/ 0 h 734"/>
              <a:gd name="T10" fmla="*/ 1040 w 1171"/>
              <a:gd name="T11" fmla="*/ 631 h 734"/>
              <a:gd name="T12" fmla="*/ 130 w 1171"/>
              <a:gd name="T13" fmla="*/ 631 h 734"/>
              <a:gd name="T14" fmla="*/ 130 w 1171"/>
              <a:gd name="T15" fmla="*/ 111 h 734"/>
              <a:gd name="T16" fmla="*/ 1040 w 1171"/>
              <a:gd name="T17" fmla="*/ 111 h 734"/>
              <a:gd name="T18" fmla="*/ 1040 w 1171"/>
              <a:gd name="T19" fmla="*/ 6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1" h="734">
                <a:moveTo>
                  <a:pt x="1170" y="0"/>
                </a:moveTo>
                <a:lnTo>
                  <a:pt x="0" y="0"/>
                </a:lnTo>
                <a:lnTo>
                  <a:pt x="0" y="733"/>
                </a:lnTo>
                <a:lnTo>
                  <a:pt x="1170" y="733"/>
                </a:lnTo>
                <a:lnTo>
                  <a:pt x="1170" y="0"/>
                </a:lnTo>
                <a:close/>
                <a:moveTo>
                  <a:pt x="1040" y="631"/>
                </a:moveTo>
                <a:lnTo>
                  <a:pt x="130" y="631"/>
                </a:lnTo>
                <a:lnTo>
                  <a:pt x="130" y="111"/>
                </a:lnTo>
                <a:lnTo>
                  <a:pt x="1040" y="111"/>
                </a:lnTo>
                <a:lnTo>
                  <a:pt x="1040" y="631"/>
                </a:ln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29" name="Freeform 168"/>
          <p:cNvSpPr>
            <a:spLocks noChangeArrowheads="1"/>
          </p:cNvSpPr>
          <p:nvPr/>
        </p:nvSpPr>
        <p:spPr bwMode="auto">
          <a:xfrm>
            <a:off x="18107905" y="3378439"/>
            <a:ext cx="376161" cy="34666"/>
          </a:xfrm>
          <a:custGeom>
            <a:avLst/>
            <a:gdLst>
              <a:gd name="T0" fmla="*/ 1290 w 1291"/>
              <a:gd name="T1" fmla="*/ 0 h 121"/>
              <a:gd name="T2" fmla="*/ 0 w 1291"/>
              <a:gd name="T3" fmla="*/ 0 h 121"/>
              <a:gd name="T4" fmla="*/ 0 w 1291"/>
              <a:gd name="T5" fmla="*/ 120 h 121"/>
              <a:gd name="T6" fmla="*/ 1290 w 1291"/>
              <a:gd name="T7" fmla="*/ 120 h 121"/>
              <a:gd name="T8" fmla="*/ 1290 w 1291"/>
              <a:gd name="T9" fmla="*/ 0 h 121"/>
              <a:gd name="T10" fmla="*/ 1234 w 1291"/>
              <a:gd name="T11" fmla="*/ 74 h 121"/>
              <a:gd name="T12" fmla="*/ 1133 w 1291"/>
              <a:gd name="T13" fmla="*/ 74 h 121"/>
              <a:gd name="T14" fmla="*/ 1133 w 1291"/>
              <a:gd name="T15" fmla="*/ 46 h 121"/>
              <a:gd name="T16" fmla="*/ 1234 w 1291"/>
              <a:gd name="T17" fmla="*/ 46 h 121"/>
              <a:gd name="T18" fmla="*/ 1234 w 1291"/>
              <a:gd name="T19" fmla="*/ 7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1" h="121">
                <a:moveTo>
                  <a:pt x="1290" y="0"/>
                </a:moveTo>
                <a:lnTo>
                  <a:pt x="0" y="0"/>
                </a:lnTo>
                <a:lnTo>
                  <a:pt x="0" y="120"/>
                </a:lnTo>
                <a:lnTo>
                  <a:pt x="1290" y="120"/>
                </a:lnTo>
                <a:lnTo>
                  <a:pt x="1290" y="0"/>
                </a:lnTo>
                <a:close/>
                <a:moveTo>
                  <a:pt x="1234" y="74"/>
                </a:moveTo>
                <a:lnTo>
                  <a:pt x="1133" y="74"/>
                </a:lnTo>
                <a:lnTo>
                  <a:pt x="1133" y="46"/>
                </a:lnTo>
                <a:lnTo>
                  <a:pt x="1234" y="46"/>
                </a:lnTo>
                <a:lnTo>
                  <a:pt x="1234" y="74"/>
                </a:ln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30" name="Freeform 169"/>
          <p:cNvSpPr>
            <a:spLocks noChangeArrowheads="1"/>
          </p:cNvSpPr>
          <p:nvPr/>
        </p:nvSpPr>
        <p:spPr bwMode="auto">
          <a:xfrm>
            <a:off x="18123312" y="3153757"/>
            <a:ext cx="344065" cy="214412"/>
          </a:xfrm>
          <a:custGeom>
            <a:avLst/>
            <a:gdLst>
              <a:gd name="T0" fmla="*/ 1179 w 1180"/>
              <a:gd name="T1" fmla="*/ 0 h 735"/>
              <a:gd name="T2" fmla="*/ 0 w 1180"/>
              <a:gd name="T3" fmla="*/ 0 h 735"/>
              <a:gd name="T4" fmla="*/ 0 w 1180"/>
              <a:gd name="T5" fmla="*/ 734 h 735"/>
              <a:gd name="T6" fmla="*/ 1179 w 1180"/>
              <a:gd name="T7" fmla="*/ 734 h 735"/>
              <a:gd name="T8" fmla="*/ 1179 w 1180"/>
              <a:gd name="T9" fmla="*/ 0 h 735"/>
              <a:gd name="T10" fmla="*/ 1050 w 1180"/>
              <a:gd name="T11" fmla="*/ 631 h 735"/>
              <a:gd name="T12" fmla="*/ 130 w 1180"/>
              <a:gd name="T13" fmla="*/ 631 h 735"/>
              <a:gd name="T14" fmla="*/ 130 w 1180"/>
              <a:gd name="T15" fmla="*/ 101 h 735"/>
              <a:gd name="T16" fmla="*/ 1050 w 1180"/>
              <a:gd name="T17" fmla="*/ 101 h 735"/>
              <a:gd name="T18" fmla="*/ 1050 w 1180"/>
              <a:gd name="T19" fmla="*/ 631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0" h="735">
                <a:moveTo>
                  <a:pt x="1179" y="0"/>
                </a:moveTo>
                <a:lnTo>
                  <a:pt x="0" y="0"/>
                </a:lnTo>
                <a:lnTo>
                  <a:pt x="0" y="734"/>
                </a:lnTo>
                <a:lnTo>
                  <a:pt x="1179" y="734"/>
                </a:lnTo>
                <a:lnTo>
                  <a:pt x="1179" y="0"/>
                </a:lnTo>
                <a:close/>
                <a:moveTo>
                  <a:pt x="1050" y="631"/>
                </a:moveTo>
                <a:lnTo>
                  <a:pt x="130" y="631"/>
                </a:lnTo>
                <a:lnTo>
                  <a:pt x="130" y="101"/>
                </a:lnTo>
                <a:lnTo>
                  <a:pt x="1050" y="101"/>
                </a:lnTo>
                <a:lnTo>
                  <a:pt x="1050" y="631"/>
                </a:ln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32" name="Freeform 101"/>
          <p:cNvSpPr>
            <a:spLocks noChangeArrowheads="1"/>
          </p:cNvSpPr>
          <p:nvPr/>
        </p:nvSpPr>
        <p:spPr bwMode="auto">
          <a:xfrm>
            <a:off x="14579360" y="8299012"/>
            <a:ext cx="267035" cy="381320"/>
          </a:xfrm>
          <a:custGeom>
            <a:avLst/>
            <a:gdLst>
              <a:gd name="T0" fmla="*/ 463 w 919"/>
              <a:gd name="T1" fmla="*/ 0 h 1310"/>
              <a:gd name="T2" fmla="*/ 463 w 919"/>
              <a:gd name="T3" fmla="*/ 0 h 1310"/>
              <a:gd name="T4" fmla="*/ 0 w 919"/>
              <a:gd name="T5" fmla="*/ 464 h 1310"/>
              <a:gd name="T6" fmla="*/ 463 w 919"/>
              <a:gd name="T7" fmla="*/ 1309 h 1310"/>
              <a:gd name="T8" fmla="*/ 918 w 919"/>
              <a:gd name="T9" fmla="*/ 464 h 1310"/>
              <a:gd name="T10" fmla="*/ 463 w 919"/>
              <a:gd name="T11" fmla="*/ 0 h 1310"/>
              <a:gd name="T12" fmla="*/ 463 w 919"/>
              <a:gd name="T13" fmla="*/ 539 h 1310"/>
              <a:gd name="T14" fmla="*/ 463 w 919"/>
              <a:gd name="T15" fmla="*/ 539 h 1310"/>
              <a:gd name="T16" fmla="*/ 315 w 919"/>
              <a:gd name="T17" fmla="*/ 390 h 1310"/>
              <a:gd name="T18" fmla="*/ 463 w 919"/>
              <a:gd name="T19" fmla="*/ 251 h 1310"/>
              <a:gd name="T20" fmla="*/ 603 w 919"/>
              <a:gd name="T21" fmla="*/ 390 h 1310"/>
              <a:gd name="T22" fmla="*/ 463 w 919"/>
              <a:gd name="T23" fmla="*/ 53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9" h="1310">
                <a:moveTo>
                  <a:pt x="463" y="0"/>
                </a:moveTo>
                <a:lnTo>
                  <a:pt x="463" y="0"/>
                </a:lnTo>
                <a:cubicBezTo>
                  <a:pt x="203" y="0"/>
                  <a:pt x="0" y="205"/>
                  <a:pt x="0" y="464"/>
                </a:cubicBezTo>
                <a:cubicBezTo>
                  <a:pt x="0" y="714"/>
                  <a:pt x="463" y="1309"/>
                  <a:pt x="463" y="1309"/>
                </a:cubicBezTo>
                <a:cubicBezTo>
                  <a:pt x="463" y="1309"/>
                  <a:pt x="918" y="714"/>
                  <a:pt x="918" y="464"/>
                </a:cubicBezTo>
                <a:cubicBezTo>
                  <a:pt x="918" y="205"/>
                  <a:pt x="714" y="0"/>
                  <a:pt x="463" y="0"/>
                </a:cubicBezTo>
                <a:close/>
                <a:moveTo>
                  <a:pt x="463" y="539"/>
                </a:moveTo>
                <a:lnTo>
                  <a:pt x="463" y="539"/>
                </a:lnTo>
                <a:cubicBezTo>
                  <a:pt x="380" y="539"/>
                  <a:pt x="315" y="473"/>
                  <a:pt x="315" y="390"/>
                </a:cubicBezTo>
                <a:cubicBezTo>
                  <a:pt x="315" y="316"/>
                  <a:pt x="380" y="251"/>
                  <a:pt x="463" y="251"/>
                </a:cubicBezTo>
                <a:cubicBezTo>
                  <a:pt x="537" y="251"/>
                  <a:pt x="603" y="316"/>
                  <a:pt x="603" y="390"/>
                </a:cubicBezTo>
                <a:cubicBezTo>
                  <a:pt x="603" y="473"/>
                  <a:pt x="537" y="539"/>
                  <a:pt x="463" y="539"/>
                </a:cubicBezTo>
                <a:close/>
              </a:path>
            </a:pathLst>
          </a:custGeom>
          <a:solidFill>
            <a:srgbClr val="81818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1828617"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445469"/>
              </a:solidFill>
              <a:effectLst/>
              <a:uLnTx/>
              <a:uFillTx/>
              <a:latin typeface="Lato Light"/>
              <a:ea typeface="+mn-ea"/>
              <a:cs typeface="+mn-cs"/>
            </a:endParaRPr>
          </a:p>
        </p:txBody>
      </p:sp>
      <p:sp>
        <p:nvSpPr>
          <p:cNvPr id="2" name="Rectangle 1">
            <a:extLst>
              <a:ext uri="{FF2B5EF4-FFF2-40B4-BE49-F238E27FC236}">
                <a16:creationId xmlns:a16="http://schemas.microsoft.com/office/drawing/2014/main" id="{B89D5397-580C-4E65-B0B9-49291B4894AB}"/>
              </a:ext>
            </a:extLst>
          </p:cNvPr>
          <p:cNvSpPr/>
          <p:nvPr/>
        </p:nvSpPr>
        <p:spPr>
          <a:xfrm>
            <a:off x="-170772" y="3471874"/>
            <a:ext cx="11252017" cy="1938992"/>
          </a:xfrm>
          <a:prstGeom prst="rect">
            <a:avLst/>
          </a:prstGeom>
        </p:spPr>
        <p:txBody>
          <a:bodyPr wrap="square">
            <a:spAutoFit/>
          </a:bodyPr>
          <a:lstStyle/>
          <a:p>
            <a:pPr marL="0" marR="0" lvl="0" indent="0" algn="r" defTabSz="1828617"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0000"/>
                </a:solidFill>
                <a:effectLst/>
                <a:uLnTx/>
                <a:uFillTx/>
                <a:latin typeface="Montserrat "/>
                <a:ea typeface="+mn-ea"/>
                <a:cs typeface="Lato Regular" charset="0"/>
              </a:rPr>
              <a:t>TECHNOLOGY CLOUD CONCEPT</a:t>
            </a:r>
          </a:p>
        </p:txBody>
      </p:sp>
      <p:sp>
        <p:nvSpPr>
          <p:cNvPr id="11" name="Rectangle 10">
            <a:extLst>
              <a:ext uri="{FF2B5EF4-FFF2-40B4-BE49-F238E27FC236}">
                <a16:creationId xmlns:a16="http://schemas.microsoft.com/office/drawing/2014/main" id="{E43C1D46-4101-4616-BF26-331ED93A0FD4}"/>
              </a:ext>
            </a:extLst>
          </p:cNvPr>
          <p:cNvSpPr/>
          <p:nvPr/>
        </p:nvSpPr>
        <p:spPr>
          <a:xfrm>
            <a:off x="1316647" y="5855669"/>
            <a:ext cx="9561150" cy="2677656"/>
          </a:xfrm>
          <a:prstGeom prst="rect">
            <a:avLst/>
          </a:prstGeom>
        </p:spPr>
        <p:txBody>
          <a:bodyPr wrap="square">
            <a:spAutoFit/>
          </a:bodyPr>
          <a:lstStyle/>
          <a:p>
            <a:pPr marL="0" marR="0" lvl="0" indent="0" algn="r" defTabSz="2438522"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Montserrat Light "/>
                <a:ea typeface="+mn-ea"/>
                <a:cs typeface="+mn-cs"/>
              </a:rPr>
              <a:t>Lorem Ipsum</a:t>
            </a: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Tree>
    <p:extLst>
      <p:ext uri="{BB962C8B-B14F-4D97-AF65-F5344CB8AC3E}">
        <p14:creationId xmlns:p14="http://schemas.microsoft.com/office/powerpoint/2010/main" val="14237316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293285" y="3707195"/>
            <a:ext cx="8855491" cy="8233641"/>
            <a:chOff x="3646132" y="1853383"/>
            <a:chExt cx="4427233" cy="4116344"/>
          </a:xfrm>
        </p:grpSpPr>
        <p:grpSp>
          <p:nvGrpSpPr>
            <p:cNvPr id="2" name="Group 1"/>
            <p:cNvGrpSpPr/>
            <p:nvPr/>
          </p:nvGrpSpPr>
          <p:grpSpPr>
            <a:xfrm>
              <a:off x="3646132" y="3533764"/>
              <a:ext cx="3620493" cy="2435963"/>
              <a:chOff x="3646132" y="3533764"/>
              <a:chExt cx="3620493" cy="2435963"/>
            </a:xfrm>
          </p:grpSpPr>
          <p:sp>
            <p:nvSpPr>
              <p:cNvPr id="54" name="Freeform 53"/>
              <p:cNvSpPr/>
              <p:nvPr/>
            </p:nvSpPr>
            <p:spPr>
              <a:xfrm>
                <a:off x="4946756" y="3533764"/>
                <a:ext cx="1558386" cy="2149333"/>
              </a:xfrm>
              <a:custGeom>
                <a:avLst/>
                <a:gdLst>
                  <a:gd name="connsiteX0" fmla="*/ 202416 w 1640637"/>
                  <a:gd name="connsiteY0" fmla="*/ 0 h 2262774"/>
                  <a:gd name="connsiteX1" fmla="*/ 1047593 w 1640637"/>
                  <a:gd name="connsiteY1" fmla="*/ 763966 h 2262774"/>
                  <a:gd name="connsiteX2" fmla="*/ 1640637 w 1640637"/>
                  <a:gd name="connsiteY2" fmla="*/ 417352 h 2262774"/>
                  <a:gd name="connsiteX3" fmla="*/ 1264214 w 1640637"/>
                  <a:gd name="connsiteY3" fmla="*/ 2104443 h 2262774"/>
                  <a:gd name="connsiteX4" fmla="*/ 1182537 w 1640637"/>
                  <a:gd name="connsiteY4" fmla="*/ 2171644 h 2262774"/>
                  <a:gd name="connsiteX5" fmla="*/ 806114 w 1640637"/>
                  <a:gd name="connsiteY5" fmla="*/ 1595133 h 2262774"/>
                  <a:gd name="connsiteX6" fmla="*/ 468754 w 1640637"/>
                  <a:gd name="connsiteY6" fmla="*/ 1984189 h 2262774"/>
                  <a:gd name="connsiteX7" fmla="*/ 0 w 1640637"/>
                  <a:gd name="connsiteY7" fmla="*/ 2199939 h 2262774"/>
                  <a:gd name="connsiteX8" fmla="*/ 632107 w 1640637"/>
                  <a:gd name="connsiteY8" fmla="*/ 1128265 h 2262774"/>
                  <a:gd name="connsiteX9" fmla="*/ 202416 w 1640637"/>
                  <a:gd name="connsiteY9" fmla="*/ 0 h 226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0637" h="2262774">
                    <a:moveTo>
                      <a:pt x="202416" y="0"/>
                    </a:moveTo>
                    <a:cubicBezTo>
                      <a:pt x="646312" y="244045"/>
                      <a:pt x="699579" y="1138875"/>
                      <a:pt x="1047593" y="763966"/>
                    </a:cubicBezTo>
                    <a:cubicBezTo>
                      <a:pt x="1399158" y="389057"/>
                      <a:pt x="1640637" y="417352"/>
                      <a:pt x="1640637" y="417352"/>
                    </a:cubicBezTo>
                    <a:cubicBezTo>
                      <a:pt x="713784" y="1018621"/>
                      <a:pt x="1264214" y="2104443"/>
                      <a:pt x="1264214" y="2104443"/>
                    </a:cubicBezTo>
                    <a:cubicBezTo>
                      <a:pt x="1409812" y="2344951"/>
                      <a:pt x="1356544" y="2263603"/>
                      <a:pt x="1182537" y="2171644"/>
                    </a:cubicBezTo>
                    <a:cubicBezTo>
                      <a:pt x="1008530" y="2076148"/>
                      <a:pt x="901995" y="1634038"/>
                      <a:pt x="806114" y="1595133"/>
                    </a:cubicBezTo>
                    <a:cubicBezTo>
                      <a:pt x="713784" y="1556227"/>
                      <a:pt x="685375" y="1757829"/>
                      <a:pt x="468754" y="1984189"/>
                    </a:cubicBezTo>
                    <a:cubicBezTo>
                      <a:pt x="255684" y="2210550"/>
                      <a:pt x="0" y="2199939"/>
                      <a:pt x="0" y="2199939"/>
                    </a:cubicBezTo>
                    <a:cubicBezTo>
                      <a:pt x="0" y="2199939"/>
                      <a:pt x="699579" y="1690629"/>
                      <a:pt x="632107" y="1128265"/>
                    </a:cubicBezTo>
                    <a:cubicBezTo>
                      <a:pt x="564635" y="562364"/>
                      <a:pt x="202416" y="0"/>
                      <a:pt x="202416" y="0"/>
                    </a:cubicBezTo>
                    <a:close/>
                  </a:path>
                </a:pathLst>
              </a:custGeom>
              <a:solidFill>
                <a:srgbClr val="4F54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55" name="Freeform 54"/>
              <p:cNvSpPr/>
              <p:nvPr/>
            </p:nvSpPr>
            <p:spPr>
              <a:xfrm>
                <a:off x="3646132" y="5436088"/>
                <a:ext cx="3620493" cy="533639"/>
              </a:xfrm>
              <a:custGeom>
                <a:avLst/>
                <a:gdLst>
                  <a:gd name="connsiteX0" fmla="*/ 2058161 w 3811580"/>
                  <a:gd name="connsiteY0" fmla="*/ 885 h 561804"/>
                  <a:gd name="connsiteX1" fmla="*/ 3811580 w 3811580"/>
                  <a:gd name="connsiteY1" fmla="*/ 561804 h 561804"/>
                  <a:gd name="connsiteX2" fmla="*/ 0 w 3811580"/>
                  <a:gd name="connsiteY2" fmla="*/ 533509 h 561804"/>
                  <a:gd name="connsiteX3" fmla="*/ 2058161 w 3811580"/>
                  <a:gd name="connsiteY3" fmla="*/ 885 h 561804"/>
                </a:gdLst>
                <a:ahLst/>
                <a:cxnLst>
                  <a:cxn ang="0">
                    <a:pos x="connsiteX0" y="connsiteY0"/>
                  </a:cxn>
                  <a:cxn ang="0">
                    <a:pos x="connsiteX1" y="connsiteY1"/>
                  </a:cxn>
                  <a:cxn ang="0">
                    <a:pos x="connsiteX2" y="connsiteY2"/>
                  </a:cxn>
                  <a:cxn ang="0">
                    <a:pos x="connsiteX3" y="connsiteY3"/>
                  </a:cxn>
                </a:cxnLst>
                <a:rect l="l" t="t" r="r" b="b"/>
                <a:pathLst>
                  <a:path w="3811580" h="561804">
                    <a:moveTo>
                      <a:pt x="2058161" y="885"/>
                    </a:moveTo>
                    <a:cubicBezTo>
                      <a:pt x="3155893" y="25637"/>
                      <a:pt x="3811580" y="561804"/>
                      <a:pt x="3811580" y="561804"/>
                    </a:cubicBezTo>
                    <a:cubicBezTo>
                      <a:pt x="1824164" y="-202160"/>
                      <a:pt x="0" y="533509"/>
                      <a:pt x="0" y="533509"/>
                    </a:cubicBezTo>
                    <a:cubicBezTo>
                      <a:pt x="786870" y="115274"/>
                      <a:pt x="1483159" y="-12080"/>
                      <a:pt x="2058161" y="885"/>
                    </a:cubicBezTo>
                    <a:close/>
                  </a:path>
                </a:pathLst>
              </a:custGeom>
              <a:solidFill>
                <a:srgbClr val="4F54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grpSp>
        <p:sp>
          <p:nvSpPr>
            <p:cNvPr id="56" name="Freeform 55"/>
            <p:cNvSpPr/>
            <p:nvPr/>
          </p:nvSpPr>
          <p:spPr>
            <a:xfrm>
              <a:off x="5006974" y="1853383"/>
              <a:ext cx="354567" cy="924799"/>
            </a:xfrm>
            <a:custGeom>
              <a:avLst/>
              <a:gdLst>
                <a:gd name="connsiteX0" fmla="*/ 157540 w 373281"/>
                <a:gd name="connsiteY0" fmla="*/ 0 h 973610"/>
                <a:gd name="connsiteX1" fmla="*/ 239070 w 373281"/>
                <a:gd name="connsiteY1" fmla="*/ 973610 h 973610"/>
                <a:gd name="connsiteX2" fmla="*/ 157540 w 373281"/>
                <a:gd name="connsiteY2" fmla="*/ 0 h 973610"/>
              </a:gdLst>
              <a:ahLst/>
              <a:cxnLst>
                <a:cxn ang="0">
                  <a:pos x="connsiteX0" y="connsiteY0"/>
                </a:cxn>
                <a:cxn ang="0">
                  <a:pos x="connsiteX1" y="connsiteY1"/>
                </a:cxn>
                <a:cxn ang="0">
                  <a:pos x="connsiteX2" y="connsiteY2"/>
                </a:cxn>
              </a:cxnLst>
              <a:rect l="l" t="t" r="r" b="b"/>
              <a:pathLst>
                <a:path w="373281" h="973610">
                  <a:moveTo>
                    <a:pt x="157540" y="0"/>
                  </a:moveTo>
                  <a:cubicBezTo>
                    <a:pt x="157540" y="0"/>
                    <a:pt x="582914" y="361121"/>
                    <a:pt x="239070" y="973610"/>
                  </a:cubicBezTo>
                  <a:cubicBezTo>
                    <a:pt x="239070" y="973610"/>
                    <a:pt x="-239476" y="520439"/>
                    <a:pt x="15754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57" name="Freeform 56"/>
            <p:cNvSpPr/>
            <p:nvPr/>
          </p:nvSpPr>
          <p:spPr>
            <a:xfrm>
              <a:off x="5290935" y="2337428"/>
              <a:ext cx="733079" cy="1233723"/>
            </a:xfrm>
            <a:custGeom>
              <a:avLst/>
              <a:gdLst>
                <a:gd name="connsiteX0" fmla="*/ 749519 w 771770"/>
                <a:gd name="connsiteY0" fmla="*/ 0 h 1298838"/>
                <a:gd name="connsiteX1" fmla="*/ 25264 w 771770"/>
                <a:gd name="connsiteY1" fmla="*/ 1298838 h 1298838"/>
                <a:gd name="connsiteX2" fmla="*/ 749519 w 771770"/>
                <a:gd name="connsiteY2" fmla="*/ 0 h 1298838"/>
              </a:gdLst>
              <a:ahLst/>
              <a:cxnLst>
                <a:cxn ang="0">
                  <a:pos x="connsiteX0" y="connsiteY0"/>
                </a:cxn>
                <a:cxn ang="0">
                  <a:pos x="connsiteX1" y="connsiteY1"/>
                </a:cxn>
                <a:cxn ang="0">
                  <a:pos x="connsiteX2" y="connsiteY2"/>
                </a:cxn>
              </a:cxnLst>
              <a:rect l="l" t="t" r="r" b="b"/>
              <a:pathLst>
                <a:path w="771770" h="1298838">
                  <a:moveTo>
                    <a:pt x="749519" y="0"/>
                  </a:moveTo>
                  <a:cubicBezTo>
                    <a:pt x="749519" y="0"/>
                    <a:pt x="969636" y="976783"/>
                    <a:pt x="25264" y="1298838"/>
                  </a:cubicBezTo>
                  <a:cubicBezTo>
                    <a:pt x="25264" y="1298838"/>
                    <a:pt x="-209054" y="481313"/>
                    <a:pt x="7495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61" name="Freeform 60"/>
            <p:cNvSpPr/>
            <p:nvPr/>
          </p:nvSpPr>
          <p:spPr>
            <a:xfrm>
              <a:off x="4373835" y="2339596"/>
              <a:ext cx="779052" cy="1182563"/>
            </a:xfrm>
            <a:custGeom>
              <a:avLst/>
              <a:gdLst>
                <a:gd name="connsiteX0" fmla="*/ 18569 w 820170"/>
                <a:gd name="connsiteY0" fmla="*/ 0 h 1244978"/>
                <a:gd name="connsiteX1" fmla="*/ 819460 w 820170"/>
                <a:gd name="connsiteY1" fmla="*/ 1244978 h 1244978"/>
                <a:gd name="connsiteX2" fmla="*/ 18569 w 820170"/>
                <a:gd name="connsiteY2" fmla="*/ 0 h 1244978"/>
              </a:gdLst>
              <a:ahLst/>
              <a:cxnLst>
                <a:cxn ang="0">
                  <a:pos x="connsiteX0" y="connsiteY0"/>
                </a:cxn>
                <a:cxn ang="0">
                  <a:pos x="connsiteX1" y="connsiteY1"/>
                </a:cxn>
                <a:cxn ang="0">
                  <a:pos x="connsiteX2" y="connsiteY2"/>
                </a:cxn>
              </a:cxnLst>
              <a:rect l="l" t="t" r="r" b="b"/>
              <a:pathLst>
                <a:path w="820170" h="1244978">
                  <a:moveTo>
                    <a:pt x="18569" y="0"/>
                  </a:moveTo>
                  <a:cubicBezTo>
                    <a:pt x="18569" y="0"/>
                    <a:pt x="847810" y="180380"/>
                    <a:pt x="819460" y="1244978"/>
                  </a:cubicBezTo>
                  <a:cubicBezTo>
                    <a:pt x="819460" y="1244978"/>
                    <a:pt x="-144444" y="976176"/>
                    <a:pt x="1856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62" name="Freeform 61"/>
            <p:cNvSpPr/>
            <p:nvPr/>
          </p:nvSpPr>
          <p:spPr>
            <a:xfrm>
              <a:off x="6798234" y="2370879"/>
              <a:ext cx="427876" cy="855932"/>
            </a:xfrm>
            <a:custGeom>
              <a:avLst/>
              <a:gdLst>
                <a:gd name="connsiteX0" fmla="*/ 412699 w 450459"/>
                <a:gd name="connsiteY0" fmla="*/ 0 h 901107"/>
                <a:gd name="connsiteX1" fmla="*/ 39964 w 450459"/>
                <a:gd name="connsiteY1" fmla="*/ 901107 h 901107"/>
                <a:gd name="connsiteX2" fmla="*/ 412699 w 450459"/>
                <a:gd name="connsiteY2" fmla="*/ 0 h 901107"/>
              </a:gdLst>
              <a:ahLst/>
              <a:cxnLst>
                <a:cxn ang="0">
                  <a:pos x="connsiteX0" y="connsiteY0"/>
                </a:cxn>
                <a:cxn ang="0">
                  <a:pos x="connsiteX1" y="connsiteY1"/>
                </a:cxn>
                <a:cxn ang="0">
                  <a:pos x="connsiteX2" y="connsiteY2"/>
                </a:cxn>
              </a:cxnLst>
              <a:rect l="l" t="t" r="r" b="b"/>
              <a:pathLst>
                <a:path w="450459" h="901107">
                  <a:moveTo>
                    <a:pt x="412699" y="0"/>
                  </a:moveTo>
                  <a:cubicBezTo>
                    <a:pt x="412699" y="0"/>
                    <a:pt x="625690" y="515928"/>
                    <a:pt x="39964" y="901107"/>
                  </a:cubicBezTo>
                  <a:cubicBezTo>
                    <a:pt x="39964" y="901107"/>
                    <a:pt x="-180128" y="279167"/>
                    <a:pt x="4126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66" name="Freeform 65"/>
            <p:cNvSpPr/>
            <p:nvPr/>
          </p:nvSpPr>
          <p:spPr>
            <a:xfrm>
              <a:off x="6342599" y="2911984"/>
              <a:ext cx="353652" cy="922832"/>
            </a:xfrm>
            <a:custGeom>
              <a:avLst/>
              <a:gdLst>
                <a:gd name="connsiteX0" fmla="*/ 224909 w 372318"/>
                <a:gd name="connsiteY0" fmla="*/ 0 h 971539"/>
                <a:gd name="connsiteX1" fmla="*/ 164625 w 372318"/>
                <a:gd name="connsiteY1" fmla="*/ 971539 h 971539"/>
                <a:gd name="connsiteX2" fmla="*/ 224909 w 372318"/>
                <a:gd name="connsiteY2" fmla="*/ 0 h 971539"/>
              </a:gdLst>
              <a:ahLst/>
              <a:cxnLst>
                <a:cxn ang="0">
                  <a:pos x="connsiteX0" y="connsiteY0"/>
                </a:cxn>
                <a:cxn ang="0">
                  <a:pos x="connsiteX1" y="connsiteY1"/>
                </a:cxn>
                <a:cxn ang="0">
                  <a:pos x="connsiteX2" y="connsiteY2"/>
                </a:cxn>
              </a:cxnLst>
              <a:rect l="l" t="t" r="r" b="b"/>
              <a:pathLst>
                <a:path w="372318" h="971539">
                  <a:moveTo>
                    <a:pt x="224909" y="0"/>
                  </a:moveTo>
                  <a:cubicBezTo>
                    <a:pt x="224909" y="0"/>
                    <a:pt x="593708" y="416879"/>
                    <a:pt x="164625" y="971539"/>
                  </a:cubicBezTo>
                  <a:cubicBezTo>
                    <a:pt x="164625" y="971539"/>
                    <a:pt x="-243182" y="452207"/>
                    <a:pt x="224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67" name="Freeform 66"/>
            <p:cNvSpPr/>
            <p:nvPr/>
          </p:nvSpPr>
          <p:spPr>
            <a:xfrm>
              <a:off x="3860607" y="3019781"/>
              <a:ext cx="645392" cy="309472"/>
            </a:xfrm>
            <a:custGeom>
              <a:avLst/>
              <a:gdLst>
                <a:gd name="connsiteX0" fmla="*/ 137132 w 679456"/>
                <a:gd name="connsiteY0" fmla="*/ 1744 h 325806"/>
                <a:gd name="connsiteX1" fmla="*/ 679456 w 679456"/>
                <a:gd name="connsiteY1" fmla="*/ 292947 h 325806"/>
                <a:gd name="connsiteX2" fmla="*/ 0 w 679456"/>
                <a:gd name="connsiteY2" fmla="*/ 31716 h 325806"/>
                <a:gd name="connsiteX3" fmla="*/ 137132 w 679456"/>
                <a:gd name="connsiteY3" fmla="*/ 1744 h 325806"/>
              </a:gdLst>
              <a:ahLst/>
              <a:cxnLst>
                <a:cxn ang="0">
                  <a:pos x="connsiteX0" y="connsiteY0"/>
                </a:cxn>
                <a:cxn ang="0">
                  <a:pos x="connsiteX1" y="connsiteY1"/>
                </a:cxn>
                <a:cxn ang="0">
                  <a:pos x="connsiteX2" y="connsiteY2"/>
                </a:cxn>
                <a:cxn ang="0">
                  <a:pos x="connsiteX3" y="connsiteY3"/>
                </a:cxn>
              </a:cxnLst>
              <a:rect l="l" t="t" r="r" b="b"/>
              <a:pathLst>
                <a:path w="679456" h="325806">
                  <a:moveTo>
                    <a:pt x="137132" y="1744"/>
                  </a:moveTo>
                  <a:cubicBezTo>
                    <a:pt x="275640" y="-9322"/>
                    <a:pt x="494918" y="25980"/>
                    <a:pt x="679456" y="292947"/>
                  </a:cubicBezTo>
                  <a:cubicBezTo>
                    <a:pt x="679456" y="292947"/>
                    <a:pt x="220557" y="462394"/>
                    <a:pt x="0" y="31716"/>
                  </a:cubicBezTo>
                  <a:cubicBezTo>
                    <a:pt x="0" y="31716"/>
                    <a:pt x="54028" y="8384"/>
                    <a:pt x="137132" y="174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71" name="Freeform 70"/>
            <p:cNvSpPr/>
            <p:nvPr/>
          </p:nvSpPr>
          <p:spPr>
            <a:xfrm>
              <a:off x="6603524" y="3121698"/>
              <a:ext cx="1180596" cy="788393"/>
            </a:xfrm>
            <a:custGeom>
              <a:avLst/>
              <a:gdLst>
                <a:gd name="connsiteX0" fmla="*/ 1066844 w 1242907"/>
                <a:gd name="connsiteY0" fmla="*/ 323 h 830004"/>
                <a:gd name="connsiteX1" fmla="*/ 1242907 w 1242907"/>
                <a:gd name="connsiteY1" fmla="*/ 16252 h 830004"/>
                <a:gd name="connsiteX2" fmla="*/ 0 w 1242907"/>
                <a:gd name="connsiteY2" fmla="*/ 829825 h 830004"/>
                <a:gd name="connsiteX3" fmla="*/ 1066844 w 1242907"/>
                <a:gd name="connsiteY3" fmla="*/ 323 h 830004"/>
              </a:gdLst>
              <a:ahLst/>
              <a:cxnLst>
                <a:cxn ang="0">
                  <a:pos x="connsiteX0" y="connsiteY0"/>
                </a:cxn>
                <a:cxn ang="0">
                  <a:pos x="connsiteX1" y="connsiteY1"/>
                </a:cxn>
                <a:cxn ang="0">
                  <a:pos x="connsiteX2" y="connsiteY2"/>
                </a:cxn>
                <a:cxn ang="0">
                  <a:pos x="connsiteX3" y="connsiteY3"/>
                </a:cxn>
              </a:cxnLst>
              <a:rect l="l" t="t" r="r" b="b"/>
              <a:pathLst>
                <a:path w="1242907" h="830004">
                  <a:moveTo>
                    <a:pt x="1066844" y="323"/>
                  </a:moveTo>
                  <a:cubicBezTo>
                    <a:pt x="1122778" y="1606"/>
                    <a:pt x="1181428" y="6746"/>
                    <a:pt x="1242907" y="16252"/>
                  </a:cubicBezTo>
                  <a:cubicBezTo>
                    <a:pt x="1242907" y="16252"/>
                    <a:pt x="1068900" y="843974"/>
                    <a:pt x="0" y="829825"/>
                  </a:cubicBezTo>
                  <a:cubicBezTo>
                    <a:pt x="0" y="829825"/>
                    <a:pt x="227844" y="-18914"/>
                    <a:pt x="1066844" y="32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75" name="Freeform 74"/>
            <p:cNvSpPr/>
            <p:nvPr/>
          </p:nvSpPr>
          <p:spPr>
            <a:xfrm>
              <a:off x="5724412" y="3250422"/>
              <a:ext cx="402972" cy="964154"/>
            </a:xfrm>
            <a:custGeom>
              <a:avLst/>
              <a:gdLst>
                <a:gd name="connsiteX0" fmla="*/ 342242 w 424241"/>
                <a:gd name="connsiteY0" fmla="*/ 0 h 1015041"/>
                <a:gd name="connsiteX1" fmla="*/ 90365 w 424241"/>
                <a:gd name="connsiteY1" fmla="*/ 1015041 h 1015041"/>
                <a:gd name="connsiteX2" fmla="*/ 342242 w 424241"/>
                <a:gd name="connsiteY2" fmla="*/ 0 h 1015041"/>
              </a:gdLst>
              <a:ahLst/>
              <a:cxnLst>
                <a:cxn ang="0">
                  <a:pos x="connsiteX0" y="connsiteY0"/>
                </a:cxn>
                <a:cxn ang="0">
                  <a:pos x="connsiteX1" y="connsiteY1"/>
                </a:cxn>
                <a:cxn ang="0">
                  <a:pos x="connsiteX2" y="connsiteY2"/>
                </a:cxn>
              </a:cxnLst>
              <a:rect l="l" t="t" r="r" b="b"/>
              <a:pathLst>
                <a:path w="424241" h="1015041">
                  <a:moveTo>
                    <a:pt x="342242" y="0"/>
                  </a:moveTo>
                  <a:cubicBezTo>
                    <a:pt x="342242" y="0"/>
                    <a:pt x="643785" y="562340"/>
                    <a:pt x="90365" y="1015041"/>
                  </a:cubicBezTo>
                  <a:cubicBezTo>
                    <a:pt x="90365" y="1015041"/>
                    <a:pt x="-232464" y="335989"/>
                    <a:pt x="342242"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83" name="Freeform 82"/>
            <p:cNvSpPr/>
            <p:nvPr/>
          </p:nvSpPr>
          <p:spPr>
            <a:xfrm>
              <a:off x="4191175" y="3437210"/>
              <a:ext cx="928735" cy="353352"/>
            </a:xfrm>
            <a:custGeom>
              <a:avLst/>
              <a:gdLst>
                <a:gd name="connsiteX0" fmla="*/ 426205 w 977753"/>
                <a:gd name="connsiteY0" fmla="*/ 2 h 372002"/>
                <a:gd name="connsiteX1" fmla="*/ 977753 w 977753"/>
                <a:gd name="connsiteY1" fmla="*/ 213591 h 372002"/>
                <a:gd name="connsiteX2" fmla="*/ 0 w 977753"/>
                <a:gd name="connsiteY2" fmla="*/ 142844 h 372002"/>
                <a:gd name="connsiteX3" fmla="*/ 426205 w 977753"/>
                <a:gd name="connsiteY3" fmla="*/ 2 h 372002"/>
              </a:gdLst>
              <a:ahLst/>
              <a:cxnLst>
                <a:cxn ang="0">
                  <a:pos x="connsiteX0" y="connsiteY0"/>
                </a:cxn>
                <a:cxn ang="0">
                  <a:pos x="connsiteX1" y="connsiteY1"/>
                </a:cxn>
                <a:cxn ang="0">
                  <a:pos x="connsiteX2" y="connsiteY2"/>
                </a:cxn>
                <a:cxn ang="0">
                  <a:pos x="connsiteX3" y="connsiteY3"/>
                </a:cxn>
              </a:cxnLst>
              <a:rect l="l" t="t" r="r" b="b"/>
              <a:pathLst>
                <a:path w="977753" h="372002">
                  <a:moveTo>
                    <a:pt x="426205" y="2"/>
                  </a:moveTo>
                  <a:cubicBezTo>
                    <a:pt x="581930" y="-309"/>
                    <a:pt x="771092" y="50430"/>
                    <a:pt x="977753" y="213591"/>
                  </a:cubicBezTo>
                  <a:cubicBezTo>
                    <a:pt x="977753" y="213591"/>
                    <a:pt x="451544" y="613314"/>
                    <a:pt x="0" y="142844"/>
                  </a:cubicBezTo>
                  <a:cubicBezTo>
                    <a:pt x="0" y="142844"/>
                    <a:pt x="166663" y="520"/>
                    <a:pt x="426205" y="2"/>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84" name="Freeform 83"/>
            <p:cNvSpPr/>
            <p:nvPr/>
          </p:nvSpPr>
          <p:spPr>
            <a:xfrm>
              <a:off x="7219400" y="3971408"/>
              <a:ext cx="853965" cy="432817"/>
            </a:xfrm>
            <a:custGeom>
              <a:avLst/>
              <a:gdLst>
                <a:gd name="connsiteX0" fmla="*/ 185143 w 899036"/>
                <a:gd name="connsiteY0" fmla="*/ 707 h 455661"/>
                <a:gd name="connsiteX1" fmla="*/ 899036 w 899036"/>
                <a:gd name="connsiteY1" fmla="*/ 420127 h 455661"/>
                <a:gd name="connsiteX2" fmla="*/ 0 w 899036"/>
                <a:gd name="connsiteY2" fmla="*/ 34478 h 455661"/>
                <a:gd name="connsiteX3" fmla="*/ 185143 w 899036"/>
                <a:gd name="connsiteY3" fmla="*/ 707 h 455661"/>
              </a:gdLst>
              <a:ahLst/>
              <a:cxnLst>
                <a:cxn ang="0">
                  <a:pos x="connsiteX0" y="connsiteY0"/>
                </a:cxn>
                <a:cxn ang="0">
                  <a:pos x="connsiteX1" y="connsiteY1"/>
                </a:cxn>
                <a:cxn ang="0">
                  <a:pos x="connsiteX2" y="connsiteY2"/>
                </a:cxn>
                <a:cxn ang="0">
                  <a:pos x="connsiteX3" y="connsiteY3"/>
                </a:cxn>
              </a:cxnLst>
              <a:rect l="l" t="t" r="r" b="b"/>
              <a:pathLst>
                <a:path w="899036" h="455661">
                  <a:moveTo>
                    <a:pt x="185143" y="707"/>
                  </a:moveTo>
                  <a:cubicBezTo>
                    <a:pt x="371286" y="-7481"/>
                    <a:pt x="663617" y="50842"/>
                    <a:pt x="899036" y="420127"/>
                  </a:cubicBezTo>
                  <a:cubicBezTo>
                    <a:pt x="899036" y="420127"/>
                    <a:pt x="273620" y="628873"/>
                    <a:pt x="0" y="34478"/>
                  </a:cubicBezTo>
                  <a:cubicBezTo>
                    <a:pt x="0" y="34478"/>
                    <a:pt x="73458" y="5621"/>
                    <a:pt x="185143" y="70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85" name="Freeform 84"/>
            <p:cNvSpPr/>
            <p:nvPr/>
          </p:nvSpPr>
          <p:spPr>
            <a:xfrm>
              <a:off x="6572041" y="4039555"/>
              <a:ext cx="820514" cy="473318"/>
            </a:xfrm>
            <a:custGeom>
              <a:avLst/>
              <a:gdLst>
                <a:gd name="connsiteX0" fmla="*/ 134477 w 863820"/>
                <a:gd name="connsiteY0" fmla="*/ 303 h 498299"/>
                <a:gd name="connsiteX1" fmla="*/ 863820 w 863820"/>
                <a:gd name="connsiteY1" fmla="*/ 481656 h 498299"/>
                <a:gd name="connsiteX2" fmla="*/ 0 w 863820"/>
                <a:gd name="connsiteY2" fmla="*/ 18224 h 498299"/>
                <a:gd name="connsiteX3" fmla="*/ 134477 w 863820"/>
                <a:gd name="connsiteY3" fmla="*/ 303 h 498299"/>
              </a:gdLst>
              <a:ahLst/>
              <a:cxnLst>
                <a:cxn ang="0">
                  <a:pos x="connsiteX0" y="connsiteY0"/>
                </a:cxn>
                <a:cxn ang="0">
                  <a:pos x="connsiteX1" y="connsiteY1"/>
                </a:cxn>
                <a:cxn ang="0">
                  <a:pos x="connsiteX2" y="connsiteY2"/>
                </a:cxn>
                <a:cxn ang="0">
                  <a:pos x="connsiteX3" y="connsiteY3"/>
                </a:cxn>
              </a:cxnLst>
              <a:rect l="l" t="t" r="r" b="b"/>
              <a:pathLst>
                <a:path w="863820" h="498299">
                  <a:moveTo>
                    <a:pt x="134477" y="303"/>
                  </a:moveTo>
                  <a:cubicBezTo>
                    <a:pt x="315004" y="-4923"/>
                    <a:pt x="638978" y="53601"/>
                    <a:pt x="863820" y="481656"/>
                  </a:cubicBezTo>
                  <a:cubicBezTo>
                    <a:pt x="863820" y="481656"/>
                    <a:pt x="220399" y="633775"/>
                    <a:pt x="0" y="18224"/>
                  </a:cubicBezTo>
                  <a:cubicBezTo>
                    <a:pt x="0" y="18224"/>
                    <a:pt x="52420" y="2678"/>
                    <a:pt x="134477" y="30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grpSp>
      <p:sp>
        <p:nvSpPr>
          <p:cNvPr id="101" name="Rectangle 100"/>
          <p:cNvSpPr/>
          <p:nvPr/>
        </p:nvSpPr>
        <p:spPr>
          <a:xfrm>
            <a:off x="741304" y="4728383"/>
            <a:ext cx="5627305" cy="4366316"/>
          </a:xfrm>
          <a:prstGeom prst="rect">
            <a:avLst/>
          </a:prstGeom>
          <a:noFill/>
        </p:spPr>
        <p:txBody>
          <a:bodyPr wrap="square" rtlCol="0">
            <a:spAutoFit/>
          </a:bodyPr>
          <a:lstStyle/>
          <a:p>
            <a:pPr marL="0" marR="0" lvl="0" indent="0" algn="r" defTabSz="2438522" rtl="0" eaLnBrk="1" fontAlgn="auto" latinLnBrk="0" hangingPunct="1">
              <a:lnSpc>
                <a:spcPct val="130000"/>
              </a:lnSpc>
              <a:spcBef>
                <a:spcPts val="0"/>
              </a:spcBef>
              <a:spcAft>
                <a:spcPts val="0"/>
              </a:spcAft>
              <a:buClrTx/>
              <a:buSzTx/>
              <a:buFontTx/>
              <a:buNone/>
              <a:tabLst/>
              <a:defRPr/>
            </a:pPr>
            <a:r>
              <a:rPr kumimoji="0" lang="id-ID" sz="2400" b="0" i="0" u="none" strike="noStrike" kern="1200" cap="none" spc="0" normalizeH="0" baseline="0" noProof="0" dirty="0">
                <a:ln>
                  <a:noFill/>
                </a:ln>
                <a:solidFill>
                  <a:srgbClr val="000000"/>
                </a:solidFill>
                <a:effectLst/>
                <a:uLnTx/>
                <a:uFillTx/>
                <a:latin typeface="Montserrat Light "/>
                <a:ea typeface="+mn-ea"/>
                <a:cs typeface="+mn-cs"/>
              </a:rPr>
              <a:t>Lorem ipsum dolor amet, consectetuer adipiscing elit, sed diam nonummy nibh euismod tincidunt ut laoreet dolore magna aliquam erat volutpat. Ut wisi enim ad minim veniam, quis nostrud exerci tation ullamcorper commodo consequat. Duis autem vel vulputate velit esse molestie</a:t>
            </a: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a:t>
            </a:r>
            <a:endParaRPr kumimoji="0" lang="id-ID" sz="2400" b="0" i="0" u="none" strike="noStrike" kern="1200" cap="none" spc="0" normalizeH="0" baseline="0" noProof="0" dirty="0">
              <a:ln>
                <a:noFill/>
              </a:ln>
              <a:solidFill>
                <a:srgbClr val="000000"/>
              </a:solidFill>
              <a:effectLst/>
              <a:uLnTx/>
              <a:uFillTx/>
              <a:latin typeface="Montserrat Light "/>
              <a:ea typeface="+mn-ea"/>
              <a:cs typeface="+mn-cs"/>
            </a:endParaRPr>
          </a:p>
        </p:txBody>
      </p:sp>
      <p:sp>
        <p:nvSpPr>
          <p:cNvPr id="105" name="TextBox 104"/>
          <p:cNvSpPr txBox="1"/>
          <p:nvPr/>
        </p:nvSpPr>
        <p:spPr>
          <a:xfrm>
            <a:off x="18411812" y="3931633"/>
            <a:ext cx="3323731"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06" name="TextBox 105"/>
          <p:cNvSpPr txBox="1"/>
          <p:nvPr/>
        </p:nvSpPr>
        <p:spPr>
          <a:xfrm>
            <a:off x="18411812" y="4654612"/>
            <a:ext cx="4706009"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error voluptatem rem.</a:t>
            </a:r>
          </a:p>
        </p:txBody>
      </p:sp>
      <p:sp>
        <p:nvSpPr>
          <p:cNvPr id="107" name="TextBox 106"/>
          <p:cNvSpPr txBox="1"/>
          <p:nvPr/>
        </p:nvSpPr>
        <p:spPr>
          <a:xfrm>
            <a:off x="17212029" y="3707195"/>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5E6970"/>
                </a:solidFill>
                <a:effectLst/>
                <a:uLnTx/>
                <a:uFillTx/>
                <a:latin typeface="Flaticon" panose="02000603000000000000" pitchFamily="2" charset="0"/>
                <a:ea typeface="+mn-ea"/>
                <a:cs typeface="+mn-cs"/>
              </a:rPr>
              <a:t></a:t>
            </a:r>
          </a:p>
        </p:txBody>
      </p:sp>
      <p:sp>
        <p:nvSpPr>
          <p:cNvPr id="109" name="TextBox 108"/>
          <p:cNvSpPr txBox="1"/>
          <p:nvPr/>
        </p:nvSpPr>
        <p:spPr>
          <a:xfrm>
            <a:off x="18411812" y="6911541"/>
            <a:ext cx="3323731"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10" name="TextBox 109"/>
          <p:cNvSpPr txBox="1"/>
          <p:nvPr/>
        </p:nvSpPr>
        <p:spPr>
          <a:xfrm>
            <a:off x="18411812" y="7634520"/>
            <a:ext cx="4706009"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error voluptatem rem.</a:t>
            </a:r>
          </a:p>
        </p:txBody>
      </p:sp>
      <p:sp>
        <p:nvSpPr>
          <p:cNvPr id="111" name="TextBox 110"/>
          <p:cNvSpPr txBox="1"/>
          <p:nvPr/>
        </p:nvSpPr>
        <p:spPr>
          <a:xfrm>
            <a:off x="17212029" y="6687104"/>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00B299"/>
                </a:solidFill>
                <a:effectLst/>
                <a:uLnTx/>
                <a:uFillTx/>
                <a:latin typeface="Flaticon" panose="02000603000000000000" pitchFamily="2" charset="0"/>
                <a:ea typeface="+mn-ea"/>
                <a:cs typeface="+mn-cs"/>
              </a:rPr>
              <a:t></a:t>
            </a:r>
          </a:p>
        </p:txBody>
      </p:sp>
      <p:sp>
        <p:nvSpPr>
          <p:cNvPr id="113" name="TextBox 112"/>
          <p:cNvSpPr txBox="1"/>
          <p:nvPr/>
        </p:nvSpPr>
        <p:spPr>
          <a:xfrm>
            <a:off x="18411812" y="9891448"/>
            <a:ext cx="3323731"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14" name="TextBox 113"/>
          <p:cNvSpPr txBox="1"/>
          <p:nvPr/>
        </p:nvSpPr>
        <p:spPr>
          <a:xfrm>
            <a:off x="18411812" y="10614427"/>
            <a:ext cx="4706009"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error voluptatem rem.</a:t>
            </a:r>
          </a:p>
        </p:txBody>
      </p:sp>
      <p:sp>
        <p:nvSpPr>
          <p:cNvPr id="115" name="TextBox 114"/>
          <p:cNvSpPr txBox="1"/>
          <p:nvPr/>
        </p:nvSpPr>
        <p:spPr>
          <a:xfrm>
            <a:off x="17212029" y="9667011"/>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8D248D"/>
                </a:solidFill>
                <a:effectLst/>
                <a:uLnTx/>
                <a:uFillTx/>
                <a:latin typeface="Flaticon" panose="02000603000000000000" pitchFamily="2" charset="0"/>
                <a:ea typeface="+mn-ea"/>
                <a:cs typeface="+mn-cs"/>
              </a:rPr>
              <a:t></a:t>
            </a:r>
          </a:p>
        </p:txBody>
      </p:sp>
      <p:sp>
        <p:nvSpPr>
          <p:cNvPr id="4" name="Title 3">
            <a:extLst>
              <a:ext uri="{FF2B5EF4-FFF2-40B4-BE49-F238E27FC236}">
                <a16:creationId xmlns:a16="http://schemas.microsoft.com/office/drawing/2014/main" id="{DCA75928-3B68-43D8-81FA-E77562281CCA}"/>
              </a:ext>
            </a:extLst>
          </p:cNvPr>
          <p:cNvSpPr>
            <a:spLocks noGrp="1"/>
          </p:cNvSpPr>
          <p:nvPr>
            <p:ph type="title"/>
          </p:nvPr>
        </p:nvSpPr>
        <p:spPr/>
        <p:txBody>
          <a:bodyPr>
            <a:normAutofit/>
          </a:bodyPr>
          <a:lstStyle/>
          <a:p>
            <a:r>
              <a:rPr lang="en-US" sz="7200" dirty="0"/>
              <a:t>TREE DIAGRAM</a:t>
            </a:r>
          </a:p>
        </p:txBody>
      </p:sp>
    </p:spTree>
    <p:extLst>
      <p:ext uri="{BB962C8B-B14F-4D97-AF65-F5344CB8AC3E}">
        <p14:creationId xmlns:p14="http://schemas.microsoft.com/office/powerpoint/2010/main" val="25866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591445" y="4904025"/>
            <a:ext cx="10460369" cy="6910402"/>
            <a:chOff x="3295253" y="2451728"/>
            <a:chExt cx="5229579" cy="3454801"/>
          </a:xfrm>
        </p:grpSpPr>
        <p:sp>
          <p:nvSpPr>
            <p:cNvPr id="33" name="Freeform 32"/>
            <p:cNvSpPr>
              <a:spLocks/>
            </p:cNvSpPr>
            <p:nvPr/>
          </p:nvSpPr>
          <p:spPr bwMode="auto">
            <a:xfrm>
              <a:off x="4845381" y="4148165"/>
              <a:ext cx="2411493" cy="1758364"/>
            </a:xfrm>
            <a:custGeom>
              <a:avLst/>
              <a:gdLst>
                <a:gd name="T0" fmla="*/ 197 w 454"/>
                <a:gd name="T1" fmla="*/ 254 h 569"/>
                <a:gd name="T2" fmla="*/ 200 w 454"/>
                <a:gd name="T3" fmla="*/ 449 h 569"/>
                <a:gd name="T4" fmla="*/ 148 w 454"/>
                <a:gd name="T5" fmla="*/ 559 h 569"/>
                <a:gd name="T6" fmla="*/ 122 w 454"/>
                <a:gd name="T7" fmla="*/ 569 h 569"/>
                <a:gd name="T8" fmla="*/ 339 w 454"/>
                <a:gd name="T9" fmla="*/ 569 h 569"/>
                <a:gd name="T10" fmla="*/ 304 w 454"/>
                <a:gd name="T11" fmla="*/ 557 h 569"/>
                <a:gd name="T12" fmla="*/ 277 w 454"/>
                <a:gd name="T13" fmla="*/ 354 h 569"/>
                <a:gd name="T14" fmla="*/ 282 w 454"/>
                <a:gd name="T15" fmla="*/ 261 h 569"/>
                <a:gd name="T16" fmla="*/ 315 w 454"/>
                <a:gd name="T17" fmla="*/ 247 h 569"/>
                <a:gd name="T18" fmla="*/ 454 w 454"/>
                <a:gd name="T19" fmla="*/ 120 h 569"/>
                <a:gd name="T20" fmla="*/ 451 w 454"/>
                <a:gd name="T21" fmla="*/ 117 h 569"/>
                <a:gd name="T22" fmla="*/ 451 w 454"/>
                <a:gd name="T23" fmla="*/ 117 h 569"/>
                <a:gd name="T24" fmla="*/ 389 w 454"/>
                <a:gd name="T25" fmla="*/ 164 h 569"/>
                <a:gd name="T26" fmla="*/ 400 w 454"/>
                <a:gd name="T27" fmla="*/ 82 h 569"/>
                <a:gd name="T28" fmla="*/ 399 w 454"/>
                <a:gd name="T29" fmla="*/ 82 h 569"/>
                <a:gd name="T30" fmla="*/ 398 w 454"/>
                <a:gd name="T31" fmla="*/ 82 h 569"/>
                <a:gd name="T32" fmla="*/ 362 w 454"/>
                <a:gd name="T33" fmla="*/ 182 h 569"/>
                <a:gd name="T34" fmla="*/ 257 w 454"/>
                <a:gd name="T35" fmla="*/ 234 h 569"/>
                <a:gd name="T36" fmla="*/ 241 w 454"/>
                <a:gd name="T37" fmla="*/ 146 h 569"/>
                <a:gd name="T38" fmla="*/ 296 w 454"/>
                <a:gd name="T39" fmla="*/ 54 h 569"/>
                <a:gd name="T40" fmla="*/ 295 w 454"/>
                <a:gd name="T41" fmla="*/ 54 h 569"/>
                <a:gd name="T42" fmla="*/ 294 w 454"/>
                <a:gd name="T43" fmla="*/ 52 h 569"/>
                <a:gd name="T44" fmla="*/ 238 w 454"/>
                <a:gd name="T45" fmla="*/ 113 h 569"/>
                <a:gd name="T46" fmla="*/ 235 w 454"/>
                <a:gd name="T47" fmla="*/ 35 h 569"/>
                <a:gd name="T48" fmla="*/ 235 w 454"/>
                <a:gd name="T49" fmla="*/ 35 h 569"/>
                <a:gd name="T50" fmla="*/ 230 w 454"/>
                <a:gd name="T51" fmla="*/ 35 h 569"/>
                <a:gd name="T52" fmla="*/ 219 w 454"/>
                <a:gd name="T53" fmla="*/ 223 h 569"/>
                <a:gd name="T54" fmla="*/ 122 w 454"/>
                <a:gd name="T55" fmla="*/ 132 h 569"/>
                <a:gd name="T56" fmla="*/ 137 w 454"/>
                <a:gd name="T57" fmla="*/ 64 h 569"/>
                <a:gd name="T58" fmla="*/ 135 w 454"/>
                <a:gd name="T59" fmla="*/ 63 h 569"/>
                <a:gd name="T60" fmla="*/ 135 w 454"/>
                <a:gd name="T61" fmla="*/ 63 h 569"/>
                <a:gd name="T62" fmla="*/ 113 w 454"/>
                <a:gd name="T63" fmla="*/ 118 h 569"/>
                <a:gd name="T64" fmla="*/ 52 w 454"/>
                <a:gd name="T65" fmla="*/ 1 h 569"/>
                <a:gd name="T66" fmla="*/ 50 w 454"/>
                <a:gd name="T67" fmla="*/ 0 h 569"/>
                <a:gd name="T68" fmla="*/ 46 w 454"/>
                <a:gd name="T69" fmla="*/ 1 h 569"/>
                <a:gd name="T70" fmla="*/ 74 w 454"/>
                <a:gd name="T71" fmla="*/ 91 h 569"/>
                <a:gd name="T72" fmla="*/ 74 w 454"/>
                <a:gd name="T73" fmla="*/ 91 h 569"/>
                <a:gd name="T74" fmla="*/ 149 w 454"/>
                <a:gd name="T75" fmla="*/ 208 h 569"/>
                <a:gd name="T76" fmla="*/ 3 w 454"/>
                <a:gd name="T77" fmla="*/ 195 h 569"/>
                <a:gd name="T78" fmla="*/ 3 w 454"/>
                <a:gd name="T79" fmla="*/ 196 h 569"/>
                <a:gd name="T80" fmla="*/ 0 w 454"/>
                <a:gd name="T81" fmla="*/ 201 h 569"/>
                <a:gd name="T82" fmla="*/ 172 w 454"/>
                <a:gd name="T83" fmla="*/ 237 h 569"/>
                <a:gd name="T84" fmla="*/ 197 w 454"/>
                <a:gd name="T85" fmla="*/ 254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4" h="569">
                  <a:moveTo>
                    <a:pt x="197" y="254"/>
                  </a:moveTo>
                  <a:cubicBezTo>
                    <a:pt x="209" y="304"/>
                    <a:pt x="213" y="368"/>
                    <a:pt x="200" y="449"/>
                  </a:cubicBezTo>
                  <a:cubicBezTo>
                    <a:pt x="191" y="518"/>
                    <a:pt x="199" y="559"/>
                    <a:pt x="148" y="559"/>
                  </a:cubicBezTo>
                  <a:cubicBezTo>
                    <a:pt x="148" y="559"/>
                    <a:pt x="138" y="555"/>
                    <a:pt x="122" y="569"/>
                  </a:cubicBezTo>
                  <a:cubicBezTo>
                    <a:pt x="339" y="569"/>
                    <a:pt x="339" y="569"/>
                    <a:pt x="339" y="569"/>
                  </a:cubicBezTo>
                  <a:cubicBezTo>
                    <a:pt x="328" y="564"/>
                    <a:pt x="315" y="559"/>
                    <a:pt x="304" y="557"/>
                  </a:cubicBezTo>
                  <a:cubicBezTo>
                    <a:pt x="292" y="529"/>
                    <a:pt x="279" y="475"/>
                    <a:pt x="277" y="354"/>
                  </a:cubicBezTo>
                  <a:cubicBezTo>
                    <a:pt x="276" y="318"/>
                    <a:pt x="278" y="287"/>
                    <a:pt x="282" y="261"/>
                  </a:cubicBezTo>
                  <a:cubicBezTo>
                    <a:pt x="315" y="247"/>
                    <a:pt x="315" y="247"/>
                    <a:pt x="315" y="247"/>
                  </a:cubicBezTo>
                  <a:cubicBezTo>
                    <a:pt x="404" y="194"/>
                    <a:pt x="433" y="147"/>
                    <a:pt x="454" y="120"/>
                  </a:cubicBezTo>
                  <a:cubicBezTo>
                    <a:pt x="451" y="117"/>
                    <a:pt x="451" y="117"/>
                    <a:pt x="451" y="117"/>
                  </a:cubicBezTo>
                  <a:cubicBezTo>
                    <a:pt x="451" y="117"/>
                    <a:pt x="451" y="117"/>
                    <a:pt x="451" y="117"/>
                  </a:cubicBezTo>
                  <a:cubicBezTo>
                    <a:pt x="428" y="135"/>
                    <a:pt x="407" y="151"/>
                    <a:pt x="389" y="164"/>
                  </a:cubicBezTo>
                  <a:cubicBezTo>
                    <a:pt x="396" y="133"/>
                    <a:pt x="398" y="121"/>
                    <a:pt x="400" y="82"/>
                  </a:cubicBezTo>
                  <a:cubicBezTo>
                    <a:pt x="399" y="82"/>
                    <a:pt x="399" y="82"/>
                    <a:pt x="399" y="82"/>
                  </a:cubicBezTo>
                  <a:cubicBezTo>
                    <a:pt x="399" y="82"/>
                    <a:pt x="398" y="82"/>
                    <a:pt x="398" y="82"/>
                  </a:cubicBezTo>
                  <a:cubicBezTo>
                    <a:pt x="393" y="101"/>
                    <a:pt x="379" y="147"/>
                    <a:pt x="362" y="182"/>
                  </a:cubicBezTo>
                  <a:cubicBezTo>
                    <a:pt x="312" y="215"/>
                    <a:pt x="278" y="228"/>
                    <a:pt x="257" y="234"/>
                  </a:cubicBezTo>
                  <a:cubicBezTo>
                    <a:pt x="251" y="213"/>
                    <a:pt x="245" y="185"/>
                    <a:pt x="241" y="146"/>
                  </a:cubicBezTo>
                  <a:cubicBezTo>
                    <a:pt x="257" y="110"/>
                    <a:pt x="284" y="70"/>
                    <a:pt x="296" y="54"/>
                  </a:cubicBezTo>
                  <a:cubicBezTo>
                    <a:pt x="295" y="54"/>
                    <a:pt x="295" y="54"/>
                    <a:pt x="295" y="54"/>
                  </a:cubicBezTo>
                  <a:cubicBezTo>
                    <a:pt x="294" y="52"/>
                    <a:pt x="294" y="52"/>
                    <a:pt x="294" y="52"/>
                  </a:cubicBezTo>
                  <a:cubicBezTo>
                    <a:pt x="265" y="79"/>
                    <a:pt x="258" y="88"/>
                    <a:pt x="238" y="113"/>
                  </a:cubicBezTo>
                  <a:cubicBezTo>
                    <a:pt x="236" y="91"/>
                    <a:pt x="235" y="64"/>
                    <a:pt x="235" y="35"/>
                  </a:cubicBezTo>
                  <a:cubicBezTo>
                    <a:pt x="235" y="35"/>
                    <a:pt x="235" y="35"/>
                    <a:pt x="235" y="35"/>
                  </a:cubicBezTo>
                  <a:cubicBezTo>
                    <a:pt x="230" y="35"/>
                    <a:pt x="230" y="35"/>
                    <a:pt x="230" y="35"/>
                  </a:cubicBezTo>
                  <a:cubicBezTo>
                    <a:pt x="223" y="69"/>
                    <a:pt x="210" y="143"/>
                    <a:pt x="219" y="223"/>
                  </a:cubicBezTo>
                  <a:cubicBezTo>
                    <a:pt x="219" y="223"/>
                    <a:pt x="175" y="205"/>
                    <a:pt x="122" y="132"/>
                  </a:cubicBezTo>
                  <a:cubicBezTo>
                    <a:pt x="123" y="120"/>
                    <a:pt x="125" y="90"/>
                    <a:pt x="137" y="64"/>
                  </a:cubicBezTo>
                  <a:cubicBezTo>
                    <a:pt x="135" y="63"/>
                    <a:pt x="135" y="63"/>
                    <a:pt x="135" y="63"/>
                  </a:cubicBezTo>
                  <a:cubicBezTo>
                    <a:pt x="135" y="63"/>
                    <a:pt x="135" y="63"/>
                    <a:pt x="135" y="63"/>
                  </a:cubicBezTo>
                  <a:cubicBezTo>
                    <a:pt x="127" y="75"/>
                    <a:pt x="118" y="94"/>
                    <a:pt x="113" y="118"/>
                  </a:cubicBezTo>
                  <a:cubicBezTo>
                    <a:pt x="93" y="88"/>
                    <a:pt x="72" y="50"/>
                    <a:pt x="52" y="1"/>
                  </a:cubicBezTo>
                  <a:cubicBezTo>
                    <a:pt x="51" y="1"/>
                    <a:pt x="51" y="1"/>
                    <a:pt x="50" y="0"/>
                  </a:cubicBezTo>
                  <a:cubicBezTo>
                    <a:pt x="46" y="1"/>
                    <a:pt x="46" y="1"/>
                    <a:pt x="46" y="1"/>
                  </a:cubicBezTo>
                  <a:cubicBezTo>
                    <a:pt x="49" y="17"/>
                    <a:pt x="74" y="91"/>
                    <a:pt x="74" y="91"/>
                  </a:cubicBezTo>
                  <a:cubicBezTo>
                    <a:pt x="74" y="91"/>
                    <a:pt x="74" y="91"/>
                    <a:pt x="74" y="91"/>
                  </a:cubicBezTo>
                  <a:cubicBezTo>
                    <a:pt x="91" y="132"/>
                    <a:pt x="115" y="175"/>
                    <a:pt x="149" y="208"/>
                  </a:cubicBezTo>
                  <a:cubicBezTo>
                    <a:pt x="149" y="208"/>
                    <a:pt x="89" y="222"/>
                    <a:pt x="3" y="195"/>
                  </a:cubicBezTo>
                  <a:cubicBezTo>
                    <a:pt x="3" y="196"/>
                    <a:pt x="3" y="196"/>
                    <a:pt x="3" y="196"/>
                  </a:cubicBezTo>
                  <a:cubicBezTo>
                    <a:pt x="0" y="201"/>
                    <a:pt x="0" y="201"/>
                    <a:pt x="0" y="201"/>
                  </a:cubicBezTo>
                  <a:cubicBezTo>
                    <a:pt x="37" y="218"/>
                    <a:pt x="97" y="238"/>
                    <a:pt x="172" y="237"/>
                  </a:cubicBezTo>
                  <a:cubicBezTo>
                    <a:pt x="178" y="238"/>
                    <a:pt x="187" y="243"/>
                    <a:pt x="197" y="254"/>
                  </a:cubicBezTo>
                  <a:close/>
                </a:path>
              </a:pathLst>
            </a:custGeom>
            <a:solidFill>
              <a:srgbClr val="4F5457"/>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dirty="0">
                <a:ln>
                  <a:noFill/>
                </a:ln>
                <a:solidFill>
                  <a:srgbClr val="000000"/>
                </a:solidFill>
                <a:effectLst/>
                <a:uLnTx/>
                <a:uFillTx/>
                <a:latin typeface="Questrial"/>
                <a:ea typeface="+mn-ea"/>
                <a:cs typeface="+mn-cs"/>
              </a:endParaRPr>
            </a:p>
          </p:txBody>
        </p:sp>
        <p:grpSp>
          <p:nvGrpSpPr>
            <p:cNvPr id="3" name="Group 2"/>
            <p:cNvGrpSpPr/>
            <p:nvPr/>
          </p:nvGrpSpPr>
          <p:grpSpPr>
            <a:xfrm>
              <a:off x="3295253" y="2451728"/>
              <a:ext cx="5229579" cy="2753210"/>
              <a:chOff x="3295253" y="2451728"/>
              <a:chExt cx="5229579" cy="2753210"/>
            </a:xfrm>
          </p:grpSpPr>
          <p:sp>
            <p:nvSpPr>
              <p:cNvPr id="34" name="Freeform 33"/>
              <p:cNvSpPr>
                <a:spLocks/>
              </p:cNvSpPr>
              <p:nvPr/>
            </p:nvSpPr>
            <p:spPr bwMode="auto">
              <a:xfrm rot="5696320">
                <a:off x="4721056" y="3729065"/>
                <a:ext cx="948293" cy="1029532"/>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tx2">
                  <a:alpha val="60000"/>
                </a:schemeClr>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dirty="0">
                  <a:ln>
                    <a:noFill/>
                  </a:ln>
                  <a:solidFill>
                    <a:srgbClr val="000000"/>
                  </a:solidFill>
                  <a:effectLst/>
                  <a:uLnTx/>
                  <a:uFillTx/>
                  <a:latin typeface="Questrial"/>
                  <a:ea typeface="+mn-ea"/>
                  <a:cs typeface="+mn-cs"/>
                </a:endParaRPr>
              </a:p>
            </p:txBody>
          </p:sp>
          <p:sp>
            <p:nvSpPr>
              <p:cNvPr id="35" name="Freeform 34"/>
              <p:cNvSpPr>
                <a:spLocks/>
              </p:cNvSpPr>
              <p:nvPr/>
            </p:nvSpPr>
            <p:spPr bwMode="auto">
              <a:xfrm rot="8492870">
                <a:off x="5720784" y="2485513"/>
                <a:ext cx="667646" cy="724842"/>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2">
                  <a:alpha val="60000"/>
                </a:schemeClr>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dirty="0">
                  <a:ln>
                    <a:noFill/>
                  </a:ln>
                  <a:solidFill>
                    <a:srgbClr val="000000"/>
                  </a:solidFill>
                  <a:effectLst/>
                  <a:uLnTx/>
                  <a:uFillTx/>
                  <a:latin typeface="Questrial"/>
                  <a:ea typeface="+mn-ea"/>
                  <a:cs typeface="+mn-cs"/>
                </a:endParaRPr>
              </a:p>
            </p:txBody>
          </p:sp>
          <p:sp>
            <p:nvSpPr>
              <p:cNvPr id="36" name="Freeform 35"/>
              <p:cNvSpPr>
                <a:spLocks/>
              </p:cNvSpPr>
              <p:nvPr/>
            </p:nvSpPr>
            <p:spPr bwMode="auto">
              <a:xfrm rot="10051992">
                <a:off x="7059605" y="2699110"/>
                <a:ext cx="667646" cy="724842"/>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4">
                  <a:alpha val="60000"/>
                </a:schemeClr>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dirty="0">
                  <a:ln>
                    <a:noFill/>
                  </a:ln>
                  <a:solidFill>
                    <a:srgbClr val="000000"/>
                  </a:solidFill>
                  <a:effectLst/>
                  <a:uLnTx/>
                  <a:uFillTx/>
                  <a:latin typeface="Questrial"/>
                  <a:ea typeface="+mn-ea"/>
                  <a:cs typeface="+mn-cs"/>
                </a:endParaRPr>
              </a:p>
            </p:txBody>
          </p:sp>
          <p:sp>
            <p:nvSpPr>
              <p:cNvPr id="37" name="Freeform 36"/>
              <p:cNvSpPr>
                <a:spLocks/>
              </p:cNvSpPr>
              <p:nvPr/>
            </p:nvSpPr>
            <p:spPr bwMode="auto">
              <a:xfrm rot="13144547">
                <a:off x="6789789" y="4175406"/>
                <a:ext cx="948293" cy="1029532"/>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6">
                  <a:alpha val="60000"/>
                </a:schemeClr>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dirty="0">
                  <a:ln>
                    <a:noFill/>
                  </a:ln>
                  <a:solidFill>
                    <a:srgbClr val="000000"/>
                  </a:solidFill>
                  <a:effectLst/>
                  <a:uLnTx/>
                  <a:uFillTx/>
                  <a:latin typeface="Questrial"/>
                  <a:ea typeface="+mn-ea"/>
                  <a:cs typeface="+mn-cs"/>
                </a:endParaRPr>
              </a:p>
            </p:txBody>
          </p:sp>
          <p:sp>
            <p:nvSpPr>
              <p:cNvPr id="38" name="Freeform 37"/>
              <p:cNvSpPr>
                <a:spLocks/>
              </p:cNvSpPr>
              <p:nvPr/>
            </p:nvSpPr>
            <p:spPr bwMode="auto">
              <a:xfrm rot="5080426">
                <a:off x="3825716" y="2912030"/>
                <a:ext cx="722494" cy="784389"/>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tx2">
                  <a:alpha val="60000"/>
                </a:schemeClr>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dirty="0">
                  <a:ln>
                    <a:noFill/>
                  </a:ln>
                  <a:solidFill>
                    <a:srgbClr val="000000"/>
                  </a:solidFill>
                  <a:effectLst/>
                  <a:uLnTx/>
                  <a:uFillTx/>
                  <a:latin typeface="Questrial"/>
                  <a:ea typeface="+mn-ea"/>
                  <a:cs typeface="+mn-cs"/>
                </a:endParaRPr>
              </a:p>
            </p:txBody>
          </p:sp>
          <p:sp>
            <p:nvSpPr>
              <p:cNvPr id="39" name="Freeform 38"/>
              <p:cNvSpPr>
                <a:spLocks/>
              </p:cNvSpPr>
              <p:nvPr/>
            </p:nvSpPr>
            <p:spPr bwMode="auto">
              <a:xfrm rot="8176420">
                <a:off x="4287276" y="2709982"/>
                <a:ext cx="697699" cy="784389"/>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2">
                  <a:alpha val="60000"/>
                </a:schemeClr>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dirty="0">
                  <a:ln>
                    <a:noFill/>
                  </a:ln>
                  <a:solidFill>
                    <a:srgbClr val="000000"/>
                  </a:solidFill>
                  <a:effectLst/>
                  <a:uLnTx/>
                  <a:uFillTx/>
                  <a:latin typeface="Questrial"/>
                  <a:ea typeface="+mn-ea"/>
                  <a:cs typeface="+mn-cs"/>
                </a:endParaRPr>
              </a:p>
            </p:txBody>
          </p:sp>
          <p:sp>
            <p:nvSpPr>
              <p:cNvPr id="40" name="Freeform 39"/>
              <p:cNvSpPr>
                <a:spLocks/>
              </p:cNvSpPr>
              <p:nvPr/>
            </p:nvSpPr>
            <p:spPr bwMode="auto">
              <a:xfrm rot="8492870">
                <a:off x="5637512" y="3492515"/>
                <a:ext cx="667646" cy="724842"/>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2">
                  <a:alpha val="60000"/>
                </a:schemeClr>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dirty="0">
                  <a:ln>
                    <a:noFill/>
                  </a:ln>
                  <a:solidFill>
                    <a:srgbClr val="000000"/>
                  </a:solidFill>
                  <a:effectLst/>
                  <a:uLnTx/>
                  <a:uFillTx/>
                  <a:latin typeface="Questrial"/>
                  <a:ea typeface="+mn-ea"/>
                  <a:cs typeface="+mn-cs"/>
                </a:endParaRPr>
              </a:p>
            </p:txBody>
          </p:sp>
          <p:sp>
            <p:nvSpPr>
              <p:cNvPr id="41" name="Freeform 40"/>
              <p:cNvSpPr>
                <a:spLocks/>
              </p:cNvSpPr>
              <p:nvPr/>
            </p:nvSpPr>
            <p:spPr bwMode="auto">
              <a:xfrm rot="10051992">
                <a:off x="6361407" y="3942725"/>
                <a:ext cx="667646" cy="724842"/>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4">
                  <a:alpha val="60000"/>
                </a:schemeClr>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dirty="0">
                  <a:ln>
                    <a:noFill/>
                  </a:ln>
                  <a:solidFill>
                    <a:srgbClr val="000000"/>
                  </a:solidFill>
                  <a:effectLst/>
                  <a:uLnTx/>
                  <a:uFillTx/>
                  <a:latin typeface="Questrial"/>
                  <a:ea typeface="+mn-ea"/>
                  <a:cs typeface="+mn-cs"/>
                </a:endParaRPr>
              </a:p>
            </p:txBody>
          </p:sp>
          <p:sp>
            <p:nvSpPr>
              <p:cNvPr id="42" name="Freeform 41"/>
              <p:cNvSpPr>
                <a:spLocks/>
              </p:cNvSpPr>
              <p:nvPr/>
            </p:nvSpPr>
            <p:spPr bwMode="auto">
              <a:xfrm rot="11618841">
                <a:off x="7602770" y="3001101"/>
                <a:ext cx="667646" cy="724842"/>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6">
                  <a:alpha val="60000"/>
                </a:schemeClr>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dirty="0">
                  <a:ln>
                    <a:noFill/>
                  </a:ln>
                  <a:solidFill>
                    <a:srgbClr val="000000"/>
                  </a:solidFill>
                  <a:effectLst/>
                  <a:uLnTx/>
                  <a:uFillTx/>
                  <a:latin typeface="Questrial"/>
                  <a:ea typeface="+mn-ea"/>
                  <a:cs typeface="+mn-cs"/>
                </a:endParaRPr>
              </a:p>
            </p:txBody>
          </p:sp>
          <p:sp>
            <p:nvSpPr>
              <p:cNvPr id="43" name="Freeform 42"/>
              <p:cNvSpPr>
                <a:spLocks/>
              </p:cNvSpPr>
              <p:nvPr/>
            </p:nvSpPr>
            <p:spPr bwMode="auto">
              <a:xfrm rot="4567797">
                <a:off x="3363250" y="3311740"/>
                <a:ext cx="1587422" cy="1723415"/>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tx2"/>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dirty="0">
                  <a:ln>
                    <a:noFill/>
                  </a:ln>
                  <a:solidFill>
                    <a:srgbClr val="000000"/>
                  </a:solidFill>
                  <a:effectLst/>
                  <a:uLnTx/>
                  <a:uFillTx/>
                  <a:latin typeface="Questrial"/>
                  <a:ea typeface="+mn-ea"/>
                  <a:cs typeface="+mn-cs"/>
                </a:endParaRPr>
              </a:p>
            </p:txBody>
          </p:sp>
          <p:sp>
            <p:nvSpPr>
              <p:cNvPr id="44" name="Freeform 43"/>
              <p:cNvSpPr>
                <a:spLocks/>
              </p:cNvSpPr>
              <p:nvPr/>
            </p:nvSpPr>
            <p:spPr bwMode="auto">
              <a:xfrm rot="7041281">
                <a:off x="4466908" y="2383731"/>
                <a:ext cx="1587422" cy="1723415"/>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dirty="0">
                  <a:ln>
                    <a:noFill/>
                  </a:ln>
                  <a:solidFill>
                    <a:srgbClr val="000000"/>
                  </a:solidFill>
                  <a:effectLst/>
                  <a:uLnTx/>
                  <a:uFillTx/>
                  <a:latin typeface="Questrial"/>
                  <a:ea typeface="+mn-ea"/>
                  <a:cs typeface="+mn-cs"/>
                </a:endParaRPr>
              </a:p>
            </p:txBody>
          </p:sp>
          <p:sp>
            <p:nvSpPr>
              <p:cNvPr id="45" name="Freeform 44"/>
              <p:cNvSpPr>
                <a:spLocks/>
              </p:cNvSpPr>
              <p:nvPr/>
            </p:nvSpPr>
            <p:spPr bwMode="auto">
              <a:xfrm rot="9608135">
                <a:off x="5860261" y="2479498"/>
                <a:ext cx="1587422" cy="1723414"/>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dirty="0">
                  <a:ln>
                    <a:noFill/>
                  </a:ln>
                  <a:solidFill>
                    <a:srgbClr val="000000"/>
                  </a:solidFill>
                  <a:effectLst/>
                  <a:uLnTx/>
                  <a:uFillTx/>
                  <a:latin typeface="Questrial"/>
                  <a:ea typeface="+mn-ea"/>
                  <a:cs typeface="+mn-cs"/>
                </a:endParaRPr>
              </a:p>
            </p:txBody>
          </p:sp>
          <p:sp>
            <p:nvSpPr>
              <p:cNvPr id="46" name="Freeform 45"/>
              <p:cNvSpPr>
                <a:spLocks/>
              </p:cNvSpPr>
              <p:nvPr/>
            </p:nvSpPr>
            <p:spPr bwMode="auto">
              <a:xfrm rot="12098604">
                <a:off x="6937410" y="3216499"/>
                <a:ext cx="1587422" cy="1723414"/>
              </a:xfrm>
              <a:custGeom>
                <a:avLst/>
                <a:gdLst>
                  <a:gd name="T0" fmla="*/ 1068 w 1069"/>
                  <a:gd name="T1" fmla="*/ 123 h 1161"/>
                  <a:gd name="T2" fmla="*/ 1066 w 1069"/>
                  <a:gd name="T3" fmla="*/ 46 h 1161"/>
                  <a:gd name="T4" fmla="*/ 250 w 1069"/>
                  <a:gd name="T5" fmla="*/ 295 h 1161"/>
                  <a:gd name="T6" fmla="*/ 0 w 1069"/>
                  <a:gd name="T7" fmla="*/ 1026 h 1161"/>
                  <a:gd name="T8" fmla="*/ 2 w 1069"/>
                  <a:gd name="T9" fmla="*/ 1114 h 1161"/>
                  <a:gd name="T10" fmla="*/ 818 w 1069"/>
                  <a:gd name="T11" fmla="*/ 866 h 1161"/>
                  <a:gd name="T12" fmla="*/ 944 w 1069"/>
                  <a:gd name="T13" fmla="*/ 692 h 1161"/>
                  <a:gd name="T14" fmla="*/ 994 w 1069"/>
                  <a:gd name="T15" fmla="*/ 579 h 1161"/>
                  <a:gd name="T16" fmla="*/ 1068 w 1069"/>
                  <a:gd name="T17"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1161">
                    <a:moveTo>
                      <a:pt x="1068" y="123"/>
                    </a:moveTo>
                    <a:cubicBezTo>
                      <a:pt x="1068" y="75"/>
                      <a:pt x="1066" y="46"/>
                      <a:pt x="1066" y="46"/>
                    </a:cubicBezTo>
                    <a:cubicBezTo>
                      <a:pt x="1066" y="46"/>
                      <a:pt x="544" y="0"/>
                      <a:pt x="250" y="295"/>
                    </a:cubicBezTo>
                    <a:cubicBezTo>
                      <a:pt x="31" y="516"/>
                      <a:pt x="1" y="864"/>
                      <a:pt x="0" y="1026"/>
                    </a:cubicBezTo>
                    <a:cubicBezTo>
                      <a:pt x="0" y="1081"/>
                      <a:pt x="2" y="1114"/>
                      <a:pt x="2" y="1114"/>
                    </a:cubicBezTo>
                    <a:cubicBezTo>
                      <a:pt x="2" y="1114"/>
                      <a:pt x="525" y="1161"/>
                      <a:pt x="818" y="866"/>
                    </a:cubicBezTo>
                    <a:cubicBezTo>
                      <a:pt x="870" y="814"/>
                      <a:pt x="911" y="754"/>
                      <a:pt x="944" y="692"/>
                    </a:cubicBezTo>
                    <a:cubicBezTo>
                      <a:pt x="963" y="655"/>
                      <a:pt x="980" y="617"/>
                      <a:pt x="994" y="579"/>
                    </a:cubicBezTo>
                    <a:cubicBezTo>
                      <a:pt x="1058" y="402"/>
                      <a:pt x="1069" y="222"/>
                      <a:pt x="1068" y="123"/>
                    </a:cubicBezTo>
                    <a:close/>
                  </a:path>
                </a:pathLst>
              </a:custGeom>
              <a:solidFill>
                <a:schemeClr val="accent6"/>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dirty="0">
                  <a:ln>
                    <a:noFill/>
                  </a:ln>
                  <a:solidFill>
                    <a:srgbClr val="000000"/>
                  </a:solidFill>
                  <a:effectLst/>
                  <a:uLnTx/>
                  <a:uFillTx/>
                  <a:latin typeface="Questrial"/>
                  <a:ea typeface="+mn-ea"/>
                  <a:cs typeface="+mn-cs"/>
                </a:endParaRPr>
              </a:p>
            </p:txBody>
          </p:sp>
        </p:grpSp>
      </p:grpSp>
      <p:cxnSp>
        <p:nvCxnSpPr>
          <p:cNvPr id="51" name="Straight Connector 50"/>
          <p:cNvCxnSpPr/>
          <p:nvPr/>
        </p:nvCxnSpPr>
        <p:spPr>
          <a:xfrm>
            <a:off x="16817443" y="8980800"/>
            <a:ext cx="1713048" cy="400138"/>
          </a:xfrm>
          <a:prstGeom prst="line">
            <a:avLst/>
          </a:prstGeom>
          <a:ln w="25400">
            <a:solidFill>
              <a:schemeClr val="tx1">
                <a:lumMod val="40000"/>
                <a:lumOff val="60000"/>
              </a:schemeClr>
            </a:solidFill>
            <a:prstDash val="sysDot"/>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721843" y="8980800"/>
            <a:ext cx="1127873" cy="400138"/>
          </a:xfrm>
          <a:prstGeom prst="line">
            <a:avLst/>
          </a:prstGeom>
          <a:ln w="25400">
            <a:solidFill>
              <a:schemeClr val="tx1">
                <a:lumMod val="40000"/>
                <a:lumOff val="60000"/>
              </a:schemeClr>
            </a:solidFill>
            <a:prstDash val="sysDot"/>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526904" y="4522665"/>
            <a:ext cx="1072758" cy="701799"/>
          </a:xfrm>
          <a:prstGeom prst="line">
            <a:avLst/>
          </a:prstGeom>
          <a:ln w="25400">
            <a:solidFill>
              <a:schemeClr val="tx1">
                <a:lumMod val="40000"/>
                <a:lumOff val="60000"/>
              </a:schemeClr>
            </a:solidFill>
            <a:prstDash val="sysDot"/>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4880530" y="4307455"/>
            <a:ext cx="1936912" cy="573842"/>
          </a:xfrm>
          <a:prstGeom prst="line">
            <a:avLst/>
          </a:prstGeom>
          <a:ln w="25400">
            <a:solidFill>
              <a:schemeClr val="tx1">
                <a:lumMod val="40000"/>
                <a:lumOff val="60000"/>
              </a:schemeClr>
            </a:solidFill>
            <a:prstDash val="sysDot"/>
            <a:headEnd type="oval" w="med" len="med"/>
            <a:tailEnd type="ova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660120" y="3845479"/>
            <a:ext cx="2995078" cy="584843"/>
          </a:xfrm>
          <a:prstGeom prst="rect">
            <a:avLst/>
          </a:prstGeom>
          <a:noFill/>
        </p:spPr>
        <p:txBody>
          <a:bodyPr wrap="none" rtlCol="0">
            <a:spAutoFit/>
          </a:bodyPr>
          <a:lstStyle/>
          <a:p>
            <a:pPr marL="0" marR="0" lvl="0" indent="0" algn="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Montserrat "/>
                <a:ea typeface="+mn-ea"/>
                <a:cs typeface="+mn-cs"/>
              </a:rPr>
              <a:t>Add title here</a:t>
            </a:r>
          </a:p>
        </p:txBody>
      </p:sp>
      <p:sp>
        <p:nvSpPr>
          <p:cNvPr id="73" name="TextBox 72"/>
          <p:cNvSpPr txBox="1"/>
          <p:nvPr/>
        </p:nvSpPr>
        <p:spPr>
          <a:xfrm>
            <a:off x="2194992" y="4568458"/>
            <a:ext cx="4460204" cy="884640"/>
          </a:xfrm>
          <a:prstGeom prst="rect">
            <a:avLst/>
          </a:prstGeom>
          <a:noFill/>
        </p:spPr>
        <p:txBody>
          <a:bodyPr wrap="square" rtlCol="0">
            <a:spAutoFit/>
          </a:bodyPr>
          <a:lstStyle/>
          <a:p>
            <a:pPr marL="0" marR="0" lvl="0" indent="0" algn="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ut omnis iste sed voluptatem fringilla.</a:t>
            </a:r>
          </a:p>
        </p:txBody>
      </p:sp>
      <p:sp>
        <p:nvSpPr>
          <p:cNvPr id="77" name="TextBox 76"/>
          <p:cNvSpPr txBox="1"/>
          <p:nvPr/>
        </p:nvSpPr>
        <p:spPr>
          <a:xfrm>
            <a:off x="2273925" y="8703103"/>
            <a:ext cx="2995078" cy="584843"/>
          </a:xfrm>
          <a:prstGeom prst="rect">
            <a:avLst/>
          </a:prstGeom>
          <a:noFill/>
        </p:spPr>
        <p:txBody>
          <a:bodyPr wrap="none" rtlCol="0">
            <a:spAutoFit/>
          </a:bodyPr>
          <a:lstStyle/>
          <a:p>
            <a:pPr marL="0" marR="0" lvl="0" indent="0" algn="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Montserrat "/>
                <a:ea typeface="+mn-ea"/>
                <a:cs typeface="+mn-cs"/>
              </a:rPr>
              <a:t>Add title here</a:t>
            </a:r>
          </a:p>
        </p:txBody>
      </p:sp>
      <p:sp>
        <p:nvSpPr>
          <p:cNvPr id="78" name="TextBox 77"/>
          <p:cNvSpPr txBox="1"/>
          <p:nvPr/>
        </p:nvSpPr>
        <p:spPr>
          <a:xfrm>
            <a:off x="808798" y="9426082"/>
            <a:ext cx="4460204" cy="884640"/>
          </a:xfrm>
          <a:prstGeom prst="rect">
            <a:avLst/>
          </a:prstGeom>
          <a:noFill/>
        </p:spPr>
        <p:txBody>
          <a:bodyPr wrap="square" rtlCol="0">
            <a:spAutoFit/>
          </a:bodyPr>
          <a:lstStyle/>
          <a:p>
            <a:pPr marL="0" marR="0" lvl="0" indent="0" algn="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ut omnis iste sed voluptatem fringilla.</a:t>
            </a:r>
          </a:p>
        </p:txBody>
      </p:sp>
      <p:sp>
        <p:nvSpPr>
          <p:cNvPr id="79" name="TextBox 78"/>
          <p:cNvSpPr txBox="1"/>
          <p:nvPr/>
        </p:nvSpPr>
        <p:spPr>
          <a:xfrm>
            <a:off x="17433741" y="3530302"/>
            <a:ext cx="2995078"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Montserrat "/>
                <a:ea typeface="+mn-ea"/>
                <a:cs typeface="+mn-cs"/>
              </a:rPr>
              <a:t>Add title here</a:t>
            </a:r>
          </a:p>
        </p:txBody>
      </p:sp>
      <p:sp>
        <p:nvSpPr>
          <p:cNvPr id="80" name="TextBox 79"/>
          <p:cNvSpPr txBox="1"/>
          <p:nvPr/>
        </p:nvSpPr>
        <p:spPr>
          <a:xfrm>
            <a:off x="17433740" y="4253282"/>
            <a:ext cx="4460204" cy="884640"/>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ut omnis iste sed voluptatem fringilla.</a:t>
            </a:r>
          </a:p>
        </p:txBody>
      </p:sp>
      <p:sp>
        <p:nvSpPr>
          <p:cNvPr id="81" name="TextBox 80"/>
          <p:cNvSpPr txBox="1"/>
          <p:nvPr/>
        </p:nvSpPr>
        <p:spPr>
          <a:xfrm>
            <a:off x="19158236" y="8740289"/>
            <a:ext cx="2995078"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Montserrat "/>
                <a:ea typeface="+mn-ea"/>
                <a:cs typeface="+mn-cs"/>
              </a:rPr>
              <a:t>Add title here</a:t>
            </a:r>
          </a:p>
        </p:txBody>
      </p:sp>
      <p:sp>
        <p:nvSpPr>
          <p:cNvPr id="82" name="TextBox 81"/>
          <p:cNvSpPr txBox="1"/>
          <p:nvPr/>
        </p:nvSpPr>
        <p:spPr>
          <a:xfrm>
            <a:off x="19158235" y="9463269"/>
            <a:ext cx="4460204" cy="884640"/>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ut omnis iste sed voluptatem fringilla.</a:t>
            </a:r>
          </a:p>
        </p:txBody>
      </p:sp>
      <p:sp>
        <p:nvSpPr>
          <p:cNvPr id="86" name="TextBox 85"/>
          <p:cNvSpPr txBox="1"/>
          <p:nvPr/>
        </p:nvSpPr>
        <p:spPr>
          <a:xfrm>
            <a:off x="13005725" y="5986123"/>
            <a:ext cx="601517" cy="10773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87" name="TextBox 86"/>
          <p:cNvSpPr txBox="1"/>
          <p:nvPr/>
        </p:nvSpPr>
        <p:spPr>
          <a:xfrm>
            <a:off x="15222302" y="7524019"/>
            <a:ext cx="601517" cy="10773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88" name="TextBox 87"/>
          <p:cNvSpPr txBox="1"/>
          <p:nvPr/>
        </p:nvSpPr>
        <p:spPr>
          <a:xfrm>
            <a:off x="8001250" y="7753573"/>
            <a:ext cx="601517" cy="10773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89" name="TextBox 88"/>
          <p:cNvSpPr txBox="1"/>
          <p:nvPr/>
        </p:nvSpPr>
        <p:spPr>
          <a:xfrm>
            <a:off x="10258887" y="6084606"/>
            <a:ext cx="601517" cy="10773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2" name="Title 1">
            <a:extLst>
              <a:ext uri="{FF2B5EF4-FFF2-40B4-BE49-F238E27FC236}">
                <a16:creationId xmlns:a16="http://schemas.microsoft.com/office/drawing/2014/main" id="{3444C6DA-6852-48CF-9A18-D09D4622DBD8}"/>
              </a:ext>
            </a:extLst>
          </p:cNvPr>
          <p:cNvSpPr>
            <a:spLocks noGrp="1"/>
          </p:cNvSpPr>
          <p:nvPr>
            <p:ph type="title"/>
          </p:nvPr>
        </p:nvSpPr>
        <p:spPr/>
        <p:txBody>
          <a:bodyPr>
            <a:normAutofit/>
          </a:bodyPr>
          <a:lstStyle/>
          <a:p>
            <a:r>
              <a:rPr lang="en-US" sz="6600" dirty="0"/>
              <a:t>TREE DIAGRAM</a:t>
            </a:r>
          </a:p>
        </p:txBody>
      </p:sp>
    </p:spTree>
    <p:extLst>
      <p:ext uri="{BB962C8B-B14F-4D97-AF65-F5344CB8AC3E}">
        <p14:creationId xmlns:p14="http://schemas.microsoft.com/office/powerpoint/2010/main" val="1217180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73252" y="2900291"/>
            <a:ext cx="8206650" cy="9354089"/>
            <a:chOff x="536476" y="1449977"/>
            <a:chExt cx="4102850" cy="4676503"/>
          </a:xfrm>
        </p:grpSpPr>
        <p:grpSp>
          <p:nvGrpSpPr>
            <p:cNvPr id="2" name="Group 1"/>
            <p:cNvGrpSpPr/>
            <p:nvPr/>
          </p:nvGrpSpPr>
          <p:grpSpPr>
            <a:xfrm>
              <a:off x="536476" y="1449977"/>
              <a:ext cx="4011548" cy="3167387"/>
              <a:chOff x="536476" y="1449977"/>
              <a:chExt cx="4011548" cy="3167387"/>
            </a:xfrm>
          </p:grpSpPr>
          <p:sp>
            <p:nvSpPr>
              <p:cNvPr id="48" name="Freeform 47"/>
              <p:cNvSpPr/>
              <p:nvPr/>
            </p:nvSpPr>
            <p:spPr>
              <a:xfrm>
                <a:off x="2169072" y="1449977"/>
                <a:ext cx="1098603" cy="2262808"/>
              </a:xfrm>
              <a:custGeom>
                <a:avLst/>
                <a:gdLst>
                  <a:gd name="connsiteX0" fmla="*/ 386260 w 1130400"/>
                  <a:gd name="connsiteY0" fmla="*/ 0 h 2328299"/>
                  <a:gd name="connsiteX1" fmla="*/ 662619 w 1130400"/>
                  <a:gd name="connsiteY1" fmla="*/ 2287877 h 2328299"/>
                  <a:gd name="connsiteX2" fmla="*/ 540696 w 1130400"/>
                  <a:gd name="connsiteY2" fmla="*/ 1042884 h 2328299"/>
                  <a:gd name="connsiteX3" fmla="*/ 475670 w 1130400"/>
                  <a:gd name="connsiteY3" fmla="*/ 2328299 h 2328299"/>
                  <a:gd name="connsiteX4" fmla="*/ 386260 w 1130400"/>
                  <a:gd name="connsiteY4" fmla="*/ 0 h 23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400" h="2328299">
                    <a:moveTo>
                      <a:pt x="386260" y="0"/>
                    </a:moveTo>
                    <a:cubicBezTo>
                      <a:pt x="386260" y="0"/>
                      <a:pt x="1857466" y="1010547"/>
                      <a:pt x="662619" y="2287877"/>
                    </a:cubicBezTo>
                    <a:cubicBezTo>
                      <a:pt x="662619" y="2287877"/>
                      <a:pt x="467542" y="1430934"/>
                      <a:pt x="540696" y="1042884"/>
                    </a:cubicBezTo>
                    <a:cubicBezTo>
                      <a:pt x="540696" y="1042884"/>
                      <a:pt x="313106" y="1907912"/>
                      <a:pt x="475670" y="2328299"/>
                    </a:cubicBezTo>
                    <a:cubicBezTo>
                      <a:pt x="475670" y="2328299"/>
                      <a:pt x="-532228" y="1463271"/>
                      <a:pt x="38626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49" name="Freeform 48"/>
              <p:cNvSpPr/>
              <p:nvPr/>
            </p:nvSpPr>
            <p:spPr>
              <a:xfrm>
                <a:off x="2955339" y="2643344"/>
                <a:ext cx="1592685" cy="1336016"/>
              </a:xfrm>
              <a:custGeom>
                <a:avLst/>
                <a:gdLst>
                  <a:gd name="connsiteX0" fmla="*/ 1638782 w 1638782"/>
                  <a:gd name="connsiteY0" fmla="*/ 0 h 1374684"/>
                  <a:gd name="connsiteX1" fmla="*/ 121692 w 1638782"/>
                  <a:gd name="connsiteY1" fmla="*/ 1353788 h 1374684"/>
                  <a:gd name="connsiteX2" fmla="*/ 957309 w 1638782"/>
                  <a:gd name="connsiteY2" fmla="*/ 632308 h 1374684"/>
                  <a:gd name="connsiteX3" fmla="*/ 0 w 1638782"/>
                  <a:gd name="connsiteY3" fmla="*/ 1232191 h 1374684"/>
                  <a:gd name="connsiteX4" fmla="*/ 1638782 w 1638782"/>
                  <a:gd name="connsiteY4" fmla="*/ 0 h 1374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782" h="1374684">
                    <a:moveTo>
                      <a:pt x="1638782" y="0"/>
                    </a:moveTo>
                    <a:cubicBezTo>
                      <a:pt x="1638782" y="0"/>
                      <a:pt x="1638782" y="1572664"/>
                      <a:pt x="121692" y="1353788"/>
                    </a:cubicBezTo>
                    <a:cubicBezTo>
                      <a:pt x="121692" y="1353788"/>
                      <a:pt x="640910" y="778226"/>
                      <a:pt x="957309" y="632308"/>
                    </a:cubicBezTo>
                    <a:cubicBezTo>
                      <a:pt x="957309" y="632308"/>
                      <a:pt x="219045" y="907930"/>
                      <a:pt x="0" y="1232191"/>
                    </a:cubicBezTo>
                    <a:cubicBezTo>
                      <a:pt x="0" y="1232191"/>
                      <a:pt x="121692" y="72959"/>
                      <a:pt x="1638782"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50" name="Freeform 49"/>
              <p:cNvSpPr/>
              <p:nvPr/>
            </p:nvSpPr>
            <p:spPr>
              <a:xfrm>
                <a:off x="536476" y="2718973"/>
                <a:ext cx="1826770" cy="1161251"/>
              </a:xfrm>
              <a:custGeom>
                <a:avLst/>
                <a:gdLst>
                  <a:gd name="connsiteX0" fmla="*/ 630483 w 1879641"/>
                  <a:gd name="connsiteY0" fmla="*/ 992 h 1194861"/>
                  <a:gd name="connsiteX1" fmla="*/ 1879641 w 1879641"/>
                  <a:gd name="connsiteY1" fmla="*/ 991905 h 1194861"/>
                  <a:gd name="connsiteX2" fmla="*/ 870656 w 1879641"/>
                  <a:gd name="connsiteY2" fmla="*/ 507116 h 1194861"/>
                  <a:gd name="connsiteX3" fmla="*/ 1822682 w 1879641"/>
                  <a:gd name="connsiteY3" fmla="*/ 1153502 h 1194861"/>
                  <a:gd name="connsiteX4" fmla="*/ 0 w 1879641"/>
                  <a:gd name="connsiteY4" fmla="*/ 135444 h 1194861"/>
                  <a:gd name="connsiteX5" fmla="*/ 630483 w 1879641"/>
                  <a:gd name="connsiteY5" fmla="*/ 992 h 119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9641" h="1194861">
                    <a:moveTo>
                      <a:pt x="630483" y="992"/>
                    </a:moveTo>
                    <a:cubicBezTo>
                      <a:pt x="1080661" y="-14791"/>
                      <a:pt x="1646212" y="151098"/>
                      <a:pt x="1879641" y="991905"/>
                    </a:cubicBezTo>
                    <a:cubicBezTo>
                      <a:pt x="1879641" y="991905"/>
                      <a:pt x="1139177" y="741431"/>
                      <a:pt x="870656" y="507116"/>
                    </a:cubicBezTo>
                    <a:cubicBezTo>
                      <a:pt x="870656" y="507116"/>
                      <a:pt x="1423971" y="1080783"/>
                      <a:pt x="1822682" y="1153502"/>
                    </a:cubicBezTo>
                    <a:cubicBezTo>
                      <a:pt x="1822682" y="1153502"/>
                      <a:pt x="691643" y="1509014"/>
                      <a:pt x="0" y="135444"/>
                    </a:cubicBezTo>
                    <a:cubicBezTo>
                      <a:pt x="0" y="135444"/>
                      <a:pt x="280344" y="13268"/>
                      <a:pt x="630483" y="9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54" name="Freeform 53"/>
              <p:cNvSpPr/>
              <p:nvPr/>
            </p:nvSpPr>
            <p:spPr>
              <a:xfrm>
                <a:off x="843997" y="3948961"/>
                <a:ext cx="1271395" cy="668403"/>
              </a:xfrm>
              <a:custGeom>
                <a:avLst/>
                <a:gdLst>
                  <a:gd name="connsiteX0" fmla="*/ 817347 w 1308192"/>
                  <a:gd name="connsiteY0" fmla="*/ 1233 h 687749"/>
                  <a:gd name="connsiteX1" fmla="*/ 1259440 w 1308192"/>
                  <a:gd name="connsiteY1" fmla="*/ 145865 h 687749"/>
                  <a:gd name="connsiteX2" fmla="*/ 568779 w 1308192"/>
                  <a:gd name="connsiteY2" fmla="*/ 380775 h 687749"/>
                  <a:gd name="connsiteX3" fmla="*/ 1308192 w 1308192"/>
                  <a:gd name="connsiteY3" fmla="*/ 251170 h 687749"/>
                  <a:gd name="connsiteX4" fmla="*/ 0 w 1308192"/>
                  <a:gd name="connsiteY4" fmla="*/ 599485 h 687749"/>
                  <a:gd name="connsiteX5" fmla="*/ 817347 w 1308192"/>
                  <a:gd name="connsiteY5" fmla="*/ 1233 h 68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8192" h="687749">
                    <a:moveTo>
                      <a:pt x="817347" y="1233"/>
                    </a:moveTo>
                    <a:cubicBezTo>
                      <a:pt x="947786" y="8792"/>
                      <a:pt x="1094900" y="51699"/>
                      <a:pt x="1259440" y="145865"/>
                    </a:cubicBezTo>
                    <a:cubicBezTo>
                      <a:pt x="1259440" y="145865"/>
                      <a:pt x="796291" y="364575"/>
                      <a:pt x="568779" y="380775"/>
                    </a:cubicBezTo>
                    <a:cubicBezTo>
                      <a:pt x="568779" y="380775"/>
                      <a:pt x="1088806" y="396976"/>
                      <a:pt x="1308192" y="251170"/>
                    </a:cubicBezTo>
                    <a:cubicBezTo>
                      <a:pt x="1308192" y="251170"/>
                      <a:pt x="942548" y="923499"/>
                      <a:pt x="0" y="599485"/>
                    </a:cubicBezTo>
                    <a:cubicBezTo>
                      <a:pt x="0" y="599485"/>
                      <a:pt x="252110" y="-31520"/>
                      <a:pt x="817347" y="123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55" name="Freeform 54"/>
              <p:cNvSpPr/>
              <p:nvPr/>
            </p:nvSpPr>
            <p:spPr>
              <a:xfrm>
                <a:off x="3437276" y="4052768"/>
                <a:ext cx="908795" cy="458421"/>
              </a:xfrm>
              <a:custGeom>
                <a:avLst/>
                <a:gdLst>
                  <a:gd name="connsiteX0" fmla="*/ 348774 w 935098"/>
                  <a:gd name="connsiteY0" fmla="*/ 28 h 471689"/>
                  <a:gd name="connsiteX1" fmla="*/ 935098 w 935098"/>
                  <a:gd name="connsiteY1" fmla="*/ 284027 h 471689"/>
                  <a:gd name="connsiteX2" fmla="*/ 0 w 935098"/>
                  <a:gd name="connsiteY2" fmla="*/ 178849 h 471689"/>
                  <a:gd name="connsiteX3" fmla="*/ 504140 w 935098"/>
                  <a:gd name="connsiteY3" fmla="*/ 243574 h 471689"/>
                  <a:gd name="connsiteX4" fmla="*/ 0 w 935098"/>
                  <a:gd name="connsiteY4" fmla="*/ 97944 h 471689"/>
                  <a:gd name="connsiteX5" fmla="*/ 348774 w 935098"/>
                  <a:gd name="connsiteY5" fmla="*/ 28 h 47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098" h="471689">
                    <a:moveTo>
                      <a:pt x="348774" y="28"/>
                    </a:moveTo>
                    <a:cubicBezTo>
                      <a:pt x="511986" y="1521"/>
                      <a:pt x="718095" y="64571"/>
                      <a:pt x="935098" y="284027"/>
                    </a:cubicBezTo>
                    <a:cubicBezTo>
                      <a:pt x="935098" y="284027"/>
                      <a:pt x="390302" y="769460"/>
                      <a:pt x="0" y="178849"/>
                    </a:cubicBezTo>
                    <a:cubicBezTo>
                      <a:pt x="0" y="178849"/>
                      <a:pt x="357777" y="186940"/>
                      <a:pt x="504140" y="243574"/>
                    </a:cubicBezTo>
                    <a:cubicBezTo>
                      <a:pt x="504140" y="243574"/>
                      <a:pt x="178889" y="73672"/>
                      <a:pt x="0" y="97944"/>
                    </a:cubicBezTo>
                    <a:cubicBezTo>
                      <a:pt x="0" y="97944"/>
                      <a:pt x="138931" y="-1892"/>
                      <a:pt x="348774" y="2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grpSp>
        <p:grpSp>
          <p:nvGrpSpPr>
            <p:cNvPr id="3" name="Group 2"/>
            <p:cNvGrpSpPr/>
            <p:nvPr/>
          </p:nvGrpSpPr>
          <p:grpSpPr>
            <a:xfrm>
              <a:off x="1128072" y="3837083"/>
              <a:ext cx="3511254" cy="2289397"/>
              <a:chOff x="1238147" y="3800360"/>
              <a:chExt cx="3544163" cy="2310854"/>
            </a:xfrm>
          </p:grpSpPr>
          <p:sp>
            <p:nvSpPr>
              <p:cNvPr id="53" name="Freeform 52"/>
              <p:cNvSpPr/>
              <p:nvPr/>
            </p:nvSpPr>
            <p:spPr>
              <a:xfrm>
                <a:off x="2295456" y="3800360"/>
                <a:ext cx="1180093" cy="1950702"/>
              </a:xfrm>
              <a:custGeom>
                <a:avLst/>
                <a:gdLst>
                  <a:gd name="connsiteX0" fmla="*/ 593853 w 1272163"/>
                  <a:gd name="connsiteY0" fmla="*/ 327 h 2102895"/>
                  <a:gd name="connsiteX1" fmla="*/ 622200 w 1272163"/>
                  <a:gd name="connsiteY1" fmla="*/ 7328 h 2102895"/>
                  <a:gd name="connsiteX2" fmla="*/ 841241 w 1272163"/>
                  <a:gd name="connsiteY2" fmla="*/ 500879 h 2102895"/>
                  <a:gd name="connsiteX3" fmla="*/ 1125183 w 1272163"/>
                  <a:gd name="connsiteY3" fmla="*/ 322877 h 2102895"/>
                  <a:gd name="connsiteX4" fmla="*/ 1271211 w 1272163"/>
                  <a:gd name="connsiteY4" fmla="*/ 298604 h 2102895"/>
                  <a:gd name="connsiteX5" fmla="*/ 962931 w 1272163"/>
                  <a:gd name="connsiteY5" fmla="*/ 913519 h 2102895"/>
                  <a:gd name="connsiteX6" fmla="*/ 1011606 w 1272163"/>
                  <a:gd name="connsiteY6" fmla="*/ 2102895 h 2102895"/>
                  <a:gd name="connsiteX7" fmla="*/ 459947 w 1272163"/>
                  <a:gd name="connsiteY7" fmla="*/ 2102895 h 2102895"/>
                  <a:gd name="connsiteX8" fmla="*/ 541073 w 1272163"/>
                  <a:gd name="connsiteY8" fmla="*/ 1115794 h 2102895"/>
                  <a:gd name="connsiteX9" fmla="*/ 119216 w 1272163"/>
                  <a:gd name="connsiteY9" fmla="*/ 662699 h 2102895"/>
                  <a:gd name="connsiteX10" fmla="*/ 46203 w 1272163"/>
                  <a:gd name="connsiteY10" fmla="*/ 508970 h 2102895"/>
                  <a:gd name="connsiteX11" fmla="*/ 305807 w 1272163"/>
                  <a:gd name="connsiteY11" fmla="*/ 630335 h 2102895"/>
                  <a:gd name="connsiteX12" fmla="*/ 38090 w 1272163"/>
                  <a:gd name="connsiteY12" fmla="*/ 347150 h 2102895"/>
                  <a:gd name="connsiteX13" fmla="*/ 46203 w 1272163"/>
                  <a:gd name="connsiteY13" fmla="*/ 217694 h 2102895"/>
                  <a:gd name="connsiteX14" fmla="*/ 386933 w 1272163"/>
                  <a:gd name="connsiteY14" fmla="*/ 500879 h 2102895"/>
                  <a:gd name="connsiteX15" fmla="*/ 184117 w 1272163"/>
                  <a:gd name="connsiteY15" fmla="*/ 80147 h 2102895"/>
                  <a:gd name="connsiteX16" fmla="*/ 354483 w 1272163"/>
                  <a:gd name="connsiteY16" fmla="*/ 201512 h 2102895"/>
                  <a:gd name="connsiteX17" fmla="*/ 589749 w 1272163"/>
                  <a:gd name="connsiteY17" fmla="*/ 330968 h 2102895"/>
                  <a:gd name="connsiteX18" fmla="*/ 593853 w 1272163"/>
                  <a:gd name="connsiteY18" fmla="*/ 327 h 21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72163" h="2102895">
                    <a:moveTo>
                      <a:pt x="593853" y="327"/>
                    </a:moveTo>
                    <a:cubicBezTo>
                      <a:pt x="601665" y="-889"/>
                      <a:pt x="611045" y="1260"/>
                      <a:pt x="622200" y="7328"/>
                    </a:cubicBezTo>
                    <a:cubicBezTo>
                      <a:pt x="703326" y="47783"/>
                      <a:pt x="727664" y="476606"/>
                      <a:pt x="841241" y="500879"/>
                    </a:cubicBezTo>
                    <a:cubicBezTo>
                      <a:pt x="962931" y="525152"/>
                      <a:pt x="1092733" y="387605"/>
                      <a:pt x="1125183" y="322877"/>
                    </a:cubicBezTo>
                    <a:cubicBezTo>
                      <a:pt x="1157634" y="266240"/>
                      <a:pt x="1254986" y="233876"/>
                      <a:pt x="1271211" y="298604"/>
                    </a:cubicBezTo>
                    <a:cubicBezTo>
                      <a:pt x="1287436" y="371423"/>
                      <a:pt x="1092733" y="460424"/>
                      <a:pt x="962931" y="913519"/>
                    </a:cubicBezTo>
                    <a:cubicBezTo>
                      <a:pt x="825016" y="1358524"/>
                      <a:pt x="1011606" y="2102895"/>
                      <a:pt x="1011606" y="2102895"/>
                    </a:cubicBezTo>
                    <a:lnTo>
                      <a:pt x="459947" y="2102895"/>
                    </a:lnTo>
                    <a:cubicBezTo>
                      <a:pt x="459947" y="2102895"/>
                      <a:pt x="541073" y="1407070"/>
                      <a:pt x="541073" y="1115794"/>
                    </a:cubicBezTo>
                    <a:cubicBezTo>
                      <a:pt x="532961" y="824518"/>
                      <a:pt x="240906" y="743608"/>
                      <a:pt x="119216" y="662699"/>
                    </a:cubicBezTo>
                    <a:cubicBezTo>
                      <a:pt x="5639" y="589880"/>
                      <a:pt x="-18699" y="500879"/>
                      <a:pt x="46203" y="508970"/>
                    </a:cubicBezTo>
                    <a:cubicBezTo>
                      <a:pt x="111104" y="508970"/>
                      <a:pt x="297694" y="662699"/>
                      <a:pt x="305807" y="630335"/>
                    </a:cubicBezTo>
                    <a:cubicBezTo>
                      <a:pt x="322032" y="606062"/>
                      <a:pt x="102991" y="444242"/>
                      <a:pt x="38090" y="347150"/>
                    </a:cubicBezTo>
                    <a:cubicBezTo>
                      <a:pt x="-34924" y="250058"/>
                      <a:pt x="13752" y="225785"/>
                      <a:pt x="46203" y="217694"/>
                    </a:cubicBezTo>
                    <a:cubicBezTo>
                      <a:pt x="78653" y="209603"/>
                      <a:pt x="362595" y="517061"/>
                      <a:pt x="386933" y="500879"/>
                    </a:cubicBezTo>
                    <a:cubicBezTo>
                      <a:pt x="403159" y="484697"/>
                      <a:pt x="176005" y="112511"/>
                      <a:pt x="184117" y="80147"/>
                    </a:cubicBezTo>
                    <a:cubicBezTo>
                      <a:pt x="200343" y="55874"/>
                      <a:pt x="257131" y="-8854"/>
                      <a:pt x="354483" y="201512"/>
                    </a:cubicBezTo>
                    <a:cubicBezTo>
                      <a:pt x="451834" y="403787"/>
                      <a:pt x="614087" y="500879"/>
                      <a:pt x="589749" y="330968"/>
                    </a:cubicBezTo>
                    <a:cubicBezTo>
                      <a:pt x="561355" y="182296"/>
                      <a:pt x="539172" y="8845"/>
                      <a:pt x="593853" y="327"/>
                    </a:cubicBezTo>
                    <a:close/>
                  </a:path>
                </a:pathLst>
              </a:custGeom>
              <a:solidFill>
                <a:srgbClr val="4F54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56" name="Freeform 55"/>
              <p:cNvSpPr/>
              <p:nvPr/>
            </p:nvSpPr>
            <p:spPr>
              <a:xfrm>
                <a:off x="1238147" y="5706281"/>
                <a:ext cx="3544163" cy="404933"/>
              </a:xfrm>
              <a:custGeom>
                <a:avLst/>
                <a:gdLst>
                  <a:gd name="connsiteX0" fmla="*/ 1954755 w 3820677"/>
                  <a:gd name="connsiteY0" fmla="*/ 179 h 436526"/>
                  <a:gd name="connsiteX1" fmla="*/ 3820677 w 3820677"/>
                  <a:gd name="connsiteY1" fmla="*/ 323771 h 436526"/>
                  <a:gd name="connsiteX2" fmla="*/ 0 w 3820677"/>
                  <a:gd name="connsiteY2" fmla="*/ 436526 h 436526"/>
                  <a:gd name="connsiteX3" fmla="*/ 1954755 w 3820677"/>
                  <a:gd name="connsiteY3" fmla="*/ 179 h 436526"/>
                </a:gdLst>
                <a:ahLst/>
                <a:cxnLst>
                  <a:cxn ang="0">
                    <a:pos x="connsiteX0" y="connsiteY0"/>
                  </a:cxn>
                  <a:cxn ang="0">
                    <a:pos x="connsiteX1" y="connsiteY1"/>
                  </a:cxn>
                  <a:cxn ang="0">
                    <a:pos x="connsiteX2" y="connsiteY2"/>
                  </a:cxn>
                  <a:cxn ang="0">
                    <a:pos x="connsiteX3" y="connsiteY3"/>
                  </a:cxn>
                </a:cxnLst>
                <a:rect l="l" t="t" r="r" b="b"/>
                <a:pathLst>
                  <a:path w="3820677" h="436526">
                    <a:moveTo>
                      <a:pt x="1954755" y="179"/>
                    </a:moveTo>
                    <a:cubicBezTo>
                      <a:pt x="2497476" y="-4363"/>
                      <a:pt x="3129704" y="77120"/>
                      <a:pt x="3820677" y="323771"/>
                    </a:cubicBezTo>
                    <a:cubicBezTo>
                      <a:pt x="3820677" y="323771"/>
                      <a:pt x="1438851" y="-6439"/>
                      <a:pt x="0" y="436526"/>
                    </a:cubicBezTo>
                    <a:cubicBezTo>
                      <a:pt x="0" y="436526"/>
                      <a:pt x="760770" y="10172"/>
                      <a:pt x="1954755" y="179"/>
                    </a:cubicBezTo>
                    <a:close/>
                  </a:path>
                </a:pathLst>
              </a:custGeom>
              <a:solidFill>
                <a:srgbClr val="4F54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grpSp>
      </p:grpSp>
      <p:sp>
        <p:nvSpPr>
          <p:cNvPr id="57" name="Oval 56"/>
          <p:cNvSpPr/>
          <p:nvPr/>
        </p:nvSpPr>
        <p:spPr>
          <a:xfrm>
            <a:off x="10465965" y="9968584"/>
            <a:ext cx="1734653" cy="1734653"/>
          </a:xfrm>
          <a:prstGeom prst="ellipse">
            <a:avLst/>
          </a:pr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61" name="TextBox 60"/>
          <p:cNvSpPr txBox="1"/>
          <p:nvPr/>
        </p:nvSpPr>
        <p:spPr>
          <a:xfrm>
            <a:off x="12460295" y="9966115"/>
            <a:ext cx="2995078"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Add title here</a:t>
            </a:r>
          </a:p>
        </p:txBody>
      </p:sp>
      <p:sp>
        <p:nvSpPr>
          <p:cNvPr id="62" name="TextBox 61"/>
          <p:cNvSpPr txBox="1"/>
          <p:nvPr/>
        </p:nvSpPr>
        <p:spPr>
          <a:xfrm>
            <a:off x="12460295" y="10689095"/>
            <a:ext cx="4181762"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omnis iste sed voluptatem fringilla.</a:t>
            </a:r>
          </a:p>
        </p:txBody>
      </p:sp>
      <p:sp>
        <p:nvSpPr>
          <p:cNvPr id="63" name="TextBox 62"/>
          <p:cNvSpPr txBox="1"/>
          <p:nvPr/>
        </p:nvSpPr>
        <p:spPr>
          <a:xfrm>
            <a:off x="11032535" y="10198810"/>
            <a:ext cx="601517" cy="1077343"/>
          </a:xfrm>
          <a:prstGeom prst="rect">
            <a:avLst/>
          </a:prstGeom>
          <a:noFill/>
        </p:spPr>
        <p:txBody>
          <a:bodyPr wrap="none" rtlCol="0">
            <a:spAutoFit/>
          </a:bodyPr>
          <a:lstStyle>
            <a:defPPr>
              <a:defRPr lang="en-US"/>
            </a:defPPr>
            <a:lvl1pPr algn="ctr">
              <a:defRPr sz="3200">
                <a:solidFill>
                  <a:srgbClr val="FFFFFF"/>
                </a:solidFill>
                <a:latin typeface="Flaticon" panose="02000603000000000000" pitchFamily="2" charset="0"/>
              </a:defRPr>
            </a:lvl1p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64" name="Oval 63"/>
          <p:cNvSpPr/>
          <p:nvPr/>
        </p:nvSpPr>
        <p:spPr>
          <a:xfrm>
            <a:off x="10465965" y="6977290"/>
            <a:ext cx="1734653" cy="1734653"/>
          </a:xfrm>
          <a:prstGeom prst="ellipse">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66" name="TextBox 65"/>
          <p:cNvSpPr txBox="1"/>
          <p:nvPr/>
        </p:nvSpPr>
        <p:spPr>
          <a:xfrm>
            <a:off x="12460295" y="6974821"/>
            <a:ext cx="2995078"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Add title here</a:t>
            </a:r>
          </a:p>
        </p:txBody>
      </p:sp>
      <p:sp>
        <p:nvSpPr>
          <p:cNvPr id="67" name="TextBox 66"/>
          <p:cNvSpPr txBox="1"/>
          <p:nvPr/>
        </p:nvSpPr>
        <p:spPr>
          <a:xfrm>
            <a:off x="12460295" y="7697801"/>
            <a:ext cx="4181762"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omnis iste sed voluptatem fringilla.</a:t>
            </a:r>
          </a:p>
        </p:txBody>
      </p:sp>
      <p:sp>
        <p:nvSpPr>
          <p:cNvPr id="68" name="TextBox 67"/>
          <p:cNvSpPr txBox="1"/>
          <p:nvPr/>
        </p:nvSpPr>
        <p:spPr>
          <a:xfrm>
            <a:off x="11032535" y="7207516"/>
            <a:ext cx="601517" cy="1077343"/>
          </a:xfrm>
          <a:prstGeom prst="rect">
            <a:avLst/>
          </a:prstGeom>
          <a:noFill/>
        </p:spPr>
        <p:txBody>
          <a:bodyPr wrap="none" rtlCol="0">
            <a:spAutoFit/>
          </a:bodyPr>
          <a:lstStyle>
            <a:defPPr>
              <a:defRPr lang="en-US"/>
            </a:defPPr>
            <a:lvl1pPr algn="ctr">
              <a:defRPr sz="3200">
                <a:solidFill>
                  <a:srgbClr val="FFFFFF"/>
                </a:solidFill>
                <a:latin typeface="Flaticon" panose="02000603000000000000" pitchFamily="2" charset="0"/>
              </a:defRPr>
            </a:lvl1p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69" name="Oval 68"/>
          <p:cNvSpPr/>
          <p:nvPr/>
        </p:nvSpPr>
        <p:spPr>
          <a:xfrm>
            <a:off x="10465965" y="3985993"/>
            <a:ext cx="1734653" cy="1734653"/>
          </a:xfrm>
          <a:prstGeom prst="ellipse">
            <a:avLst/>
          </a:prstGeom>
          <a:solidFill>
            <a:schemeClr val="tx2"/>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71" name="TextBox 70"/>
          <p:cNvSpPr txBox="1"/>
          <p:nvPr/>
        </p:nvSpPr>
        <p:spPr>
          <a:xfrm>
            <a:off x="12460295" y="3983525"/>
            <a:ext cx="2995078"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Add title here</a:t>
            </a:r>
          </a:p>
        </p:txBody>
      </p:sp>
      <p:sp>
        <p:nvSpPr>
          <p:cNvPr id="74" name="TextBox 73"/>
          <p:cNvSpPr txBox="1"/>
          <p:nvPr/>
        </p:nvSpPr>
        <p:spPr>
          <a:xfrm>
            <a:off x="12460295" y="4706505"/>
            <a:ext cx="4181762"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omnis iste sed voluptatem fringilla.</a:t>
            </a:r>
          </a:p>
        </p:txBody>
      </p:sp>
      <p:sp>
        <p:nvSpPr>
          <p:cNvPr id="75" name="TextBox 74"/>
          <p:cNvSpPr txBox="1"/>
          <p:nvPr/>
        </p:nvSpPr>
        <p:spPr>
          <a:xfrm>
            <a:off x="11032535" y="4216220"/>
            <a:ext cx="601517" cy="10773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91" name="Oval 90"/>
          <p:cNvSpPr/>
          <p:nvPr/>
        </p:nvSpPr>
        <p:spPr>
          <a:xfrm>
            <a:off x="17287692" y="6977290"/>
            <a:ext cx="1734653" cy="1734653"/>
          </a:xfrm>
          <a:prstGeom prst="ellipse">
            <a:avLst/>
          </a:prstGeom>
          <a:solidFill>
            <a:schemeClr val="accent6"/>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93" name="TextBox 92"/>
          <p:cNvSpPr txBox="1"/>
          <p:nvPr/>
        </p:nvSpPr>
        <p:spPr>
          <a:xfrm>
            <a:off x="19282023" y="6974821"/>
            <a:ext cx="2995078"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Add title here</a:t>
            </a:r>
          </a:p>
        </p:txBody>
      </p:sp>
      <p:sp>
        <p:nvSpPr>
          <p:cNvPr id="94" name="TextBox 93"/>
          <p:cNvSpPr txBox="1"/>
          <p:nvPr/>
        </p:nvSpPr>
        <p:spPr>
          <a:xfrm>
            <a:off x="19282022" y="7697801"/>
            <a:ext cx="4181762"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omnis iste sed voluptatem fringilla.</a:t>
            </a:r>
          </a:p>
        </p:txBody>
      </p:sp>
      <p:sp>
        <p:nvSpPr>
          <p:cNvPr id="95" name="TextBox 94"/>
          <p:cNvSpPr txBox="1"/>
          <p:nvPr/>
        </p:nvSpPr>
        <p:spPr>
          <a:xfrm>
            <a:off x="17854262" y="7207516"/>
            <a:ext cx="601517" cy="1077343"/>
          </a:xfrm>
          <a:prstGeom prst="rect">
            <a:avLst/>
          </a:prstGeom>
          <a:noFill/>
        </p:spPr>
        <p:txBody>
          <a:bodyPr wrap="none" rtlCol="0">
            <a:spAutoFit/>
          </a:bodyPr>
          <a:lstStyle>
            <a:defPPr>
              <a:defRPr lang="en-US"/>
            </a:defPPr>
            <a:lvl1pPr algn="ctr">
              <a:defRPr sz="3200">
                <a:solidFill>
                  <a:srgbClr val="FFFFFF"/>
                </a:solidFill>
                <a:latin typeface="Flaticon" panose="02000603000000000000" pitchFamily="2" charset="0"/>
              </a:defRPr>
            </a:lvl1p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96" name="Oval 95"/>
          <p:cNvSpPr/>
          <p:nvPr/>
        </p:nvSpPr>
        <p:spPr>
          <a:xfrm>
            <a:off x="17287692" y="3985993"/>
            <a:ext cx="1734653" cy="1734653"/>
          </a:xfrm>
          <a:prstGeom prst="ellipse">
            <a:avLst/>
          </a:prstGeom>
          <a:solidFill>
            <a:schemeClr val="accent5"/>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98" name="TextBox 97"/>
          <p:cNvSpPr txBox="1"/>
          <p:nvPr/>
        </p:nvSpPr>
        <p:spPr>
          <a:xfrm>
            <a:off x="19282023" y="3983525"/>
            <a:ext cx="2995078"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Add title here</a:t>
            </a:r>
          </a:p>
        </p:txBody>
      </p:sp>
      <p:sp>
        <p:nvSpPr>
          <p:cNvPr id="99" name="TextBox 98"/>
          <p:cNvSpPr txBox="1"/>
          <p:nvPr/>
        </p:nvSpPr>
        <p:spPr>
          <a:xfrm>
            <a:off x="19282022" y="4706505"/>
            <a:ext cx="4181762"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omnis iste sed voluptatem fringilla.</a:t>
            </a:r>
          </a:p>
        </p:txBody>
      </p:sp>
      <p:sp>
        <p:nvSpPr>
          <p:cNvPr id="100" name="TextBox 99"/>
          <p:cNvSpPr txBox="1"/>
          <p:nvPr/>
        </p:nvSpPr>
        <p:spPr>
          <a:xfrm>
            <a:off x="17854262" y="4216220"/>
            <a:ext cx="601517" cy="1077343"/>
          </a:xfrm>
          <a:prstGeom prst="rect">
            <a:avLst/>
          </a:prstGeom>
          <a:noFill/>
        </p:spPr>
        <p:txBody>
          <a:bodyPr wrap="none" rtlCol="0">
            <a:spAutoFit/>
          </a:bodyPr>
          <a:lstStyle>
            <a:defPPr>
              <a:defRPr lang="en-US"/>
            </a:defPPr>
            <a:lvl1pPr algn="ctr">
              <a:defRPr sz="3200">
                <a:solidFill>
                  <a:srgbClr val="FFFFFF"/>
                </a:solidFill>
                <a:latin typeface="Flaticon" panose="02000603000000000000" pitchFamily="2" charset="0"/>
              </a:defRPr>
            </a:lvl1p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4" name="Title 3">
            <a:extLst>
              <a:ext uri="{FF2B5EF4-FFF2-40B4-BE49-F238E27FC236}">
                <a16:creationId xmlns:a16="http://schemas.microsoft.com/office/drawing/2014/main" id="{360AB533-B12F-4873-9452-39A2270F0500}"/>
              </a:ext>
            </a:extLst>
          </p:cNvPr>
          <p:cNvSpPr>
            <a:spLocks noGrp="1"/>
          </p:cNvSpPr>
          <p:nvPr>
            <p:ph type="title"/>
          </p:nvPr>
        </p:nvSpPr>
        <p:spPr/>
        <p:txBody>
          <a:bodyPr/>
          <a:lstStyle/>
          <a:p>
            <a:r>
              <a:rPr lang="en-US" dirty="0"/>
              <a:t>TREE DIAGRAM</a:t>
            </a:r>
          </a:p>
        </p:txBody>
      </p:sp>
    </p:spTree>
    <p:extLst>
      <p:ext uri="{BB962C8B-B14F-4D97-AF65-F5344CB8AC3E}">
        <p14:creationId xmlns:p14="http://schemas.microsoft.com/office/powerpoint/2010/main" val="1319905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28459" y="3358608"/>
            <a:ext cx="10290061" cy="10358981"/>
            <a:chOff x="3613723" y="1679109"/>
            <a:chExt cx="5144435" cy="5178891"/>
          </a:xfrm>
        </p:grpSpPr>
        <p:grpSp>
          <p:nvGrpSpPr>
            <p:cNvPr id="2" name="Group 1"/>
            <p:cNvGrpSpPr/>
            <p:nvPr/>
          </p:nvGrpSpPr>
          <p:grpSpPr>
            <a:xfrm>
              <a:off x="4005447" y="1679109"/>
              <a:ext cx="3874262" cy="5178891"/>
              <a:chOff x="4005447" y="1679109"/>
              <a:chExt cx="3874262" cy="5178891"/>
            </a:xfrm>
          </p:grpSpPr>
          <p:sp>
            <p:nvSpPr>
              <p:cNvPr id="34" name="Freeform 5"/>
              <p:cNvSpPr>
                <a:spLocks/>
              </p:cNvSpPr>
              <p:nvPr/>
            </p:nvSpPr>
            <p:spPr bwMode="auto">
              <a:xfrm>
                <a:off x="4973460" y="3208597"/>
                <a:ext cx="1806844" cy="3649403"/>
              </a:xfrm>
              <a:custGeom>
                <a:avLst/>
                <a:gdLst>
                  <a:gd name="T0" fmla="*/ 616 w 725"/>
                  <a:gd name="T1" fmla="*/ 590 h 1468"/>
                  <a:gd name="T2" fmla="*/ 459 w 725"/>
                  <a:gd name="T3" fmla="*/ 759 h 1468"/>
                  <a:gd name="T4" fmla="*/ 478 w 725"/>
                  <a:gd name="T5" fmla="*/ 488 h 1468"/>
                  <a:gd name="T6" fmla="*/ 725 w 725"/>
                  <a:gd name="T7" fmla="*/ 191 h 1468"/>
                  <a:gd name="T8" fmla="*/ 675 w 725"/>
                  <a:gd name="T9" fmla="*/ 124 h 1468"/>
                  <a:gd name="T10" fmla="*/ 440 w 725"/>
                  <a:gd name="T11" fmla="*/ 376 h 1468"/>
                  <a:gd name="T12" fmla="*/ 412 w 725"/>
                  <a:gd name="T13" fmla="*/ 0 h 1468"/>
                  <a:gd name="T14" fmla="*/ 344 w 725"/>
                  <a:gd name="T15" fmla="*/ 0 h 1468"/>
                  <a:gd name="T16" fmla="*/ 314 w 725"/>
                  <a:gd name="T17" fmla="*/ 577 h 1468"/>
                  <a:gd name="T18" fmla="*/ 46 w 725"/>
                  <a:gd name="T19" fmla="*/ 271 h 1468"/>
                  <a:gd name="T20" fmla="*/ 0 w 725"/>
                  <a:gd name="T21" fmla="*/ 313 h 1468"/>
                  <a:gd name="T22" fmla="*/ 285 w 725"/>
                  <a:gd name="T23" fmla="*/ 698 h 1468"/>
                  <a:gd name="T24" fmla="*/ 216 w 725"/>
                  <a:gd name="T25" fmla="*/ 1468 h 1468"/>
                  <a:gd name="T26" fmla="*/ 548 w 725"/>
                  <a:gd name="T27" fmla="*/ 1468 h 1468"/>
                  <a:gd name="T28" fmla="*/ 471 w 725"/>
                  <a:gd name="T29" fmla="*/ 892 h 1468"/>
                  <a:gd name="T30" fmla="*/ 667 w 725"/>
                  <a:gd name="T31" fmla="*/ 657 h 1468"/>
                  <a:gd name="T32" fmla="*/ 616 w 725"/>
                  <a:gd name="T33" fmla="*/ 590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5" h="1468">
                    <a:moveTo>
                      <a:pt x="616" y="590"/>
                    </a:moveTo>
                    <a:cubicBezTo>
                      <a:pt x="459" y="759"/>
                      <a:pt x="459" y="759"/>
                      <a:pt x="459" y="759"/>
                    </a:cubicBezTo>
                    <a:cubicBezTo>
                      <a:pt x="439" y="488"/>
                      <a:pt x="478" y="488"/>
                      <a:pt x="478" y="488"/>
                    </a:cubicBezTo>
                    <a:cubicBezTo>
                      <a:pt x="725" y="191"/>
                      <a:pt x="725" y="191"/>
                      <a:pt x="725" y="191"/>
                    </a:cubicBezTo>
                    <a:cubicBezTo>
                      <a:pt x="675" y="124"/>
                      <a:pt x="675" y="124"/>
                      <a:pt x="675" y="124"/>
                    </a:cubicBezTo>
                    <a:cubicBezTo>
                      <a:pt x="440" y="376"/>
                      <a:pt x="440" y="376"/>
                      <a:pt x="440" y="376"/>
                    </a:cubicBezTo>
                    <a:cubicBezTo>
                      <a:pt x="412" y="0"/>
                      <a:pt x="412" y="0"/>
                      <a:pt x="412" y="0"/>
                    </a:cubicBezTo>
                    <a:cubicBezTo>
                      <a:pt x="344" y="0"/>
                      <a:pt x="344" y="0"/>
                      <a:pt x="344" y="0"/>
                    </a:cubicBezTo>
                    <a:cubicBezTo>
                      <a:pt x="314" y="577"/>
                      <a:pt x="314" y="577"/>
                      <a:pt x="314" y="577"/>
                    </a:cubicBezTo>
                    <a:cubicBezTo>
                      <a:pt x="46" y="271"/>
                      <a:pt x="46" y="271"/>
                      <a:pt x="46" y="271"/>
                    </a:cubicBezTo>
                    <a:cubicBezTo>
                      <a:pt x="0" y="313"/>
                      <a:pt x="0" y="313"/>
                      <a:pt x="0" y="313"/>
                    </a:cubicBezTo>
                    <a:cubicBezTo>
                      <a:pt x="285" y="698"/>
                      <a:pt x="285" y="698"/>
                      <a:pt x="285" y="698"/>
                    </a:cubicBezTo>
                    <a:cubicBezTo>
                      <a:pt x="323" y="824"/>
                      <a:pt x="216" y="1468"/>
                      <a:pt x="216" y="1468"/>
                    </a:cubicBezTo>
                    <a:cubicBezTo>
                      <a:pt x="548" y="1468"/>
                      <a:pt x="548" y="1468"/>
                      <a:pt x="548" y="1468"/>
                    </a:cubicBezTo>
                    <a:cubicBezTo>
                      <a:pt x="548" y="1468"/>
                      <a:pt x="500" y="1168"/>
                      <a:pt x="471" y="892"/>
                    </a:cubicBezTo>
                    <a:cubicBezTo>
                      <a:pt x="667" y="657"/>
                      <a:pt x="667" y="657"/>
                      <a:pt x="667" y="657"/>
                    </a:cubicBezTo>
                    <a:lnTo>
                      <a:pt x="616" y="590"/>
                    </a:lnTo>
                    <a:close/>
                  </a:path>
                </a:pathLst>
              </a:custGeom>
              <a:solidFill>
                <a:srgbClr val="4F5457"/>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000000"/>
                  </a:solidFill>
                  <a:effectLst/>
                  <a:uLnTx/>
                  <a:uFillTx/>
                  <a:latin typeface="Montserrat Light "/>
                  <a:ea typeface="+mn-ea"/>
                  <a:cs typeface="+mn-cs"/>
                </a:endParaRPr>
              </a:p>
            </p:txBody>
          </p:sp>
          <p:grpSp>
            <p:nvGrpSpPr>
              <p:cNvPr id="60" name="Group 59"/>
              <p:cNvGrpSpPr/>
              <p:nvPr/>
            </p:nvGrpSpPr>
            <p:grpSpPr>
              <a:xfrm>
                <a:off x="4005447" y="1679109"/>
                <a:ext cx="3874262" cy="3818562"/>
                <a:chOff x="4287432" y="1801138"/>
                <a:chExt cx="3626643" cy="3574504"/>
              </a:xfrm>
            </p:grpSpPr>
            <p:sp>
              <p:nvSpPr>
                <p:cNvPr id="77" name="Oval 76"/>
                <p:cNvSpPr/>
                <p:nvPr/>
              </p:nvSpPr>
              <p:spPr>
                <a:xfrm>
                  <a:off x="4287432" y="3074939"/>
                  <a:ext cx="1285023" cy="1285023"/>
                </a:xfrm>
                <a:prstGeom prst="ellipse">
                  <a:avLst/>
                </a:prstGeom>
                <a:solidFill>
                  <a:schemeClr val="tx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125"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4000" b="1" i="0" u="none" strike="noStrike" kern="1200" cap="none" spc="0" normalizeH="0" baseline="0" noProof="0" dirty="0">
                    <a:ln>
                      <a:noFill/>
                    </a:ln>
                    <a:solidFill>
                      <a:srgbClr val="000000"/>
                    </a:solidFill>
                    <a:effectLst/>
                    <a:uLnTx/>
                    <a:uFillTx/>
                    <a:latin typeface="Montserrat Light "/>
                    <a:ea typeface="+mn-ea"/>
                    <a:cs typeface="+mn-cs"/>
                  </a:endParaRPr>
                </a:p>
              </p:txBody>
            </p:sp>
            <p:sp>
              <p:nvSpPr>
                <p:cNvPr id="78" name="Oval 77"/>
                <p:cNvSpPr/>
                <p:nvPr/>
              </p:nvSpPr>
              <p:spPr>
                <a:xfrm>
                  <a:off x="6308155" y="3793708"/>
                  <a:ext cx="1581934" cy="1581934"/>
                </a:xfrm>
                <a:prstGeom prst="ellipse">
                  <a:avLst/>
                </a:pr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125"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1" i="0" u="none" strike="noStrike" kern="1200" cap="none" spc="0" normalizeH="0" baseline="0" noProof="0" dirty="0">
                    <a:ln>
                      <a:noFill/>
                    </a:ln>
                    <a:solidFill>
                      <a:srgbClr val="000000"/>
                    </a:solidFill>
                    <a:effectLst/>
                    <a:uLnTx/>
                    <a:uFillTx/>
                    <a:latin typeface="Montserrat Light "/>
                    <a:ea typeface="+mn-ea"/>
                    <a:cs typeface="+mn-cs"/>
                  </a:endParaRPr>
                </a:p>
              </p:txBody>
            </p:sp>
            <p:sp>
              <p:nvSpPr>
                <p:cNvPr id="79" name="Oval 78"/>
                <p:cNvSpPr/>
                <p:nvPr/>
              </p:nvSpPr>
              <p:spPr>
                <a:xfrm>
                  <a:off x="5060706" y="1801138"/>
                  <a:ext cx="2002328" cy="2002328"/>
                </a:xfrm>
                <a:prstGeom prst="ellips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125"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4000" b="1" i="0" u="none" strike="noStrike" kern="1200" cap="none" spc="0" normalizeH="0" baseline="0" noProof="0" dirty="0">
                    <a:ln>
                      <a:noFill/>
                    </a:ln>
                    <a:solidFill>
                      <a:srgbClr val="000000"/>
                    </a:solidFill>
                    <a:effectLst/>
                    <a:uLnTx/>
                    <a:uFillTx/>
                    <a:latin typeface="Montserrat Light "/>
                    <a:ea typeface="+mn-ea"/>
                    <a:cs typeface="+mn-cs"/>
                  </a:endParaRPr>
                </a:p>
              </p:txBody>
            </p:sp>
            <p:sp>
              <p:nvSpPr>
                <p:cNvPr id="80" name="Oval 79"/>
                <p:cNvSpPr/>
                <p:nvPr/>
              </p:nvSpPr>
              <p:spPr>
                <a:xfrm>
                  <a:off x="6629052" y="2691945"/>
                  <a:ext cx="1285023" cy="1285023"/>
                </a:xfrm>
                <a:prstGeom prst="ellips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125"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4000" b="1" i="0" u="none" strike="noStrike" kern="1200" cap="none" spc="0" normalizeH="0" baseline="0" noProof="0" dirty="0">
                    <a:ln>
                      <a:noFill/>
                    </a:ln>
                    <a:solidFill>
                      <a:srgbClr val="000000"/>
                    </a:solidFill>
                    <a:effectLst/>
                    <a:uLnTx/>
                    <a:uFillTx/>
                    <a:latin typeface="Montserrat Light "/>
                    <a:ea typeface="+mn-ea"/>
                    <a:cs typeface="+mn-cs"/>
                  </a:endParaRPr>
                </a:p>
              </p:txBody>
            </p:sp>
          </p:grpSp>
        </p:grpSp>
        <p:grpSp>
          <p:nvGrpSpPr>
            <p:cNvPr id="3" name="Group 2"/>
            <p:cNvGrpSpPr/>
            <p:nvPr/>
          </p:nvGrpSpPr>
          <p:grpSpPr>
            <a:xfrm>
              <a:off x="3613723" y="2043251"/>
              <a:ext cx="5144435" cy="3278163"/>
              <a:chOff x="3613723" y="2043251"/>
              <a:chExt cx="5144435" cy="3278163"/>
            </a:xfrm>
          </p:grpSpPr>
          <p:sp>
            <p:nvSpPr>
              <p:cNvPr id="35" name="Oval 34"/>
              <p:cNvSpPr/>
              <p:nvPr/>
            </p:nvSpPr>
            <p:spPr>
              <a:xfrm>
                <a:off x="4232601" y="4619604"/>
                <a:ext cx="510683" cy="510683"/>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36" name="Oval 35"/>
              <p:cNvSpPr/>
              <p:nvPr/>
            </p:nvSpPr>
            <p:spPr>
              <a:xfrm>
                <a:off x="7924720" y="4172903"/>
                <a:ext cx="354688" cy="354688"/>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37" name="Oval 36"/>
              <p:cNvSpPr/>
              <p:nvPr/>
            </p:nvSpPr>
            <p:spPr>
              <a:xfrm>
                <a:off x="4979759" y="4605365"/>
                <a:ext cx="330982" cy="33098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38" name="Oval 37"/>
              <p:cNvSpPr/>
              <p:nvPr/>
            </p:nvSpPr>
            <p:spPr>
              <a:xfrm>
                <a:off x="3640883" y="3736032"/>
                <a:ext cx="397748" cy="397748"/>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39" name="Oval 38"/>
              <p:cNvSpPr/>
              <p:nvPr/>
            </p:nvSpPr>
            <p:spPr>
              <a:xfrm>
                <a:off x="7879708" y="3198820"/>
                <a:ext cx="471495" cy="471495"/>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40" name="Oval 39"/>
              <p:cNvSpPr/>
              <p:nvPr/>
            </p:nvSpPr>
            <p:spPr>
              <a:xfrm>
                <a:off x="4456342" y="2150967"/>
                <a:ext cx="412863" cy="412863"/>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41" name="Oval 40"/>
              <p:cNvSpPr/>
              <p:nvPr/>
            </p:nvSpPr>
            <p:spPr>
              <a:xfrm>
                <a:off x="7531396" y="2479470"/>
                <a:ext cx="341779" cy="341779"/>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81" name="Oval 80"/>
              <p:cNvSpPr/>
              <p:nvPr/>
            </p:nvSpPr>
            <p:spPr>
              <a:xfrm>
                <a:off x="8169011" y="3685943"/>
                <a:ext cx="589147" cy="589147"/>
              </a:xfrm>
              <a:prstGeom prst="ellipse">
                <a:avLst/>
              </a:prstGeom>
              <a:solidFill>
                <a:schemeClr val="accent5">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82" name="Oval 81"/>
              <p:cNvSpPr/>
              <p:nvPr/>
            </p:nvSpPr>
            <p:spPr>
              <a:xfrm>
                <a:off x="7594612" y="3671378"/>
                <a:ext cx="512355" cy="512355"/>
              </a:xfrm>
              <a:prstGeom prst="ellipse">
                <a:avLst/>
              </a:prstGeom>
              <a:solidFill>
                <a:schemeClr val="accent5">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83" name="Oval 82"/>
              <p:cNvSpPr/>
              <p:nvPr/>
            </p:nvSpPr>
            <p:spPr>
              <a:xfrm>
                <a:off x="4690210" y="4909049"/>
                <a:ext cx="349400" cy="349400"/>
              </a:xfrm>
              <a:prstGeom prst="ellipse">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84" name="Oval 83"/>
              <p:cNvSpPr/>
              <p:nvPr/>
            </p:nvSpPr>
            <p:spPr>
              <a:xfrm>
                <a:off x="5423123" y="3822884"/>
                <a:ext cx="259992" cy="259992"/>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85" name="Oval 84"/>
              <p:cNvSpPr/>
              <p:nvPr/>
            </p:nvSpPr>
            <p:spPr>
              <a:xfrm>
                <a:off x="4675799" y="4419720"/>
                <a:ext cx="471495" cy="47149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86" name="Oval 85"/>
              <p:cNvSpPr/>
              <p:nvPr/>
            </p:nvSpPr>
            <p:spPr>
              <a:xfrm>
                <a:off x="3995812" y="2858277"/>
                <a:ext cx="412863" cy="412863"/>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87" name="Oval 86"/>
              <p:cNvSpPr/>
              <p:nvPr/>
            </p:nvSpPr>
            <p:spPr>
              <a:xfrm>
                <a:off x="5138623" y="4858430"/>
                <a:ext cx="462984" cy="462984"/>
              </a:xfrm>
              <a:prstGeom prst="ellipse">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88" name="Oval 87"/>
              <p:cNvSpPr/>
              <p:nvPr/>
            </p:nvSpPr>
            <p:spPr>
              <a:xfrm>
                <a:off x="7187389" y="2365678"/>
                <a:ext cx="282324" cy="282324"/>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43" name="Oval 42"/>
              <p:cNvSpPr/>
              <p:nvPr/>
            </p:nvSpPr>
            <p:spPr>
              <a:xfrm>
                <a:off x="3613723" y="4172903"/>
                <a:ext cx="618878" cy="618878"/>
              </a:xfrm>
              <a:prstGeom prst="ellipse">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44" name="Oval 43"/>
              <p:cNvSpPr/>
              <p:nvPr/>
            </p:nvSpPr>
            <p:spPr>
              <a:xfrm>
                <a:off x="7754384" y="4547521"/>
                <a:ext cx="460312" cy="460312"/>
              </a:xfrm>
              <a:prstGeom prst="ellipse">
                <a:avLst/>
              </a:pr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45" name="Oval 44"/>
              <p:cNvSpPr/>
              <p:nvPr/>
            </p:nvSpPr>
            <p:spPr>
              <a:xfrm>
                <a:off x="4438104" y="2621172"/>
                <a:ext cx="416730" cy="416730"/>
              </a:xfrm>
              <a:prstGeom prst="ellipse">
                <a:avLst/>
              </a:prstGeom>
              <a:solidFill>
                <a:schemeClr val="accent3">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46" name="Oval 45"/>
              <p:cNvSpPr/>
              <p:nvPr/>
            </p:nvSpPr>
            <p:spPr>
              <a:xfrm>
                <a:off x="7811134" y="2701420"/>
                <a:ext cx="489586" cy="489586"/>
              </a:xfrm>
              <a:prstGeom prst="ellipse">
                <a:avLst/>
              </a:pr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47" name="Oval 46"/>
              <p:cNvSpPr/>
              <p:nvPr/>
            </p:nvSpPr>
            <p:spPr>
              <a:xfrm>
                <a:off x="6801604" y="2043251"/>
                <a:ext cx="407446" cy="407446"/>
              </a:xfrm>
              <a:prstGeom prst="ellipse">
                <a:avLst/>
              </a:prstGeom>
              <a:solidFill>
                <a:schemeClr val="accent3">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51" name="Oval 50"/>
              <p:cNvSpPr/>
              <p:nvPr/>
            </p:nvSpPr>
            <p:spPr>
              <a:xfrm>
                <a:off x="3741494" y="3425563"/>
                <a:ext cx="259992" cy="259992"/>
              </a:xfrm>
              <a:prstGeom prst="ellipse">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52" name="Oval 51"/>
              <p:cNvSpPr/>
              <p:nvPr/>
            </p:nvSpPr>
            <p:spPr>
              <a:xfrm>
                <a:off x="5536723" y="4153622"/>
                <a:ext cx="188156" cy="1881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58" name="Oval 57"/>
              <p:cNvSpPr/>
              <p:nvPr/>
            </p:nvSpPr>
            <p:spPr>
              <a:xfrm>
                <a:off x="4382518" y="4474647"/>
                <a:ext cx="212542" cy="2125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59" name="Oval 58"/>
              <p:cNvSpPr/>
              <p:nvPr/>
            </p:nvSpPr>
            <p:spPr>
              <a:xfrm>
                <a:off x="3918789" y="3223231"/>
                <a:ext cx="157852" cy="1578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65" name="Oval 64"/>
              <p:cNvSpPr/>
              <p:nvPr/>
            </p:nvSpPr>
            <p:spPr>
              <a:xfrm>
                <a:off x="7851460" y="4129626"/>
                <a:ext cx="188156" cy="18815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id-ID" sz="3600" b="0" i="0" u="none" strike="noStrike" kern="1200" cap="none" spc="0" normalizeH="0" baseline="0" noProof="0">
                  <a:ln>
                    <a:noFill/>
                  </a:ln>
                  <a:solidFill>
                    <a:srgbClr val="FFFFFF"/>
                  </a:solidFill>
                  <a:effectLst/>
                  <a:uLnTx/>
                  <a:uFillTx/>
                  <a:latin typeface="Montserrat Light "/>
                  <a:ea typeface="+mn-ea"/>
                  <a:cs typeface="+mn-cs"/>
                </a:endParaRPr>
              </a:p>
            </p:txBody>
          </p:sp>
        </p:grpSp>
      </p:grpSp>
      <p:sp>
        <p:nvSpPr>
          <p:cNvPr id="70" name="TextBox 69"/>
          <p:cNvSpPr txBox="1"/>
          <p:nvPr/>
        </p:nvSpPr>
        <p:spPr>
          <a:xfrm>
            <a:off x="8827135" y="5882411"/>
            <a:ext cx="1032775" cy="2308719"/>
          </a:xfrm>
          <a:prstGeom prst="rect">
            <a:avLst/>
          </a:prstGeom>
          <a:noFill/>
        </p:spPr>
        <p:txBody>
          <a:bodyPr wrap="none" rtlCol="0" anchor="ctr">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14401" b="0" i="0" u="none" strike="noStrike" kern="1200" cap="none" spc="0" normalizeH="0" baseline="0" noProof="0" dirty="0">
                <a:ln>
                  <a:noFill/>
                </a:ln>
                <a:solidFill>
                  <a:srgbClr val="FFFFFF"/>
                </a:solidFill>
                <a:effectLst/>
                <a:uLnTx/>
                <a:uFillTx/>
                <a:latin typeface="Socialico" pitchFamily="50" charset="0"/>
                <a:ea typeface="+mn-ea"/>
                <a:cs typeface="+mn-cs"/>
              </a:rPr>
              <a:t>F</a:t>
            </a:r>
          </a:p>
        </p:txBody>
      </p:sp>
      <p:sp>
        <p:nvSpPr>
          <p:cNvPr id="72" name="TextBox 71"/>
          <p:cNvSpPr txBox="1"/>
          <p:nvPr/>
        </p:nvSpPr>
        <p:spPr>
          <a:xfrm>
            <a:off x="10896986" y="3052953"/>
            <a:ext cx="2023545" cy="3632505"/>
          </a:xfrm>
          <a:prstGeom prst="rect">
            <a:avLst/>
          </a:prstGeom>
          <a:noFill/>
        </p:spPr>
        <p:txBody>
          <a:bodyPr wrap="none" rtlCol="0" anchor="ctr">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23002" b="0" i="0" u="none" strike="noStrike" kern="1200" cap="none" spc="0" normalizeH="0" baseline="0" noProof="0" dirty="0">
                <a:ln>
                  <a:noFill/>
                </a:ln>
                <a:solidFill>
                  <a:srgbClr val="FFFFFF"/>
                </a:solidFill>
                <a:effectLst/>
                <a:uLnTx/>
                <a:uFillTx/>
                <a:latin typeface="Socialico" pitchFamily="50" charset="0"/>
                <a:ea typeface="+mn-ea"/>
                <a:cs typeface="+mn-cs"/>
              </a:rPr>
              <a:t>H</a:t>
            </a:r>
          </a:p>
        </p:txBody>
      </p:sp>
      <p:sp>
        <p:nvSpPr>
          <p:cNvPr id="73" name="TextBox 72"/>
          <p:cNvSpPr txBox="1"/>
          <p:nvPr/>
        </p:nvSpPr>
        <p:spPr>
          <a:xfrm>
            <a:off x="14134113" y="5284351"/>
            <a:ext cx="572659" cy="1939345"/>
          </a:xfrm>
          <a:prstGeom prst="rect">
            <a:avLst/>
          </a:prstGeom>
          <a:noFill/>
        </p:spPr>
        <p:txBody>
          <a:bodyPr wrap="none" rtlCol="0" anchor="ctr">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12001" b="0" i="0" u="none" strike="noStrike" kern="1200" cap="none" spc="0" normalizeH="0" baseline="0" noProof="0" dirty="0">
                <a:ln>
                  <a:noFill/>
                </a:ln>
                <a:solidFill>
                  <a:srgbClr val="FFFFFF"/>
                </a:solidFill>
                <a:effectLst/>
                <a:uLnTx/>
                <a:uFillTx/>
                <a:latin typeface="Socialico" pitchFamily="50" charset="0"/>
                <a:ea typeface="+mn-ea"/>
                <a:cs typeface="+mn-cs"/>
              </a:rPr>
              <a:t>I</a:t>
            </a:r>
          </a:p>
        </p:txBody>
      </p:sp>
      <p:sp>
        <p:nvSpPr>
          <p:cNvPr id="76" name="TextBox 75"/>
          <p:cNvSpPr txBox="1"/>
          <p:nvPr/>
        </p:nvSpPr>
        <p:spPr>
          <a:xfrm>
            <a:off x="13481062" y="7439759"/>
            <a:ext cx="1133775" cy="2801412"/>
          </a:xfrm>
          <a:prstGeom prst="rect">
            <a:avLst/>
          </a:prstGeom>
          <a:noFill/>
        </p:spPr>
        <p:txBody>
          <a:bodyPr wrap="none" rtlCol="0" anchor="ctr">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17602" b="0" i="0" u="none" strike="noStrike" kern="1200" cap="none" spc="0" normalizeH="0" baseline="0" noProof="0" dirty="0">
                <a:ln>
                  <a:noFill/>
                </a:ln>
                <a:solidFill>
                  <a:srgbClr val="FFFFFF"/>
                </a:solidFill>
                <a:effectLst/>
                <a:uLnTx/>
                <a:uFillTx/>
                <a:latin typeface="Socialico" pitchFamily="50" charset="0"/>
                <a:ea typeface="+mn-ea"/>
                <a:cs typeface="+mn-cs"/>
              </a:rPr>
              <a:t>L</a:t>
            </a:r>
          </a:p>
        </p:txBody>
      </p:sp>
      <p:sp>
        <p:nvSpPr>
          <p:cNvPr id="89" name="TextBox 88"/>
          <p:cNvSpPr txBox="1"/>
          <p:nvPr/>
        </p:nvSpPr>
        <p:spPr>
          <a:xfrm>
            <a:off x="2154508" y="5357114"/>
            <a:ext cx="3323731" cy="5848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90" name="TextBox 89"/>
          <p:cNvSpPr txBox="1"/>
          <p:nvPr/>
        </p:nvSpPr>
        <p:spPr>
          <a:xfrm>
            <a:off x="1464046" y="6080094"/>
            <a:ext cx="4704652" cy="1282037"/>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voluptatem fringilla.</a:t>
            </a:r>
          </a:p>
        </p:txBody>
      </p:sp>
      <p:sp>
        <p:nvSpPr>
          <p:cNvPr id="92" name="TextBox 91"/>
          <p:cNvSpPr txBox="1"/>
          <p:nvPr/>
        </p:nvSpPr>
        <p:spPr>
          <a:xfrm>
            <a:off x="3464314" y="3646168"/>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5E6970"/>
                </a:solidFill>
                <a:effectLst/>
                <a:uLnTx/>
                <a:uFillTx/>
                <a:latin typeface="Flaticon" panose="02000603000000000000" pitchFamily="2" charset="0"/>
                <a:ea typeface="+mn-ea"/>
                <a:cs typeface="+mn-cs"/>
              </a:rPr>
              <a:t></a:t>
            </a:r>
          </a:p>
        </p:txBody>
      </p:sp>
      <p:sp>
        <p:nvSpPr>
          <p:cNvPr id="97" name="TextBox 96"/>
          <p:cNvSpPr txBox="1"/>
          <p:nvPr/>
        </p:nvSpPr>
        <p:spPr>
          <a:xfrm>
            <a:off x="2154508" y="9913811"/>
            <a:ext cx="3323731" cy="5848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01" name="TextBox 100"/>
          <p:cNvSpPr txBox="1"/>
          <p:nvPr/>
        </p:nvSpPr>
        <p:spPr>
          <a:xfrm>
            <a:off x="1464046" y="10636791"/>
            <a:ext cx="4704652" cy="1282037"/>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voluptatem fringilla.</a:t>
            </a:r>
          </a:p>
        </p:txBody>
      </p:sp>
      <p:sp>
        <p:nvSpPr>
          <p:cNvPr id="102" name="TextBox 101"/>
          <p:cNvSpPr txBox="1"/>
          <p:nvPr/>
        </p:nvSpPr>
        <p:spPr>
          <a:xfrm>
            <a:off x="3464314" y="8202865"/>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E98300"/>
                </a:solidFill>
                <a:effectLst/>
                <a:uLnTx/>
                <a:uFillTx/>
                <a:latin typeface="Flaticon" panose="02000603000000000000" pitchFamily="2" charset="0"/>
                <a:ea typeface="+mn-ea"/>
                <a:cs typeface="+mn-cs"/>
              </a:rPr>
              <a:t></a:t>
            </a:r>
          </a:p>
        </p:txBody>
      </p:sp>
      <p:sp>
        <p:nvSpPr>
          <p:cNvPr id="103" name="TextBox 102"/>
          <p:cNvSpPr txBox="1"/>
          <p:nvPr/>
        </p:nvSpPr>
        <p:spPr>
          <a:xfrm>
            <a:off x="18908939" y="5357114"/>
            <a:ext cx="3323731" cy="5848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04" name="TextBox 103"/>
          <p:cNvSpPr txBox="1"/>
          <p:nvPr/>
        </p:nvSpPr>
        <p:spPr>
          <a:xfrm>
            <a:off x="18218476" y="6080094"/>
            <a:ext cx="4704652" cy="1282037"/>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voluptatem fringilla.</a:t>
            </a:r>
          </a:p>
        </p:txBody>
      </p:sp>
      <p:sp>
        <p:nvSpPr>
          <p:cNvPr id="105" name="TextBox 104"/>
          <p:cNvSpPr txBox="1"/>
          <p:nvPr/>
        </p:nvSpPr>
        <p:spPr>
          <a:xfrm>
            <a:off x="20167223" y="3671929"/>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F0AB00"/>
                </a:solidFill>
                <a:effectLst/>
                <a:uLnTx/>
                <a:uFillTx/>
                <a:latin typeface="Flaticon" panose="02000603000000000000" pitchFamily="2" charset="0"/>
                <a:ea typeface="+mn-ea"/>
                <a:cs typeface="+mn-cs"/>
              </a:rPr>
              <a:t></a:t>
            </a:r>
          </a:p>
        </p:txBody>
      </p:sp>
      <p:sp>
        <p:nvSpPr>
          <p:cNvPr id="106" name="TextBox 105"/>
          <p:cNvSpPr txBox="1"/>
          <p:nvPr/>
        </p:nvSpPr>
        <p:spPr>
          <a:xfrm>
            <a:off x="18908939" y="9913811"/>
            <a:ext cx="3323731" cy="5848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07" name="TextBox 106"/>
          <p:cNvSpPr txBox="1"/>
          <p:nvPr/>
        </p:nvSpPr>
        <p:spPr>
          <a:xfrm>
            <a:off x="18218476" y="10636791"/>
            <a:ext cx="4704652" cy="1282037"/>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voluptatem fringilla.</a:t>
            </a:r>
          </a:p>
        </p:txBody>
      </p:sp>
      <p:sp>
        <p:nvSpPr>
          <p:cNvPr id="108" name="TextBox 107"/>
          <p:cNvSpPr txBox="1"/>
          <p:nvPr/>
        </p:nvSpPr>
        <p:spPr>
          <a:xfrm>
            <a:off x="20218744" y="8202865"/>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8D248D"/>
                </a:solidFill>
                <a:effectLst/>
                <a:uLnTx/>
                <a:uFillTx/>
                <a:latin typeface="Flaticon" panose="02000603000000000000" pitchFamily="2" charset="0"/>
                <a:ea typeface="+mn-ea"/>
                <a:cs typeface="+mn-cs"/>
              </a:rPr>
              <a:t></a:t>
            </a:r>
          </a:p>
        </p:txBody>
      </p:sp>
      <p:sp>
        <p:nvSpPr>
          <p:cNvPr id="5" name="Title 4">
            <a:extLst>
              <a:ext uri="{FF2B5EF4-FFF2-40B4-BE49-F238E27FC236}">
                <a16:creationId xmlns:a16="http://schemas.microsoft.com/office/drawing/2014/main" id="{F90B9ADE-5973-428E-91E2-BACB6F167FB5}"/>
              </a:ext>
            </a:extLst>
          </p:cNvPr>
          <p:cNvSpPr>
            <a:spLocks noGrp="1"/>
          </p:cNvSpPr>
          <p:nvPr>
            <p:ph type="title"/>
          </p:nvPr>
        </p:nvSpPr>
        <p:spPr/>
        <p:txBody>
          <a:bodyPr/>
          <a:lstStyle/>
          <a:p>
            <a:r>
              <a:rPr lang="en-US" dirty="0"/>
              <a:t>TREE DIAGRAM</a:t>
            </a:r>
          </a:p>
        </p:txBody>
      </p:sp>
    </p:spTree>
    <p:extLst>
      <p:ext uri="{BB962C8B-B14F-4D97-AF65-F5344CB8AC3E}">
        <p14:creationId xmlns:p14="http://schemas.microsoft.com/office/powerpoint/2010/main" val="3042420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15"/>
          <p:cNvSpPr>
            <a:spLocks/>
          </p:cNvSpPr>
          <p:nvPr/>
        </p:nvSpPr>
        <p:spPr bwMode="auto">
          <a:xfrm>
            <a:off x="4943384" y="7088442"/>
            <a:ext cx="1907765" cy="1246182"/>
          </a:xfrm>
          <a:custGeom>
            <a:avLst/>
            <a:gdLst>
              <a:gd name="T0" fmla="*/ 463 w 463"/>
              <a:gd name="T1" fmla="*/ 244 h 304"/>
              <a:gd name="T2" fmla="*/ 0 w 463"/>
              <a:gd name="T3" fmla="*/ 304 h 304"/>
            </a:gdLst>
            <a:ahLst/>
            <a:cxnLst>
              <a:cxn ang="0">
                <a:pos x="T0" y="T1"/>
              </a:cxn>
              <a:cxn ang="0">
                <a:pos x="T2" y="T3"/>
              </a:cxn>
            </a:cxnLst>
            <a:rect l="0" t="0" r="r" b="b"/>
            <a:pathLst>
              <a:path w="463" h="304">
                <a:moveTo>
                  <a:pt x="463" y="244"/>
                </a:moveTo>
                <a:cubicBezTo>
                  <a:pt x="463" y="244"/>
                  <a:pt x="192" y="0"/>
                  <a:pt x="0" y="304"/>
                </a:cubicBezTo>
              </a:path>
            </a:pathLst>
          </a:custGeom>
          <a:noFill/>
          <a:ln w="25400" cap="flat">
            <a:solidFill>
              <a:schemeClr val="tx2"/>
            </a:solidFill>
            <a:prstDash val="solid"/>
            <a:miter lim="800000"/>
            <a:headEnd/>
            <a:tailEnd type="arrow"/>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7" name="Freeform 16"/>
          <p:cNvSpPr>
            <a:spLocks/>
          </p:cNvSpPr>
          <p:nvPr/>
        </p:nvSpPr>
        <p:spPr bwMode="auto">
          <a:xfrm>
            <a:off x="7370815" y="3196610"/>
            <a:ext cx="2246976" cy="1349628"/>
          </a:xfrm>
          <a:custGeom>
            <a:avLst/>
            <a:gdLst>
              <a:gd name="T0" fmla="*/ 538 w 546"/>
              <a:gd name="T1" fmla="*/ 329 h 329"/>
              <a:gd name="T2" fmla="*/ 0 w 546"/>
              <a:gd name="T3" fmla="*/ 329 h 329"/>
            </a:gdLst>
            <a:ahLst/>
            <a:cxnLst>
              <a:cxn ang="0">
                <a:pos x="T0" y="T1"/>
              </a:cxn>
              <a:cxn ang="0">
                <a:pos x="T2" y="T3"/>
              </a:cxn>
            </a:cxnLst>
            <a:rect l="0" t="0" r="r" b="b"/>
            <a:pathLst>
              <a:path w="546" h="329">
                <a:moveTo>
                  <a:pt x="538" y="329"/>
                </a:moveTo>
                <a:cubicBezTo>
                  <a:pt x="546" y="319"/>
                  <a:pt x="269" y="0"/>
                  <a:pt x="0" y="329"/>
                </a:cubicBezTo>
              </a:path>
            </a:pathLst>
          </a:custGeom>
          <a:noFill/>
          <a:ln w="25400" cap="flat">
            <a:solidFill>
              <a:schemeClr val="accent1"/>
            </a:solidFill>
            <a:prstDash val="solid"/>
            <a:miter lim="800000"/>
            <a:headEnd/>
            <a:tailEnd type="arrow"/>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1" name="Freeform 17"/>
          <p:cNvSpPr>
            <a:spLocks/>
          </p:cNvSpPr>
          <p:nvPr/>
        </p:nvSpPr>
        <p:spPr bwMode="auto">
          <a:xfrm rot="21093162">
            <a:off x="14745617" y="4339215"/>
            <a:ext cx="1508409" cy="1214907"/>
          </a:xfrm>
          <a:custGeom>
            <a:avLst/>
            <a:gdLst>
              <a:gd name="T0" fmla="*/ 0 w 366"/>
              <a:gd name="T1" fmla="*/ 296 h 296"/>
              <a:gd name="T2" fmla="*/ 366 w 366"/>
              <a:gd name="T3" fmla="*/ 64 h 296"/>
            </a:gdLst>
            <a:ahLst/>
            <a:cxnLst>
              <a:cxn ang="0">
                <a:pos x="T0" y="T1"/>
              </a:cxn>
              <a:cxn ang="0">
                <a:pos x="T2" y="T3"/>
              </a:cxn>
            </a:cxnLst>
            <a:rect l="0" t="0" r="r" b="b"/>
            <a:pathLst>
              <a:path w="366" h="296">
                <a:moveTo>
                  <a:pt x="0" y="296"/>
                </a:moveTo>
                <a:cubicBezTo>
                  <a:pt x="0" y="296"/>
                  <a:pt x="110" y="0"/>
                  <a:pt x="366" y="64"/>
                </a:cubicBezTo>
              </a:path>
            </a:pathLst>
          </a:custGeom>
          <a:noFill/>
          <a:ln w="25400" cap="flat">
            <a:solidFill>
              <a:schemeClr val="accent4"/>
            </a:solidFill>
            <a:prstDash val="solid"/>
            <a:miter lim="800000"/>
            <a:headEnd/>
            <a:tailEnd type="arrow"/>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2" name="Freeform 18"/>
          <p:cNvSpPr>
            <a:spLocks/>
          </p:cNvSpPr>
          <p:nvPr/>
        </p:nvSpPr>
        <p:spPr bwMode="auto">
          <a:xfrm>
            <a:off x="16960127" y="6045083"/>
            <a:ext cx="1804317" cy="796306"/>
          </a:xfrm>
          <a:custGeom>
            <a:avLst/>
            <a:gdLst>
              <a:gd name="T0" fmla="*/ 0 w 438"/>
              <a:gd name="T1" fmla="*/ 194 h 194"/>
              <a:gd name="T2" fmla="*/ 438 w 438"/>
              <a:gd name="T3" fmla="*/ 194 h 194"/>
            </a:gdLst>
            <a:ahLst/>
            <a:cxnLst>
              <a:cxn ang="0">
                <a:pos x="T0" y="T1"/>
              </a:cxn>
              <a:cxn ang="0">
                <a:pos x="T2" y="T3"/>
              </a:cxn>
            </a:cxnLst>
            <a:rect l="0" t="0" r="r" b="b"/>
            <a:pathLst>
              <a:path w="438" h="194">
                <a:moveTo>
                  <a:pt x="0" y="194"/>
                </a:moveTo>
                <a:cubicBezTo>
                  <a:pt x="0" y="194"/>
                  <a:pt x="222" y="0"/>
                  <a:pt x="438" y="194"/>
                </a:cubicBezTo>
              </a:path>
            </a:pathLst>
          </a:custGeom>
          <a:noFill/>
          <a:ln w="25400" cap="flat">
            <a:solidFill>
              <a:schemeClr val="accent6"/>
            </a:solidFill>
            <a:prstDash val="solid"/>
            <a:miter lim="800000"/>
            <a:headEnd/>
            <a:tailEnd type="arrow"/>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3" name="Freeform 18"/>
          <p:cNvSpPr>
            <a:spLocks/>
          </p:cNvSpPr>
          <p:nvPr/>
        </p:nvSpPr>
        <p:spPr bwMode="auto">
          <a:xfrm rot="21035063">
            <a:off x="16305479" y="9273745"/>
            <a:ext cx="1804317" cy="796306"/>
          </a:xfrm>
          <a:custGeom>
            <a:avLst/>
            <a:gdLst>
              <a:gd name="T0" fmla="*/ 0 w 438"/>
              <a:gd name="T1" fmla="*/ 194 h 194"/>
              <a:gd name="T2" fmla="*/ 438 w 438"/>
              <a:gd name="T3" fmla="*/ 194 h 194"/>
            </a:gdLst>
            <a:ahLst/>
            <a:cxnLst>
              <a:cxn ang="0">
                <a:pos x="T0" y="T1"/>
              </a:cxn>
              <a:cxn ang="0">
                <a:pos x="T2" y="T3"/>
              </a:cxn>
            </a:cxnLst>
            <a:rect l="0" t="0" r="r" b="b"/>
            <a:pathLst>
              <a:path w="438" h="194">
                <a:moveTo>
                  <a:pt x="0" y="194"/>
                </a:moveTo>
                <a:cubicBezTo>
                  <a:pt x="0" y="194"/>
                  <a:pt x="222" y="0"/>
                  <a:pt x="438" y="194"/>
                </a:cubicBezTo>
              </a:path>
            </a:pathLst>
          </a:custGeom>
          <a:noFill/>
          <a:ln w="25400" cap="flat">
            <a:solidFill>
              <a:schemeClr val="accent5"/>
            </a:solidFill>
            <a:prstDash val="solid"/>
            <a:miter lim="800000"/>
            <a:headEnd/>
            <a:tailEnd type="arrow"/>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grpSp>
        <p:nvGrpSpPr>
          <p:cNvPr id="2" name="Group 1"/>
          <p:cNvGrpSpPr/>
          <p:nvPr/>
        </p:nvGrpSpPr>
        <p:grpSpPr>
          <a:xfrm>
            <a:off x="6370068" y="3683628"/>
            <a:ext cx="11716938" cy="10033959"/>
            <a:chOff x="3184577" y="1841600"/>
            <a:chExt cx="5857791" cy="5016399"/>
          </a:xfrm>
        </p:grpSpPr>
        <p:sp>
          <p:nvSpPr>
            <p:cNvPr id="53" name="Freeform 11"/>
            <p:cNvSpPr>
              <a:spLocks/>
            </p:cNvSpPr>
            <p:nvPr/>
          </p:nvSpPr>
          <p:spPr bwMode="auto">
            <a:xfrm>
              <a:off x="4859076" y="3902793"/>
              <a:ext cx="2930372" cy="2955206"/>
            </a:xfrm>
            <a:custGeom>
              <a:avLst/>
              <a:gdLst>
                <a:gd name="T0" fmla="*/ 318 w 1900"/>
                <a:gd name="T1" fmla="*/ 1924 h 1924"/>
                <a:gd name="T2" fmla="*/ 519 w 1900"/>
                <a:gd name="T3" fmla="*/ 1788 h 1924"/>
                <a:gd name="T4" fmla="*/ 724 w 1900"/>
                <a:gd name="T5" fmla="*/ 1420 h 1924"/>
                <a:gd name="T6" fmla="*/ 729 w 1900"/>
                <a:gd name="T7" fmla="*/ 1287 h 1924"/>
                <a:gd name="T8" fmla="*/ 484 w 1900"/>
                <a:gd name="T9" fmla="*/ 760 h 1924"/>
                <a:gd name="T10" fmla="*/ 0 w 1900"/>
                <a:gd name="T11" fmla="*/ 576 h 1924"/>
                <a:gd name="T12" fmla="*/ 26 w 1900"/>
                <a:gd name="T13" fmla="*/ 447 h 1924"/>
                <a:gd name="T14" fmla="*/ 492 w 1900"/>
                <a:gd name="T15" fmla="*/ 624 h 1924"/>
                <a:gd name="T16" fmla="*/ 406 w 1900"/>
                <a:gd name="T17" fmla="*/ 0 h 1924"/>
                <a:gd name="T18" fmla="*/ 534 w 1900"/>
                <a:gd name="T19" fmla="*/ 0 h 1924"/>
                <a:gd name="T20" fmla="*/ 595 w 1900"/>
                <a:gd name="T21" fmla="*/ 417 h 1924"/>
                <a:gd name="T22" fmla="*/ 632 w 1900"/>
                <a:gd name="T23" fmla="*/ 571 h 1924"/>
                <a:gd name="T24" fmla="*/ 678 w 1900"/>
                <a:gd name="T25" fmla="*/ 665 h 1924"/>
                <a:gd name="T26" fmla="*/ 678 w 1900"/>
                <a:gd name="T27" fmla="*/ 665 h 1924"/>
                <a:gd name="T28" fmla="*/ 801 w 1900"/>
                <a:gd name="T29" fmla="*/ 708 h 1924"/>
                <a:gd name="T30" fmla="*/ 801 w 1900"/>
                <a:gd name="T31" fmla="*/ 708 h 1924"/>
                <a:gd name="T32" fmla="*/ 856 w 1900"/>
                <a:gd name="T33" fmla="*/ 639 h 1924"/>
                <a:gd name="T34" fmla="*/ 894 w 1900"/>
                <a:gd name="T35" fmla="*/ 150 h 1924"/>
                <a:gd name="T36" fmla="*/ 1016 w 1900"/>
                <a:gd name="T37" fmla="*/ 146 h 1924"/>
                <a:gd name="T38" fmla="*/ 1023 w 1900"/>
                <a:gd name="T39" fmla="*/ 307 h 1924"/>
                <a:gd name="T40" fmla="*/ 1078 w 1900"/>
                <a:gd name="T41" fmla="*/ 343 h 1924"/>
                <a:gd name="T42" fmla="*/ 1093 w 1900"/>
                <a:gd name="T43" fmla="*/ 330 h 1924"/>
                <a:gd name="T44" fmla="*/ 1374 w 1900"/>
                <a:gd name="T45" fmla="*/ 44 h 1924"/>
                <a:gd name="T46" fmla="*/ 1482 w 1900"/>
                <a:gd name="T47" fmla="*/ 98 h 1924"/>
                <a:gd name="T48" fmla="*/ 1140 w 1900"/>
                <a:gd name="T49" fmla="*/ 451 h 1924"/>
                <a:gd name="T50" fmla="*/ 1077 w 1900"/>
                <a:gd name="T51" fmla="*/ 582 h 1924"/>
                <a:gd name="T52" fmla="*/ 1077 w 1900"/>
                <a:gd name="T53" fmla="*/ 582 h 1924"/>
                <a:gd name="T54" fmla="*/ 1077 w 1900"/>
                <a:gd name="T55" fmla="*/ 633 h 1924"/>
                <a:gd name="T56" fmla="*/ 1077 w 1900"/>
                <a:gd name="T57" fmla="*/ 652 h 1924"/>
                <a:gd name="T58" fmla="*/ 1138 w 1900"/>
                <a:gd name="T59" fmla="*/ 738 h 1924"/>
                <a:gd name="T60" fmla="*/ 1174 w 1900"/>
                <a:gd name="T61" fmla="*/ 726 h 1924"/>
                <a:gd name="T62" fmla="*/ 1174 w 1900"/>
                <a:gd name="T63" fmla="*/ 726 h 1924"/>
                <a:gd name="T64" fmla="*/ 1808 w 1900"/>
                <a:gd name="T65" fmla="*/ 202 h 1924"/>
                <a:gd name="T66" fmla="*/ 1828 w 1900"/>
                <a:gd name="T67" fmla="*/ 182 h 1924"/>
                <a:gd name="T68" fmla="*/ 1898 w 1900"/>
                <a:gd name="T69" fmla="*/ 312 h 1924"/>
                <a:gd name="T70" fmla="*/ 1534 w 1900"/>
                <a:gd name="T71" fmla="*/ 639 h 1924"/>
                <a:gd name="T72" fmla="*/ 1344 w 1900"/>
                <a:gd name="T73" fmla="*/ 822 h 1924"/>
                <a:gd name="T74" fmla="*/ 1344 w 1900"/>
                <a:gd name="T75" fmla="*/ 822 h 1924"/>
                <a:gd name="T76" fmla="*/ 1736 w 1900"/>
                <a:gd name="T77" fmla="*/ 740 h 1924"/>
                <a:gd name="T78" fmla="*/ 1728 w 1900"/>
                <a:gd name="T79" fmla="*/ 838 h 1924"/>
                <a:gd name="T80" fmla="*/ 1424 w 1900"/>
                <a:gd name="T81" fmla="*/ 939 h 1924"/>
                <a:gd name="T82" fmla="*/ 1213 w 1900"/>
                <a:gd name="T83" fmla="*/ 1223 h 1924"/>
                <a:gd name="T84" fmla="*/ 1213 w 1900"/>
                <a:gd name="T85" fmla="*/ 1350 h 1924"/>
                <a:gd name="T86" fmla="*/ 1437 w 1900"/>
                <a:gd name="T87" fmla="*/ 1794 h 1924"/>
                <a:gd name="T88" fmla="*/ 1612 w 1900"/>
                <a:gd name="T89" fmla="*/ 1924 h 1924"/>
                <a:gd name="T90" fmla="*/ 318 w 1900"/>
                <a:gd name="T91" fmla="*/ 1924 h 1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00" h="1924">
                  <a:moveTo>
                    <a:pt x="318" y="1924"/>
                  </a:moveTo>
                  <a:cubicBezTo>
                    <a:pt x="519" y="1788"/>
                    <a:pt x="519" y="1788"/>
                    <a:pt x="519" y="1788"/>
                  </a:cubicBezTo>
                  <a:cubicBezTo>
                    <a:pt x="642" y="1705"/>
                    <a:pt x="718" y="1569"/>
                    <a:pt x="724" y="1420"/>
                  </a:cubicBezTo>
                  <a:cubicBezTo>
                    <a:pt x="729" y="1287"/>
                    <a:pt x="729" y="1287"/>
                    <a:pt x="729" y="1287"/>
                  </a:cubicBezTo>
                  <a:cubicBezTo>
                    <a:pt x="743" y="962"/>
                    <a:pt x="642" y="807"/>
                    <a:pt x="484" y="760"/>
                  </a:cubicBezTo>
                  <a:cubicBezTo>
                    <a:pt x="0" y="576"/>
                    <a:pt x="0" y="576"/>
                    <a:pt x="0" y="576"/>
                  </a:cubicBezTo>
                  <a:cubicBezTo>
                    <a:pt x="26" y="447"/>
                    <a:pt x="26" y="447"/>
                    <a:pt x="26" y="447"/>
                  </a:cubicBezTo>
                  <a:cubicBezTo>
                    <a:pt x="492" y="624"/>
                    <a:pt x="492" y="624"/>
                    <a:pt x="492" y="624"/>
                  </a:cubicBezTo>
                  <a:cubicBezTo>
                    <a:pt x="406" y="0"/>
                    <a:pt x="406" y="0"/>
                    <a:pt x="406" y="0"/>
                  </a:cubicBezTo>
                  <a:cubicBezTo>
                    <a:pt x="534" y="0"/>
                    <a:pt x="534" y="0"/>
                    <a:pt x="534" y="0"/>
                  </a:cubicBezTo>
                  <a:cubicBezTo>
                    <a:pt x="595" y="417"/>
                    <a:pt x="595" y="417"/>
                    <a:pt x="595" y="417"/>
                  </a:cubicBezTo>
                  <a:cubicBezTo>
                    <a:pt x="603" y="470"/>
                    <a:pt x="615" y="521"/>
                    <a:pt x="632" y="571"/>
                  </a:cubicBezTo>
                  <a:cubicBezTo>
                    <a:pt x="645" y="608"/>
                    <a:pt x="661" y="644"/>
                    <a:pt x="678" y="665"/>
                  </a:cubicBezTo>
                  <a:cubicBezTo>
                    <a:pt x="678" y="665"/>
                    <a:pt x="678" y="665"/>
                    <a:pt x="678" y="665"/>
                  </a:cubicBezTo>
                  <a:cubicBezTo>
                    <a:pt x="709" y="692"/>
                    <a:pt x="784" y="713"/>
                    <a:pt x="801" y="708"/>
                  </a:cubicBezTo>
                  <a:cubicBezTo>
                    <a:pt x="801" y="708"/>
                    <a:pt x="801" y="708"/>
                    <a:pt x="801" y="708"/>
                  </a:cubicBezTo>
                  <a:cubicBezTo>
                    <a:pt x="832" y="698"/>
                    <a:pt x="854" y="671"/>
                    <a:pt x="856" y="639"/>
                  </a:cubicBezTo>
                  <a:cubicBezTo>
                    <a:pt x="894" y="150"/>
                    <a:pt x="894" y="150"/>
                    <a:pt x="894" y="150"/>
                  </a:cubicBezTo>
                  <a:cubicBezTo>
                    <a:pt x="1016" y="146"/>
                    <a:pt x="1016" y="146"/>
                    <a:pt x="1016" y="146"/>
                  </a:cubicBezTo>
                  <a:cubicBezTo>
                    <a:pt x="1016" y="146"/>
                    <a:pt x="1019" y="249"/>
                    <a:pt x="1023" y="307"/>
                  </a:cubicBezTo>
                  <a:cubicBezTo>
                    <a:pt x="1028" y="363"/>
                    <a:pt x="1043" y="372"/>
                    <a:pt x="1078" y="343"/>
                  </a:cubicBezTo>
                  <a:cubicBezTo>
                    <a:pt x="1078" y="343"/>
                    <a:pt x="1089" y="334"/>
                    <a:pt x="1093" y="330"/>
                  </a:cubicBezTo>
                  <a:cubicBezTo>
                    <a:pt x="1374" y="44"/>
                    <a:pt x="1374" y="44"/>
                    <a:pt x="1374" y="44"/>
                  </a:cubicBezTo>
                  <a:cubicBezTo>
                    <a:pt x="1482" y="98"/>
                    <a:pt x="1482" y="98"/>
                    <a:pt x="1482" y="98"/>
                  </a:cubicBezTo>
                  <a:cubicBezTo>
                    <a:pt x="1140" y="451"/>
                    <a:pt x="1140" y="451"/>
                    <a:pt x="1140" y="451"/>
                  </a:cubicBezTo>
                  <a:cubicBezTo>
                    <a:pt x="1105" y="487"/>
                    <a:pt x="1083" y="533"/>
                    <a:pt x="1077" y="582"/>
                  </a:cubicBezTo>
                  <a:cubicBezTo>
                    <a:pt x="1077" y="582"/>
                    <a:pt x="1077" y="582"/>
                    <a:pt x="1077" y="582"/>
                  </a:cubicBezTo>
                  <a:cubicBezTo>
                    <a:pt x="1075" y="599"/>
                    <a:pt x="1077" y="616"/>
                    <a:pt x="1077" y="633"/>
                  </a:cubicBezTo>
                  <a:cubicBezTo>
                    <a:pt x="1077" y="652"/>
                    <a:pt x="1077" y="652"/>
                    <a:pt x="1077" y="652"/>
                  </a:cubicBezTo>
                  <a:cubicBezTo>
                    <a:pt x="1078" y="725"/>
                    <a:pt x="1111" y="740"/>
                    <a:pt x="1138" y="738"/>
                  </a:cubicBezTo>
                  <a:cubicBezTo>
                    <a:pt x="1151" y="738"/>
                    <a:pt x="1164" y="733"/>
                    <a:pt x="1174" y="726"/>
                  </a:cubicBezTo>
                  <a:cubicBezTo>
                    <a:pt x="1174" y="726"/>
                    <a:pt x="1174" y="726"/>
                    <a:pt x="1174" y="726"/>
                  </a:cubicBezTo>
                  <a:cubicBezTo>
                    <a:pt x="1398" y="567"/>
                    <a:pt x="1610" y="392"/>
                    <a:pt x="1808" y="202"/>
                  </a:cubicBezTo>
                  <a:cubicBezTo>
                    <a:pt x="1828" y="182"/>
                    <a:pt x="1828" y="182"/>
                    <a:pt x="1828" y="182"/>
                  </a:cubicBezTo>
                  <a:cubicBezTo>
                    <a:pt x="1828" y="182"/>
                    <a:pt x="1900" y="306"/>
                    <a:pt x="1898" y="312"/>
                  </a:cubicBezTo>
                  <a:cubicBezTo>
                    <a:pt x="1897" y="316"/>
                    <a:pt x="1670" y="518"/>
                    <a:pt x="1534" y="639"/>
                  </a:cubicBezTo>
                  <a:cubicBezTo>
                    <a:pt x="1468" y="697"/>
                    <a:pt x="1405" y="758"/>
                    <a:pt x="1344" y="822"/>
                  </a:cubicBezTo>
                  <a:cubicBezTo>
                    <a:pt x="1344" y="822"/>
                    <a:pt x="1344" y="822"/>
                    <a:pt x="1344" y="822"/>
                  </a:cubicBezTo>
                  <a:cubicBezTo>
                    <a:pt x="1736" y="740"/>
                    <a:pt x="1736" y="740"/>
                    <a:pt x="1736" y="740"/>
                  </a:cubicBezTo>
                  <a:cubicBezTo>
                    <a:pt x="1728" y="838"/>
                    <a:pt x="1728" y="838"/>
                    <a:pt x="1728" y="838"/>
                  </a:cubicBezTo>
                  <a:cubicBezTo>
                    <a:pt x="1424" y="939"/>
                    <a:pt x="1424" y="939"/>
                    <a:pt x="1424" y="939"/>
                  </a:cubicBezTo>
                  <a:cubicBezTo>
                    <a:pt x="1292" y="978"/>
                    <a:pt x="1212" y="1085"/>
                    <a:pt x="1213" y="1223"/>
                  </a:cubicBezTo>
                  <a:cubicBezTo>
                    <a:pt x="1213" y="1350"/>
                    <a:pt x="1213" y="1350"/>
                    <a:pt x="1213" y="1350"/>
                  </a:cubicBezTo>
                  <a:cubicBezTo>
                    <a:pt x="1214" y="1525"/>
                    <a:pt x="1297" y="1689"/>
                    <a:pt x="1437" y="1794"/>
                  </a:cubicBezTo>
                  <a:cubicBezTo>
                    <a:pt x="1612" y="1924"/>
                    <a:pt x="1612" y="1924"/>
                    <a:pt x="1612" y="1924"/>
                  </a:cubicBezTo>
                  <a:lnTo>
                    <a:pt x="318" y="1924"/>
                  </a:lnTo>
                  <a:close/>
                </a:path>
              </a:pathLst>
            </a:custGeom>
            <a:solidFill>
              <a:srgbClr val="4F5457"/>
            </a:solidFill>
            <a:ln w="31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6401"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54" name="Oval 6"/>
            <p:cNvSpPr>
              <a:spLocks noChangeArrowheads="1"/>
            </p:cNvSpPr>
            <p:nvPr/>
          </p:nvSpPr>
          <p:spPr bwMode="auto">
            <a:xfrm>
              <a:off x="4424486" y="1841600"/>
              <a:ext cx="2220839" cy="2211970"/>
            </a:xfrm>
            <a:prstGeom prst="ellipse">
              <a:avLst/>
            </a:prstGeom>
            <a:solidFill>
              <a:schemeClr val="accent1"/>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5" name="Freeform 54"/>
            <p:cNvSpPr>
              <a:spLocks noChangeArrowheads="1"/>
            </p:cNvSpPr>
            <p:nvPr/>
          </p:nvSpPr>
          <p:spPr bwMode="auto">
            <a:xfrm>
              <a:off x="6489833" y="2851910"/>
              <a:ext cx="155493" cy="626430"/>
            </a:xfrm>
            <a:custGeom>
              <a:avLst/>
              <a:gdLst>
                <a:gd name="connsiteX0" fmla="*/ 157271 w 162335"/>
                <a:gd name="connsiteY0" fmla="*/ 0 h 653993"/>
                <a:gd name="connsiteX1" fmla="*/ 162335 w 162335"/>
                <a:gd name="connsiteY1" fmla="*/ 99885 h 653993"/>
                <a:gd name="connsiteX2" fmla="*/ 71233 w 162335"/>
                <a:gd name="connsiteY2" fmla="*/ 549327 h 653993"/>
                <a:gd name="connsiteX3" fmla="*/ 14195 w 162335"/>
                <a:gd name="connsiteY3" fmla="*/ 653993 h 653993"/>
                <a:gd name="connsiteX4" fmla="*/ 0 w 162335"/>
                <a:gd name="connsiteY4" fmla="*/ 513781 h 653993"/>
                <a:gd name="connsiteX5" fmla="*/ 72716 w 162335"/>
                <a:gd name="connsiteY5" fmla="*/ 155126 h 65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35" h="653993">
                  <a:moveTo>
                    <a:pt x="157271" y="0"/>
                  </a:moveTo>
                  <a:lnTo>
                    <a:pt x="162335" y="99885"/>
                  </a:lnTo>
                  <a:cubicBezTo>
                    <a:pt x="162335" y="259309"/>
                    <a:pt x="129896" y="411186"/>
                    <a:pt x="71233" y="549327"/>
                  </a:cubicBezTo>
                  <a:lnTo>
                    <a:pt x="14195" y="653993"/>
                  </a:lnTo>
                  <a:lnTo>
                    <a:pt x="0" y="513781"/>
                  </a:lnTo>
                  <a:cubicBezTo>
                    <a:pt x="0" y="386561"/>
                    <a:pt x="25892" y="265362"/>
                    <a:pt x="72716" y="155126"/>
                  </a:cubicBezTo>
                  <a:close/>
                </a:path>
              </a:pathLst>
            </a:custGeom>
            <a:solidFill>
              <a:srgbClr val="000000">
                <a:alpha val="20000"/>
              </a:srgbClr>
            </a:solidFill>
            <a:ln w="4763" cap="flat">
              <a:noFill/>
              <a:prstDash val="solid"/>
              <a:miter lim="800000"/>
              <a:headEnd/>
              <a:tailEnd/>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4" name="Oval 5"/>
            <p:cNvSpPr>
              <a:spLocks noChangeArrowheads="1"/>
            </p:cNvSpPr>
            <p:nvPr/>
          </p:nvSpPr>
          <p:spPr bwMode="auto">
            <a:xfrm>
              <a:off x="3184577" y="3663326"/>
              <a:ext cx="1821726" cy="1816406"/>
            </a:xfrm>
            <a:prstGeom prst="ellipse">
              <a:avLst/>
            </a:prstGeom>
            <a:solidFill>
              <a:schemeClr val="tx2"/>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6" name="Oval 8"/>
            <p:cNvSpPr>
              <a:spLocks noChangeArrowheads="1"/>
            </p:cNvSpPr>
            <p:nvPr/>
          </p:nvSpPr>
          <p:spPr bwMode="auto">
            <a:xfrm>
              <a:off x="6533572" y="2505013"/>
              <a:ext cx="1685140" cy="1678046"/>
            </a:xfrm>
            <a:prstGeom prst="ellipse">
              <a:avLst/>
            </a:prstGeom>
            <a:solidFill>
              <a:schemeClr val="accent4"/>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7" name="Freeform 66"/>
            <p:cNvSpPr>
              <a:spLocks noChangeArrowheads="1"/>
            </p:cNvSpPr>
            <p:nvPr/>
          </p:nvSpPr>
          <p:spPr bwMode="auto">
            <a:xfrm>
              <a:off x="5857599" y="3246423"/>
              <a:ext cx="1011375" cy="738310"/>
            </a:xfrm>
            <a:custGeom>
              <a:avLst/>
              <a:gdLst>
                <a:gd name="connsiteX0" fmla="*/ 527938 w 1055876"/>
                <a:gd name="connsiteY0" fmla="*/ 0 h 770796"/>
                <a:gd name="connsiteX1" fmla="*/ 634336 w 1055876"/>
                <a:gd name="connsiteY1" fmla="*/ 10705 h 770796"/>
                <a:gd name="connsiteX2" fmla="*/ 712499 w 1055876"/>
                <a:gd name="connsiteY2" fmla="*/ 34921 h 770796"/>
                <a:gd name="connsiteX3" fmla="*/ 712499 w 1055876"/>
                <a:gd name="connsiteY3" fmla="*/ 34921 h 770796"/>
                <a:gd name="connsiteX4" fmla="*/ 733436 w 1055876"/>
                <a:gd name="connsiteY4" fmla="*/ 41408 h 770796"/>
                <a:gd name="connsiteX5" fmla="*/ 1055876 w 1055876"/>
                <a:gd name="connsiteY5" fmla="*/ 526915 h 770796"/>
                <a:gd name="connsiteX6" fmla="*/ 1014388 w 1055876"/>
                <a:gd name="connsiteY6" fmla="*/ 732014 h 770796"/>
                <a:gd name="connsiteX7" fmla="*/ 1002659 w 1055876"/>
                <a:gd name="connsiteY7" fmla="*/ 753581 h 770796"/>
                <a:gd name="connsiteX8" fmla="*/ 963359 w 1055876"/>
                <a:gd name="connsiteY8" fmla="*/ 721292 h 770796"/>
                <a:gd name="connsiteX9" fmla="*/ 723589 w 1055876"/>
                <a:gd name="connsiteY9" fmla="*/ 278441 h 770796"/>
                <a:gd name="connsiteX10" fmla="*/ 712758 w 1055876"/>
                <a:gd name="connsiteY10" fmla="*/ 171452 h 770796"/>
                <a:gd name="connsiteX11" fmla="*/ 624401 w 1055876"/>
                <a:gd name="connsiteY11" fmla="*/ 333588 h 770796"/>
                <a:gd name="connsiteX12" fmla="*/ 114352 w 1055876"/>
                <a:gd name="connsiteY12" fmla="*/ 751923 h 770796"/>
                <a:gd name="connsiteX13" fmla="*/ 62579 w 1055876"/>
                <a:gd name="connsiteY13" fmla="*/ 770796 h 770796"/>
                <a:gd name="connsiteX14" fmla="*/ 41488 w 1055876"/>
                <a:gd name="connsiteY14" fmla="*/ 732014 h 770796"/>
                <a:gd name="connsiteX15" fmla="*/ 0 w 1055876"/>
                <a:gd name="connsiteY15" fmla="*/ 526915 h 770796"/>
                <a:gd name="connsiteX16" fmla="*/ 527938 w 1055876"/>
                <a:gd name="connsiteY16" fmla="*/ 0 h 770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5876" h="770796">
                  <a:moveTo>
                    <a:pt x="527938" y="0"/>
                  </a:moveTo>
                  <a:cubicBezTo>
                    <a:pt x="564385" y="0"/>
                    <a:pt x="599969" y="3686"/>
                    <a:pt x="634336" y="10705"/>
                  </a:cubicBezTo>
                  <a:lnTo>
                    <a:pt x="712499" y="34921"/>
                  </a:lnTo>
                  <a:lnTo>
                    <a:pt x="712499" y="34921"/>
                  </a:lnTo>
                  <a:lnTo>
                    <a:pt x="733436" y="41408"/>
                  </a:lnTo>
                  <a:cubicBezTo>
                    <a:pt x="922920" y="121398"/>
                    <a:pt x="1055876" y="308660"/>
                    <a:pt x="1055876" y="526915"/>
                  </a:cubicBezTo>
                  <a:cubicBezTo>
                    <a:pt x="1055876" y="599667"/>
                    <a:pt x="1041103" y="668975"/>
                    <a:pt x="1014388" y="732014"/>
                  </a:cubicBezTo>
                  <a:lnTo>
                    <a:pt x="1002659" y="753581"/>
                  </a:lnTo>
                  <a:lnTo>
                    <a:pt x="963359" y="721292"/>
                  </a:lnTo>
                  <a:cubicBezTo>
                    <a:pt x="843971" y="602407"/>
                    <a:pt x="758742" y="449506"/>
                    <a:pt x="723589" y="278441"/>
                  </a:cubicBezTo>
                  <a:lnTo>
                    <a:pt x="712758" y="171452"/>
                  </a:lnTo>
                  <a:lnTo>
                    <a:pt x="624401" y="333588"/>
                  </a:lnTo>
                  <a:cubicBezTo>
                    <a:pt x="499402" y="517870"/>
                    <a:pt x="322393" y="664280"/>
                    <a:pt x="114352" y="751923"/>
                  </a:cubicBezTo>
                  <a:lnTo>
                    <a:pt x="62579" y="770796"/>
                  </a:lnTo>
                  <a:lnTo>
                    <a:pt x="41488" y="732014"/>
                  </a:lnTo>
                  <a:cubicBezTo>
                    <a:pt x="14773" y="668975"/>
                    <a:pt x="0" y="599667"/>
                    <a:pt x="0" y="526915"/>
                  </a:cubicBezTo>
                  <a:cubicBezTo>
                    <a:pt x="0" y="235908"/>
                    <a:pt x="236366" y="0"/>
                    <a:pt x="527938" y="0"/>
                  </a:cubicBezTo>
                  <a:close/>
                </a:path>
              </a:pathLst>
            </a:custGeom>
            <a:solidFill>
              <a:srgbClr val="000000">
                <a:alpha val="20000"/>
              </a:srgbClr>
            </a:solidFill>
            <a:ln w="4763" cap="flat">
              <a:noFill/>
              <a:prstDash val="solid"/>
              <a:miter lim="800000"/>
              <a:headEnd/>
              <a:tailEnd/>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8" name="Oval 10"/>
            <p:cNvSpPr>
              <a:spLocks noChangeArrowheads="1"/>
            </p:cNvSpPr>
            <p:nvPr/>
          </p:nvSpPr>
          <p:spPr bwMode="auto">
            <a:xfrm>
              <a:off x="7443550" y="4587493"/>
              <a:ext cx="1062526" cy="1058978"/>
            </a:xfrm>
            <a:prstGeom prst="ellipse">
              <a:avLst/>
            </a:prstGeom>
            <a:solidFill>
              <a:schemeClr val="accent5"/>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9" name="Oval 7"/>
            <p:cNvSpPr>
              <a:spLocks noChangeArrowheads="1"/>
            </p:cNvSpPr>
            <p:nvPr/>
          </p:nvSpPr>
          <p:spPr bwMode="auto">
            <a:xfrm>
              <a:off x="5905637" y="3294369"/>
              <a:ext cx="915298" cy="913524"/>
            </a:xfrm>
            <a:prstGeom prst="ellipse">
              <a:avLst/>
            </a:prstGeom>
            <a:solidFill>
              <a:schemeClr val="accent2"/>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71" name="Freeform 70"/>
            <p:cNvSpPr>
              <a:spLocks noChangeArrowheads="1"/>
            </p:cNvSpPr>
            <p:nvPr/>
          </p:nvSpPr>
          <p:spPr bwMode="auto">
            <a:xfrm>
              <a:off x="7565568" y="3218349"/>
              <a:ext cx="653145" cy="936155"/>
            </a:xfrm>
            <a:custGeom>
              <a:avLst/>
              <a:gdLst>
                <a:gd name="connsiteX0" fmla="*/ 670958 w 681884"/>
                <a:gd name="connsiteY0" fmla="*/ 0 h 977347"/>
                <a:gd name="connsiteX1" fmla="*/ 677343 w 681884"/>
                <a:gd name="connsiteY1" fmla="*/ 41659 h 977347"/>
                <a:gd name="connsiteX2" fmla="*/ 681884 w 681884"/>
                <a:gd name="connsiteY2" fmla="*/ 131219 h 977347"/>
                <a:gd name="connsiteX3" fmla="*/ 63820 w 681884"/>
                <a:gd name="connsiteY3" fmla="*/ 967780 h 977347"/>
                <a:gd name="connsiteX4" fmla="*/ 26455 w 681884"/>
                <a:gd name="connsiteY4" fmla="*/ 977347 h 977347"/>
                <a:gd name="connsiteX5" fmla="*/ 16218 w 681884"/>
                <a:gd name="connsiteY5" fmla="*/ 944491 h 977347"/>
                <a:gd name="connsiteX6" fmla="*/ 0 w 681884"/>
                <a:gd name="connsiteY6" fmla="*/ 784217 h 977347"/>
                <a:gd name="connsiteX7" fmla="*/ 637375 w 681884"/>
                <a:gd name="connsiteY7" fmla="*/ 5106 h 97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884" h="977347">
                  <a:moveTo>
                    <a:pt x="670958" y="0"/>
                  </a:moveTo>
                  <a:lnTo>
                    <a:pt x="677343" y="41659"/>
                  </a:lnTo>
                  <a:cubicBezTo>
                    <a:pt x="680346" y="71106"/>
                    <a:pt x="681884" y="100984"/>
                    <a:pt x="681884" y="131219"/>
                  </a:cubicBezTo>
                  <a:cubicBezTo>
                    <a:pt x="681884" y="524281"/>
                    <a:pt x="421895" y="856875"/>
                    <a:pt x="63820" y="967780"/>
                  </a:cubicBezTo>
                  <a:lnTo>
                    <a:pt x="26455" y="977347"/>
                  </a:lnTo>
                  <a:lnTo>
                    <a:pt x="16218" y="944491"/>
                  </a:lnTo>
                  <a:cubicBezTo>
                    <a:pt x="5585" y="892721"/>
                    <a:pt x="0" y="839119"/>
                    <a:pt x="0" y="784217"/>
                  </a:cubicBezTo>
                  <a:cubicBezTo>
                    <a:pt x="0" y="399905"/>
                    <a:pt x="273626" y="79262"/>
                    <a:pt x="637375" y="5106"/>
                  </a:cubicBezTo>
                  <a:close/>
                </a:path>
              </a:pathLst>
            </a:custGeom>
            <a:solidFill>
              <a:srgbClr val="000000">
                <a:alpha val="20000"/>
              </a:srgbClr>
            </a:solidFill>
            <a:ln w="4763" cap="flat">
              <a:noFill/>
              <a:prstDash val="solid"/>
              <a:miter lim="800000"/>
              <a:headEnd/>
              <a:tailEnd/>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74" name="Freeform 73"/>
            <p:cNvSpPr>
              <a:spLocks noChangeArrowheads="1"/>
            </p:cNvSpPr>
            <p:nvPr/>
          </p:nvSpPr>
          <p:spPr bwMode="auto">
            <a:xfrm>
              <a:off x="7895708" y="4587493"/>
              <a:ext cx="440295" cy="143770"/>
            </a:xfrm>
            <a:custGeom>
              <a:avLst/>
              <a:gdLst>
                <a:gd name="connsiteX0" fmla="*/ 82585 w 459668"/>
                <a:gd name="connsiteY0" fmla="*/ 0 h 150096"/>
                <a:gd name="connsiteX1" fmla="*/ 392689 w 459668"/>
                <a:gd name="connsiteY1" fmla="*/ 94408 h 150096"/>
                <a:gd name="connsiteX2" fmla="*/ 459668 w 459668"/>
                <a:gd name="connsiteY2" fmla="*/ 149485 h 150096"/>
                <a:gd name="connsiteX3" fmla="*/ 453583 w 459668"/>
                <a:gd name="connsiteY3" fmla="*/ 150096 h 150096"/>
                <a:gd name="connsiteX4" fmla="*/ 7274 w 459668"/>
                <a:gd name="connsiteY4" fmla="*/ 14277 h 150096"/>
                <a:gd name="connsiteX5" fmla="*/ 0 w 459668"/>
                <a:gd name="connsiteY5" fmla="*/ 8298 h 15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668" h="150096">
                  <a:moveTo>
                    <a:pt x="82585" y="0"/>
                  </a:moveTo>
                  <a:cubicBezTo>
                    <a:pt x="197455" y="0"/>
                    <a:pt x="304168" y="34804"/>
                    <a:pt x="392689" y="94408"/>
                  </a:cubicBezTo>
                  <a:lnTo>
                    <a:pt x="459668" y="149485"/>
                  </a:lnTo>
                  <a:lnTo>
                    <a:pt x="453583" y="150096"/>
                  </a:lnTo>
                  <a:cubicBezTo>
                    <a:pt x="288260" y="150096"/>
                    <a:pt x="134676" y="100026"/>
                    <a:pt x="7274" y="14277"/>
                  </a:cubicBezTo>
                  <a:lnTo>
                    <a:pt x="0" y="8298"/>
                  </a:lnTo>
                  <a:close/>
                </a:path>
              </a:pathLst>
            </a:custGeom>
            <a:solidFill>
              <a:srgbClr val="000000">
                <a:alpha val="20000"/>
              </a:srgbClr>
            </a:solidFill>
            <a:ln w="4763" cap="flat">
              <a:noFill/>
              <a:prstDash val="solid"/>
              <a:miter lim="800000"/>
              <a:headEnd/>
              <a:tailEnd/>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75" name="Oval 9"/>
            <p:cNvSpPr>
              <a:spLocks noChangeArrowheads="1"/>
            </p:cNvSpPr>
            <p:nvPr/>
          </p:nvSpPr>
          <p:spPr bwMode="auto">
            <a:xfrm>
              <a:off x="7617980" y="3259980"/>
              <a:ext cx="1424388" cy="1419066"/>
            </a:xfrm>
            <a:prstGeom prst="ellipse">
              <a:avLst/>
            </a:prstGeom>
            <a:solidFill>
              <a:schemeClr val="accent6"/>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grpSp>
      <p:sp>
        <p:nvSpPr>
          <p:cNvPr id="93" name="TextBox 92"/>
          <p:cNvSpPr txBox="1"/>
          <p:nvPr/>
        </p:nvSpPr>
        <p:spPr>
          <a:xfrm>
            <a:off x="3862211" y="3984191"/>
            <a:ext cx="2995078" cy="584843"/>
          </a:xfrm>
          <a:prstGeom prst="rect">
            <a:avLst/>
          </a:prstGeom>
          <a:noFill/>
        </p:spPr>
        <p:txBody>
          <a:bodyPr wrap="none" rtlCol="0">
            <a:spAutoFit/>
          </a:bodyPr>
          <a:lstStyle/>
          <a:p>
            <a:pPr marL="0" marR="0" lvl="0" indent="0" algn="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Add title here</a:t>
            </a:r>
          </a:p>
        </p:txBody>
      </p:sp>
      <p:sp>
        <p:nvSpPr>
          <p:cNvPr id="94" name="TextBox 93"/>
          <p:cNvSpPr txBox="1"/>
          <p:nvPr/>
        </p:nvSpPr>
        <p:spPr>
          <a:xfrm>
            <a:off x="2397083" y="4707170"/>
            <a:ext cx="4460204" cy="884640"/>
          </a:xfrm>
          <a:prstGeom prst="rect">
            <a:avLst/>
          </a:prstGeom>
          <a:noFill/>
        </p:spPr>
        <p:txBody>
          <a:bodyPr wrap="square" rtlCol="0">
            <a:spAutoFit/>
          </a:bodyPr>
          <a:lstStyle/>
          <a:p>
            <a:pPr marL="0" marR="0" lvl="0" indent="0" algn="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ut omnis iste sed voluptatem fringilla.</a:t>
            </a:r>
          </a:p>
        </p:txBody>
      </p:sp>
      <p:sp>
        <p:nvSpPr>
          <p:cNvPr id="95" name="TextBox 94"/>
          <p:cNvSpPr txBox="1"/>
          <p:nvPr/>
        </p:nvSpPr>
        <p:spPr>
          <a:xfrm>
            <a:off x="16674113" y="3529506"/>
            <a:ext cx="2995078"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Add title here</a:t>
            </a:r>
          </a:p>
        </p:txBody>
      </p:sp>
      <p:sp>
        <p:nvSpPr>
          <p:cNvPr id="96" name="TextBox 95"/>
          <p:cNvSpPr txBox="1"/>
          <p:nvPr/>
        </p:nvSpPr>
        <p:spPr>
          <a:xfrm>
            <a:off x="16674112" y="4252486"/>
            <a:ext cx="4460204" cy="884640"/>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ut omnis iste sed voluptatem fringilla.</a:t>
            </a:r>
          </a:p>
        </p:txBody>
      </p:sp>
      <p:sp>
        <p:nvSpPr>
          <p:cNvPr id="98" name="TextBox 97"/>
          <p:cNvSpPr txBox="1"/>
          <p:nvPr/>
        </p:nvSpPr>
        <p:spPr>
          <a:xfrm>
            <a:off x="19079213" y="6250099"/>
            <a:ext cx="2995078"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Add title here</a:t>
            </a:r>
          </a:p>
        </p:txBody>
      </p:sp>
      <p:sp>
        <p:nvSpPr>
          <p:cNvPr id="99" name="TextBox 98"/>
          <p:cNvSpPr txBox="1"/>
          <p:nvPr/>
        </p:nvSpPr>
        <p:spPr>
          <a:xfrm>
            <a:off x="19079212" y="6973078"/>
            <a:ext cx="4460204" cy="884640"/>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ut omnis iste sed voluptatem fringilla.</a:t>
            </a:r>
          </a:p>
        </p:txBody>
      </p:sp>
      <p:sp>
        <p:nvSpPr>
          <p:cNvPr id="100" name="TextBox 99"/>
          <p:cNvSpPr txBox="1"/>
          <p:nvPr/>
        </p:nvSpPr>
        <p:spPr>
          <a:xfrm>
            <a:off x="18520320" y="9739099"/>
            <a:ext cx="2995078"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Add title here</a:t>
            </a:r>
          </a:p>
        </p:txBody>
      </p:sp>
      <p:sp>
        <p:nvSpPr>
          <p:cNvPr id="109" name="TextBox 108"/>
          <p:cNvSpPr txBox="1"/>
          <p:nvPr/>
        </p:nvSpPr>
        <p:spPr>
          <a:xfrm>
            <a:off x="18520319" y="10462078"/>
            <a:ext cx="4460204" cy="884640"/>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ut omnis iste sed voluptatem fringilla.</a:t>
            </a:r>
          </a:p>
        </p:txBody>
      </p:sp>
      <p:sp>
        <p:nvSpPr>
          <p:cNvPr id="110" name="TextBox 109"/>
          <p:cNvSpPr txBox="1"/>
          <p:nvPr/>
        </p:nvSpPr>
        <p:spPr>
          <a:xfrm>
            <a:off x="2382784" y="8639175"/>
            <a:ext cx="2995078" cy="584843"/>
          </a:xfrm>
          <a:prstGeom prst="rect">
            <a:avLst/>
          </a:prstGeom>
          <a:noFill/>
        </p:spPr>
        <p:txBody>
          <a:bodyPr wrap="none" rtlCol="0">
            <a:spAutoFit/>
          </a:bodyPr>
          <a:lstStyle/>
          <a:p>
            <a:pPr marL="0" marR="0" lvl="0" indent="0" algn="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Add title here</a:t>
            </a:r>
          </a:p>
        </p:txBody>
      </p:sp>
      <p:sp>
        <p:nvSpPr>
          <p:cNvPr id="111" name="TextBox 110"/>
          <p:cNvSpPr txBox="1"/>
          <p:nvPr/>
        </p:nvSpPr>
        <p:spPr>
          <a:xfrm>
            <a:off x="917656" y="9362155"/>
            <a:ext cx="4460204" cy="884640"/>
          </a:xfrm>
          <a:prstGeom prst="rect">
            <a:avLst/>
          </a:prstGeom>
          <a:noFill/>
        </p:spPr>
        <p:txBody>
          <a:bodyPr wrap="square" rtlCol="0">
            <a:spAutoFit/>
          </a:bodyPr>
          <a:lstStyle/>
          <a:p>
            <a:pPr marL="0" marR="0" lvl="0" indent="0" algn="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Perspiciatis unde ut omnis iste sed voluptatem fringilla.</a:t>
            </a:r>
          </a:p>
        </p:txBody>
      </p:sp>
      <p:sp>
        <p:nvSpPr>
          <p:cNvPr id="112" name="TextBox 111"/>
          <p:cNvSpPr txBox="1"/>
          <p:nvPr/>
        </p:nvSpPr>
        <p:spPr>
          <a:xfrm>
            <a:off x="16328938" y="7247778"/>
            <a:ext cx="652819" cy="1200468"/>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72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113" name="TextBox 112"/>
          <p:cNvSpPr txBox="1"/>
          <p:nvPr/>
        </p:nvSpPr>
        <p:spPr>
          <a:xfrm>
            <a:off x="10692754" y="5070139"/>
            <a:ext cx="757026" cy="1446717"/>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8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114" name="TextBox 113"/>
          <p:cNvSpPr txBox="1"/>
          <p:nvPr/>
        </p:nvSpPr>
        <p:spPr>
          <a:xfrm>
            <a:off x="7865594" y="8438288"/>
            <a:ext cx="652819" cy="1200468"/>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72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115" name="TextBox 114"/>
          <p:cNvSpPr txBox="1"/>
          <p:nvPr/>
        </p:nvSpPr>
        <p:spPr>
          <a:xfrm>
            <a:off x="14408612" y="5962796"/>
            <a:ext cx="652819" cy="1200468"/>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72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116" name="TextBox 115"/>
          <p:cNvSpPr txBox="1"/>
          <p:nvPr/>
        </p:nvSpPr>
        <p:spPr>
          <a:xfrm>
            <a:off x="12453915" y="6931676"/>
            <a:ext cx="548611" cy="954217"/>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56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117" name="TextBox 116"/>
          <p:cNvSpPr txBox="1"/>
          <p:nvPr/>
        </p:nvSpPr>
        <p:spPr>
          <a:xfrm>
            <a:off x="15650889" y="9595745"/>
            <a:ext cx="601517" cy="10773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FFFFFF"/>
                </a:solidFill>
                <a:effectLst/>
                <a:uLnTx/>
                <a:uFillTx/>
                <a:latin typeface="Flaticon" panose="02000603000000000000" pitchFamily="2" charset="0"/>
                <a:ea typeface="+mn-ea"/>
                <a:cs typeface="+mn-cs"/>
              </a:rPr>
              <a:t></a:t>
            </a:r>
          </a:p>
        </p:txBody>
      </p:sp>
      <p:sp>
        <p:nvSpPr>
          <p:cNvPr id="3" name="Title 2">
            <a:extLst>
              <a:ext uri="{FF2B5EF4-FFF2-40B4-BE49-F238E27FC236}">
                <a16:creationId xmlns:a16="http://schemas.microsoft.com/office/drawing/2014/main" id="{BA2369A3-BE05-497A-A019-B10B1DB4DE9C}"/>
              </a:ext>
            </a:extLst>
          </p:cNvPr>
          <p:cNvSpPr>
            <a:spLocks noGrp="1"/>
          </p:cNvSpPr>
          <p:nvPr>
            <p:ph type="title"/>
          </p:nvPr>
        </p:nvSpPr>
        <p:spPr/>
        <p:txBody>
          <a:bodyPr/>
          <a:lstStyle/>
          <a:p>
            <a:r>
              <a:rPr lang="en-US" dirty="0"/>
              <a:t>TITLE HERE</a:t>
            </a:r>
          </a:p>
        </p:txBody>
      </p:sp>
    </p:spTree>
    <p:extLst>
      <p:ext uri="{BB962C8B-B14F-4D97-AF65-F5344CB8AC3E}">
        <p14:creationId xmlns:p14="http://schemas.microsoft.com/office/powerpoint/2010/main" val="2300606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189027" y="9427972"/>
            <a:ext cx="3095386" cy="4289620"/>
            <a:chOff x="2094183" y="4713440"/>
            <a:chExt cx="1547514" cy="2144562"/>
          </a:xfrm>
        </p:grpSpPr>
        <p:sp>
          <p:nvSpPr>
            <p:cNvPr id="37" name="Oval 36"/>
            <p:cNvSpPr/>
            <p:nvPr/>
          </p:nvSpPr>
          <p:spPr>
            <a:xfrm>
              <a:off x="2094183" y="4713440"/>
              <a:ext cx="1547514" cy="1547514"/>
            </a:xfrm>
            <a:prstGeom prst="ellipse">
              <a:avLst/>
            </a:prstGeom>
            <a:solidFill>
              <a:schemeClr val="tx2">
                <a:alpha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6401"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38" name="Freeform 37"/>
            <p:cNvSpPr/>
            <p:nvPr/>
          </p:nvSpPr>
          <p:spPr>
            <a:xfrm>
              <a:off x="2605148" y="5691473"/>
              <a:ext cx="530788" cy="1166529"/>
            </a:xfrm>
            <a:custGeom>
              <a:avLst/>
              <a:gdLst>
                <a:gd name="connsiteX0" fmla="*/ 230909 w 1108363"/>
                <a:gd name="connsiteY0" fmla="*/ 2921000 h 2921000"/>
                <a:gd name="connsiteX1" fmla="*/ 600363 w 1108363"/>
                <a:gd name="connsiteY1" fmla="*/ 1558637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0909 w 1108363"/>
                <a:gd name="connsiteY0" fmla="*/ 2921000 h 2921000"/>
                <a:gd name="connsiteX1" fmla="*/ 611908 w 1108363"/>
                <a:gd name="connsiteY1" fmla="*/ 1512455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1913 w 1109367"/>
                <a:gd name="connsiteY0" fmla="*/ 2921000 h 2921000"/>
                <a:gd name="connsiteX1" fmla="*/ 612912 w 1109367"/>
                <a:gd name="connsiteY1" fmla="*/ 1512455 h 2921000"/>
                <a:gd name="connsiteX2" fmla="*/ 1004 w 1109367"/>
                <a:gd name="connsiteY2" fmla="*/ 288637 h 2921000"/>
                <a:gd name="connsiteX3" fmla="*/ 786095 w 1109367"/>
                <a:gd name="connsiteY3" fmla="*/ 1096818 h 2921000"/>
                <a:gd name="connsiteX4" fmla="*/ 1086276 w 1109367"/>
                <a:gd name="connsiteY4" fmla="*/ 0 h 2921000"/>
                <a:gd name="connsiteX5" fmla="*/ 1109367 w 1109367"/>
                <a:gd name="connsiteY5" fmla="*/ 2921000 h 2921000"/>
                <a:gd name="connsiteX6" fmla="*/ 231913 w 1109367"/>
                <a:gd name="connsiteY6" fmla="*/ 2921000 h 2921000"/>
                <a:gd name="connsiteX0" fmla="*/ 231913 w 1109367"/>
                <a:gd name="connsiteY0" fmla="*/ 2921000 h 2921000"/>
                <a:gd name="connsiteX1" fmla="*/ 612912 w 1109367"/>
                <a:gd name="connsiteY1" fmla="*/ 1512455 h 2921000"/>
                <a:gd name="connsiteX2" fmla="*/ 1004 w 1109367"/>
                <a:gd name="connsiteY2" fmla="*/ 288637 h 2921000"/>
                <a:gd name="connsiteX3" fmla="*/ 786095 w 1109367"/>
                <a:gd name="connsiteY3" fmla="*/ 1096818 h 2921000"/>
                <a:gd name="connsiteX4" fmla="*/ 1086276 w 1109367"/>
                <a:gd name="connsiteY4" fmla="*/ 0 h 2921000"/>
                <a:gd name="connsiteX5" fmla="*/ 1109367 w 1109367"/>
                <a:gd name="connsiteY5" fmla="*/ 2921000 h 2921000"/>
                <a:gd name="connsiteX6" fmla="*/ 231913 w 1109367"/>
                <a:gd name="connsiteY6" fmla="*/ 2921000 h 2921000"/>
                <a:gd name="connsiteX0" fmla="*/ 230909 w 1108363"/>
                <a:gd name="connsiteY0" fmla="*/ 2921000 h 2921000"/>
                <a:gd name="connsiteX1" fmla="*/ 611908 w 1108363"/>
                <a:gd name="connsiteY1" fmla="*/ 1512455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0909 w 1108363"/>
                <a:gd name="connsiteY0" fmla="*/ 2958143 h 2958143"/>
                <a:gd name="connsiteX1" fmla="*/ 611908 w 1108363"/>
                <a:gd name="connsiteY1" fmla="*/ 1549598 h 2958143"/>
                <a:gd name="connsiteX2" fmla="*/ 0 w 1108363"/>
                <a:gd name="connsiteY2" fmla="*/ 325780 h 2958143"/>
                <a:gd name="connsiteX3" fmla="*/ 785091 w 1108363"/>
                <a:gd name="connsiteY3" fmla="*/ 1133961 h 2958143"/>
                <a:gd name="connsiteX4" fmla="*/ 1085272 w 1108363"/>
                <a:gd name="connsiteY4" fmla="*/ 37143 h 2958143"/>
                <a:gd name="connsiteX5" fmla="*/ 1108363 w 1108363"/>
                <a:gd name="connsiteY5" fmla="*/ 2958143 h 2958143"/>
                <a:gd name="connsiteX6" fmla="*/ 230909 w 1108363"/>
                <a:gd name="connsiteY6" fmla="*/ 2958143 h 2958143"/>
                <a:gd name="connsiteX0" fmla="*/ 230909 w 1108363"/>
                <a:gd name="connsiteY0" fmla="*/ 2966940 h 2966940"/>
                <a:gd name="connsiteX1" fmla="*/ 611908 w 1108363"/>
                <a:gd name="connsiteY1" fmla="*/ 1558395 h 2966940"/>
                <a:gd name="connsiteX2" fmla="*/ 0 w 1108363"/>
                <a:gd name="connsiteY2" fmla="*/ 334577 h 2966940"/>
                <a:gd name="connsiteX3" fmla="*/ 785091 w 1108363"/>
                <a:gd name="connsiteY3" fmla="*/ 1142758 h 2966940"/>
                <a:gd name="connsiteX4" fmla="*/ 1085272 w 1108363"/>
                <a:gd name="connsiteY4" fmla="*/ 45940 h 2966940"/>
                <a:gd name="connsiteX5" fmla="*/ 1108363 w 1108363"/>
                <a:gd name="connsiteY5" fmla="*/ 2966940 h 2966940"/>
                <a:gd name="connsiteX6" fmla="*/ 230909 w 1108363"/>
                <a:gd name="connsiteY6" fmla="*/ 2966940 h 2966940"/>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09637 h 3209637"/>
                <a:gd name="connsiteX1" fmla="*/ 611908 w 1327727"/>
                <a:gd name="connsiteY1" fmla="*/ 1801092 h 3209637"/>
                <a:gd name="connsiteX2" fmla="*/ 0 w 1327727"/>
                <a:gd name="connsiteY2" fmla="*/ 577274 h 3209637"/>
                <a:gd name="connsiteX3" fmla="*/ 785091 w 1327727"/>
                <a:gd name="connsiteY3" fmla="*/ 1385455 h 3209637"/>
                <a:gd name="connsiteX4" fmla="*/ 1327727 w 1327727"/>
                <a:gd name="connsiteY4" fmla="*/ 0 h 3209637"/>
                <a:gd name="connsiteX5" fmla="*/ 1108363 w 1327727"/>
                <a:gd name="connsiteY5" fmla="*/ 3209637 h 3209637"/>
                <a:gd name="connsiteX6" fmla="*/ 230909 w 1327727"/>
                <a:gd name="connsiteY6" fmla="*/ 3209637 h 3209637"/>
                <a:gd name="connsiteX0" fmla="*/ 292002 w 1388820"/>
                <a:gd name="connsiteY0" fmla="*/ 3209637 h 3209637"/>
                <a:gd name="connsiteX1" fmla="*/ 673001 w 1388820"/>
                <a:gd name="connsiteY1" fmla="*/ 1801092 h 3209637"/>
                <a:gd name="connsiteX2" fmla="*/ 121129 w 1388820"/>
                <a:gd name="connsiteY2" fmla="*/ 702541 h 3209637"/>
                <a:gd name="connsiteX3" fmla="*/ 61093 w 1388820"/>
                <a:gd name="connsiteY3" fmla="*/ 577274 h 3209637"/>
                <a:gd name="connsiteX4" fmla="*/ 846184 w 1388820"/>
                <a:gd name="connsiteY4" fmla="*/ 1385455 h 3209637"/>
                <a:gd name="connsiteX5" fmla="*/ 1388820 w 1388820"/>
                <a:gd name="connsiteY5" fmla="*/ 0 h 3209637"/>
                <a:gd name="connsiteX6" fmla="*/ 1169456 w 1388820"/>
                <a:gd name="connsiteY6" fmla="*/ 3209637 h 3209637"/>
                <a:gd name="connsiteX7" fmla="*/ 292002 w 1388820"/>
                <a:gd name="connsiteY7" fmla="*/ 3209637 h 3209637"/>
                <a:gd name="connsiteX0" fmla="*/ 325077 w 1421895"/>
                <a:gd name="connsiteY0" fmla="*/ 3209637 h 3209637"/>
                <a:gd name="connsiteX1" fmla="*/ 706076 w 1421895"/>
                <a:gd name="connsiteY1" fmla="*/ 1801092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02147 w 1398965"/>
                <a:gd name="connsiteY0" fmla="*/ 3209637 h 3209637"/>
                <a:gd name="connsiteX1" fmla="*/ 625419 w 1398965"/>
                <a:gd name="connsiteY1" fmla="*/ 1905001 h 3209637"/>
                <a:gd name="connsiteX2" fmla="*/ 50456 w 1398965"/>
                <a:gd name="connsiteY2" fmla="*/ 656360 h 3209637"/>
                <a:gd name="connsiteX3" fmla="*/ 71238 w 1398965"/>
                <a:gd name="connsiteY3" fmla="*/ 577274 h 3209637"/>
                <a:gd name="connsiteX4" fmla="*/ 856329 w 1398965"/>
                <a:gd name="connsiteY4" fmla="*/ 1385455 h 3209637"/>
                <a:gd name="connsiteX5" fmla="*/ 1398965 w 1398965"/>
                <a:gd name="connsiteY5" fmla="*/ 0 h 3209637"/>
                <a:gd name="connsiteX6" fmla="*/ 1179601 w 1398965"/>
                <a:gd name="connsiteY6" fmla="*/ 3209637 h 3209637"/>
                <a:gd name="connsiteX7" fmla="*/ 302147 w 1398965"/>
                <a:gd name="connsiteY7" fmla="*/ 3209637 h 3209637"/>
                <a:gd name="connsiteX0" fmla="*/ 275904 w 1372722"/>
                <a:gd name="connsiteY0" fmla="*/ 3209637 h 3209637"/>
                <a:gd name="connsiteX1" fmla="*/ 599176 w 1372722"/>
                <a:gd name="connsiteY1" fmla="*/ 1905001 h 3209637"/>
                <a:gd name="connsiteX2" fmla="*/ 24213 w 1372722"/>
                <a:gd name="connsiteY2" fmla="*/ 656360 h 3209637"/>
                <a:gd name="connsiteX3" fmla="*/ 44995 w 1372722"/>
                <a:gd name="connsiteY3" fmla="*/ 577274 h 3209637"/>
                <a:gd name="connsiteX4" fmla="*/ 830086 w 1372722"/>
                <a:gd name="connsiteY4" fmla="*/ 1385455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75904 w 1372722"/>
                <a:gd name="connsiteY0" fmla="*/ 3209637 h 3209637"/>
                <a:gd name="connsiteX1" fmla="*/ 554352 w 1372722"/>
                <a:gd name="connsiteY1" fmla="*/ 1919942 h 3209637"/>
                <a:gd name="connsiteX2" fmla="*/ 24213 w 1372722"/>
                <a:gd name="connsiteY2" fmla="*/ 656360 h 3209637"/>
                <a:gd name="connsiteX3" fmla="*/ 44995 w 1372722"/>
                <a:gd name="connsiteY3" fmla="*/ 577274 h 3209637"/>
                <a:gd name="connsiteX4" fmla="*/ 830086 w 1372722"/>
                <a:gd name="connsiteY4" fmla="*/ 1385455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75904 w 1372722"/>
                <a:gd name="connsiteY0" fmla="*/ 3209637 h 3209637"/>
                <a:gd name="connsiteX1" fmla="*/ 554352 w 1372722"/>
                <a:gd name="connsiteY1" fmla="*/ 1919942 h 3209637"/>
                <a:gd name="connsiteX2" fmla="*/ 24213 w 1372722"/>
                <a:gd name="connsiteY2" fmla="*/ 656360 h 3209637"/>
                <a:gd name="connsiteX3" fmla="*/ 44995 w 1372722"/>
                <a:gd name="connsiteY3" fmla="*/ 577274 h 3209637"/>
                <a:gd name="connsiteX4" fmla="*/ 882380 w 1372722"/>
                <a:gd name="connsiteY4" fmla="*/ 1310749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65792 w 1362610"/>
                <a:gd name="connsiteY0" fmla="*/ 3209637 h 3209637"/>
                <a:gd name="connsiteX1" fmla="*/ 544240 w 1362610"/>
                <a:gd name="connsiteY1" fmla="*/ 1919942 h 3209637"/>
                <a:gd name="connsiteX2" fmla="*/ 14101 w 1362610"/>
                <a:gd name="connsiteY2" fmla="*/ 656360 h 3209637"/>
                <a:gd name="connsiteX3" fmla="*/ 79707 w 1362610"/>
                <a:gd name="connsiteY3" fmla="*/ 577274 h 3209637"/>
                <a:gd name="connsiteX4" fmla="*/ 872268 w 1362610"/>
                <a:gd name="connsiteY4" fmla="*/ 1310749 h 3209637"/>
                <a:gd name="connsiteX5" fmla="*/ 1362610 w 1362610"/>
                <a:gd name="connsiteY5" fmla="*/ 0 h 3209637"/>
                <a:gd name="connsiteX6" fmla="*/ 1143246 w 1362610"/>
                <a:gd name="connsiteY6" fmla="*/ 3209637 h 3209637"/>
                <a:gd name="connsiteX7" fmla="*/ 265792 w 1362610"/>
                <a:gd name="connsiteY7" fmla="*/ 3209637 h 3209637"/>
                <a:gd name="connsiteX0" fmla="*/ 334398 w 1431216"/>
                <a:gd name="connsiteY0" fmla="*/ 3209637 h 3209637"/>
                <a:gd name="connsiteX1" fmla="*/ 612846 w 1431216"/>
                <a:gd name="connsiteY1" fmla="*/ 1919942 h 3209637"/>
                <a:gd name="connsiteX2" fmla="*/ 8001 w 1431216"/>
                <a:gd name="connsiteY2" fmla="*/ 813242 h 3209637"/>
                <a:gd name="connsiteX3" fmla="*/ 148313 w 1431216"/>
                <a:gd name="connsiteY3" fmla="*/ 577274 h 3209637"/>
                <a:gd name="connsiteX4" fmla="*/ 940874 w 1431216"/>
                <a:gd name="connsiteY4" fmla="*/ 1310749 h 3209637"/>
                <a:gd name="connsiteX5" fmla="*/ 1431216 w 1431216"/>
                <a:gd name="connsiteY5" fmla="*/ 0 h 3209637"/>
                <a:gd name="connsiteX6" fmla="*/ 1211852 w 1431216"/>
                <a:gd name="connsiteY6" fmla="*/ 3209637 h 3209637"/>
                <a:gd name="connsiteX7" fmla="*/ 334398 w 1431216"/>
                <a:gd name="connsiteY7" fmla="*/ 3209637 h 3209637"/>
                <a:gd name="connsiteX0" fmla="*/ 334398 w 1431216"/>
                <a:gd name="connsiteY0" fmla="*/ 3209637 h 3209637"/>
                <a:gd name="connsiteX1" fmla="*/ 612846 w 1431216"/>
                <a:gd name="connsiteY1" fmla="*/ 1919942 h 3209637"/>
                <a:gd name="connsiteX2" fmla="*/ 8001 w 1431216"/>
                <a:gd name="connsiteY2" fmla="*/ 813242 h 3209637"/>
                <a:gd name="connsiteX3" fmla="*/ 148313 w 1431216"/>
                <a:gd name="connsiteY3" fmla="*/ 577274 h 3209637"/>
                <a:gd name="connsiteX4" fmla="*/ 940874 w 1431216"/>
                <a:gd name="connsiteY4" fmla="*/ 1310749 h 3209637"/>
                <a:gd name="connsiteX5" fmla="*/ 1431216 w 1431216"/>
                <a:gd name="connsiteY5" fmla="*/ 0 h 3209637"/>
                <a:gd name="connsiteX6" fmla="*/ 1211852 w 1431216"/>
                <a:gd name="connsiteY6" fmla="*/ 3209637 h 3209637"/>
                <a:gd name="connsiteX7" fmla="*/ 334398 w 1431216"/>
                <a:gd name="connsiteY7" fmla="*/ 3209637 h 3209637"/>
                <a:gd name="connsiteX0" fmla="*/ 344405 w 1441223"/>
                <a:gd name="connsiteY0" fmla="*/ 3209637 h 3209637"/>
                <a:gd name="connsiteX1" fmla="*/ 622853 w 1441223"/>
                <a:gd name="connsiteY1" fmla="*/ 1919942 h 3209637"/>
                <a:gd name="connsiteX2" fmla="*/ 18008 w 1441223"/>
                <a:gd name="connsiteY2" fmla="*/ 813242 h 3209637"/>
                <a:gd name="connsiteX3" fmla="*/ 61203 w 1441223"/>
                <a:gd name="connsiteY3" fmla="*/ 771509 h 3209637"/>
                <a:gd name="connsiteX4" fmla="*/ 950881 w 1441223"/>
                <a:gd name="connsiteY4" fmla="*/ 1310749 h 3209637"/>
                <a:gd name="connsiteX5" fmla="*/ 1441223 w 1441223"/>
                <a:gd name="connsiteY5" fmla="*/ 0 h 3209637"/>
                <a:gd name="connsiteX6" fmla="*/ 1221859 w 1441223"/>
                <a:gd name="connsiteY6" fmla="*/ 3209637 h 3209637"/>
                <a:gd name="connsiteX7" fmla="*/ 344405 w 1441223"/>
                <a:gd name="connsiteY7" fmla="*/ 3209637 h 3209637"/>
                <a:gd name="connsiteX0" fmla="*/ 344405 w 1441223"/>
                <a:gd name="connsiteY0" fmla="*/ 3209637 h 3209637"/>
                <a:gd name="connsiteX1" fmla="*/ 622853 w 1441223"/>
                <a:gd name="connsiteY1" fmla="*/ 1919942 h 3209637"/>
                <a:gd name="connsiteX2" fmla="*/ 18008 w 1441223"/>
                <a:gd name="connsiteY2" fmla="*/ 813242 h 3209637"/>
                <a:gd name="connsiteX3" fmla="*/ 61203 w 1441223"/>
                <a:gd name="connsiteY3" fmla="*/ 771509 h 3209637"/>
                <a:gd name="connsiteX4" fmla="*/ 950881 w 1441223"/>
                <a:gd name="connsiteY4" fmla="*/ 1310749 h 3209637"/>
                <a:gd name="connsiteX5" fmla="*/ 1441223 w 1441223"/>
                <a:gd name="connsiteY5" fmla="*/ 0 h 3209637"/>
                <a:gd name="connsiteX6" fmla="*/ 1221859 w 1441223"/>
                <a:gd name="connsiteY6" fmla="*/ 3209637 h 3209637"/>
                <a:gd name="connsiteX7" fmla="*/ 344405 w 1441223"/>
                <a:gd name="connsiteY7" fmla="*/ 3209637 h 3209637"/>
                <a:gd name="connsiteX0" fmla="*/ 344405 w 1635459"/>
                <a:gd name="connsiteY0" fmla="*/ 2918284 h 2918284"/>
                <a:gd name="connsiteX1" fmla="*/ 622853 w 1635459"/>
                <a:gd name="connsiteY1" fmla="*/ 1628589 h 2918284"/>
                <a:gd name="connsiteX2" fmla="*/ 18008 w 1635459"/>
                <a:gd name="connsiteY2" fmla="*/ 521889 h 2918284"/>
                <a:gd name="connsiteX3" fmla="*/ 61203 w 1635459"/>
                <a:gd name="connsiteY3" fmla="*/ 480156 h 2918284"/>
                <a:gd name="connsiteX4" fmla="*/ 950881 w 1635459"/>
                <a:gd name="connsiteY4" fmla="*/ 1019396 h 2918284"/>
                <a:gd name="connsiteX5" fmla="*/ 1635459 w 1635459"/>
                <a:gd name="connsiteY5" fmla="*/ 0 h 2918284"/>
                <a:gd name="connsiteX6" fmla="*/ 1221859 w 1635459"/>
                <a:gd name="connsiteY6" fmla="*/ 2918284 h 2918284"/>
                <a:gd name="connsiteX7" fmla="*/ 344405 w 1635459"/>
                <a:gd name="connsiteY7" fmla="*/ 2918284 h 2918284"/>
                <a:gd name="connsiteX0" fmla="*/ 344405 w 1680880"/>
                <a:gd name="connsiteY0" fmla="*/ 3063766 h 3063766"/>
                <a:gd name="connsiteX1" fmla="*/ 622853 w 1680880"/>
                <a:gd name="connsiteY1" fmla="*/ 1774071 h 3063766"/>
                <a:gd name="connsiteX2" fmla="*/ 18008 w 1680880"/>
                <a:gd name="connsiteY2" fmla="*/ 667371 h 3063766"/>
                <a:gd name="connsiteX3" fmla="*/ 61203 w 1680880"/>
                <a:gd name="connsiteY3" fmla="*/ 625638 h 3063766"/>
                <a:gd name="connsiteX4" fmla="*/ 950881 w 1680880"/>
                <a:gd name="connsiteY4" fmla="*/ 1164878 h 3063766"/>
                <a:gd name="connsiteX5" fmla="*/ 1635459 w 1680880"/>
                <a:gd name="connsiteY5" fmla="*/ 145482 h 3063766"/>
                <a:gd name="connsiteX6" fmla="*/ 1573250 w 1680880"/>
                <a:gd name="connsiteY6" fmla="*/ 324402 h 3063766"/>
                <a:gd name="connsiteX7" fmla="*/ 1221859 w 1680880"/>
                <a:gd name="connsiteY7" fmla="*/ 3063766 h 3063766"/>
                <a:gd name="connsiteX8" fmla="*/ 344405 w 1680880"/>
                <a:gd name="connsiteY8" fmla="*/ 3063766 h 3063766"/>
                <a:gd name="connsiteX0" fmla="*/ 344405 w 1748213"/>
                <a:gd name="connsiteY0" fmla="*/ 3149622 h 3149622"/>
                <a:gd name="connsiteX1" fmla="*/ 622853 w 1748213"/>
                <a:gd name="connsiteY1" fmla="*/ 1859927 h 3149622"/>
                <a:gd name="connsiteX2" fmla="*/ 18008 w 1748213"/>
                <a:gd name="connsiteY2" fmla="*/ 753227 h 3149622"/>
                <a:gd name="connsiteX3" fmla="*/ 61203 w 1748213"/>
                <a:gd name="connsiteY3" fmla="*/ 711494 h 3149622"/>
                <a:gd name="connsiteX4" fmla="*/ 950881 w 1748213"/>
                <a:gd name="connsiteY4" fmla="*/ 1250734 h 3149622"/>
                <a:gd name="connsiteX5" fmla="*/ 1635459 w 1748213"/>
                <a:gd name="connsiteY5" fmla="*/ 231338 h 3149622"/>
                <a:gd name="connsiteX6" fmla="*/ 1715191 w 1748213"/>
                <a:gd name="connsiteY6" fmla="*/ 260847 h 3149622"/>
                <a:gd name="connsiteX7" fmla="*/ 1221859 w 1748213"/>
                <a:gd name="connsiteY7" fmla="*/ 3149622 h 3149622"/>
                <a:gd name="connsiteX8" fmla="*/ 344405 w 1748213"/>
                <a:gd name="connsiteY8" fmla="*/ 3149622 h 3149622"/>
                <a:gd name="connsiteX0" fmla="*/ 344405 w 1734934"/>
                <a:gd name="connsiteY0" fmla="*/ 2990413 h 2990413"/>
                <a:gd name="connsiteX1" fmla="*/ 622853 w 1734934"/>
                <a:gd name="connsiteY1" fmla="*/ 1700718 h 2990413"/>
                <a:gd name="connsiteX2" fmla="*/ 18008 w 1734934"/>
                <a:gd name="connsiteY2" fmla="*/ 594018 h 2990413"/>
                <a:gd name="connsiteX3" fmla="*/ 61203 w 1734934"/>
                <a:gd name="connsiteY3" fmla="*/ 552285 h 2990413"/>
                <a:gd name="connsiteX4" fmla="*/ 950881 w 1734934"/>
                <a:gd name="connsiteY4" fmla="*/ 1091525 h 2990413"/>
                <a:gd name="connsiteX5" fmla="*/ 1635459 w 1734934"/>
                <a:gd name="connsiteY5" fmla="*/ 72129 h 2990413"/>
                <a:gd name="connsiteX6" fmla="*/ 1715191 w 1734934"/>
                <a:gd name="connsiteY6" fmla="*/ 101638 h 2990413"/>
                <a:gd name="connsiteX7" fmla="*/ 1221859 w 1734934"/>
                <a:gd name="connsiteY7" fmla="*/ 2990413 h 2990413"/>
                <a:gd name="connsiteX8" fmla="*/ 344405 w 1734934"/>
                <a:gd name="connsiteY8" fmla="*/ 2990413 h 2990413"/>
                <a:gd name="connsiteX0" fmla="*/ 344405 w 1734934"/>
                <a:gd name="connsiteY0" fmla="*/ 2990413 h 2990413"/>
                <a:gd name="connsiteX1" fmla="*/ 622853 w 1734934"/>
                <a:gd name="connsiteY1" fmla="*/ 1700718 h 2990413"/>
                <a:gd name="connsiteX2" fmla="*/ 18008 w 1734934"/>
                <a:gd name="connsiteY2" fmla="*/ 594018 h 2990413"/>
                <a:gd name="connsiteX3" fmla="*/ 61203 w 1734934"/>
                <a:gd name="connsiteY3" fmla="*/ 552285 h 2990413"/>
                <a:gd name="connsiteX4" fmla="*/ 950881 w 1734934"/>
                <a:gd name="connsiteY4" fmla="*/ 1091525 h 2990413"/>
                <a:gd name="connsiteX5" fmla="*/ 1635459 w 1734934"/>
                <a:gd name="connsiteY5" fmla="*/ 72129 h 2990413"/>
                <a:gd name="connsiteX6" fmla="*/ 1715191 w 1734934"/>
                <a:gd name="connsiteY6" fmla="*/ 101638 h 2990413"/>
                <a:gd name="connsiteX7" fmla="*/ 1221859 w 1734934"/>
                <a:gd name="connsiteY7" fmla="*/ 2990413 h 2990413"/>
                <a:gd name="connsiteX8" fmla="*/ 344405 w 1734934"/>
                <a:gd name="connsiteY8" fmla="*/ 2990413 h 2990413"/>
                <a:gd name="connsiteX0" fmla="*/ 344405 w 1726118"/>
                <a:gd name="connsiteY0" fmla="*/ 2977317 h 2977317"/>
                <a:gd name="connsiteX1" fmla="*/ 622853 w 1726118"/>
                <a:gd name="connsiteY1" fmla="*/ 1687622 h 2977317"/>
                <a:gd name="connsiteX2" fmla="*/ 18008 w 1726118"/>
                <a:gd name="connsiteY2" fmla="*/ 580922 h 2977317"/>
                <a:gd name="connsiteX3" fmla="*/ 61203 w 1726118"/>
                <a:gd name="connsiteY3" fmla="*/ 539189 h 2977317"/>
                <a:gd name="connsiteX4" fmla="*/ 950881 w 1726118"/>
                <a:gd name="connsiteY4" fmla="*/ 1078429 h 2977317"/>
                <a:gd name="connsiteX5" fmla="*/ 1635459 w 1726118"/>
                <a:gd name="connsiteY5" fmla="*/ 59033 h 2977317"/>
                <a:gd name="connsiteX6" fmla="*/ 1715191 w 1726118"/>
                <a:gd name="connsiteY6" fmla="*/ 88542 h 2977317"/>
                <a:gd name="connsiteX7" fmla="*/ 1221859 w 1726118"/>
                <a:gd name="connsiteY7" fmla="*/ 2977317 h 2977317"/>
                <a:gd name="connsiteX8" fmla="*/ 344405 w 1726118"/>
                <a:gd name="connsiteY8" fmla="*/ 2977317 h 2977317"/>
                <a:gd name="connsiteX0" fmla="*/ 344405 w 1726118"/>
                <a:gd name="connsiteY0" fmla="*/ 2977317 h 2977317"/>
                <a:gd name="connsiteX1" fmla="*/ 622853 w 1726118"/>
                <a:gd name="connsiteY1" fmla="*/ 1687622 h 2977317"/>
                <a:gd name="connsiteX2" fmla="*/ 18008 w 1726118"/>
                <a:gd name="connsiteY2" fmla="*/ 580922 h 2977317"/>
                <a:gd name="connsiteX3" fmla="*/ 61203 w 1726118"/>
                <a:gd name="connsiteY3" fmla="*/ 539189 h 2977317"/>
                <a:gd name="connsiteX4" fmla="*/ 950881 w 1726118"/>
                <a:gd name="connsiteY4" fmla="*/ 1078429 h 2977317"/>
                <a:gd name="connsiteX5" fmla="*/ 1635459 w 1726118"/>
                <a:gd name="connsiteY5" fmla="*/ 59033 h 2977317"/>
                <a:gd name="connsiteX6" fmla="*/ 1715191 w 1726118"/>
                <a:gd name="connsiteY6" fmla="*/ 88542 h 2977317"/>
                <a:gd name="connsiteX7" fmla="*/ 1221859 w 1726118"/>
                <a:gd name="connsiteY7" fmla="*/ 2977317 h 2977317"/>
                <a:gd name="connsiteX8" fmla="*/ 344405 w 1726118"/>
                <a:gd name="connsiteY8" fmla="*/ 2977317 h 2977317"/>
                <a:gd name="connsiteX0" fmla="*/ 344405 w 1720722"/>
                <a:gd name="connsiteY0" fmla="*/ 2971540 h 2971540"/>
                <a:gd name="connsiteX1" fmla="*/ 622853 w 1720722"/>
                <a:gd name="connsiteY1" fmla="*/ 1681845 h 2971540"/>
                <a:gd name="connsiteX2" fmla="*/ 18008 w 1720722"/>
                <a:gd name="connsiteY2" fmla="*/ 575145 h 2971540"/>
                <a:gd name="connsiteX3" fmla="*/ 61203 w 1720722"/>
                <a:gd name="connsiteY3" fmla="*/ 533412 h 2971540"/>
                <a:gd name="connsiteX4" fmla="*/ 950881 w 1720722"/>
                <a:gd name="connsiteY4" fmla="*/ 1072652 h 2971540"/>
                <a:gd name="connsiteX5" fmla="*/ 1635459 w 1720722"/>
                <a:gd name="connsiteY5" fmla="*/ 53256 h 2971540"/>
                <a:gd name="connsiteX6" fmla="*/ 1715191 w 1720722"/>
                <a:gd name="connsiteY6" fmla="*/ 82765 h 2971540"/>
                <a:gd name="connsiteX7" fmla="*/ 1221859 w 1720722"/>
                <a:gd name="connsiteY7" fmla="*/ 2971540 h 2971540"/>
                <a:gd name="connsiteX8" fmla="*/ 344405 w 1720722"/>
                <a:gd name="connsiteY8" fmla="*/ 2971540 h 2971540"/>
                <a:gd name="connsiteX0" fmla="*/ 344405 w 1720282"/>
                <a:gd name="connsiteY0" fmla="*/ 2948400 h 2948400"/>
                <a:gd name="connsiteX1" fmla="*/ 622853 w 1720282"/>
                <a:gd name="connsiteY1" fmla="*/ 1658705 h 2948400"/>
                <a:gd name="connsiteX2" fmla="*/ 18008 w 1720282"/>
                <a:gd name="connsiteY2" fmla="*/ 552005 h 2948400"/>
                <a:gd name="connsiteX3" fmla="*/ 61203 w 1720282"/>
                <a:gd name="connsiteY3" fmla="*/ 510272 h 2948400"/>
                <a:gd name="connsiteX4" fmla="*/ 950881 w 1720282"/>
                <a:gd name="connsiteY4" fmla="*/ 1049512 h 2948400"/>
                <a:gd name="connsiteX5" fmla="*/ 1635459 w 1720282"/>
                <a:gd name="connsiteY5" fmla="*/ 30116 h 2948400"/>
                <a:gd name="connsiteX6" fmla="*/ 1715191 w 1720282"/>
                <a:gd name="connsiteY6" fmla="*/ 59625 h 2948400"/>
                <a:gd name="connsiteX7" fmla="*/ 1221859 w 1720282"/>
                <a:gd name="connsiteY7" fmla="*/ 2948400 h 2948400"/>
                <a:gd name="connsiteX8" fmla="*/ 344405 w 1720282"/>
                <a:gd name="connsiteY8" fmla="*/ 2948400 h 2948400"/>
                <a:gd name="connsiteX0" fmla="*/ 344405 w 1720282"/>
                <a:gd name="connsiteY0" fmla="*/ 2948400 h 2948400"/>
                <a:gd name="connsiteX1" fmla="*/ 622853 w 1720282"/>
                <a:gd name="connsiteY1" fmla="*/ 1658705 h 2948400"/>
                <a:gd name="connsiteX2" fmla="*/ 18008 w 1720282"/>
                <a:gd name="connsiteY2" fmla="*/ 552005 h 2948400"/>
                <a:gd name="connsiteX3" fmla="*/ 61203 w 1720282"/>
                <a:gd name="connsiteY3" fmla="*/ 510272 h 2948400"/>
                <a:gd name="connsiteX4" fmla="*/ 950881 w 1720282"/>
                <a:gd name="connsiteY4" fmla="*/ 1049512 h 2948400"/>
                <a:gd name="connsiteX5" fmla="*/ 1635459 w 1720282"/>
                <a:gd name="connsiteY5" fmla="*/ 30116 h 2948400"/>
                <a:gd name="connsiteX6" fmla="*/ 1715191 w 1720282"/>
                <a:gd name="connsiteY6" fmla="*/ 59625 h 2948400"/>
                <a:gd name="connsiteX7" fmla="*/ 1221859 w 1720282"/>
                <a:gd name="connsiteY7" fmla="*/ 2948400 h 2948400"/>
                <a:gd name="connsiteX8" fmla="*/ 344405 w 1720282"/>
                <a:gd name="connsiteY8" fmla="*/ 2948400 h 2948400"/>
                <a:gd name="connsiteX0" fmla="*/ 344405 w 1924783"/>
                <a:gd name="connsiteY0" fmla="*/ 2954030 h 2954030"/>
                <a:gd name="connsiteX1" fmla="*/ 622853 w 1924783"/>
                <a:gd name="connsiteY1" fmla="*/ 1664335 h 2954030"/>
                <a:gd name="connsiteX2" fmla="*/ 18008 w 1924783"/>
                <a:gd name="connsiteY2" fmla="*/ 557635 h 2954030"/>
                <a:gd name="connsiteX3" fmla="*/ 61203 w 1924783"/>
                <a:gd name="connsiteY3" fmla="*/ 515902 h 2954030"/>
                <a:gd name="connsiteX4" fmla="*/ 950881 w 1924783"/>
                <a:gd name="connsiteY4" fmla="*/ 1055142 h 2954030"/>
                <a:gd name="connsiteX5" fmla="*/ 1635459 w 1924783"/>
                <a:gd name="connsiteY5" fmla="*/ 35746 h 2954030"/>
                <a:gd name="connsiteX6" fmla="*/ 1923290 w 1924783"/>
                <a:gd name="connsiteY6" fmla="*/ 49157 h 2954030"/>
                <a:gd name="connsiteX7" fmla="*/ 1221859 w 1924783"/>
                <a:gd name="connsiteY7" fmla="*/ 2954030 h 2954030"/>
                <a:gd name="connsiteX8" fmla="*/ 344405 w 1924783"/>
                <a:gd name="connsiteY8" fmla="*/ 2954030 h 2954030"/>
                <a:gd name="connsiteX0" fmla="*/ 344405 w 1925150"/>
                <a:gd name="connsiteY0" fmla="*/ 2995637 h 2995637"/>
                <a:gd name="connsiteX1" fmla="*/ 622853 w 1925150"/>
                <a:gd name="connsiteY1" fmla="*/ 1705942 h 2995637"/>
                <a:gd name="connsiteX2" fmla="*/ 18008 w 1925150"/>
                <a:gd name="connsiteY2" fmla="*/ 599242 h 2995637"/>
                <a:gd name="connsiteX3" fmla="*/ 61203 w 1925150"/>
                <a:gd name="connsiteY3" fmla="*/ 557509 h 2995637"/>
                <a:gd name="connsiteX4" fmla="*/ 950881 w 1925150"/>
                <a:gd name="connsiteY4" fmla="*/ 1096749 h 2995637"/>
                <a:gd name="connsiteX5" fmla="*/ 1693265 w 1925150"/>
                <a:gd name="connsiteY5" fmla="*/ 21005 h 2995637"/>
                <a:gd name="connsiteX6" fmla="*/ 1923290 w 1925150"/>
                <a:gd name="connsiteY6" fmla="*/ 90764 h 2995637"/>
                <a:gd name="connsiteX7" fmla="*/ 1221859 w 1925150"/>
                <a:gd name="connsiteY7" fmla="*/ 2995637 h 2995637"/>
                <a:gd name="connsiteX8" fmla="*/ 344405 w 1925150"/>
                <a:gd name="connsiteY8" fmla="*/ 2995637 h 2995637"/>
                <a:gd name="connsiteX0" fmla="*/ 344405 w 1932129"/>
                <a:gd name="connsiteY0" fmla="*/ 3001292 h 3001292"/>
                <a:gd name="connsiteX1" fmla="*/ 622853 w 1932129"/>
                <a:gd name="connsiteY1" fmla="*/ 1711597 h 3001292"/>
                <a:gd name="connsiteX2" fmla="*/ 18008 w 1932129"/>
                <a:gd name="connsiteY2" fmla="*/ 604897 h 3001292"/>
                <a:gd name="connsiteX3" fmla="*/ 61203 w 1932129"/>
                <a:gd name="connsiteY3" fmla="*/ 563164 h 3001292"/>
                <a:gd name="connsiteX4" fmla="*/ 950881 w 1932129"/>
                <a:gd name="connsiteY4" fmla="*/ 1102404 h 3001292"/>
                <a:gd name="connsiteX5" fmla="*/ 1693265 w 1932129"/>
                <a:gd name="connsiteY5" fmla="*/ 26660 h 3001292"/>
                <a:gd name="connsiteX6" fmla="*/ 1923290 w 1932129"/>
                <a:gd name="connsiteY6" fmla="*/ 96419 h 3001292"/>
                <a:gd name="connsiteX7" fmla="*/ 1221859 w 1932129"/>
                <a:gd name="connsiteY7" fmla="*/ 3001292 h 3001292"/>
                <a:gd name="connsiteX8" fmla="*/ 344405 w 1932129"/>
                <a:gd name="connsiteY8" fmla="*/ 3001292 h 3001292"/>
                <a:gd name="connsiteX0" fmla="*/ 344405 w 1932476"/>
                <a:gd name="connsiteY0" fmla="*/ 3026311 h 3026311"/>
                <a:gd name="connsiteX1" fmla="*/ 622853 w 1932476"/>
                <a:gd name="connsiteY1" fmla="*/ 1736616 h 3026311"/>
                <a:gd name="connsiteX2" fmla="*/ 18008 w 1932476"/>
                <a:gd name="connsiteY2" fmla="*/ 629916 h 3026311"/>
                <a:gd name="connsiteX3" fmla="*/ 61203 w 1932476"/>
                <a:gd name="connsiteY3" fmla="*/ 588183 h 3026311"/>
                <a:gd name="connsiteX4" fmla="*/ 950881 w 1932476"/>
                <a:gd name="connsiteY4" fmla="*/ 1127423 h 3026311"/>
                <a:gd name="connsiteX5" fmla="*/ 1693265 w 1932476"/>
                <a:gd name="connsiteY5" fmla="*/ 51679 h 3026311"/>
                <a:gd name="connsiteX6" fmla="*/ 1923290 w 1932476"/>
                <a:gd name="connsiteY6" fmla="*/ 121438 h 3026311"/>
                <a:gd name="connsiteX7" fmla="*/ 1221859 w 1932476"/>
                <a:gd name="connsiteY7" fmla="*/ 3026311 h 3026311"/>
                <a:gd name="connsiteX8" fmla="*/ 344405 w 1932476"/>
                <a:gd name="connsiteY8" fmla="*/ 3026311 h 3026311"/>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221859 w 1946230"/>
                <a:gd name="connsiteY7" fmla="*/ 3047363 h 3047363"/>
                <a:gd name="connsiteX8" fmla="*/ 344405 w 1946230"/>
                <a:gd name="connsiteY8" fmla="*/ 3047363 h 3047363"/>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603373 w 1946230"/>
                <a:gd name="connsiteY7" fmla="*/ 3047363 h 3047363"/>
                <a:gd name="connsiteX8" fmla="*/ 344405 w 1946230"/>
                <a:gd name="connsiteY8" fmla="*/ 3047363 h 3047363"/>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603373 w 1946230"/>
                <a:gd name="connsiteY7" fmla="*/ 3047363 h 3047363"/>
                <a:gd name="connsiteX8" fmla="*/ 344405 w 1946230"/>
                <a:gd name="connsiteY8" fmla="*/ 3047363 h 3047363"/>
                <a:gd name="connsiteX0" fmla="*/ 384023 w 1985848"/>
                <a:gd name="connsiteY0" fmla="*/ 3047363 h 3047363"/>
                <a:gd name="connsiteX1" fmla="*/ 662471 w 1985848"/>
                <a:gd name="connsiteY1" fmla="*/ 1757668 h 3047363"/>
                <a:gd name="connsiteX2" fmla="*/ 11378 w 1985848"/>
                <a:gd name="connsiteY2" fmla="*/ 723418 h 3047363"/>
                <a:gd name="connsiteX3" fmla="*/ 100821 w 1985848"/>
                <a:gd name="connsiteY3" fmla="*/ 609235 h 3047363"/>
                <a:gd name="connsiteX4" fmla="*/ 990499 w 1985848"/>
                <a:gd name="connsiteY4" fmla="*/ 1148475 h 3047363"/>
                <a:gd name="connsiteX5" fmla="*/ 1732883 w 1985848"/>
                <a:gd name="connsiteY5" fmla="*/ 72731 h 3047363"/>
                <a:gd name="connsiteX6" fmla="*/ 1962908 w 1985848"/>
                <a:gd name="connsiteY6" fmla="*/ 142490 h 3047363"/>
                <a:gd name="connsiteX7" fmla="*/ 1642991 w 1985848"/>
                <a:gd name="connsiteY7" fmla="*/ 3047363 h 3047363"/>
                <a:gd name="connsiteX8" fmla="*/ 384023 w 1985848"/>
                <a:gd name="connsiteY8" fmla="*/ 3047363 h 3047363"/>
                <a:gd name="connsiteX0" fmla="*/ 389577 w 1991402"/>
                <a:gd name="connsiteY0" fmla="*/ 3047363 h 3047363"/>
                <a:gd name="connsiteX1" fmla="*/ 668025 w 1991402"/>
                <a:gd name="connsiteY1" fmla="*/ 1757668 h 3047363"/>
                <a:gd name="connsiteX2" fmla="*/ 16932 w 1991402"/>
                <a:gd name="connsiteY2" fmla="*/ 723418 h 3047363"/>
                <a:gd name="connsiteX3" fmla="*/ 106375 w 1991402"/>
                <a:gd name="connsiteY3" fmla="*/ 609235 h 3047363"/>
                <a:gd name="connsiteX4" fmla="*/ 996053 w 1991402"/>
                <a:gd name="connsiteY4" fmla="*/ 1148475 h 3047363"/>
                <a:gd name="connsiteX5" fmla="*/ 1738437 w 1991402"/>
                <a:gd name="connsiteY5" fmla="*/ 72731 h 3047363"/>
                <a:gd name="connsiteX6" fmla="*/ 1968462 w 1991402"/>
                <a:gd name="connsiteY6" fmla="*/ 142490 h 3047363"/>
                <a:gd name="connsiteX7" fmla="*/ 1648545 w 1991402"/>
                <a:gd name="connsiteY7" fmla="*/ 3047363 h 3047363"/>
                <a:gd name="connsiteX8" fmla="*/ 389577 w 1991402"/>
                <a:gd name="connsiteY8" fmla="*/ 3047363 h 304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402" h="3047363">
                  <a:moveTo>
                    <a:pt x="389577" y="3047363"/>
                  </a:moveTo>
                  <a:cubicBezTo>
                    <a:pt x="607016" y="2697152"/>
                    <a:pt x="730132" y="2144992"/>
                    <a:pt x="668025" y="1757668"/>
                  </a:cubicBezTo>
                  <a:cubicBezTo>
                    <a:pt x="605918" y="1370344"/>
                    <a:pt x="81564" y="785447"/>
                    <a:pt x="16932" y="723418"/>
                  </a:cubicBezTo>
                  <a:cubicBezTo>
                    <a:pt x="-25288" y="676331"/>
                    <a:pt x="13995" y="540240"/>
                    <a:pt x="106375" y="609235"/>
                  </a:cubicBezTo>
                  <a:cubicBezTo>
                    <a:pt x="397954" y="886101"/>
                    <a:pt x="724043" y="1237892"/>
                    <a:pt x="996053" y="1148475"/>
                  </a:cubicBezTo>
                  <a:cubicBezTo>
                    <a:pt x="1268063" y="1059058"/>
                    <a:pt x="1634709" y="257633"/>
                    <a:pt x="1738437" y="72731"/>
                  </a:cubicBezTo>
                  <a:cubicBezTo>
                    <a:pt x="1786492" y="-41519"/>
                    <a:pt x="2073500" y="-23292"/>
                    <a:pt x="1968462" y="142490"/>
                  </a:cubicBezTo>
                  <a:cubicBezTo>
                    <a:pt x="1802412" y="471988"/>
                    <a:pt x="1010449" y="1596633"/>
                    <a:pt x="1648545" y="3047363"/>
                  </a:cubicBezTo>
                  <a:lnTo>
                    <a:pt x="389577" y="3047363"/>
                  </a:lnTo>
                  <a:close/>
                </a:path>
              </a:pathLst>
            </a:custGeom>
            <a:solidFill>
              <a:srgbClr val="4F5457"/>
            </a:solidFill>
            <a:ln w="31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6401" b="0" i="0" u="none" strike="noStrike" kern="1200" cap="none" spc="0" normalizeH="0" baseline="0" noProof="0">
                <a:ln>
                  <a:noFill/>
                </a:ln>
                <a:solidFill>
                  <a:srgbClr val="FFFFFF"/>
                </a:solidFill>
                <a:effectLst/>
                <a:uLnTx/>
                <a:uFillTx/>
                <a:latin typeface="Montserrat Light "/>
                <a:ea typeface="+mn-ea"/>
                <a:cs typeface="+mn-cs"/>
              </a:endParaRPr>
            </a:p>
          </p:txBody>
        </p:sp>
      </p:grpSp>
      <p:grpSp>
        <p:nvGrpSpPr>
          <p:cNvPr id="4" name="Group 3"/>
          <p:cNvGrpSpPr/>
          <p:nvPr/>
        </p:nvGrpSpPr>
        <p:grpSpPr>
          <a:xfrm>
            <a:off x="9664884" y="9960804"/>
            <a:ext cx="2710894" cy="3756789"/>
            <a:chOff x="4831795" y="4979825"/>
            <a:chExt cx="1355290" cy="1878177"/>
          </a:xfrm>
        </p:grpSpPr>
        <p:sp>
          <p:nvSpPr>
            <p:cNvPr id="39" name="Oval 38"/>
            <p:cNvSpPr/>
            <p:nvPr/>
          </p:nvSpPr>
          <p:spPr>
            <a:xfrm>
              <a:off x="4831795" y="4979825"/>
              <a:ext cx="1355290" cy="1355291"/>
            </a:xfrm>
            <a:prstGeom prst="ellipse">
              <a:avLst/>
            </a:prstGeom>
            <a:solidFill>
              <a:schemeClr val="accent2">
                <a:alpha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6401"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40" name="Freeform 39"/>
            <p:cNvSpPr/>
            <p:nvPr/>
          </p:nvSpPr>
          <p:spPr>
            <a:xfrm>
              <a:off x="5279290" y="5836374"/>
              <a:ext cx="464855" cy="1021628"/>
            </a:xfrm>
            <a:custGeom>
              <a:avLst/>
              <a:gdLst>
                <a:gd name="connsiteX0" fmla="*/ 230909 w 1108363"/>
                <a:gd name="connsiteY0" fmla="*/ 2921000 h 2921000"/>
                <a:gd name="connsiteX1" fmla="*/ 600363 w 1108363"/>
                <a:gd name="connsiteY1" fmla="*/ 1558637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0909 w 1108363"/>
                <a:gd name="connsiteY0" fmla="*/ 2921000 h 2921000"/>
                <a:gd name="connsiteX1" fmla="*/ 611908 w 1108363"/>
                <a:gd name="connsiteY1" fmla="*/ 1512455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1913 w 1109367"/>
                <a:gd name="connsiteY0" fmla="*/ 2921000 h 2921000"/>
                <a:gd name="connsiteX1" fmla="*/ 612912 w 1109367"/>
                <a:gd name="connsiteY1" fmla="*/ 1512455 h 2921000"/>
                <a:gd name="connsiteX2" fmla="*/ 1004 w 1109367"/>
                <a:gd name="connsiteY2" fmla="*/ 288637 h 2921000"/>
                <a:gd name="connsiteX3" fmla="*/ 786095 w 1109367"/>
                <a:gd name="connsiteY3" fmla="*/ 1096818 h 2921000"/>
                <a:gd name="connsiteX4" fmla="*/ 1086276 w 1109367"/>
                <a:gd name="connsiteY4" fmla="*/ 0 h 2921000"/>
                <a:gd name="connsiteX5" fmla="*/ 1109367 w 1109367"/>
                <a:gd name="connsiteY5" fmla="*/ 2921000 h 2921000"/>
                <a:gd name="connsiteX6" fmla="*/ 231913 w 1109367"/>
                <a:gd name="connsiteY6" fmla="*/ 2921000 h 2921000"/>
                <a:gd name="connsiteX0" fmla="*/ 231913 w 1109367"/>
                <a:gd name="connsiteY0" fmla="*/ 2921000 h 2921000"/>
                <a:gd name="connsiteX1" fmla="*/ 612912 w 1109367"/>
                <a:gd name="connsiteY1" fmla="*/ 1512455 h 2921000"/>
                <a:gd name="connsiteX2" fmla="*/ 1004 w 1109367"/>
                <a:gd name="connsiteY2" fmla="*/ 288637 h 2921000"/>
                <a:gd name="connsiteX3" fmla="*/ 786095 w 1109367"/>
                <a:gd name="connsiteY3" fmla="*/ 1096818 h 2921000"/>
                <a:gd name="connsiteX4" fmla="*/ 1086276 w 1109367"/>
                <a:gd name="connsiteY4" fmla="*/ 0 h 2921000"/>
                <a:gd name="connsiteX5" fmla="*/ 1109367 w 1109367"/>
                <a:gd name="connsiteY5" fmla="*/ 2921000 h 2921000"/>
                <a:gd name="connsiteX6" fmla="*/ 231913 w 1109367"/>
                <a:gd name="connsiteY6" fmla="*/ 2921000 h 2921000"/>
                <a:gd name="connsiteX0" fmla="*/ 230909 w 1108363"/>
                <a:gd name="connsiteY0" fmla="*/ 2921000 h 2921000"/>
                <a:gd name="connsiteX1" fmla="*/ 611908 w 1108363"/>
                <a:gd name="connsiteY1" fmla="*/ 1512455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0909 w 1108363"/>
                <a:gd name="connsiteY0" fmla="*/ 2958143 h 2958143"/>
                <a:gd name="connsiteX1" fmla="*/ 611908 w 1108363"/>
                <a:gd name="connsiteY1" fmla="*/ 1549598 h 2958143"/>
                <a:gd name="connsiteX2" fmla="*/ 0 w 1108363"/>
                <a:gd name="connsiteY2" fmla="*/ 325780 h 2958143"/>
                <a:gd name="connsiteX3" fmla="*/ 785091 w 1108363"/>
                <a:gd name="connsiteY3" fmla="*/ 1133961 h 2958143"/>
                <a:gd name="connsiteX4" fmla="*/ 1085272 w 1108363"/>
                <a:gd name="connsiteY4" fmla="*/ 37143 h 2958143"/>
                <a:gd name="connsiteX5" fmla="*/ 1108363 w 1108363"/>
                <a:gd name="connsiteY5" fmla="*/ 2958143 h 2958143"/>
                <a:gd name="connsiteX6" fmla="*/ 230909 w 1108363"/>
                <a:gd name="connsiteY6" fmla="*/ 2958143 h 2958143"/>
                <a:gd name="connsiteX0" fmla="*/ 230909 w 1108363"/>
                <a:gd name="connsiteY0" fmla="*/ 2966940 h 2966940"/>
                <a:gd name="connsiteX1" fmla="*/ 611908 w 1108363"/>
                <a:gd name="connsiteY1" fmla="*/ 1558395 h 2966940"/>
                <a:gd name="connsiteX2" fmla="*/ 0 w 1108363"/>
                <a:gd name="connsiteY2" fmla="*/ 334577 h 2966940"/>
                <a:gd name="connsiteX3" fmla="*/ 785091 w 1108363"/>
                <a:gd name="connsiteY3" fmla="*/ 1142758 h 2966940"/>
                <a:gd name="connsiteX4" fmla="*/ 1085272 w 1108363"/>
                <a:gd name="connsiteY4" fmla="*/ 45940 h 2966940"/>
                <a:gd name="connsiteX5" fmla="*/ 1108363 w 1108363"/>
                <a:gd name="connsiteY5" fmla="*/ 2966940 h 2966940"/>
                <a:gd name="connsiteX6" fmla="*/ 230909 w 1108363"/>
                <a:gd name="connsiteY6" fmla="*/ 2966940 h 2966940"/>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09637 h 3209637"/>
                <a:gd name="connsiteX1" fmla="*/ 611908 w 1327727"/>
                <a:gd name="connsiteY1" fmla="*/ 1801092 h 3209637"/>
                <a:gd name="connsiteX2" fmla="*/ 0 w 1327727"/>
                <a:gd name="connsiteY2" fmla="*/ 577274 h 3209637"/>
                <a:gd name="connsiteX3" fmla="*/ 785091 w 1327727"/>
                <a:gd name="connsiteY3" fmla="*/ 1385455 h 3209637"/>
                <a:gd name="connsiteX4" fmla="*/ 1327727 w 1327727"/>
                <a:gd name="connsiteY4" fmla="*/ 0 h 3209637"/>
                <a:gd name="connsiteX5" fmla="*/ 1108363 w 1327727"/>
                <a:gd name="connsiteY5" fmla="*/ 3209637 h 3209637"/>
                <a:gd name="connsiteX6" fmla="*/ 230909 w 1327727"/>
                <a:gd name="connsiteY6" fmla="*/ 3209637 h 3209637"/>
                <a:gd name="connsiteX0" fmla="*/ 292002 w 1388820"/>
                <a:gd name="connsiteY0" fmla="*/ 3209637 h 3209637"/>
                <a:gd name="connsiteX1" fmla="*/ 673001 w 1388820"/>
                <a:gd name="connsiteY1" fmla="*/ 1801092 h 3209637"/>
                <a:gd name="connsiteX2" fmla="*/ 121129 w 1388820"/>
                <a:gd name="connsiteY2" fmla="*/ 702541 h 3209637"/>
                <a:gd name="connsiteX3" fmla="*/ 61093 w 1388820"/>
                <a:gd name="connsiteY3" fmla="*/ 577274 h 3209637"/>
                <a:gd name="connsiteX4" fmla="*/ 846184 w 1388820"/>
                <a:gd name="connsiteY4" fmla="*/ 1385455 h 3209637"/>
                <a:gd name="connsiteX5" fmla="*/ 1388820 w 1388820"/>
                <a:gd name="connsiteY5" fmla="*/ 0 h 3209637"/>
                <a:gd name="connsiteX6" fmla="*/ 1169456 w 1388820"/>
                <a:gd name="connsiteY6" fmla="*/ 3209637 h 3209637"/>
                <a:gd name="connsiteX7" fmla="*/ 292002 w 1388820"/>
                <a:gd name="connsiteY7" fmla="*/ 3209637 h 3209637"/>
                <a:gd name="connsiteX0" fmla="*/ 325077 w 1421895"/>
                <a:gd name="connsiteY0" fmla="*/ 3209637 h 3209637"/>
                <a:gd name="connsiteX1" fmla="*/ 706076 w 1421895"/>
                <a:gd name="connsiteY1" fmla="*/ 1801092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02147 w 1398965"/>
                <a:gd name="connsiteY0" fmla="*/ 3209637 h 3209637"/>
                <a:gd name="connsiteX1" fmla="*/ 625419 w 1398965"/>
                <a:gd name="connsiteY1" fmla="*/ 1905001 h 3209637"/>
                <a:gd name="connsiteX2" fmla="*/ 50456 w 1398965"/>
                <a:gd name="connsiteY2" fmla="*/ 656360 h 3209637"/>
                <a:gd name="connsiteX3" fmla="*/ 71238 w 1398965"/>
                <a:gd name="connsiteY3" fmla="*/ 577274 h 3209637"/>
                <a:gd name="connsiteX4" fmla="*/ 856329 w 1398965"/>
                <a:gd name="connsiteY4" fmla="*/ 1385455 h 3209637"/>
                <a:gd name="connsiteX5" fmla="*/ 1398965 w 1398965"/>
                <a:gd name="connsiteY5" fmla="*/ 0 h 3209637"/>
                <a:gd name="connsiteX6" fmla="*/ 1179601 w 1398965"/>
                <a:gd name="connsiteY6" fmla="*/ 3209637 h 3209637"/>
                <a:gd name="connsiteX7" fmla="*/ 302147 w 1398965"/>
                <a:gd name="connsiteY7" fmla="*/ 3209637 h 3209637"/>
                <a:gd name="connsiteX0" fmla="*/ 275904 w 1372722"/>
                <a:gd name="connsiteY0" fmla="*/ 3209637 h 3209637"/>
                <a:gd name="connsiteX1" fmla="*/ 599176 w 1372722"/>
                <a:gd name="connsiteY1" fmla="*/ 1905001 h 3209637"/>
                <a:gd name="connsiteX2" fmla="*/ 24213 w 1372722"/>
                <a:gd name="connsiteY2" fmla="*/ 656360 h 3209637"/>
                <a:gd name="connsiteX3" fmla="*/ 44995 w 1372722"/>
                <a:gd name="connsiteY3" fmla="*/ 577274 h 3209637"/>
                <a:gd name="connsiteX4" fmla="*/ 830086 w 1372722"/>
                <a:gd name="connsiteY4" fmla="*/ 1385455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75904 w 1372722"/>
                <a:gd name="connsiteY0" fmla="*/ 3209637 h 3209637"/>
                <a:gd name="connsiteX1" fmla="*/ 554352 w 1372722"/>
                <a:gd name="connsiteY1" fmla="*/ 1919942 h 3209637"/>
                <a:gd name="connsiteX2" fmla="*/ 24213 w 1372722"/>
                <a:gd name="connsiteY2" fmla="*/ 656360 h 3209637"/>
                <a:gd name="connsiteX3" fmla="*/ 44995 w 1372722"/>
                <a:gd name="connsiteY3" fmla="*/ 577274 h 3209637"/>
                <a:gd name="connsiteX4" fmla="*/ 830086 w 1372722"/>
                <a:gd name="connsiteY4" fmla="*/ 1385455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75904 w 1372722"/>
                <a:gd name="connsiteY0" fmla="*/ 3209637 h 3209637"/>
                <a:gd name="connsiteX1" fmla="*/ 554352 w 1372722"/>
                <a:gd name="connsiteY1" fmla="*/ 1919942 h 3209637"/>
                <a:gd name="connsiteX2" fmla="*/ 24213 w 1372722"/>
                <a:gd name="connsiteY2" fmla="*/ 656360 h 3209637"/>
                <a:gd name="connsiteX3" fmla="*/ 44995 w 1372722"/>
                <a:gd name="connsiteY3" fmla="*/ 577274 h 3209637"/>
                <a:gd name="connsiteX4" fmla="*/ 882380 w 1372722"/>
                <a:gd name="connsiteY4" fmla="*/ 1310749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65792 w 1362610"/>
                <a:gd name="connsiteY0" fmla="*/ 3209637 h 3209637"/>
                <a:gd name="connsiteX1" fmla="*/ 544240 w 1362610"/>
                <a:gd name="connsiteY1" fmla="*/ 1919942 h 3209637"/>
                <a:gd name="connsiteX2" fmla="*/ 14101 w 1362610"/>
                <a:gd name="connsiteY2" fmla="*/ 656360 h 3209637"/>
                <a:gd name="connsiteX3" fmla="*/ 79707 w 1362610"/>
                <a:gd name="connsiteY3" fmla="*/ 577274 h 3209637"/>
                <a:gd name="connsiteX4" fmla="*/ 872268 w 1362610"/>
                <a:gd name="connsiteY4" fmla="*/ 1310749 h 3209637"/>
                <a:gd name="connsiteX5" fmla="*/ 1362610 w 1362610"/>
                <a:gd name="connsiteY5" fmla="*/ 0 h 3209637"/>
                <a:gd name="connsiteX6" fmla="*/ 1143246 w 1362610"/>
                <a:gd name="connsiteY6" fmla="*/ 3209637 h 3209637"/>
                <a:gd name="connsiteX7" fmla="*/ 265792 w 1362610"/>
                <a:gd name="connsiteY7" fmla="*/ 3209637 h 3209637"/>
                <a:gd name="connsiteX0" fmla="*/ 334398 w 1431216"/>
                <a:gd name="connsiteY0" fmla="*/ 3209637 h 3209637"/>
                <a:gd name="connsiteX1" fmla="*/ 612846 w 1431216"/>
                <a:gd name="connsiteY1" fmla="*/ 1919942 h 3209637"/>
                <a:gd name="connsiteX2" fmla="*/ 8001 w 1431216"/>
                <a:gd name="connsiteY2" fmla="*/ 813242 h 3209637"/>
                <a:gd name="connsiteX3" fmla="*/ 148313 w 1431216"/>
                <a:gd name="connsiteY3" fmla="*/ 577274 h 3209637"/>
                <a:gd name="connsiteX4" fmla="*/ 940874 w 1431216"/>
                <a:gd name="connsiteY4" fmla="*/ 1310749 h 3209637"/>
                <a:gd name="connsiteX5" fmla="*/ 1431216 w 1431216"/>
                <a:gd name="connsiteY5" fmla="*/ 0 h 3209637"/>
                <a:gd name="connsiteX6" fmla="*/ 1211852 w 1431216"/>
                <a:gd name="connsiteY6" fmla="*/ 3209637 h 3209637"/>
                <a:gd name="connsiteX7" fmla="*/ 334398 w 1431216"/>
                <a:gd name="connsiteY7" fmla="*/ 3209637 h 3209637"/>
                <a:gd name="connsiteX0" fmla="*/ 334398 w 1431216"/>
                <a:gd name="connsiteY0" fmla="*/ 3209637 h 3209637"/>
                <a:gd name="connsiteX1" fmla="*/ 612846 w 1431216"/>
                <a:gd name="connsiteY1" fmla="*/ 1919942 h 3209637"/>
                <a:gd name="connsiteX2" fmla="*/ 8001 w 1431216"/>
                <a:gd name="connsiteY2" fmla="*/ 813242 h 3209637"/>
                <a:gd name="connsiteX3" fmla="*/ 148313 w 1431216"/>
                <a:gd name="connsiteY3" fmla="*/ 577274 h 3209637"/>
                <a:gd name="connsiteX4" fmla="*/ 940874 w 1431216"/>
                <a:gd name="connsiteY4" fmla="*/ 1310749 h 3209637"/>
                <a:gd name="connsiteX5" fmla="*/ 1431216 w 1431216"/>
                <a:gd name="connsiteY5" fmla="*/ 0 h 3209637"/>
                <a:gd name="connsiteX6" fmla="*/ 1211852 w 1431216"/>
                <a:gd name="connsiteY6" fmla="*/ 3209637 h 3209637"/>
                <a:gd name="connsiteX7" fmla="*/ 334398 w 1431216"/>
                <a:gd name="connsiteY7" fmla="*/ 3209637 h 3209637"/>
                <a:gd name="connsiteX0" fmla="*/ 344405 w 1441223"/>
                <a:gd name="connsiteY0" fmla="*/ 3209637 h 3209637"/>
                <a:gd name="connsiteX1" fmla="*/ 622853 w 1441223"/>
                <a:gd name="connsiteY1" fmla="*/ 1919942 h 3209637"/>
                <a:gd name="connsiteX2" fmla="*/ 18008 w 1441223"/>
                <a:gd name="connsiteY2" fmla="*/ 813242 h 3209637"/>
                <a:gd name="connsiteX3" fmla="*/ 61203 w 1441223"/>
                <a:gd name="connsiteY3" fmla="*/ 771509 h 3209637"/>
                <a:gd name="connsiteX4" fmla="*/ 950881 w 1441223"/>
                <a:gd name="connsiteY4" fmla="*/ 1310749 h 3209637"/>
                <a:gd name="connsiteX5" fmla="*/ 1441223 w 1441223"/>
                <a:gd name="connsiteY5" fmla="*/ 0 h 3209637"/>
                <a:gd name="connsiteX6" fmla="*/ 1221859 w 1441223"/>
                <a:gd name="connsiteY6" fmla="*/ 3209637 h 3209637"/>
                <a:gd name="connsiteX7" fmla="*/ 344405 w 1441223"/>
                <a:gd name="connsiteY7" fmla="*/ 3209637 h 3209637"/>
                <a:gd name="connsiteX0" fmla="*/ 344405 w 1441223"/>
                <a:gd name="connsiteY0" fmla="*/ 3209637 h 3209637"/>
                <a:gd name="connsiteX1" fmla="*/ 622853 w 1441223"/>
                <a:gd name="connsiteY1" fmla="*/ 1919942 h 3209637"/>
                <a:gd name="connsiteX2" fmla="*/ 18008 w 1441223"/>
                <a:gd name="connsiteY2" fmla="*/ 813242 h 3209637"/>
                <a:gd name="connsiteX3" fmla="*/ 61203 w 1441223"/>
                <a:gd name="connsiteY3" fmla="*/ 771509 h 3209637"/>
                <a:gd name="connsiteX4" fmla="*/ 950881 w 1441223"/>
                <a:gd name="connsiteY4" fmla="*/ 1310749 h 3209637"/>
                <a:gd name="connsiteX5" fmla="*/ 1441223 w 1441223"/>
                <a:gd name="connsiteY5" fmla="*/ 0 h 3209637"/>
                <a:gd name="connsiteX6" fmla="*/ 1221859 w 1441223"/>
                <a:gd name="connsiteY6" fmla="*/ 3209637 h 3209637"/>
                <a:gd name="connsiteX7" fmla="*/ 344405 w 1441223"/>
                <a:gd name="connsiteY7" fmla="*/ 3209637 h 3209637"/>
                <a:gd name="connsiteX0" fmla="*/ 344405 w 1635459"/>
                <a:gd name="connsiteY0" fmla="*/ 2918284 h 2918284"/>
                <a:gd name="connsiteX1" fmla="*/ 622853 w 1635459"/>
                <a:gd name="connsiteY1" fmla="*/ 1628589 h 2918284"/>
                <a:gd name="connsiteX2" fmla="*/ 18008 w 1635459"/>
                <a:gd name="connsiteY2" fmla="*/ 521889 h 2918284"/>
                <a:gd name="connsiteX3" fmla="*/ 61203 w 1635459"/>
                <a:gd name="connsiteY3" fmla="*/ 480156 h 2918284"/>
                <a:gd name="connsiteX4" fmla="*/ 950881 w 1635459"/>
                <a:gd name="connsiteY4" fmla="*/ 1019396 h 2918284"/>
                <a:gd name="connsiteX5" fmla="*/ 1635459 w 1635459"/>
                <a:gd name="connsiteY5" fmla="*/ 0 h 2918284"/>
                <a:gd name="connsiteX6" fmla="*/ 1221859 w 1635459"/>
                <a:gd name="connsiteY6" fmla="*/ 2918284 h 2918284"/>
                <a:gd name="connsiteX7" fmla="*/ 344405 w 1635459"/>
                <a:gd name="connsiteY7" fmla="*/ 2918284 h 2918284"/>
                <a:gd name="connsiteX0" fmla="*/ 344405 w 1680880"/>
                <a:gd name="connsiteY0" fmla="*/ 3063766 h 3063766"/>
                <a:gd name="connsiteX1" fmla="*/ 622853 w 1680880"/>
                <a:gd name="connsiteY1" fmla="*/ 1774071 h 3063766"/>
                <a:gd name="connsiteX2" fmla="*/ 18008 w 1680880"/>
                <a:gd name="connsiteY2" fmla="*/ 667371 h 3063766"/>
                <a:gd name="connsiteX3" fmla="*/ 61203 w 1680880"/>
                <a:gd name="connsiteY3" fmla="*/ 625638 h 3063766"/>
                <a:gd name="connsiteX4" fmla="*/ 950881 w 1680880"/>
                <a:gd name="connsiteY4" fmla="*/ 1164878 h 3063766"/>
                <a:gd name="connsiteX5" fmla="*/ 1635459 w 1680880"/>
                <a:gd name="connsiteY5" fmla="*/ 145482 h 3063766"/>
                <a:gd name="connsiteX6" fmla="*/ 1573250 w 1680880"/>
                <a:gd name="connsiteY6" fmla="*/ 324402 h 3063766"/>
                <a:gd name="connsiteX7" fmla="*/ 1221859 w 1680880"/>
                <a:gd name="connsiteY7" fmla="*/ 3063766 h 3063766"/>
                <a:gd name="connsiteX8" fmla="*/ 344405 w 1680880"/>
                <a:gd name="connsiteY8" fmla="*/ 3063766 h 3063766"/>
                <a:gd name="connsiteX0" fmla="*/ 344405 w 1748213"/>
                <a:gd name="connsiteY0" fmla="*/ 3149622 h 3149622"/>
                <a:gd name="connsiteX1" fmla="*/ 622853 w 1748213"/>
                <a:gd name="connsiteY1" fmla="*/ 1859927 h 3149622"/>
                <a:gd name="connsiteX2" fmla="*/ 18008 w 1748213"/>
                <a:gd name="connsiteY2" fmla="*/ 753227 h 3149622"/>
                <a:gd name="connsiteX3" fmla="*/ 61203 w 1748213"/>
                <a:gd name="connsiteY3" fmla="*/ 711494 h 3149622"/>
                <a:gd name="connsiteX4" fmla="*/ 950881 w 1748213"/>
                <a:gd name="connsiteY4" fmla="*/ 1250734 h 3149622"/>
                <a:gd name="connsiteX5" fmla="*/ 1635459 w 1748213"/>
                <a:gd name="connsiteY5" fmla="*/ 231338 h 3149622"/>
                <a:gd name="connsiteX6" fmla="*/ 1715191 w 1748213"/>
                <a:gd name="connsiteY6" fmla="*/ 260847 h 3149622"/>
                <a:gd name="connsiteX7" fmla="*/ 1221859 w 1748213"/>
                <a:gd name="connsiteY7" fmla="*/ 3149622 h 3149622"/>
                <a:gd name="connsiteX8" fmla="*/ 344405 w 1748213"/>
                <a:gd name="connsiteY8" fmla="*/ 3149622 h 3149622"/>
                <a:gd name="connsiteX0" fmla="*/ 344405 w 1734934"/>
                <a:gd name="connsiteY0" fmla="*/ 2990413 h 2990413"/>
                <a:gd name="connsiteX1" fmla="*/ 622853 w 1734934"/>
                <a:gd name="connsiteY1" fmla="*/ 1700718 h 2990413"/>
                <a:gd name="connsiteX2" fmla="*/ 18008 w 1734934"/>
                <a:gd name="connsiteY2" fmla="*/ 594018 h 2990413"/>
                <a:gd name="connsiteX3" fmla="*/ 61203 w 1734934"/>
                <a:gd name="connsiteY3" fmla="*/ 552285 h 2990413"/>
                <a:gd name="connsiteX4" fmla="*/ 950881 w 1734934"/>
                <a:gd name="connsiteY4" fmla="*/ 1091525 h 2990413"/>
                <a:gd name="connsiteX5" fmla="*/ 1635459 w 1734934"/>
                <a:gd name="connsiteY5" fmla="*/ 72129 h 2990413"/>
                <a:gd name="connsiteX6" fmla="*/ 1715191 w 1734934"/>
                <a:gd name="connsiteY6" fmla="*/ 101638 h 2990413"/>
                <a:gd name="connsiteX7" fmla="*/ 1221859 w 1734934"/>
                <a:gd name="connsiteY7" fmla="*/ 2990413 h 2990413"/>
                <a:gd name="connsiteX8" fmla="*/ 344405 w 1734934"/>
                <a:gd name="connsiteY8" fmla="*/ 2990413 h 2990413"/>
                <a:gd name="connsiteX0" fmla="*/ 344405 w 1734934"/>
                <a:gd name="connsiteY0" fmla="*/ 2990413 h 2990413"/>
                <a:gd name="connsiteX1" fmla="*/ 622853 w 1734934"/>
                <a:gd name="connsiteY1" fmla="*/ 1700718 h 2990413"/>
                <a:gd name="connsiteX2" fmla="*/ 18008 w 1734934"/>
                <a:gd name="connsiteY2" fmla="*/ 594018 h 2990413"/>
                <a:gd name="connsiteX3" fmla="*/ 61203 w 1734934"/>
                <a:gd name="connsiteY3" fmla="*/ 552285 h 2990413"/>
                <a:gd name="connsiteX4" fmla="*/ 950881 w 1734934"/>
                <a:gd name="connsiteY4" fmla="*/ 1091525 h 2990413"/>
                <a:gd name="connsiteX5" fmla="*/ 1635459 w 1734934"/>
                <a:gd name="connsiteY5" fmla="*/ 72129 h 2990413"/>
                <a:gd name="connsiteX6" fmla="*/ 1715191 w 1734934"/>
                <a:gd name="connsiteY6" fmla="*/ 101638 h 2990413"/>
                <a:gd name="connsiteX7" fmla="*/ 1221859 w 1734934"/>
                <a:gd name="connsiteY7" fmla="*/ 2990413 h 2990413"/>
                <a:gd name="connsiteX8" fmla="*/ 344405 w 1734934"/>
                <a:gd name="connsiteY8" fmla="*/ 2990413 h 2990413"/>
                <a:gd name="connsiteX0" fmla="*/ 344405 w 1726118"/>
                <a:gd name="connsiteY0" fmla="*/ 2977317 h 2977317"/>
                <a:gd name="connsiteX1" fmla="*/ 622853 w 1726118"/>
                <a:gd name="connsiteY1" fmla="*/ 1687622 h 2977317"/>
                <a:gd name="connsiteX2" fmla="*/ 18008 w 1726118"/>
                <a:gd name="connsiteY2" fmla="*/ 580922 h 2977317"/>
                <a:gd name="connsiteX3" fmla="*/ 61203 w 1726118"/>
                <a:gd name="connsiteY3" fmla="*/ 539189 h 2977317"/>
                <a:gd name="connsiteX4" fmla="*/ 950881 w 1726118"/>
                <a:gd name="connsiteY4" fmla="*/ 1078429 h 2977317"/>
                <a:gd name="connsiteX5" fmla="*/ 1635459 w 1726118"/>
                <a:gd name="connsiteY5" fmla="*/ 59033 h 2977317"/>
                <a:gd name="connsiteX6" fmla="*/ 1715191 w 1726118"/>
                <a:gd name="connsiteY6" fmla="*/ 88542 h 2977317"/>
                <a:gd name="connsiteX7" fmla="*/ 1221859 w 1726118"/>
                <a:gd name="connsiteY7" fmla="*/ 2977317 h 2977317"/>
                <a:gd name="connsiteX8" fmla="*/ 344405 w 1726118"/>
                <a:gd name="connsiteY8" fmla="*/ 2977317 h 2977317"/>
                <a:gd name="connsiteX0" fmla="*/ 344405 w 1726118"/>
                <a:gd name="connsiteY0" fmla="*/ 2977317 h 2977317"/>
                <a:gd name="connsiteX1" fmla="*/ 622853 w 1726118"/>
                <a:gd name="connsiteY1" fmla="*/ 1687622 h 2977317"/>
                <a:gd name="connsiteX2" fmla="*/ 18008 w 1726118"/>
                <a:gd name="connsiteY2" fmla="*/ 580922 h 2977317"/>
                <a:gd name="connsiteX3" fmla="*/ 61203 w 1726118"/>
                <a:gd name="connsiteY3" fmla="*/ 539189 h 2977317"/>
                <a:gd name="connsiteX4" fmla="*/ 950881 w 1726118"/>
                <a:gd name="connsiteY4" fmla="*/ 1078429 h 2977317"/>
                <a:gd name="connsiteX5" fmla="*/ 1635459 w 1726118"/>
                <a:gd name="connsiteY5" fmla="*/ 59033 h 2977317"/>
                <a:gd name="connsiteX6" fmla="*/ 1715191 w 1726118"/>
                <a:gd name="connsiteY6" fmla="*/ 88542 h 2977317"/>
                <a:gd name="connsiteX7" fmla="*/ 1221859 w 1726118"/>
                <a:gd name="connsiteY7" fmla="*/ 2977317 h 2977317"/>
                <a:gd name="connsiteX8" fmla="*/ 344405 w 1726118"/>
                <a:gd name="connsiteY8" fmla="*/ 2977317 h 2977317"/>
                <a:gd name="connsiteX0" fmla="*/ 344405 w 1720722"/>
                <a:gd name="connsiteY0" fmla="*/ 2971540 h 2971540"/>
                <a:gd name="connsiteX1" fmla="*/ 622853 w 1720722"/>
                <a:gd name="connsiteY1" fmla="*/ 1681845 h 2971540"/>
                <a:gd name="connsiteX2" fmla="*/ 18008 w 1720722"/>
                <a:gd name="connsiteY2" fmla="*/ 575145 h 2971540"/>
                <a:gd name="connsiteX3" fmla="*/ 61203 w 1720722"/>
                <a:gd name="connsiteY3" fmla="*/ 533412 h 2971540"/>
                <a:gd name="connsiteX4" fmla="*/ 950881 w 1720722"/>
                <a:gd name="connsiteY4" fmla="*/ 1072652 h 2971540"/>
                <a:gd name="connsiteX5" fmla="*/ 1635459 w 1720722"/>
                <a:gd name="connsiteY5" fmla="*/ 53256 h 2971540"/>
                <a:gd name="connsiteX6" fmla="*/ 1715191 w 1720722"/>
                <a:gd name="connsiteY6" fmla="*/ 82765 h 2971540"/>
                <a:gd name="connsiteX7" fmla="*/ 1221859 w 1720722"/>
                <a:gd name="connsiteY7" fmla="*/ 2971540 h 2971540"/>
                <a:gd name="connsiteX8" fmla="*/ 344405 w 1720722"/>
                <a:gd name="connsiteY8" fmla="*/ 2971540 h 2971540"/>
                <a:gd name="connsiteX0" fmla="*/ 344405 w 1720282"/>
                <a:gd name="connsiteY0" fmla="*/ 2948400 h 2948400"/>
                <a:gd name="connsiteX1" fmla="*/ 622853 w 1720282"/>
                <a:gd name="connsiteY1" fmla="*/ 1658705 h 2948400"/>
                <a:gd name="connsiteX2" fmla="*/ 18008 w 1720282"/>
                <a:gd name="connsiteY2" fmla="*/ 552005 h 2948400"/>
                <a:gd name="connsiteX3" fmla="*/ 61203 w 1720282"/>
                <a:gd name="connsiteY3" fmla="*/ 510272 h 2948400"/>
                <a:gd name="connsiteX4" fmla="*/ 950881 w 1720282"/>
                <a:gd name="connsiteY4" fmla="*/ 1049512 h 2948400"/>
                <a:gd name="connsiteX5" fmla="*/ 1635459 w 1720282"/>
                <a:gd name="connsiteY5" fmla="*/ 30116 h 2948400"/>
                <a:gd name="connsiteX6" fmla="*/ 1715191 w 1720282"/>
                <a:gd name="connsiteY6" fmla="*/ 59625 h 2948400"/>
                <a:gd name="connsiteX7" fmla="*/ 1221859 w 1720282"/>
                <a:gd name="connsiteY7" fmla="*/ 2948400 h 2948400"/>
                <a:gd name="connsiteX8" fmla="*/ 344405 w 1720282"/>
                <a:gd name="connsiteY8" fmla="*/ 2948400 h 2948400"/>
                <a:gd name="connsiteX0" fmla="*/ 344405 w 1720282"/>
                <a:gd name="connsiteY0" fmla="*/ 2948400 h 2948400"/>
                <a:gd name="connsiteX1" fmla="*/ 622853 w 1720282"/>
                <a:gd name="connsiteY1" fmla="*/ 1658705 h 2948400"/>
                <a:gd name="connsiteX2" fmla="*/ 18008 w 1720282"/>
                <a:gd name="connsiteY2" fmla="*/ 552005 h 2948400"/>
                <a:gd name="connsiteX3" fmla="*/ 61203 w 1720282"/>
                <a:gd name="connsiteY3" fmla="*/ 510272 h 2948400"/>
                <a:gd name="connsiteX4" fmla="*/ 950881 w 1720282"/>
                <a:gd name="connsiteY4" fmla="*/ 1049512 h 2948400"/>
                <a:gd name="connsiteX5" fmla="*/ 1635459 w 1720282"/>
                <a:gd name="connsiteY5" fmla="*/ 30116 h 2948400"/>
                <a:gd name="connsiteX6" fmla="*/ 1715191 w 1720282"/>
                <a:gd name="connsiteY6" fmla="*/ 59625 h 2948400"/>
                <a:gd name="connsiteX7" fmla="*/ 1221859 w 1720282"/>
                <a:gd name="connsiteY7" fmla="*/ 2948400 h 2948400"/>
                <a:gd name="connsiteX8" fmla="*/ 344405 w 1720282"/>
                <a:gd name="connsiteY8" fmla="*/ 2948400 h 2948400"/>
                <a:gd name="connsiteX0" fmla="*/ 344405 w 1924783"/>
                <a:gd name="connsiteY0" fmla="*/ 2954030 h 2954030"/>
                <a:gd name="connsiteX1" fmla="*/ 622853 w 1924783"/>
                <a:gd name="connsiteY1" fmla="*/ 1664335 h 2954030"/>
                <a:gd name="connsiteX2" fmla="*/ 18008 w 1924783"/>
                <a:gd name="connsiteY2" fmla="*/ 557635 h 2954030"/>
                <a:gd name="connsiteX3" fmla="*/ 61203 w 1924783"/>
                <a:gd name="connsiteY3" fmla="*/ 515902 h 2954030"/>
                <a:gd name="connsiteX4" fmla="*/ 950881 w 1924783"/>
                <a:gd name="connsiteY4" fmla="*/ 1055142 h 2954030"/>
                <a:gd name="connsiteX5" fmla="*/ 1635459 w 1924783"/>
                <a:gd name="connsiteY5" fmla="*/ 35746 h 2954030"/>
                <a:gd name="connsiteX6" fmla="*/ 1923290 w 1924783"/>
                <a:gd name="connsiteY6" fmla="*/ 49157 h 2954030"/>
                <a:gd name="connsiteX7" fmla="*/ 1221859 w 1924783"/>
                <a:gd name="connsiteY7" fmla="*/ 2954030 h 2954030"/>
                <a:gd name="connsiteX8" fmla="*/ 344405 w 1924783"/>
                <a:gd name="connsiteY8" fmla="*/ 2954030 h 2954030"/>
                <a:gd name="connsiteX0" fmla="*/ 344405 w 1925150"/>
                <a:gd name="connsiteY0" fmla="*/ 2995637 h 2995637"/>
                <a:gd name="connsiteX1" fmla="*/ 622853 w 1925150"/>
                <a:gd name="connsiteY1" fmla="*/ 1705942 h 2995637"/>
                <a:gd name="connsiteX2" fmla="*/ 18008 w 1925150"/>
                <a:gd name="connsiteY2" fmla="*/ 599242 h 2995637"/>
                <a:gd name="connsiteX3" fmla="*/ 61203 w 1925150"/>
                <a:gd name="connsiteY3" fmla="*/ 557509 h 2995637"/>
                <a:gd name="connsiteX4" fmla="*/ 950881 w 1925150"/>
                <a:gd name="connsiteY4" fmla="*/ 1096749 h 2995637"/>
                <a:gd name="connsiteX5" fmla="*/ 1693265 w 1925150"/>
                <a:gd name="connsiteY5" fmla="*/ 21005 h 2995637"/>
                <a:gd name="connsiteX6" fmla="*/ 1923290 w 1925150"/>
                <a:gd name="connsiteY6" fmla="*/ 90764 h 2995637"/>
                <a:gd name="connsiteX7" fmla="*/ 1221859 w 1925150"/>
                <a:gd name="connsiteY7" fmla="*/ 2995637 h 2995637"/>
                <a:gd name="connsiteX8" fmla="*/ 344405 w 1925150"/>
                <a:gd name="connsiteY8" fmla="*/ 2995637 h 2995637"/>
                <a:gd name="connsiteX0" fmla="*/ 344405 w 1932129"/>
                <a:gd name="connsiteY0" fmla="*/ 3001292 h 3001292"/>
                <a:gd name="connsiteX1" fmla="*/ 622853 w 1932129"/>
                <a:gd name="connsiteY1" fmla="*/ 1711597 h 3001292"/>
                <a:gd name="connsiteX2" fmla="*/ 18008 w 1932129"/>
                <a:gd name="connsiteY2" fmla="*/ 604897 h 3001292"/>
                <a:gd name="connsiteX3" fmla="*/ 61203 w 1932129"/>
                <a:gd name="connsiteY3" fmla="*/ 563164 h 3001292"/>
                <a:gd name="connsiteX4" fmla="*/ 950881 w 1932129"/>
                <a:gd name="connsiteY4" fmla="*/ 1102404 h 3001292"/>
                <a:gd name="connsiteX5" fmla="*/ 1693265 w 1932129"/>
                <a:gd name="connsiteY5" fmla="*/ 26660 h 3001292"/>
                <a:gd name="connsiteX6" fmla="*/ 1923290 w 1932129"/>
                <a:gd name="connsiteY6" fmla="*/ 96419 h 3001292"/>
                <a:gd name="connsiteX7" fmla="*/ 1221859 w 1932129"/>
                <a:gd name="connsiteY7" fmla="*/ 3001292 h 3001292"/>
                <a:gd name="connsiteX8" fmla="*/ 344405 w 1932129"/>
                <a:gd name="connsiteY8" fmla="*/ 3001292 h 3001292"/>
                <a:gd name="connsiteX0" fmla="*/ 344405 w 1932476"/>
                <a:gd name="connsiteY0" fmla="*/ 3026311 h 3026311"/>
                <a:gd name="connsiteX1" fmla="*/ 622853 w 1932476"/>
                <a:gd name="connsiteY1" fmla="*/ 1736616 h 3026311"/>
                <a:gd name="connsiteX2" fmla="*/ 18008 w 1932476"/>
                <a:gd name="connsiteY2" fmla="*/ 629916 h 3026311"/>
                <a:gd name="connsiteX3" fmla="*/ 61203 w 1932476"/>
                <a:gd name="connsiteY3" fmla="*/ 588183 h 3026311"/>
                <a:gd name="connsiteX4" fmla="*/ 950881 w 1932476"/>
                <a:gd name="connsiteY4" fmla="*/ 1127423 h 3026311"/>
                <a:gd name="connsiteX5" fmla="*/ 1693265 w 1932476"/>
                <a:gd name="connsiteY5" fmla="*/ 51679 h 3026311"/>
                <a:gd name="connsiteX6" fmla="*/ 1923290 w 1932476"/>
                <a:gd name="connsiteY6" fmla="*/ 121438 h 3026311"/>
                <a:gd name="connsiteX7" fmla="*/ 1221859 w 1932476"/>
                <a:gd name="connsiteY7" fmla="*/ 3026311 h 3026311"/>
                <a:gd name="connsiteX8" fmla="*/ 344405 w 1932476"/>
                <a:gd name="connsiteY8" fmla="*/ 3026311 h 3026311"/>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221859 w 1946230"/>
                <a:gd name="connsiteY7" fmla="*/ 3047363 h 3047363"/>
                <a:gd name="connsiteX8" fmla="*/ 344405 w 1946230"/>
                <a:gd name="connsiteY8" fmla="*/ 3047363 h 3047363"/>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603373 w 1946230"/>
                <a:gd name="connsiteY7" fmla="*/ 3047363 h 3047363"/>
                <a:gd name="connsiteX8" fmla="*/ 344405 w 1946230"/>
                <a:gd name="connsiteY8" fmla="*/ 3047363 h 3047363"/>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603373 w 1946230"/>
                <a:gd name="connsiteY7" fmla="*/ 3047363 h 3047363"/>
                <a:gd name="connsiteX8" fmla="*/ 344405 w 1946230"/>
                <a:gd name="connsiteY8" fmla="*/ 3047363 h 3047363"/>
                <a:gd name="connsiteX0" fmla="*/ 384023 w 1985848"/>
                <a:gd name="connsiteY0" fmla="*/ 3047363 h 3047363"/>
                <a:gd name="connsiteX1" fmla="*/ 662471 w 1985848"/>
                <a:gd name="connsiteY1" fmla="*/ 1757668 h 3047363"/>
                <a:gd name="connsiteX2" fmla="*/ 11378 w 1985848"/>
                <a:gd name="connsiteY2" fmla="*/ 723418 h 3047363"/>
                <a:gd name="connsiteX3" fmla="*/ 100821 w 1985848"/>
                <a:gd name="connsiteY3" fmla="*/ 609235 h 3047363"/>
                <a:gd name="connsiteX4" fmla="*/ 990499 w 1985848"/>
                <a:gd name="connsiteY4" fmla="*/ 1148475 h 3047363"/>
                <a:gd name="connsiteX5" fmla="*/ 1732883 w 1985848"/>
                <a:gd name="connsiteY5" fmla="*/ 72731 h 3047363"/>
                <a:gd name="connsiteX6" fmla="*/ 1962908 w 1985848"/>
                <a:gd name="connsiteY6" fmla="*/ 142490 h 3047363"/>
                <a:gd name="connsiteX7" fmla="*/ 1642991 w 1985848"/>
                <a:gd name="connsiteY7" fmla="*/ 3047363 h 3047363"/>
                <a:gd name="connsiteX8" fmla="*/ 384023 w 1985848"/>
                <a:gd name="connsiteY8" fmla="*/ 3047363 h 3047363"/>
                <a:gd name="connsiteX0" fmla="*/ 389577 w 1991402"/>
                <a:gd name="connsiteY0" fmla="*/ 3047363 h 3047363"/>
                <a:gd name="connsiteX1" fmla="*/ 668025 w 1991402"/>
                <a:gd name="connsiteY1" fmla="*/ 1757668 h 3047363"/>
                <a:gd name="connsiteX2" fmla="*/ 16932 w 1991402"/>
                <a:gd name="connsiteY2" fmla="*/ 723418 h 3047363"/>
                <a:gd name="connsiteX3" fmla="*/ 106375 w 1991402"/>
                <a:gd name="connsiteY3" fmla="*/ 609235 h 3047363"/>
                <a:gd name="connsiteX4" fmla="*/ 996053 w 1991402"/>
                <a:gd name="connsiteY4" fmla="*/ 1148475 h 3047363"/>
                <a:gd name="connsiteX5" fmla="*/ 1738437 w 1991402"/>
                <a:gd name="connsiteY5" fmla="*/ 72731 h 3047363"/>
                <a:gd name="connsiteX6" fmla="*/ 1968462 w 1991402"/>
                <a:gd name="connsiteY6" fmla="*/ 142490 h 3047363"/>
                <a:gd name="connsiteX7" fmla="*/ 1648545 w 1991402"/>
                <a:gd name="connsiteY7" fmla="*/ 3047363 h 3047363"/>
                <a:gd name="connsiteX8" fmla="*/ 389577 w 1991402"/>
                <a:gd name="connsiteY8" fmla="*/ 3047363 h 304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402" h="3047363">
                  <a:moveTo>
                    <a:pt x="389577" y="3047363"/>
                  </a:moveTo>
                  <a:cubicBezTo>
                    <a:pt x="607016" y="2697152"/>
                    <a:pt x="730132" y="2144992"/>
                    <a:pt x="668025" y="1757668"/>
                  </a:cubicBezTo>
                  <a:cubicBezTo>
                    <a:pt x="605918" y="1370344"/>
                    <a:pt x="81564" y="785447"/>
                    <a:pt x="16932" y="723418"/>
                  </a:cubicBezTo>
                  <a:cubicBezTo>
                    <a:pt x="-25288" y="676331"/>
                    <a:pt x="13995" y="540240"/>
                    <a:pt x="106375" y="609235"/>
                  </a:cubicBezTo>
                  <a:cubicBezTo>
                    <a:pt x="397954" y="886101"/>
                    <a:pt x="724043" y="1237892"/>
                    <a:pt x="996053" y="1148475"/>
                  </a:cubicBezTo>
                  <a:cubicBezTo>
                    <a:pt x="1268063" y="1059058"/>
                    <a:pt x="1634709" y="257633"/>
                    <a:pt x="1738437" y="72731"/>
                  </a:cubicBezTo>
                  <a:cubicBezTo>
                    <a:pt x="1786492" y="-41519"/>
                    <a:pt x="2073500" y="-23292"/>
                    <a:pt x="1968462" y="142490"/>
                  </a:cubicBezTo>
                  <a:cubicBezTo>
                    <a:pt x="1802412" y="471988"/>
                    <a:pt x="1010449" y="1596633"/>
                    <a:pt x="1648545" y="3047363"/>
                  </a:cubicBezTo>
                  <a:lnTo>
                    <a:pt x="389577" y="3047363"/>
                  </a:lnTo>
                  <a:close/>
                </a:path>
              </a:pathLst>
            </a:custGeom>
            <a:solidFill>
              <a:srgbClr val="4F5457"/>
            </a:solidFill>
            <a:ln w="31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6401" b="0" i="0" u="none" strike="noStrike" kern="1200" cap="none" spc="0" normalizeH="0" baseline="0" noProof="0">
                <a:ln>
                  <a:noFill/>
                </a:ln>
                <a:solidFill>
                  <a:srgbClr val="FFFFFF"/>
                </a:solidFill>
                <a:effectLst/>
                <a:uLnTx/>
                <a:uFillTx/>
                <a:latin typeface="Montserrat Light "/>
                <a:ea typeface="+mn-ea"/>
                <a:cs typeface="+mn-cs"/>
              </a:endParaRPr>
            </a:p>
          </p:txBody>
        </p:sp>
      </p:grpSp>
      <p:grpSp>
        <p:nvGrpSpPr>
          <p:cNvPr id="6" name="Group 5"/>
          <p:cNvGrpSpPr/>
          <p:nvPr/>
        </p:nvGrpSpPr>
        <p:grpSpPr>
          <a:xfrm>
            <a:off x="14431032" y="9960804"/>
            <a:ext cx="2710894" cy="3756789"/>
            <a:chOff x="7214593" y="4979825"/>
            <a:chExt cx="1355290" cy="1878177"/>
          </a:xfrm>
        </p:grpSpPr>
        <p:sp>
          <p:nvSpPr>
            <p:cNvPr id="41" name="Oval 40"/>
            <p:cNvSpPr/>
            <p:nvPr/>
          </p:nvSpPr>
          <p:spPr>
            <a:xfrm>
              <a:off x="7214593" y="4979825"/>
              <a:ext cx="1355290" cy="1355291"/>
            </a:xfrm>
            <a:prstGeom prst="ellipse">
              <a:avLst/>
            </a:prstGeom>
            <a:solidFill>
              <a:schemeClr val="accent5">
                <a:alpha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6401"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42" name="Freeform 41"/>
            <p:cNvSpPr/>
            <p:nvPr/>
          </p:nvSpPr>
          <p:spPr>
            <a:xfrm>
              <a:off x="7662088" y="5836374"/>
              <a:ext cx="464855" cy="1021628"/>
            </a:xfrm>
            <a:custGeom>
              <a:avLst/>
              <a:gdLst>
                <a:gd name="connsiteX0" fmla="*/ 230909 w 1108363"/>
                <a:gd name="connsiteY0" fmla="*/ 2921000 h 2921000"/>
                <a:gd name="connsiteX1" fmla="*/ 600363 w 1108363"/>
                <a:gd name="connsiteY1" fmla="*/ 1558637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0909 w 1108363"/>
                <a:gd name="connsiteY0" fmla="*/ 2921000 h 2921000"/>
                <a:gd name="connsiteX1" fmla="*/ 611908 w 1108363"/>
                <a:gd name="connsiteY1" fmla="*/ 1512455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1913 w 1109367"/>
                <a:gd name="connsiteY0" fmla="*/ 2921000 h 2921000"/>
                <a:gd name="connsiteX1" fmla="*/ 612912 w 1109367"/>
                <a:gd name="connsiteY1" fmla="*/ 1512455 h 2921000"/>
                <a:gd name="connsiteX2" fmla="*/ 1004 w 1109367"/>
                <a:gd name="connsiteY2" fmla="*/ 288637 h 2921000"/>
                <a:gd name="connsiteX3" fmla="*/ 786095 w 1109367"/>
                <a:gd name="connsiteY3" fmla="*/ 1096818 h 2921000"/>
                <a:gd name="connsiteX4" fmla="*/ 1086276 w 1109367"/>
                <a:gd name="connsiteY4" fmla="*/ 0 h 2921000"/>
                <a:gd name="connsiteX5" fmla="*/ 1109367 w 1109367"/>
                <a:gd name="connsiteY5" fmla="*/ 2921000 h 2921000"/>
                <a:gd name="connsiteX6" fmla="*/ 231913 w 1109367"/>
                <a:gd name="connsiteY6" fmla="*/ 2921000 h 2921000"/>
                <a:gd name="connsiteX0" fmla="*/ 231913 w 1109367"/>
                <a:gd name="connsiteY0" fmla="*/ 2921000 h 2921000"/>
                <a:gd name="connsiteX1" fmla="*/ 612912 w 1109367"/>
                <a:gd name="connsiteY1" fmla="*/ 1512455 h 2921000"/>
                <a:gd name="connsiteX2" fmla="*/ 1004 w 1109367"/>
                <a:gd name="connsiteY2" fmla="*/ 288637 h 2921000"/>
                <a:gd name="connsiteX3" fmla="*/ 786095 w 1109367"/>
                <a:gd name="connsiteY3" fmla="*/ 1096818 h 2921000"/>
                <a:gd name="connsiteX4" fmla="*/ 1086276 w 1109367"/>
                <a:gd name="connsiteY4" fmla="*/ 0 h 2921000"/>
                <a:gd name="connsiteX5" fmla="*/ 1109367 w 1109367"/>
                <a:gd name="connsiteY5" fmla="*/ 2921000 h 2921000"/>
                <a:gd name="connsiteX6" fmla="*/ 231913 w 1109367"/>
                <a:gd name="connsiteY6" fmla="*/ 2921000 h 2921000"/>
                <a:gd name="connsiteX0" fmla="*/ 230909 w 1108363"/>
                <a:gd name="connsiteY0" fmla="*/ 2921000 h 2921000"/>
                <a:gd name="connsiteX1" fmla="*/ 611908 w 1108363"/>
                <a:gd name="connsiteY1" fmla="*/ 1512455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0909 w 1108363"/>
                <a:gd name="connsiteY0" fmla="*/ 2958143 h 2958143"/>
                <a:gd name="connsiteX1" fmla="*/ 611908 w 1108363"/>
                <a:gd name="connsiteY1" fmla="*/ 1549598 h 2958143"/>
                <a:gd name="connsiteX2" fmla="*/ 0 w 1108363"/>
                <a:gd name="connsiteY2" fmla="*/ 325780 h 2958143"/>
                <a:gd name="connsiteX3" fmla="*/ 785091 w 1108363"/>
                <a:gd name="connsiteY3" fmla="*/ 1133961 h 2958143"/>
                <a:gd name="connsiteX4" fmla="*/ 1085272 w 1108363"/>
                <a:gd name="connsiteY4" fmla="*/ 37143 h 2958143"/>
                <a:gd name="connsiteX5" fmla="*/ 1108363 w 1108363"/>
                <a:gd name="connsiteY5" fmla="*/ 2958143 h 2958143"/>
                <a:gd name="connsiteX6" fmla="*/ 230909 w 1108363"/>
                <a:gd name="connsiteY6" fmla="*/ 2958143 h 2958143"/>
                <a:gd name="connsiteX0" fmla="*/ 230909 w 1108363"/>
                <a:gd name="connsiteY0" fmla="*/ 2966940 h 2966940"/>
                <a:gd name="connsiteX1" fmla="*/ 611908 w 1108363"/>
                <a:gd name="connsiteY1" fmla="*/ 1558395 h 2966940"/>
                <a:gd name="connsiteX2" fmla="*/ 0 w 1108363"/>
                <a:gd name="connsiteY2" fmla="*/ 334577 h 2966940"/>
                <a:gd name="connsiteX3" fmla="*/ 785091 w 1108363"/>
                <a:gd name="connsiteY3" fmla="*/ 1142758 h 2966940"/>
                <a:gd name="connsiteX4" fmla="*/ 1085272 w 1108363"/>
                <a:gd name="connsiteY4" fmla="*/ 45940 h 2966940"/>
                <a:gd name="connsiteX5" fmla="*/ 1108363 w 1108363"/>
                <a:gd name="connsiteY5" fmla="*/ 2966940 h 2966940"/>
                <a:gd name="connsiteX6" fmla="*/ 230909 w 1108363"/>
                <a:gd name="connsiteY6" fmla="*/ 2966940 h 2966940"/>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09637 h 3209637"/>
                <a:gd name="connsiteX1" fmla="*/ 611908 w 1327727"/>
                <a:gd name="connsiteY1" fmla="*/ 1801092 h 3209637"/>
                <a:gd name="connsiteX2" fmla="*/ 0 w 1327727"/>
                <a:gd name="connsiteY2" fmla="*/ 577274 h 3209637"/>
                <a:gd name="connsiteX3" fmla="*/ 785091 w 1327727"/>
                <a:gd name="connsiteY3" fmla="*/ 1385455 h 3209637"/>
                <a:gd name="connsiteX4" fmla="*/ 1327727 w 1327727"/>
                <a:gd name="connsiteY4" fmla="*/ 0 h 3209637"/>
                <a:gd name="connsiteX5" fmla="*/ 1108363 w 1327727"/>
                <a:gd name="connsiteY5" fmla="*/ 3209637 h 3209637"/>
                <a:gd name="connsiteX6" fmla="*/ 230909 w 1327727"/>
                <a:gd name="connsiteY6" fmla="*/ 3209637 h 3209637"/>
                <a:gd name="connsiteX0" fmla="*/ 292002 w 1388820"/>
                <a:gd name="connsiteY0" fmla="*/ 3209637 h 3209637"/>
                <a:gd name="connsiteX1" fmla="*/ 673001 w 1388820"/>
                <a:gd name="connsiteY1" fmla="*/ 1801092 h 3209637"/>
                <a:gd name="connsiteX2" fmla="*/ 121129 w 1388820"/>
                <a:gd name="connsiteY2" fmla="*/ 702541 h 3209637"/>
                <a:gd name="connsiteX3" fmla="*/ 61093 w 1388820"/>
                <a:gd name="connsiteY3" fmla="*/ 577274 h 3209637"/>
                <a:gd name="connsiteX4" fmla="*/ 846184 w 1388820"/>
                <a:gd name="connsiteY4" fmla="*/ 1385455 h 3209637"/>
                <a:gd name="connsiteX5" fmla="*/ 1388820 w 1388820"/>
                <a:gd name="connsiteY5" fmla="*/ 0 h 3209637"/>
                <a:gd name="connsiteX6" fmla="*/ 1169456 w 1388820"/>
                <a:gd name="connsiteY6" fmla="*/ 3209637 h 3209637"/>
                <a:gd name="connsiteX7" fmla="*/ 292002 w 1388820"/>
                <a:gd name="connsiteY7" fmla="*/ 3209637 h 3209637"/>
                <a:gd name="connsiteX0" fmla="*/ 325077 w 1421895"/>
                <a:gd name="connsiteY0" fmla="*/ 3209637 h 3209637"/>
                <a:gd name="connsiteX1" fmla="*/ 706076 w 1421895"/>
                <a:gd name="connsiteY1" fmla="*/ 1801092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02147 w 1398965"/>
                <a:gd name="connsiteY0" fmla="*/ 3209637 h 3209637"/>
                <a:gd name="connsiteX1" fmla="*/ 625419 w 1398965"/>
                <a:gd name="connsiteY1" fmla="*/ 1905001 h 3209637"/>
                <a:gd name="connsiteX2" fmla="*/ 50456 w 1398965"/>
                <a:gd name="connsiteY2" fmla="*/ 656360 h 3209637"/>
                <a:gd name="connsiteX3" fmla="*/ 71238 w 1398965"/>
                <a:gd name="connsiteY3" fmla="*/ 577274 h 3209637"/>
                <a:gd name="connsiteX4" fmla="*/ 856329 w 1398965"/>
                <a:gd name="connsiteY4" fmla="*/ 1385455 h 3209637"/>
                <a:gd name="connsiteX5" fmla="*/ 1398965 w 1398965"/>
                <a:gd name="connsiteY5" fmla="*/ 0 h 3209637"/>
                <a:gd name="connsiteX6" fmla="*/ 1179601 w 1398965"/>
                <a:gd name="connsiteY6" fmla="*/ 3209637 h 3209637"/>
                <a:gd name="connsiteX7" fmla="*/ 302147 w 1398965"/>
                <a:gd name="connsiteY7" fmla="*/ 3209637 h 3209637"/>
                <a:gd name="connsiteX0" fmla="*/ 275904 w 1372722"/>
                <a:gd name="connsiteY0" fmla="*/ 3209637 h 3209637"/>
                <a:gd name="connsiteX1" fmla="*/ 599176 w 1372722"/>
                <a:gd name="connsiteY1" fmla="*/ 1905001 h 3209637"/>
                <a:gd name="connsiteX2" fmla="*/ 24213 w 1372722"/>
                <a:gd name="connsiteY2" fmla="*/ 656360 h 3209637"/>
                <a:gd name="connsiteX3" fmla="*/ 44995 w 1372722"/>
                <a:gd name="connsiteY3" fmla="*/ 577274 h 3209637"/>
                <a:gd name="connsiteX4" fmla="*/ 830086 w 1372722"/>
                <a:gd name="connsiteY4" fmla="*/ 1385455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75904 w 1372722"/>
                <a:gd name="connsiteY0" fmla="*/ 3209637 h 3209637"/>
                <a:gd name="connsiteX1" fmla="*/ 554352 w 1372722"/>
                <a:gd name="connsiteY1" fmla="*/ 1919942 h 3209637"/>
                <a:gd name="connsiteX2" fmla="*/ 24213 w 1372722"/>
                <a:gd name="connsiteY2" fmla="*/ 656360 h 3209637"/>
                <a:gd name="connsiteX3" fmla="*/ 44995 w 1372722"/>
                <a:gd name="connsiteY3" fmla="*/ 577274 h 3209637"/>
                <a:gd name="connsiteX4" fmla="*/ 830086 w 1372722"/>
                <a:gd name="connsiteY4" fmla="*/ 1385455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75904 w 1372722"/>
                <a:gd name="connsiteY0" fmla="*/ 3209637 h 3209637"/>
                <a:gd name="connsiteX1" fmla="*/ 554352 w 1372722"/>
                <a:gd name="connsiteY1" fmla="*/ 1919942 h 3209637"/>
                <a:gd name="connsiteX2" fmla="*/ 24213 w 1372722"/>
                <a:gd name="connsiteY2" fmla="*/ 656360 h 3209637"/>
                <a:gd name="connsiteX3" fmla="*/ 44995 w 1372722"/>
                <a:gd name="connsiteY3" fmla="*/ 577274 h 3209637"/>
                <a:gd name="connsiteX4" fmla="*/ 882380 w 1372722"/>
                <a:gd name="connsiteY4" fmla="*/ 1310749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65792 w 1362610"/>
                <a:gd name="connsiteY0" fmla="*/ 3209637 h 3209637"/>
                <a:gd name="connsiteX1" fmla="*/ 544240 w 1362610"/>
                <a:gd name="connsiteY1" fmla="*/ 1919942 h 3209637"/>
                <a:gd name="connsiteX2" fmla="*/ 14101 w 1362610"/>
                <a:gd name="connsiteY2" fmla="*/ 656360 h 3209637"/>
                <a:gd name="connsiteX3" fmla="*/ 79707 w 1362610"/>
                <a:gd name="connsiteY3" fmla="*/ 577274 h 3209637"/>
                <a:gd name="connsiteX4" fmla="*/ 872268 w 1362610"/>
                <a:gd name="connsiteY4" fmla="*/ 1310749 h 3209637"/>
                <a:gd name="connsiteX5" fmla="*/ 1362610 w 1362610"/>
                <a:gd name="connsiteY5" fmla="*/ 0 h 3209637"/>
                <a:gd name="connsiteX6" fmla="*/ 1143246 w 1362610"/>
                <a:gd name="connsiteY6" fmla="*/ 3209637 h 3209637"/>
                <a:gd name="connsiteX7" fmla="*/ 265792 w 1362610"/>
                <a:gd name="connsiteY7" fmla="*/ 3209637 h 3209637"/>
                <a:gd name="connsiteX0" fmla="*/ 334398 w 1431216"/>
                <a:gd name="connsiteY0" fmla="*/ 3209637 h 3209637"/>
                <a:gd name="connsiteX1" fmla="*/ 612846 w 1431216"/>
                <a:gd name="connsiteY1" fmla="*/ 1919942 h 3209637"/>
                <a:gd name="connsiteX2" fmla="*/ 8001 w 1431216"/>
                <a:gd name="connsiteY2" fmla="*/ 813242 h 3209637"/>
                <a:gd name="connsiteX3" fmla="*/ 148313 w 1431216"/>
                <a:gd name="connsiteY3" fmla="*/ 577274 h 3209637"/>
                <a:gd name="connsiteX4" fmla="*/ 940874 w 1431216"/>
                <a:gd name="connsiteY4" fmla="*/ 1310749 h 3209637"/>
                <a:gd name="connsiteX5" fmla="*/ 1431216 w 1431216"/>
                <a:gd name="connsiteY5" fmla="*/ 0 h 3209637"/>
                <a:gd name="connsiteX6" fmla="*/ 1211852 w 1431216"/>
                <a:gd name="connsiteY6" fmla="*/ 3209637 h 3209637"/>
                <a:gd name="connsiteX7" fmla="*/ 334398 w 1431216"/>
                <a:gd name="connsiteY7" fmla="*/ 3209637 h 3209637"/>
                <a:gd name="connsiteX0" fmla="*/ 334398 w 1431216"/>
                <a:gd name="connsiteY0" fmla="*/ 3209637 h 3209637"/>
                <a:gd name="connsiteX1" fmla="*/ 612846 w 1431216"/>
                <a:gd name="connsiteY1" fmla="*/ 1919942 h 3209637"/>
                <a:gd name="connsiteX2" fmla="*/ 8001 w 1431216"/>
                <a:gd name="connsiteY2" fmla="*/ 813242 h 3209637"/>
                <a:gd name="connsiteX3" fmla="*/ 148313 w 1431216"/>
                <a:gd name="connsiteY3" fmla="*/ 577274 h 3209637"/>
                <a:gd name="connsiteX4" fmla="*/ 940874 w 1431216"/>
                <a:gd name="connsiteY4" fmla="*/ 1310749 h 3209637"/>
                <a:gd name="connsiteX5" fmla="*/ 1431216 w 1431216"/>
                <a:gd name="connsiteY5" fmla="*/ 0 h 3209637"/>
                <a:gd name="connsiteX6" fmla="*/ 1211852 w 1431216"/>
                <a:gd name="connsiteY6" fmla="*/ 3209637 h 3209637"/>
                <a:gd name="connsiteX7" fmla="*/ 334398 w 1431216"/>
                <a:gd name="connsiteY7" fmla="*/ 3209637 h 3209637"/>
                <a:gd name="connsiteX0" fmla="*/ 344405 w 1441223"/>
                <a:gd name="connsiteY0" fmla="*/ 3209637 h 3209637"/>
                <a:gd name="connsiteX1" fmla="*/ 622853 w 1441223"/>
                <a:gd name="connsiteY1" fmla="*/ 1919942 h 3209637"/>
                <a:gd name="connsiteX2" fmla="*/ 18008 w 1441223"/>
                <a:gd name="connsiteY2" fmla="*/ 813242 h 3209637"/>
                <a:gd name="connsiteX3" fmla="*/ 61203 w 1441223"/>
                <a:gd name="connsiteY3" fmla="*/ 771509 h 3209637"/>
                <a:gd name="connsiteX4" fmla="*/ 950881 w 1441223"/>
                <a:gd name="connsiteY4" fmla="*/ 1310749 h 3209637"/>
                <a:gd name="connsiteX5" fmla="*/ 1441223 w 1441223"/>
                <a:gd name="connsiteY5" fmla="*/ 0 h 3209637"/>
                <a:gd name="connsiteX6" fmla="*/ 1221859 w 1441223"/>
                <a:gd name="connsiteY6" fmla="*/ 3209637 h 3209637"/>
                <a:gd name="connsiteX7" fmla="*/ 344405 w 1441223"/>
                <a:gd name="connsiteY7" fmla="*/ 3209637 h 3209637"/>
                <a:gd name="connsiteX0" fmla="*/ 344405 w 1441223"/>
                <a:gd name="connsiteY0" fmla="*/ 3209637 h 3209637"/>
                <a:gd name="connsiteX1" fmla="*/ 622853 w 1441223"/>
                <a:gd name="connsiteY1" fmla="*/ 1919942 h 3209637"/>
                <a:gd name="connsiteX2" fmla="*/ 18008 w 1441223"/>
                <a:gd name="connsiteY2" fmla="*/ 813242 h 3209637"/>
                <a:gd name="connsiteX3" fmla="*/ 61203 w 1441223"/>
                <a:gd name="connsiteY3" fmla="*/ 771509 h 3209637"/>
                <a:gd name="connsiteX4" fmla="*/ 950881 w 1441223"/>
                <a:gd name="connsiteY4" fmla="*/ 1310749 h 3209637"/>
                <a:gd name="connsiteX5" fmla="*/ 1441223 w 1441223"/>
                <a:gd name="connsiteY5" fmla="*/ 0 h 3209637"/>
                <a:gd name="connsiteX6" fmla="*/ 1221859 w 1441223"/>
                <a:gd name="connsiteY6" fmla="*/ 3209637 h 3209637"/>
                <a:gd name="connsiteX7" fmla="*/ 344405 w 1441223"/>
                <a:gd name="connsiteY7" fmla="*/ 3209637 h 3209637"/>
                <a:gd name="connsiteX0" fmla="*/ 344405 w 1635459"/>
                <a:gd name="connsiteY0" fmla="*/ 2918284 h 2918284"/>
                <a:gd name="connsiteX1" fmla="*/ 622853 w 1635459"/>
                <a:gd name="connsiteY1" fmla="*/ 1628589 h 2918284"/>
                <a:gd name="connsiteX2" fmla="*/ 18008 w 1635459"/>
                <a:gd name="connsiteY2" fmla="*/ 521889 h 2918284"/>
                <a:gd name="connsiteX3" fmla="*/ 61203 w 1635459"/>
                <a:gd name="connsiteY3" fmla="*/ 480156 h 2918284"/>
                <a:gd name="connsiteX4" fmla="*/ 950881 w 1635459"/>
                <a:gd name="connsiteY4" fmla="*/ 1019396 h 2918284"/>
                <a:gd name="connsiteX5" fmla="*/ 1635459 w 1635459"/>
                <a:gd name="connsiteY5" fmla="*/ 0 h 2918284"/>
                <a:gd name="connsiteX6" fmla="*/ 1221859 w 1635459"/>
                <a:gd name="connsiteY6" fmla="*/ 2918284 h 2918284"/>
                <a:gd name="connsiteX7" fmla="*/ 344405 w 1635459"/>
                <a:gd name="connsiteY7" fmla="*/ 2918284 h 2918284"/>
                <a:gd name="connsiteX0" fmla="*/ 344405 w 1680880"/>
                <a:gd name="connsiteY0" fmla="*/ 3063766 h 3063766"/>
                <a:gd name="connsiteX1" fmla="*/ 622853 w 1680880"/>
                <a:gd name="connsiteY1" fmla="*/ 1774071 h 3063766"/>
                <a:gd name="connsiteX2" fmla="*/ 18008 w 1680880"/>
                <a:gd name="connsiteY2" fmla="*/ 667371 h 3063766"/>
                <a:gd name="connsiteX3" fmla="*/ 61203 w 1680880"/>
                <a:gd name="connsiteY3" fmla="*/ 625638 h 3063766"/>
                <a:gd name="connsiteX4" fmla="*/ 950881 w 1680880"/>
                <a:gd name="connsiteY4" fmla="*/ 1164878 h 3063766"/>
                <a:gd name="connsiteX5" fmla="*/ 1635459 w 1680880"/>
                <a:gd name="connsiteY5" fmla="*/ 145482 h 3063766"/>
                <a:gd name="connsiteX6" fmla="*/ 1573250 w 1680880"/>
                <a:gd name="connsiteY6" fmla="*/ 324402 h 3063766"/>
                <a:gd name="connsiteX7" fmla="*/ 1221859 w 1680880"/>
                <a:gd name="connsiteY7" fmla="*/ 3063766 h 3063766"/>
                <a:gd name="connsiteX8" fmla="*/ 344405 w 1680880"/>
                <a:gd name="connsiteY8" fmla="*/ 3063766 h 3063766"/>
                <a:gd name="connsiteX0" fmla="*/ 344405 w 1748213"/>
                <a:gd name="connsiteY0" fmla="*/ 3149622 h 3149622"/>
                <a:gd name="connsiteX1" fmla="*/ 622853 w 1748213"/>
                <a:gd name="connsiteY1" fmla="*/ 1859927 h 3149622"/>
                <a:gd name="connsiteX2" fmla="*/ 18008 w 1748213"/>
                <a:gd name="connsiteY2" fmla="*/ 753227 h 3149622"/>
                <a:gd name="connsiteX3" fmla="*/ 61203 w 1748213"/>
                <a:gd name="connsiteY3" fmla="*/ 711494 h 3149622"/>
                <a:gd name="connsiteX4" fmla="*/ 950881 w 1748213"/>
                <a:gd name="connsiteY4" fmla="*/ 1250734 h 3149622"/>
                <a:gd name="connsiteX5" fmla="*/ 1635459 w 1748213"/>
                <a:gd name="connsiteY5" fmla="*/ 231338 h 3149622"/>
                <a:gd name="connsiteX6" fmla="*/ 1715191 w 1748213"/>
                <a:gd name="connsiteY6" fmla="*/ 260847 h 3149622"/>
                <a:gd name="connsiteX7" fmla="*/ 1221859 w 1748213"/>
                <a:gd name="connsiteY7" fmla="*/ 3149622 h 3149622"/>
                <a:gd name="connsiteX8" fmla="*/ 344405 w 1748213"/>
                <a:gd name="connsiteY8" fmla="*/ 3149622 h 3149622"/>
                <a:gd name="connsiteX0" fmla="*/ 344405 w 1734934"/>
                <a:gd name="connsiteY0" fmla="*/ 2990413 h 2990413"/>
                <a:gd name="connsiteX1" fmla="*/ 622853 w 1734934"/>
                <a:gd name="connsiteY1" fmla="*/ 1700718 h 2990413"/>
                <a:gd name="connsiteX2" fmla="*/ 18008 w 1734934"/>
                <a:gd name="connsiteY2" fmla="*/ 594018 h 2990413"/>
                <a:gd name="connsiteX3" fmla="*/ 61203 w 1734934"/>
                <a:gd name="connsiteY3" fmla="*/ 552285 h 2990413"/>
                <a:gd name="connsiteX4" fmla="*/ 950881 w 1734934"/>
                <a:gd name="connsiteY4" fmla="*/ 1091525 h 2990413"/>
                <a:gd name="connsiteX5" fmla="*/ 1635459 w 1734934"/>
                <a:gd name="connsiteY5" fmla="*/ 72129 h 2990413"/>
                <a:gd name="connsiteX6" fmla="*/ 1715191 w 1734934"/>
                <a:gd name="connsiteY6" fmla="*/ 101638 h 2990413"/>
                <a:gd name="connsiteX7" fmla="*/ 1221859 w 1734934"/>
                <a:gd name="connsiteY7" fmla="*/ 2990413 h 2990413"/>
                <a:gd name="connsiteX8" fmla="*/ 344405 w 1734934"/>
                <a:gd name="connsiteY8" fmla="*/ 2990413 h 2990413"/>
                <a:gd name="connsiteX0" fmla="*/ 344405 w 1734934"/>
                <a:gd name="connsiteY0" fmla="*/ 2990413 h 2990413"/>
                <a:gd name="connsiteX1" fmla="*/ 622853 w 1734934"/>
                <a:gd name="connsiteY1" fmla="*/ 1700718 h 2990413"/>
                <a:gd name="connsiteX2" fmla="*/ 18008 w 1734934"/>
                <a:gd name="connsiteY2" fmla="*/ 594018 h 2990413"/>
                <a:gd name="connsiteX3" fmla="*/ 61203 w 1734934"/>
                <a:gd name="connsiteY3" fmla="*/ 552285 h 2990413"/>
                <a:gd name="connsiteX4" fmla="*/ 950881 w 1734934"/>
                <a:gd name="connsiteY4" fmla="*/ 1091525 h 2990413"/>
                <a:gd name="connsiteX5" fmla="*/ 1635459 w 1734934"/>
                <a:gd name="connsiteY5" fmla="*/ 72129 h 2990413"/>
                <a:gd name="connsiteX6" fmla="*/ 1715191 w 1734934"/>
                <a:gd name="connsiteY6" fmla="*/ 101638 h 2990413"/>
                <a:gd name="connsiteX7" fmla="*/ 1221859 w 1734934"/>
                <a:gd name="connsiteY7" fmla="*/ 2990413 h 2990413"/>
                <a:gd name="connsiteX8" fmla="*/ 344405 w 1734934"/>
                <a:gd name="connsiteY8" fmla="*/ 2990413 h 2990413"/>
                <a:gd name="connsiteX0" fmla="*/ 344405 w 1726118"/>
                <a:gd name="connsiteY0" fmla="*/ 2977317 h 2977317"/>
                <a:gd name="connsiteX1" fmla="*/ 622853 w 1726118"/>
                <a:gd name="connsiteY1" fmla="*/ 1687622 h 2977317"/>
                <a:gd name="connsiteX2" fmla="*/ 18008 w 1726118"/>
                <a:gd name="connsiteY2" fmla="*/ 580922 h 2977317"/>
                <a:gd name="connsiteX3" fmla="*/ 61203 w 1726118"/>
                <a:gd name="connsiteY3" fmla="*/ 539189 h 2977317"/>
                <a:gd name="connsiteX4" fmla="*/ 950881 w 1726118"/>
                <a:gd name="connsiteY4" fmla="*/ 1078429 h 2977317"/>
                <a:gd name="connsiteX5" fmla="*/ 1635459 w 1726118"/>
                <a:gd name="connsiteY5" fmla="*/ 59033 h 2977317"/>
                <a:gd name="connsiteX6" fmla="*/ 1715191 w 1726118"/>
                <a:gd name="connsiteY6" fmla="*/ 88542 h 2977317"/>
                <a:gd name="connsiteX7" fmla="*/ 1221859 w 1726118"/>
                <a:gd name="connsiteY7" fmla="*/ 2977317 h 2977317"/>
                <a:gd name="connsiteX8" fmla="*/ 344405 w 1726118"/>
                <a:gd name="connsiteY8" fmla="*/ 2977317 h 2977317"/>
                <a:gd name="connsiteX0" fmla="*/ 344405 w 1726118"/>
                <a:gd name="connsiteY0" fmla="*/ 2977317 h 2977317"/>
                <a:gd name="connsiteX1" fmla="*/ 622853 w 1726118"/>
                <a:gd name="connsiteY1" fmla="*/ 1687622 h 2977317"/>
                <a:gd name="connsiteX2" fmla="*/ 18008 w 1726118"/>
                <a:gd name="connsiteY2" fmla="*/ 580922 h 2977317"/>
                <a:gd name="connsiteX3" fmla="*/ 61203 w 1726118"/>
                <a:gd name="connsiteY3" fmla="*/ 539189 h 2977317"/>
                <a:gd name="connsiteX4" fmla="*/ 950881 w 1726118"/>
                <a:gd name="connsiteY4" fmla="*/ 1078429 h 2977317"/>
                <a:gd name="connsiteX5" fmla="*/ 1635459 w 1726118"/>
                <a:gd name="connsiteY5" fmla="*/ 59033 h 2977317"/>
                <a:gd name="connsiteX6" fmla="*/ 1715191 w 1726118"/>
                <a:gd name="connsiteY6" fmla="*/ 88542 h 2977317"/>
                <a:gd name="connsiteX7" fmla="*/ 1221859 w 1726118"/>
                <a:gd name="connsiteY7" fmla="*/ 2977317 h 2977317"/>
                <a:gd name="connsiteX8" fmla="*/ 344405 w 1726118"/>
                <a:gd name="connsiteY8" fmla="*/ 2977317 h 2977317"/>
                <a:gd name="connsiteX0" fmla="*/ 344405 w 1720722"/>
                <a:gd name="connsiteY0" fmla="*/ 2971540 h 2971540"/>
                <a:gd name="connsiteX1" fmla="*/ 622853 w 1720722"/>
                <a:gd name="connsiteY1" fmla="*/ 1681845 h 2971540"/>
                <a:gd name="connsiteX2" fmla="*/ 18008 w 1720722"/>
                <a:gd name="connsiteY2" fmla="*/ 575145 h 2971540"/>
                <a:gd name="connsiteX3" fmla="*/ 61203 w 1720722"/>
                <a:gd name="connsiteY3" fmla="*/ 533412 h 2971540"/>
                <a:gd name="connsiteX4" fmla="*/ 950881 w 1720722"/>
                <a:gd name="connsiteY4" fmla="*/ 1072652 h 2971540"/>
                <a:gd name="connsiteX5" fmla="*/ 1635459 w 1720722"/>
                <a:gd name="connsiteY5" fmla="*/ 53256 h 2971540"/>
                <a:gd name="connsiteX6" fmla="*/ 1715191 w 1720722"/>
                <a:gd name="connsiteY6" fmla="*/ 82765 h 2971540"/>
                <a:gd name="connsiteX7" fmla="*/ 1221859 w 1720722"/>
                <a:gd name="connsiteY7" fmla="*/ 2971540 h 2971540"/>
                <a:gd name="connsiteX8" fmla="*/ 344405 w 1720722"/>
                <a:gd name="connsiteY8" fmla="*/ 2971540 h 2971540"/>
                <a:gd name="connsiteX0" fmla="*/ 344405 w 1720282"/>
                <a:gd name="connsiteY0" fmla="*/ 2948400 h 2948400"/>
                <a:gd name="connsiteX1" fmla="*/ 622853 w 1720282"/>
                <a:gd name="connsiteY1" fmla="*/ 1658705 h 2948400"/>
                <a:gd name="connsiteX2" fmla="*/ 18008 w 1720282"/>
                <a:gd name="connsiteY2" fmla="*/ 552005 h 2948400"/>
                <a:gd name="connsiteX3" fmla="*/ 61203 w 1720282"/>
                <a:gd name="connsiteY3" fmla="*/ 510272 h 2948400"/>
                <a:gd name="connsiteX4" fmla="*/ 950881 w 1720282"/>
                <a:gd name="connsiteY4" fmla="*/ 1049512 h 2948400"/>
                <a:gd name="connsiteX5" fmla="*/ 1635459 w 1720282"/>
                <a:gd name="connsiteY5" fmla="*/ 30116 h 2948400"/>
                <a:gd name="connsiteX6" fmla="*/ 1715191 w 1720282"/>
                <a:gd name="connsiteY6" fmla="*/ 59625 h 2948400"/>
                <a:gd name="connsiteX7" fmla="*/ 1221859 w 1720282"/>
                <a:gd name="connsiteY7" fmla="*/ 2948400 h 2948400"/>
                <a:gd name="connsiteX8" fmla="*/ 344405 w 1720282"/>
                <a:gd name="connsiteY8" fmla="*/ 2948400 h 2948400"/>
                <a:gd name="connsiteX0" fmla="*/ 344405 w 1720282"/>
                <a:gd name="connsiteY0" fmla="*/ 2948400 h 2948400"/>
                <a:gd name="connsiteX1" fmla="*/ 622853 w 1720282"/>
                <a:gd name="connsiteY1" fmla="*/ 1658705 h 2948400"/>
                <a:gd name="connsiteX2" fmla="*/ 18008 w 1720282"/>
                <a:gd name="connsiteY2" fmla="*/ 552005 h 2948400"/>
                <a:gd name="connsiteX3" fmla="*/ 61203 w 1720282"/>
                <a:gd name="connsiteY3" fmla="*/ 510272 h 2948400"/>
                <a:gd name="connsiteX4" fmla="*/ 950881 w 1720282"/>
                <a:gd name="connsiteY4" fmla="*/ 1049512 h 2948400"/>
                <a:gd name="connsiteX5" fmla="*/ 1635459 w 1720282"/>
                <a:gd name="connsiteY5" fmla="*/ 30116 h 2948400"/>
                <a:gd name="connsiteX6" fmla="*/ 1715191 w 1720282"/>
                <a:gd name="connsiteY6" fmla="*/ 59625 h 2948400"/>
                <a:gd name="connsiteX7" fmla="*/ 1221859 w 1720282"/>
                <a:gd name="connsiteY7" fmla="*/ 2948400 h 2948400"/>
                <a:gd name="connsiteX8" fmla="*/ 344405 w 1720282"/>
                <a:gd name="connsiteY8" fmla="*/ 2948400 h 2948400"/>
                <a:gd name="connsiteX0" fmla="*/ 344405 w 1924783"/>
                <a:gd name="connsiteY0" fmla="*/ 2954030 h 2954030"/>
                <a:gd name="connsiteX1" fmla="*/ 622853 w 1924783"/>
                <a:gd name="connsiteY1" fmla="*/ 1664335 h 2954030"/>
                <a:gd name="connsiteX2" fmla="*/ 18008 w 1924783"/>
                <a:gd name="connsiteY2" fmla="*/ 557635 h 2954030"/>
                <a:gd name="connsiteX3" fmla="*/ 61203 w 1924783"/>
                <a:gd name="connsiteY3" fmla="*/ 515902 h 2954030"/>
                <a:gd name="connsiteX4" fmla="*/ 950881 w 1924783"/>
                <a:gd name="connsiteY4" fmla="*/ 1055142 h 2954030"/>
                <a:gd name="connsiteX5" fmla="*/ 1635459 w 1924783"/>
                <a:gd name="connsiteY5" fmla="*/ 35746 h 2954030"/>
                <a:gd name="connsiteX6" fmla="*/ 1923290 w 1924783"/>
                <a:gd name="connsiteY6" fmla="*/ 49157 h 2954030"/>
                <a:gd name="connsiteX7" fmla="*/ 1221859 w 1924783"/>
                <a:gd name="connsiteY7" fmla="*/ 2954030 h 2954030"/>
                <a:gd name="connsiteX8" fmla="*/ 344405 w 1924783"/>
                <a:gd name="connsiteY8" fmla="*/ 2954030 h 2954030"/>
                <a:gd name="connsiteX0" fmla="*/ 344405 w 1925150"/>
                <a:gd name="connsiteY0" fmla="*/ 2995637 h 2995637"/>
                <a:gd name="connsiteX1" fmla="*/ 622853 w 1925150"/>
                <a:gd name="connsiteY1" fmla="*/ 1705942 h 2995637"/>
                <a:gd name="connsiteX2" fmla="*/ 18008 w 1925150"/>
                <a:gd name="connsiteY2" fmla="*/ 599242 h 2995637"/>
                <a:gd name="connsiteX3" fmla="*/ 61203 w 1925150"/>
                <a:gd name="connsiteY3" fmla="*/ 557509 h 2995637"/>
                <a:gd name="connsiteX4" fmla="*/ 950881 w 1925150"/>
                <a:gd name="connsiteY4" fmla="*/ 1096749 h 2995637"/>
                <a:gd name="connsiteX5" fmla="*/ 1693265 w 1925150"/>
                <a:gd name="connsiteY5" fmla="*/ 21005 h 2995637"/>
                <a:gd name="connsiteX6" fmla="*/ 1923290 w 1925150"/>
                <a:gd name="connsiteY6" fmla="*/ 90764 h 2995637"/>
                <a:gd name="connsiteX7" fmla="*/ 1221859 w 1925150"/>
                <a:gd name="connsiteY7" fmla="*/ 2995637 h 2995637"/>
                <a:gd name="connsiteX8" fmla="*/ 344405 w 1925150"/>
                <a:gd name="connsiteY8" fmla="*/ 2995637 h 2995637"/>
                <a:gd name="connsiteX0" fmla="*/ 344405 w 1932129"/>
                <a:gd name="connsiteY0" fmla="*/ 3001292 h 3001292"/>
                <a:gd name="connsiteX1" fmla="*/ 622853 w 1932129"/>
                <a:gd name="connsiteY1" fmla="*/ 1711597 h 3001292"/>
                <a:gd name="connsiteX2" fmla="*/ 18008 w 1932129"/>
                <a:gd name="connsiteY2" fmla="*/ 604897 h 3001292"/>
                <a:gd name="connsiteX3" fmla="*/ 61203 w 1932129"/>
                <a:gd name="connsiteY3" fmla="*/ 563164 h 3001292"/>
                <a:gd name="connsiteX4" fmla="*/ 950881 w 1932129"/>
                <a:gd name="connsiteY4" fmla="*/ 1102404 h 3001292"/>
                <a:gd name="connsiteX5" fmla="*/ 1693265 w 1932129"/>
                <a:gd name="connsiteY5" fmla="*/ 26660 h 3001292"/>
                <a:gd name="connsiteX6" fmla="*/ 1923290 w 1932129"/>
                <a:gd name="connsiteY6" fmla="*/ 96419 h 3001292"/>
                <a:gd name="connsiteX7" fmla="*/ 1221859 w 1932129"/>
                <a:gd name="connsiteY7" fmla="*/ 3001292 h 3001292"/>
                <a:gd name="connsiteX8" fmla="*/ 344405 w 1932129"/>
                <a:gd name="connsiteY8" fmla="*/ 3001292 h 3001292"/>
                <a:gd name="connsiteX0" fmla="*/ 344405 w 1932476"/>
                <a:gd name="connsiteY0" fmla="*/ 3026311 h 3026311"/>
                <a:gd name="connsiteX1" fmla="*/ 622853 w 1932476"/>
                <a:gd name="connsiteY1" fmla="*/ 1736616 h 3026311"/>
                <a:gd name="connsiteX2" fmla="*/ 18008 w 1932476"/>
                <a:gd name="connsiteY2" fmla="*/ 629916 h 3026311"/>
                <a:gd name="connsiteX3" fmla="*/ 61203 w 1932476"/>
                <a:gd name="connsiteY3" fmla="*/ 588183 h 3026311"/>
                <a:gd name="connsiteX4" fmla="*/ 950881 w 1932476"/>
                <a:gd name="connsiteY4" fmla="*/ 1127423 h 3026311"/>
                <a:gd name="connsiteX5" fmla="*/ 1693265 w 1932476"/>
                <a:gd name="connsiteY5" fmla="*/ 51679 h 3026311"/>
                <a:gd name="connsiteX6" fmla="*/ 1923290 w 1932476"/>
                <a:gd name="connsiteY6" fmla="*/ 121438 h 3026311"/>
                <a:gd name="connsiteX7" fmla="*/ 1221859 w 1932476"/>
                <a:gd name="connsiteY7" fmla="*/ 3026311 h 3026311"/>
                <a:gd name="connsiteX8" fmla="*/ 344405 w 1932476"/>
                <a:gd name="connsiteY8" fmla="*/ 3026311 h 3026311"/>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221859 w 1946230"/>
                <a:gd name="connsiteY7" fmla="*/ 3047363 h 3047363"/>
                <a:gd name="connsiteX8" fmla="*/ 344405 w 1946230"/>
                <a:gd name="connsiteY8" fmla="*/ 3047363 h 3047363"/>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603373 w 1946230"/>
                <a:gd name="connsiteY7" fmla="*/ 3047363 h 3047363"/>
                <a:gd name="connsiteX8" fmla="*/ 344405 w 1946230"/>
                <a:gd name="connsiteY8" fmla="*/ 3047363 h 3047363"/>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603373 w 1946230"/>
                <a:gd name="connsiteY7" fmla="*/ 3047363 h 3047363"/>
                <a:gd name="connsiteX8" fmla="*/ 344405 w 1946230"/>
                <a:gd name="connsiteY8" fmla="*/ 3047363 h 3047363"/>
                <a:gd name="connsiteX0" fmla="*/ 384023 w 1985848"/>
                <a:gd name="connsiteY0" fmla="*/ 3047363 h 3047363"/>
                <a:gd name="connsiteX1" fmla="*/ 662471 w 1985848"/>
                <a:gd name="connsiteY1" fmla="*/ 1757668 h 3047363"/>
                <a:gd name="connsiteX2" fmla="*/ 11378 w 1985848"/>
                <a:gd name="connsiteY2" fmla="*/ 723418 h 3047363"/>
                <a:gd name="connsiteX3" fmla="*/ 100821 w 1985848"/>
                <a:gd name="connsiteY3" fmla="*/ 609235 h 3047363"/>
                <a:gd name="connsiteX4" fmla="*/ 990499 w 1985848"/>
                <a:gd name="connsiteY4" fmla="*/ 1148475 h 3047363"/>
                <a:gd name="connsiteX5" fmla="*/ 1732883 w 1985848"/>
                <a:gd name="connsiteY5" fmla="*/ 72731 h 3047363"/>
                <a:gd name="connsiteX6" fmla="*/ 1962908 w 1985848"/>
                <a:gd name="connsiteY6" fmla="*/ 142490 h 3047363"/>
                <a:gd name="connsiteX7" fmla="*/ 1642991 w 1985848"/>
                <a:gd name="connsiteY7" fmla="*/ 3047363 h 3047363"/>
                <a:gd name="connsiteX8" fmla="*/ 384023 w 1985848"/>
                <a:gd name="connsiteY8" fmla="*/ 3047363 h 3047363"/>
                <a:gd name="connsiteX0" fmla="*/ 389577 w 1991402"/>
                <a:gd name="connsiteY0" fmla="*/ 3047363 h 3047363"/>
                <a:gd name="connsiteX1" fmla="*/ 668025 w 1991402"/>
                <a:gd name="connsiteY1" fmla="*/ 1757668 h 3047363"/>
                <a:gd name="connsiteX2" fmla="*/ 16932 w 1991402"/>
                <a:gd name="connsiteY2" fmla="*/ 723418 h 3047363"/>
                <a:gd name="connsiteX3" fmla="*/ 106375 w 1991402"/>
                <a:gd name="connsiteY3" fmla="*/ 609235 h 3047363"/>
                <a:gd name="connsiteX4" fmla="*/ 996053 w 1991402"/>
                <a:gd name="connsiteY4" fmla="*/ 1148475 h 3047363"/>
                <a:gd name="connsiteX5" fmla="*/ 1738437 w 1991402"/>
                <a:gd name="connsiteY5" fmla="*/ 72731 h 3047363"/>
                <a:gd name="connsiteX6" fmla="*/ 1968462 w 1991402"/>
                <a:gd name="connsiteY6" fmla="*/ 142490 h 3047363"/>
                <a:gd name="connsiteX7" fmla="*/ 1648545 w 1991402"/>
                <a:gd name="connsiteY7" fmla="*/ 3047363 h 3047363"/>
                <a:gd name="connsiteX8" fmla="*/ 389577 w 1991402"/>
                <a:gd name="connsiteY8" fmla="*/ 3047363 h 304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402" h="3047363">
                  <a:moveTo>
                    <a:pt x="389577" y="3047363"/>
                  </a:moveTo>
                  <a:cubicBezTo>
                    <a:pt x="607016" y="2697152"/>
                    <a:pt x="730132" y="2144992"/>
                    <a:pt x="668025" y="1757668"/>
                  </a:cubicBezTo>
                  <a:cubicBezTo>
                    <a:pt x="605918" y="1370344"/>
                    <a:pt x="81564" y="785447"/>
                    <a:pt x="16932" y="723418"/>
                  </a:cubicBezTo>
                  <a:cubicBezTo>
                    <a:pt x="-25288" y="676331"/>
                    <a:pt x="13995" y="540240"/>
                    <a:pt x="106375" y="609235"/>
                  </a:cubicBezTo>
                  <a:cubicBezTo>
                    <a:pt x="397954" y="886101"/>
                    <a:pt x="724043" y="1237892"/>
                    <a:pt x="996053" y="1148475"/>
                  </a:cubicBezTo>
                  <a:cubicBezTo>
                    <a:pt x="1268063" y="1059058"/>
                    <a:pt x="1634709" y="257633"/>
                    <a:pt x="1738437" y="72731"/>
                  </a:cubicBezTo>
                  <a:cubicBezTo>
                    <a:pt x="1786492" y="-41519"/>
                    <a:pt x="2073500" y="-23292"/>
                    <a:pt x="1968462" y="142490"/>
                  </a:cubicBezTo>
                  <a:cubicBezTo>
                    <a:pt x="1802412" y="471988"/>
                    <a:pt x="1010449" y="1596633"/>
                    <a:pt x="1648545" y="3047363"/>
                  </a:cubicBezTo>
                  <a:lnTo>
                    <a:pt x="389577" y="3047363"/>
                  </a:lnTo>
                  <a:close/>
                </a:path>
              </a:pathLst>
            </a:custGeom>
            <a:solidFill>
              <a:srgbClr val="4F5457"/>
            </a:solidFill>
            <a:ln w="31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6401" b="0" i="0" u="none" strike="noStrike" kern="1200" cap="none" spc="0" normalizeH="0" baseline="0" noProof="0">
                <a:ln>
                  <a:noFill/>
                </a:ln>
                <a:solidFill>
                  <a:srgbClr val="FFFFFF"/>
                </a:solidFill>
                <a:effectLst/>
                <a:uLnTx/>
                <a:uFillTx/>
                <a:latin typeface="Montserrat Light "/>
                <a:ea typeface="+mn-ea"/>
                <a:cs typeface="+mn-cs"/>
              </a:endParaRPr>
            </a:p>
          </p:txBody>
        </p:sp>
      </p:grpSp>
      <p:grpSp>
        <p:nvGrpSpPr>
          <p:cNvPr id="2" name="Group 1"/>
          <p:cNvGrpSpPr/>
          <p:nvPr/>
        </p:nvGrpSpPr>
        <p:grpSpPr>
          <a:xfrm>
            <a:off x="5601886" y="5755382"/>
            <a:ext cx="5745525" cy="7962211"/>
            <a:chOff x="2800531" y="2877357"/>
            <a:chExt cx="2872430" cy="3980645"/>
          </a:xfrm>
        </p:grpSpPr>
        <p:sp>
          <p:nvSpPr>
            <p:cNvPr id="43" name="Oval 42"/>
            <p:cNvSpPr/>
            <p:nvPr/>
          </p:nvSpPr>
          <p:spPr>
            <a:xfrm>
              <a:off x="2800531" y="2877357"/>
              <a:ext cx="2872430" cy="2872430"/>
            </a:xfrm>
            <a:prstGeom prst="ellipse">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6401"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44" name="Freeform 43"/>
            <p:cNvSpPr/>
            <p:nvPr/>
          </p:nvSpPr>
          <p:spPr>
            <a:xfrm>
              <a:off x="3748962" y="4692740"/>
              <a:ext cx="985226" cy="2165262"/>
            </a:xfrm>
            <a:custGeom>
              <a:avLst/>
              <a:gdLst>
                <a:gd name="connsiteX0" fmla="*/ 230909 w 1108363"/>
                <a:gd name="connsiteY0" fmla="*/ 2921000 h 2921000"/>
                <a:gd name="connsiteX1" fmla="*/ 600363 w 1108363"/>
                <a:gd name="connsiteY1" fmla="*/ 1558637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0909 w 1108363"/>
                <a:gd name="connsiteY0" fmla="*/ 2921000 h 2921000"/>
                <a:gd name="connsiteX1" fmla="*/ 611908 w 1108363"/>
                <a:gd name="connsiteY1" fmla="*/ 1512455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1913 w 1109367"/>
                <a:gd name="connsiteY0" fmla="*/ 2921000 h 2921000"/>
                <a:gd name="connsiteX1" fmla="*/ 612912 w 1109367"/>
                <a:gd name="connsiteY1" fmla="*/ 1512455 h 2921000"/>
                <a:gd name="connsiteX2" fmla="*/ 1004 w 1109367"/>
                <a:gd name="connsiteY2" fmla="*/ 288637 h 2921000"/>
                <a:gd name="connsiteX3" fmla="*/ 786095 w 1109367"/>
                <a:gd name="connsiteY3" fmla="*/ 1096818 h 2921000"/>
                <a:gd name="connsiteX4" fmla="*/ 1086276 w 1109367"/>
                <a:gd name="connsiteY4" fmla="*/ 0 h 2921000"/>
                <a:gd name="connsiteX5" fmla="*/ 1109367 w 1109367"/>
                <a:gd name="connsiteY5" fmla="*/ 2921000 h 2921000"/>
                <a:gd name="connsiteX6" fmla="*/ 231913 w 1109367"/>
                <a:gd name="connsiteY6" fmla="*/ 2921000 h 2921000"/>
                <a:gd name="connsiteX0" fmla="*/ 231913 w 1109367"/>
                <a:gd name="connsiteY0" fmla="*/ 2921000 h 2921000"/>
                <a:gd name="connsiteX1" fmla="*/ 612912 w 1109367"/>
                <a:gd name="connsiteY1" fmla="*/ 1512455 h 2921000"/>
                <a:gd name="connsiteX2" fmla="*/ 1004 w 1109367"/>
                <a:gd name="connsiteY2" fmla="*/ 288637 h 2921000"/>
                <a:gd name="connsiteX3" fmla="*/ 786095 w 1109367"/>
                <a:gd name="connsiteY3" fmla="*/ 1096818 h 2921000"/>
                <a:gd name="connsiteX4" fmla="*/ 1086276 w 1109367"/>
                <a:gd name="connsiteY4" fmla="*/ 0 h 2921000"/>
                <a:gd name="connsiteX5" fmla="*/ 1109367 w 1109367"/>
                <a:gd name="connsiteY5" fmla="*/ 2921000 h 2921000"/>
                <a:gd name="connsiteX6" fmla="*/ 231913 w 1109367"/>
                <a:gd name="connsiteY6" fmla="*/ 2921000 h 2921000"/>
                <a:gd name="connsiteX0" fmla="*/ 230909 w 1108363"/>
                <a:gd name="connsiteY0" fmla="*/ 2921000 h 2921000"/>
                <a:gd name="connsiteX1" fmla="*/ 611908 w 1108363"/>
                <a:gd name="connsiteY1" fmla="*/ 1512455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0909 w 1108363"/>
                <a:gd name="connsiteY0" fmla="*/ 2958143 h 2958143"/>
                <a:gd name="connsiteX1" fmla="*/ 611908 w 1108363"/>
                <a:gd name="connsiteY1" fmla="*/ 1549598 h 2958143"/>
                <a:gd name="connsiteX2" fmla="*/ 0 w 1108363"/>
                <a:gd name="connsiteY2" fmla="*/ 325780 h 2958143"/>
                <a:gd name="connsiteX3" fmla="*/ 785091 w 1108363"/>
                <a:gd name="connsiteY3" fmla="*/ 1133961 h 2958143"/>
                <a:gd name="connsiteX4" fmla="*/ 1085272 w 1108363"/>
                <a:gd name="connsiteY4" fmla="*/ 37143 h 2958143"/>
                <a:gd name="connsiteX5" fmla="*/ 1108363 w 1108363"/>
                <a:gd name="connsiteY5" fmla="*/ 2958143 h 2958143"/>
                <a:gd name="connsiteX6" fmla="*/ 230909 w 1108363"/>
                <a:gd name="connsiteY6" fmla="*/ 2958143 h 2958143"/>
                <a:gd name="connsiteX0" fmla="*/ 230909 w 1108363"/>
                <a:gd name="connsiteY0" fmla="*/ 2966940 h 2966940"/>
                <a:gd name="connsiteX1" fmla="*/ 611908 w 1108363"/>
                <a:gd name="connsiteY1" fmla="*/ 1558395 h 2966940"/>
                <a:gd name="connsiteX2" fmla="*/ 0 w 1108363"/>
                <a:gd name="connsiteY2" fmla="*/ 334577 h 2966940"/>
                <a:gd name="connsiteX3" fmla="*/ 785091 w 1108363"/>
                <a:gd name="connsiteY3" fmla="*/ 1142758 h 2966940"/>
                <a:gd name="connsiteX4" fmla="*/ 1085272 w 1108363"/>
                <a:gd name="connsiteY4" fmla="*/ 45940 h 2966940"/>
                <a:gd name="connsiteX5" fmla="*/ 1108363 w 1108363"/>
                <a:gd name="connsiteY5" fmla="*/ 2966940 h 2966940"/>
                <a:gd name="connsiteX6" fmla="*/ 230909 w 1108363"/>
                <a:gd name="connsiteY6" fmla="*/ 2966940 h 2966940"/>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09637 h 3209637"/>
                <a:gd name="connsiteX1" fmla="*/ 611908 w 1327727"/>
                <a:gd name="connsiteY1" fmla="*/ 1801092 h 3209637"/>
                <a:gd name="connsiteX2" fmla="*/ 0 w 1327727"/>
                <a:gd name="connsiteY2" fmla="*/ 577274 h 3209637"/>
                <a:gd name="connsiteX3" fmla="*/ 785091 w 1327727"/>
                <a:gd name="connsiteY3" fmla="*/ 1385455 h 3209637"/>
                <a:gd name="connsiteX4" fmla="*/ 1327727 w 1327727"/>
                <a:gd name="connsiteY4" fmla="*/ 0 h 3209637"/>
                <a:gd name="connsiteX5" fmla="*/ 1108363 w 1327727"/>
                <a:gd name="connsiteY5" fmla="*/ 3209637 h 3209637"/>
                <a:gd name="connsiteX6" fmla="*/ 230909 w 1327727"/>
                <a:gd name="connsiteY6" fmla="*/ 3209637 h 3209637"/>
                <a:gd name="connsiteX0" fmla="*/ 292002 w 1388820"/>
                <a:gd name="connsiteY0" fmla="*/ 3209637 h 3209637"/>
                <a:gd name="connsiteX1" fmla="*/ 673001 w 1388820"/>
                <a:gd name="connsiteY1" fmla="*/ 1801092 h 3209637"/>
                <a:gd name="connsiteX2" fmla="*/ 121129 w 1388820"/>
                <a:gd name="connsiteY2" fmla="*/ 702541 h 3209637"/>
                <a:gd name="connsiteX3" fmla="*/ 61093 w 1388820"/>
                <a:gd name="connsiteY3" fmla="*/ 577274 h 3209637"/>
                <a:gd name="connsiteX4" fmla="*/ 846184 w 1388820"/>
                <a:gd name="connsiteY4" fmla="*/ 1385455 h 3209637"/>
                <a:gd name="connsiteX5" fmla="*/ 1388820 w 1388820"/>
                <a:gd name="connsiteY5" fmla="*/ 0 h 3209637"/>
                <a:gd name="connsiteX6" fmla="*/ 1169456 w 1388820"/>
                <a:gd name="connsiteY6" fmla="*/ 3209637 h 3209637"/>
                <a:gd name="connsiteX7" fmla="*/ 292002 w 1388820"/>
                <a:gd name="connsiteY7" fmla="*/ 3209637 h 3209637"/>
                <a:gd name="connsiteX0" fmla="*/ 325077 w 1421895"/>
                <a:gd name="connsiteY0" fmla="*/ 3209637 h 3209637"/>
                <a:gd name="connsiteX1" fmla="*/ 706076 w 1421895"/>
                <a:gd name="connsiteY1" fmla="*/ 1801092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02147 w 1398965"/>
                <a:gd name="connsiteY0" fmla="*/ 3209637 h 3209637"/>
                <a:gd name="connsiteX1" fmla="*/ 625419 w 1398965"/>
                <a:gd name="connsiteY1" fmla="*/ 1905001 h 3209637"/>
                <a:gd name="connsiteX2" fmla="*/ 50456 w 1398965"/>
                <a:gd name="connsiteY2" fmla="*/ 656360 h 3209637"/>
                <a:gd name="connsiteX3" fmla="*/ 71238 w 1398965"/>
                <a:gd name="connsiteY3" fmla="*/ 577274 h 3209637"/>
                <a:gd name="connsiteX4" fmla="*/ 856329 w 1398965"/>
                <a:gd name="connsiteY4" fmla="*/ 1385455 h 3209637"/>
                <a:gd name="connsiteX5" fmla="*/ 1398965 w 1398965"/>
                <a:gd name="connsiteY5" fmla="*/ 0 h 3209637"/>
                <a:gd name="connsiteX6" fmla="*/ 1179601 w 1398965"/>
                <a:gd name="connsiteY6" fmla="*/ 3209637 h 3209637"/>
                <a:gd name="connsiteX7" fmla="*/ 302147 w 1398965"/>
                <a:gd name="connsiteY7" fmla="*/ 3209637 h 3209637"/>
                <a:gd name="connsiteX0" fmla="*/ 275904 w 1372722"/>
                <a:gd name="connsiteY0" fmla="*/ 3209637 h 3209637"/>
                <a:gd name="connsiteX1" fmla="*/ 599176 w 1372722"/>
                <a:gd name="connsiteY1" fmla="*/ 1905001 h 3209637"/>
                <a:gd name="connsiteX2" fmla="*/ 24213 w 1372722"/>
                <a:gd name="connsiteY2" fmla="*/ 656360 h 3209637"/>
                <a:gd name="connsiteX3" fmla="*/ 44995 w 1372722"/>
                <a:gd name="connsiteY3" fmla="*/ 577274 h 3209637"/>
                <a:gd name="connsiteX4" fmla="*/ 830086 w 1372722"/>
                <a:gd name="connsiteY4" fmla="*/ 1385455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75904 w 1372722"/>
                <a:gd name="connsiteY0" fmla="*/ 3209637 h 3209637"/>
                <a:gd name="connsiteX1" fmla="*/ 554352 w 1372722"/>
                <a:gd name="connsiteY1" fmla="*/ 1919942 h 3209637"/>
                <a:gd name="connsiteX2" fmla="*/ 24213 w 1372722"/>
                <a:gd name="connsiteY2" fmla="*/ 656360 h 3209637"/>
                <a:gd name="connsiteX3" fmla="*/ 44995 w 1372722"/>
                <a:gd name="connsiteY3" fmla="*/ 577274 h 3209637"/>
                <a:gd name="connsiteX4" fmla="*/ 830086 w 1372722"/>
                <a:gd name="connsiteY4" fmla="*/ 1385455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75904 w 1372722"/>
                <a:gd name="connsiteY0" fmla="*/ 3209637 h 3209637"/>
                <a:gd name="connsiteX1" fmla="*/ 554352 w 1372722"/>
                <a:gd name="connsiteY1" fmla="*/ 1919942 h 3209637"/>
                <a:gd name="connsiteX2" fmla="*/ 24213 w 1372722"/>
                <a:gd name="connsiteY2" fmla="*/ 656360 h 3209637"/>
                <a:gd name="connsiteX3" fmla="*/ 44995 w 1372722"/>
                <a:gd name="connsiteY3" fmla="*/ 577274 h 3209637"/>
                <a:gd name="connsiteX4" fmla="*/ 882380 w 1372722"/>
                <a:gd name="connsiteY4" fmla="*/ 1310749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65792 w 1362610"/>
                <a:gd name="connsiteY0" fmla="*/ 3209637 h 3209637"/>
                <a:gd name="connsiteX1" fmla="*/ 544240 w 1362610"/>
                <a:gd name="connsiteY1" fmla="*/ 1919942 h 3209637"/>
                <a:gd name="connsiteX2" fmla="*/ 14101 w 1362610"/>
                <a:gd name="connsiteY2" fmla="*/ 656360 h 3209637"/>
                <a:gd name="connsiteX3" fmla="*/ 79707 w 1362610"/>
                <a:gd name="connsiteY3" fmla="*/ 577274 h 3209637"/>
                <a:gd name="connsiteX4" fmla="*/ 872268 w 1362610"/>
                <a:gd name="connsiteY4" fmla="*/ 1310749 h 3209637"/>
                <a:gd name="connsiteX5" fmla="*/ 1362610 w 1362610"/>
                <a:gd name="connsiteY5" fmla="*/ 0 h 3209637"/>
                <a:gd name="connsiteX6" fmla="*/ 1143246 w 1362610"/>
                <a:gd name="connsiteY6" fmla="*/ 3209637 h 3209637"/>
                <a:gd name="connsiteX7" fmla="*/ 265792 w 1362610"/>
                <a:gd name="connsiteY7" fmla="*/ 3209637 h 3209637"/>
                <a:gd name="connsiteX0" fmla="*/ 334398 w 1431216"/>
                <a:gd name="connsiteY0" fmla="*/ 3209637 h 3209637"/>
                <a:gd name="connsiteX1" fmla="*/ 612846 w 1431216"/>
                <a:gd name="connsiteY1" fmla="*/ 1919942 h 3209637"/>
                <a:gd name="connsiteX2" fmla="*/ 8001 w 1431216"/>
                <a:gd name="connsiteY2" fmla="*/ 813242 h 3209637"/>
                <a:gd name="connsiteX3" fmla="*/ 148313 w 1431216"/>
                <a:gd name="connsiteY3" fmla="*/ 577274 h 3209637"/>
                <a:gd name="connsiteX4" fmla="*/ 940874 w 1431216"/>
                <a:gd name="connsiteY4" fmla="*/ 1310749 h 3209637"/>
                <a:gd name="connsiteX5" fmla="*/ 1431216 w 1431216"/>
                <a:gd name="connsiteY5" fmla="*/ 0 h 3209637"/>
                <a:gd name="connsiteX6" fmla="*/ 1211852 w 1431216"/>
                <a:gd name="connsiteY6" fmla="*/ 3209637 h 3209637"/>
                <a:gd name="connsiteX7" fmla="*/ 334398 w 1431216"/>
                <a:gd name="connsiteY7" fmla="*/ 3209637 h 3209637"/>
                <a:gd name="connsiteX0" fmla="*/ 334398 w 1431216"/>
                <a:gd name="connsiteY0" fmla="*/ 3209637 h 3209637"/>
                <a:gd name="connsiteX1" fmla="*/ 612846 w 1431216"/>
                <a:gd name="connsiteY1" fmla="*/ 1919942 h 3209637"/>
                <a:gd name="connsiteX2" fmla="*/ 8001 w 1431216"/>
                <a:gd name="connsiteY2" fmla="*/ 813242 h 3209637"/>
                <a:gd name="connsiteX3" fmla="*/ 148313 w 1431216"/>
                <a:gd name="connsiteY3" fmla="*/ 577274 h 3209637"/>
                <a:gd name="connsiteX4" fmla="*/ 940874 w 1431216"/>
                <a:gd name="connsiteY4" fmla="*/ 1310749 h 3209637"/>
                <a:gd name="connsiteX5" fmla="*/ 1431216 w 1431216"/>
                <a:gd name="connsiteY5" fmla="*/ 0 h 3209637"/>
                <a:gd name="connsiteX6" fmla="*/ 1211852 w 1431216"/>
                <a:gd name="connsiteY6" fmla="*/ 3209637 h 3209637"/>
                <a:gd name="connsiteX7" fmla="*/ 334398 w 1431216"/>
                <a:gd name="connsiteY7" fmla="*/ 3209637 h 3209637"/>
                <a:gd name="connsiteX0" fmla="*/ 344405 w 1441223"/>
                <a:gd name="connsiteY0" fmla="*/ 3209637 h 3209637"/>
                <a:gd name="connsiteX1" fmla="*/ 622853 w 1441223"/>
                <a:gd name="connsiteY1" fmla="*/ 1919942 h 3209637"/>
                <a:gd name="connsiteX2" fmla="*/ 18008 w 1441223"/>
                <a:gd name="connsiteY2" fmla="*/ 813242 h 3209637"/>
                <a:gd name="connsiteX3" fmla="*/ 61203 w 1441223"/>
                <a:gd name="connsiteY3" fmla="*/ 771509 h 3209637"/>
                <a:gd name="connsiteX4" fmla="*/ 950881 w 1441223"/>
                <a:gd name="connsiteY4" fmla="*/ 1310749 h 3209637"/>
                <a:gd name="connsiteX5" fmla="*/ 1441223 w 1441223"/>
                <a:gd name="connsiteY5" fmla="*/ 0 h 3209637"/>
                <a:gd name="connsiteX6" fmla="*/ 1221859 w 1441223"/>
                <a:gd name="connsiteY6" fmla="*/ 3209637 h 3209637"/>
                <a:gd name="connsiteX7" fmla="*/ 344405 w 1441223"/>
                <a:gd name="connsiteY7" fmla="*/ 3209637 h 3209637"/>
                <a:gd name="connsiteX0" fmla="*/ 344405 w 1441223"/>
                <a:gd name="connsiteY0" fmla="*/ 3209637 h 3209637"/>
                <a:gd name="connsiteX1" fmla="*/ 622853 w 1441223"/>
                <a:gd name="connsiteY1" fmla="*/ 1919942 h 3209637"/>
                <a:gd name="connsiteX2" fmla="*/ 18008 w 1441223"/>
                <a:gd name="connsiteY2" fmla="*/ 813242 h 3209637"/>
                <a:gd name="connsiteX3" fmla="*/ 61203 w 1441223"/>
                <a:gd name="connsiteY3" fmla="*/ 771509 h 3209637"/>
                <a:gd name="connsiteX4" fmla="*/ 950881 w 1441223"/>
                <a:gd name="connsiteY4" fmla="*/ 1310749 h 3209637"/>
                <a:gd name="connsiteX5" fmla="*/ 1441223 w 1441223"/>
                <a:gd name="connsiteY5" fmla="*/ 0 h 3209637"/>
                <a:gd name="connsiteX6" fmla="*/ 1221859 w 1441223"/>
                <a:gd name="connsiteY6" fmla="*/ 3209637 h 3209637"/>
                <a:gd name="connsiteX7" fmla="*/ 344405 w 1441223"/>
                <a:gd name="connsiteY7" fmla="*/ 3209637 h 3209637"/>
                <a:gd name="connsiteX0" fmla="*/ 344405 w 1635459"/>
                <a:gd name="connsiteY0" fmla="*/ 2918284 h 2918284"/>
                <a:gd name="connsiteX1" fmla="*/ 622853 w 1635459"/>
                <a:gd name="connsiteY1" fmla="*/ 1628589 h 2918284"/>
                <a:gd name="connsiteX2" fmla="*/ 18008 w 1635459"/>
                <a:gd name="connsiteY2" fmla="*/ 521889 h 2918284"/>
                <a:gd name="connsiteX3" fmla="*/ 61203 w 1635459"/>
                <a:gd name="connsiteY3" fmla="*/ 480156 h 2918284"/>
                <a:gd name="connsiteX4" fmla="*/ 950881 w 1635459"/>
                <a:gd name="connsiteY4" fmla="*/ 1019396 h 2918284"/>
                <a:gd name="connsiteX5" fmla="*/ 1635459 w 1635459"/>
                <a:gd name="connsiteY5" fmla="*/ 0 h 2918284"/>
                <a:gd name="connsiteX6" fmla="*/ 1221859 w 1635459"/>
                <a:gd name="connsiteY6" fmla="*/ 2918284 h 2918284"/>
                <a:gd name="connsiteX7" fmla="*/ 344405 w 1635459"/>
                <a:gd name="connsiteY7" fmla="*/ 2918284 h 2918284"/>
                <a:gd name="connsiteX0" fmla="*/ 344405 w 1680880"/>
                <a:gd name="connsiteY0" fmla="*/ 3063766 h 3063766"/>
                <a:gd name="connsiteX1" fmla="*/ 622853 w 1680880"/>
                <a:gd name="connsiteY1" fmla="*/ 1774071 h 3063766"/>
                <a:gd name="connsiteX2" fmla="*/ 18008 w 1680880"/>
                <a:gd name="connsiteY2" fmla="*/ 667371 h 3063766"/>
                <a:gd name="connsiteX3" fmla="*/ 61203 w 1680880"/>
                <a:gd name="connsiteY3" fmla="*/ 625638 h 3063766"/>
                <a:gd name="connsiteX4" fmla="*/ 950881 w 1680880"/>
                <a:gd name="connsiteY4" fmla="*/ 1164878 h 3063766"/>
                <a:gd name="connsiteX5" fmla="*/ 1635459 w 1680880"/>
                <a:gd name="connsiteY5" fmla="*/ 145482 h 3063766"/>
                <a:gd name="connsiteX6" fmla="*/ 1573250 w 1680880"/>
                <a:gd name="connsiteY6" fmla="*/ 324402 h 3063766"/>
                <a:gd name="connsiteX7" fmla="*/ 1221859 w 1680880"/>
                <a:gd name="connsiteY7" fmla="*/ 3063766 h 3063766"/>
                <a:gd name="connsiteX8" fmla="*/ 344405 w 1680880"/>
                <a:gd name="connsiteY8" fmla="*/ 3063766 h 3063766"/>
                <a:gd name="connsiteX0" fmla="*/ 344405 w 1748213"/>
                <a:gd name="connsiteY0" fmla="*/ 3149622 h 3149622"/>
                <a:gd name="connsiteX1" fmla="*/ 622853 w 1748213"/>
                <a:gd name="connsiteY1" fmla="*/ 1859927 h 3149622"/>
                <a:gd name="connsiteX2" fmla="*/ 18008 w 1748213"/>
                <a:gd name="connsiteY2" fmla="*/ 753227 h 3149622"/>
                <a:gd name="connsiteX3" fmla="*/ 61203 w 1748213"/>
                <a:gd name="connsiteY3" fmla="*/ 711494 h 3149622"/>
                <a:gd name="connsiteX4" fmla="*/ 950881 w 1748213"/>
                <a:gd name="connsiteY4" fmla="*/ 1250734 h 3149622"/>
                <a:gd name="connsiteX5" fmla="*/ 1635459 w 1748213"/>
                <a:gd name="connsiteY5" fmla="*/ 231338 h 3149622"/>
                <a:gd name="connsiteX6" fmla="*/ 1715191 w 1748213"/>
                <a:gd name="connsiteY6" fmla="*/ 260847 h 3149622"/>
                <a:gd name="connsiteX7" fmla="*/ 1221859 w 1748213"/>
                <a:gd name="connsiteY7" fmla="*/ 3149622 h 3149622"/>
                <a:gd name="connsiteX8" fmla="*/ 344405 w 1748213"/>
                <a:gd name="connsiteY8" fmla="*/ 3149622 h 3149622"/>
                <a:gd name="connsiteX0" fmla="*/ 344405 w 1734934"/>
                <a:gd name="connsiteY0" fmla="*/ 2990413 h 2990413"/>
                <a:gd name="connsiteX1" fmla="*/ 622853 w 1734934"/>
                <a:gd name="connsiteY1" fmla="*/ 1700718 h 2990413"/>
                <a:gd name="connsiteX2" fmla="*/ 18008 w 1734934"/>
                <a:gd name="connsiteY2" fmla="*/ 594018 h 2990413"/>
                <a:gd name="connsiteX3" fmla="*/ 61203 w 1734934"/>
                <a:gd name="connsiteY3" fmla="*/ 552285 h 2990413"/>
                <a:gd name="connsiteX4" fmla="*/ 950881 w 1734934"/>
                <a:gd name="connsiteY4" fmla="*/ 1091525 h 2990413"/>
                <a:gd name="connsiteX5" fmla="*/ 1635459 w 1734934"/>
                <a:gd name="connsiteY5" fmla="*/ 72129 h 2990413"/>
                <a:gd name="connsiteX6" fmla="*/ 1715191 w 1734934"/>
                <a:gd name="connsiteY6" fmla="*/ 101638 h 2990413"/>
                <a:gd name="connsiteX7" fmla="*/ 1221859 w 1734934"/>
                <a:gd name="connsiteY7" fmla="*/ 2990413 h 2990413"/>
                <a:gd name="connsiteX8" fmla="*/ 344405 w 1734934"/>
                <a:gd name="connsiteY8" fmla="*/ 2990413 h 2990413"/>
                <a:gd name="connsiteX0" fmla="*/ 344405 w 1734934"/>
                <a:gd name="connsiteY0" fmla="*/ 2990413 h 2990413"/>
                <a:gd name="connsiteX1" fmla="*/ 622853 w 1734934"/>
                <a:gd name="connsiteY1" fmla="*/ 1700718 h 2990413"/>
                <a:gd name="connsiteX2" fmla="*/ 18008 w 1734934"/>
                <a:gd name="connsiteY2" fmla="*/ 594018 h 2990413"/>
                <a:gd name="connsiteX3" fmla="*/ 61203 w 1734934"/>
                <a:gd name="connsiteY3" fmla="*/ 552285 h 2990413"/>
                <a:gd name="connsiteX4" fmla="*/ 950881 w 1734934"/>
                <a:gd name="connsiteY4" fmla="*/ 1091525 h 2990413"/>
                <a:gd name="connsiteX5" fmla="*/ 1635459 w 1734934"/>
                <a:gd name="connsiteY5" fmla="*/ 72129 h 2990413"/>
                <a:gd name="connsiteX6" fmla="*/ 1715191 w 1734934"/>
                <a:gd name="connsiteY6" fmla="*/ 101638 h 2990413"/>
                <a:gd name="connsiteX7" fmla="*/ 1221859 w 1734934"/>
                <a:gd name="connsiteY7" fmla="*/ 2990413 h 2990413"/>
                <a:gd name="connsiteX8" fmla="*/ 344405 w 1734934"/>
                <a:gd name="connsiteY8" fmla="*/ 2990413 h 2990413"/>
                <a:gd name="connsiteX0" fmla="*/ 344405 w 1726118"/>
                <a:gd name="connsiteY0" fmla="*/ 2977317 h 2977317"/>
                <a:gd name="connsiteX1" fmla="*/ 622853 w 1726118"/>
                <a:gd name="connsiteY1" fmla="*/ 1687622 h 2977317"/>
                <a:gd name="connsiteX2" fmla="*/ 18008 w 1726118"/>
                <a:gd name="connsiteY2" fmla="*/ 580922 h 2977317"/>
                <a:gd name="connsiteX3" fmla="*/ 61203 w 1726118"/>
                <a:gd name="connsiteY3" fmla="*/ 539189 h 2977317"/>
                <a:gd name="connsiteX4" fmla="*/ 950881 w 1726118"/>
                <a:gd name="connsiteY4" fmla="*/ 1078429 h 2977317"/>
                <a:gd name="connsiteX5" fmla="*/ 1635459 w 1726118"/>
                <a:gd name="connsiteY5" fmla="*/ 59033 h 2977317"/>
                <a:gd name="connsiteX6" fmla="*/ 1715191 w 1726118"/>
                <a:gd name="connsiteY6" fmla="*/ 88542 h 2977317"/>
                <a:gd name="connsiteX7" fmla="*/ 1221859 w 1726118"/>
                <a:gd name="connsiteY7" fmla="*/ 2977317 h 2977317"/>
                <a:gd name="connsiteX8" fmla="*/ 344405 w 1726118"/>
                <a:gd name="connsiteY8" fmla="*/ 2977317 h 2977317"/>
                <a:gd name="connsiteX0" fmla="*/ 344405 w 1726118"/>
                <a:gd name="connsiteY0" fmla="*/ 2977317 h 2977317"/>
                <a:gd name="connsiteX1" fmla="*/ 622853 w 1726118"/>
                <a:gd name="connsiteY1" fmla="*/ 1687622 h 2977317"/>
                <a:gd name="connsiteX2" fmla="*/ 18008 w 1726118"/>
                <a:gd name="connsiteY2" fmla="*/ 580922 h 2977317"/>
                <a:gd name="connsiteX3" fmla="*/ 61203 w 1726118"/>
                <a:gd name="connsiteY3" fmla="*/ 539189 h 2977317"/>
                <a:gd name="connsiteX4" fmla="*/ 950881 w 1726118"/>
                <a:gd name="connsiteY4" fmla="*/ 1078429 h 2977317"/>
                <a:gd name="connsiteX5" fmla="*/ 1635459 w 1726118"/>
                <a:gd name="connsiteY5" fmla="*/ 59033 h 2977317"/>
                <a:gd name="connsiteX6" fmla="*/ 1715191 w 1726118"/>
                <a:gd name="connsiteY6" fmla="*/ 88542 h 2977317"/>
                <a:gd name="connsiteX7" fmla="*/ 1221859 w 1726118"/>
                <a:gd name="connsiteY7" fmla="*/ 2977317 h 2977317"/>
                <a:gd name="connsiteX8" fmla="*/ 344405 w 1726118"/>
                <a:gd name="connsiteY8" fmla="*/ 2977317 h 2977317"/>
                <a:gd name="connsiteX0" fmla="*/ 344405 w 1720722"/>
                <a:gd name="connsiteY0" fmla="*/ 2971540 h 2971540"/>
                <a:gd name="connsiteX1" fmla="*/ 622853 w 1720722"/>
                <a:gd name="connsiteY1" fmla="*/ 1681845 h 2971540"/>
                <a:gd name="connsiteX2" fmla="*/ 18008 w 1720722"/>
                <a:gd name="connsiteY2" fmla="*/ 575145 h 2971540"/>
                <a:gd name="connsiteX3" fmla="*/ 61203 w 1720722"/>
                <a:gd name="connsiteY3" fmla="*/ 533412 h 2971540"/>
                <a:gd name="connsiteX4" fmla="*/ 950881 w 1720722"/>
                <a:gd name="connsiteY4" fmla="*/ 1072652 h 2971540"/>
                <a:gd name="connsiteX5" fmla="*/ 1635459 w 1720722"/>
                <a:gd name="connsiteY5" fmla="*/ 53256 h 2971540"/>
                <a:gd name="connsiteX6" fmla="*/ 1715191 w 1720722"/>
                <a:gd name="connsiteY6" fmla="*/ 82765 h 2971540"/>
                <a:gd name="connsiteX7" fmla="*/ 1221859 w 1720722"/>
                <a:gd name="connsiteY7" fmla="*/ 2971540 h 2971540"/>
                <a:gd name="connsiteX8" fmla="*/ 344405 w 1720722"/>
                <a:gd name="connsiteY8" fmla="*/ 2971540 h 2971540"/>
                <a:gd name="connsiteX0" fmla="*/ 344405 w 1720282"/>
                <a:gd name="connsiteY0" fmla="*/ 2948400 h 2948400"/>
                <a:gd name="connsiteX1" fmla="*/ 622853 w 1720282"/>
                <a:gd name="connsiteY1" fmla="*/ 1658705 h 2948400"/>
                <a:gd name="connsiteX2" fmla="*/ 18008 w 1720282"/>
                <a:gd name="connsiteY2" fmla="*/ 552005 h 2948400"/>
                <a:gd name="connsiteX3" fmla="*/ 61203 w 1720282"/>
                <a:gd name="connsiteY3" fmla="*/ 510272 h 2948400"/>
                <a:gd name="connsiteX4" fmla="*/ 950881 w 1720282"/>
                <a:gd name="connsiteY4" fmla="*/ 1049512 h 2948400"/>
                <a:gd name="connsiteX5" fmla="*/ 1635459 w 1720282"/>
                <a:gd name="connsiteY5" fmla="*/ 30116 h 2948400"/>
                <a:gd name="connsiteX6" fmla="*/ 1715191 w 1720282"/>
                <a:gd name="connsiteY6" fmla="*/ 59625 h 2948400"/>
                <a:gd name="connsiteX7" fmla="*/ 1221859 w 1720282"/>
                <a:gd name="connsiteY7" fmla="*/ 2948400 h 2948400"/>
                <a:gd name="connsiteX8" fmla="*/ 344405 w 1720282"/>
                <a:gd name="connsiteY8" fmla="*/ 2948400 h 2948400"/>
                <a:gd name="connsiteX0" fmla="*/ 344405 w 1720282"/>
                <a:gd name="connsiteY0" fmla="*/ 2948400 h 2948400"/>
                <a:gd name="connsiteX1" fmla="*/ 622853 w 1720282"/>
                <a:gd name="connsiteY1" fmla="*/ 1658705 h 2948400"/>
                <a:gd name="connsiteX2" fmla="*/ 18008 w 1720282"/>
                <a:gd name="connsiteY2" fmla="*/ 552005 h 2948400"/>
                <a:gd name="connsiteX3" fmla="*/ 61203 w 1720282"/>
                <a:gd name="connsiteY3" fmla="*/ 510272 h 2948400"/>
                <a:gd name="connsiteX4" fmla="*/ 950881 w 1720282"/>
                <a:gd name="connsiteY4" fmla="*/ 1049512 h 2948400"/>
                <a:gd name="connsiteX5" fmla="*/ 1635459 w 1720282"/>
                <a:gd name="connsiteY5" fmla="*/ 30116 h 2948400"/>
                <a:gd name="connsiteX6" fmla="*/ 1715191 w 1720282"/>
                <a:gd name="connsiteY6" fmla="*/ 59625 h 2948400"/>
                <a:gd name="connsiteX7" fmla="*/ 1221859 w 1720282"/>
                <a:gd name="connsiteY7" fmla="*/ 2948400 h 2948400"/>
                <a:gd name="connsiteX8" fmla="*/ 344405 w 1720282"/>
                <a:gd name="connsiteY8" fmla="*/ 2948400 h 2948400"/>
                <a:gd name="connsiteX0" fmla="*/ 344405 w 1924783"/>
                <a:gd name="connsiteY0" fmla="*/ 2954030 h 2954030"/>
                <a:gd name="connsiteX1" fmla="*/ 622853 w 1924783"/>
                <a:gd name="connsiteY1" fmla="*/ 1664335 h 2954030"/>
                <a:gd name="connsiteX2" fmla="*/ 18008 w 1924783"/>
                <a:gd name="connsiteY2" fmla="*/ 557635 h 2954030"/>
                <a:gd name="connsiteX3" fmla="*/ 61203 w 1924783"/>
                <a:gd name="connsiteY3" fmla="*/ 515902 h 2954030"/>
                <a:gd name="connsiteX4" fmla="*/ 950881 w 1924783"/>
                <a:gd name="connsiteY4" fmla="*/ 1055142 h 2954030"/>
                <a:gd name="connsiteX5" fmla="*/ 1635459 w 1924783"/>
                <a:gd name="connsiteY5" fmla="*/ 35746 h 2954030"/>
                <a:gd name="connsiteX6" fmla="*/ 1923290 w 1924783"/>
                <a:gd name="connsiteY6" fmla="*/ 49157 h 2954030"/>
                <a:gd name="connsiteX7" fmla="*/ 1221859 w 1924783"/>
                <a:gd name="connsiteY7" fmla="*/ 2954030 h 2954030"/>
                <a:gd name="connsiteX8" fmla="*/ 344405 w 1924783"/>
                <a:gd name="connsiteY8" fmla="*/ 2954030 h 2954030"/>
                <a:gd name="connsiteX0" fmla="*/ 344405 w 1925150"/>
                <a:gd name="connsiteY0" fmla="*/ 2995637 h 2995637"/>
                <a:gd name="connsiteX1" fmla="*/ 622853 w 1925150"/>
                <a:gd name="connsiteY1" fmla="*/ 1705942 h 2995637"/>
                <a:gd name="connsiteX2" fmla="*/ 18008 w 1925150"/>
                <a:gd name="connsiteY2" fmla="*/ 599242 h 2995637"/>
                <a:gd name="connsiteX3" fmla="*/ 61203 w 1925150"/>
                <a:gd name="connsiteY3" fmla="*/ 557509 h 2995637"/>
                <a:gd name="connsiteX4" fmla="*/ 950881 w 1925150"/>
                <a:gd name="connsiteY4" fmla="*/ 1096749 h 2995637"/>
                <a:gd name="connsiteX5" fmla="*/ 1693265 w 1925150"/>
                <a:gd name="connsiteY5" fmla="*/ 21005 h 2995637"/>
                <a:gd name="connsiteX6" fmla="*/ 1923290 w 1925150"/>
                <a:gd name="connsiteY6" fmla="*/ 90764 h 2995637"/>
                <a:gd name="connsiteX7" fmla="*/ 1221859 w 1925150"/>
                <a:gd name="connsiteY7" fmla="*/ 2995637 h 2995637"/>
                <a:gd name="connsiteX8" fmla="*/ 344405 w 1925150"/>
                <a:gd name="connsiteY8" fmla="*/ 2995637 h 2995637"/>
                <a:gd name="connsiteX0" fmla="*/ 344405 w 1932129"/>
                <a:gd name="connsiteY0" fmla="*/ 3001292 h 3001292"/>
                <a:gd name="connsiteX1" fmla="*/ 622853 w 1932129"/>
                <a:gd name="connsiteY1" fmla="*/ 1711597 h 3001292"/>
                <a:gd name="connsiteX2" fmla="*/ 18008 w 1932129"/>
                <a:gd name="connsiteY2" fmla="*/ 604897 h 3001292"/>
                <a:gd name="connsiteX3" fmla="*/ 61203 w 1932129"/>
                <a:gd name="connsiteY3" fmla="*/ 563164 h 3001292"/>
                <a:gd name="connsiteX4" fmla="*/ 950881 w 1932129"/>
                <a:gd name="connsiteY4" fmla="*/ 1102404 h 3001292"/>
                <a:gd name="connsiteX5" fmla="*/ 1693265 w 1932129"/>
                <a:gd name="connsiteY5" fmla="*/ 26660 h 3001292"/>
                <a:gd name="connsiteX6" fmla="*/ 1923290 w 1932129"/>
                <a:gd name="connsiteY6" fmla="*/ 96419 h 3001292"/>
                <a:gd name="connsiteX7" fmla="*/ 1221859 w 1932129"/>
                <a:gd name="connsiteY7" fmla="*/ 3001292 h 3001292"/>
                <a:gd name="connsiteX8" fmla="*/ 344405 w 1932129"/>
                <a:gd name="connsiteY8" fmla="*/ 3001292 h 3001292"/>
                <a:gd name="connsiteX0" fmla="*/ 344405 w 1932476"/>
                <a:gd name="connsiteY0" fmla="*/ 3026311 h 3026311"/>
                <a:gd name="connsiteX1" fmla="*/ 622853 w 1932476"/>
                <a:gd name="connsiteY1" fmla="*/ 1736616 h 3026311"/>
                <a:gd name="connsiteX2" fmla="*/ 18008 w 1932476"/>
                <a:gd name="connsiteY2" fmla="*/ 629916 h 3026311"/>
                <a:gd name="connsiteX3" fmla="*/ 61203 w 1932476"/>
                <a:gd name="connsiteY3" fmla="*/ 588183 h 3026311"/>
                <a:gd name="connsiteX4" fmla="*/ 950881 w 1932476"/>
                <a:gd name="connsiteY4" fmla="*/ 1127423 h 3026311"/>
                <a:gd name="connsiteX5" fmla="*/ 1693265 w 1932476"/>
                <a:gd name="connsiteY5" fmla="*/ 51679 h 3026311"/>
                <a:gd name="connsiteX6" fmla="*/ 1923290 w 1932476"/>
                <a:gd name="connsiteY6" fmla="*/ 121438 h 3026311"/>
                <a:gd name="connsiteX7" fmla="*/ 1221859 w 1932476"/>
                <a:gd name="connsiteY7" fmla="*/ 3026311 h 3026311"/>
                <a:gd name="connsiteX8" fmla="*/ 344405 w 1932476"/>
                <a:gd name="connsiteY8" fmla="*/ 3026311 h 3026311"/>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221859 w 1946230"/>
                <a:gd name="connsiteY7" fmla="*/ 3047363 h 3047363"/>
                <a:gd name="connsiteX8" fmla="*/ 344405 w 1946230"/>
                <a:gd name="connsiteY8" fmla="*/ 3047363 h 3047363"/>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603373 w 1946230"/>
                <a:gd name="connsiteY7" fmla="*/ 3047363 h 3047363"/>
                <a:gd name="connsiteX8" fmla="*/ 344405 w 1946230"/>
                <a:gd name="connsiteY8" fmla="*/ 3047363 h 3047363"/>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603373 w 1946230"/>
                <a:gd name="connsiteY7" fmla="*/ 3047363 h 3047363"/>
                <a:gd name="connsiteX8" fmla="*/ 344405 w 1946230"/>
                <a:gd name="connsiteY8" fmla="*/ 3047363 h 3047363"/>
                <a:gd name="connsiteX0" fmla="*/ 384023 w 1985848"/>
                <a:gd name="connsiteY0" fmla="*/ 3047363 h 3047363"/>
                <a:gd name="connsiteX1" fmla="*/ 662471 w 1985848"/>
                <a:gd name="connsiteY1" fmla="*/ 1757668 h 3047363"/>
                <a:gd name="connsiteX2" fmla="*/ 11378 w 1985848"/>
                <a:gd name="connsiteY2" fmla="*/ 723418 h 3047363"/>
                <a:gd name="connsiteX3" fmla="*/ 100821 w 1985848"/>
                <a:gd name="connsiteY3" fmla="*/ 609235 h 3047363"/>
                <a:gd name="connsiteX4" fmla="*/ 990499 w 1985848"/>
                <a:gd name="connsiteY4" fmla="*/ 1148475 h 3047363"/>
                <a:gd name="connsiteX5" fmla="*/ 1732883 w 1985848"/>
                <a:gd name="connsiteY5" fmla="*/ 72731 h 3047363"/>
                <a:gd name="connsiteX6" fmla="*/ 1962908 w 1985848"/>
                <a:gd name="connsiteY6" fmla="*/ 142490 h 3047363"/>
                <a:gd name="connsiteX7" fmla="*/ 1642991 w 1985848"/>
                <a:gd name="connsiteY7" fmla="*/ 3047363 h 3047363"/>
                <a:gd name="connsiteX8" fmla="*/ 384023 w 1985848"/>
                <a:gd name="connsiteY8" fmla="*/ 3047363 h 3047363"/>
                <a:gd name="connsiteX0" fmla="*/ 389577 w 1991402"/>
                <a:gd name="connsiteY0" fmla="*/ 3047363 h 3047363"/>
                <a:gd name="connsiteX1" fmla="*/ 668025 w 1991402"/>
                <a:gd name="connsiteY1" fmla="*/ 1757668 h 3047363"/>
                <a:gd name="connsiteX2" fmla="*/ 16932 w 1991402"/>
                <a:gd name="connsiteY2" fmla="*/ 723418 h 3047363"/>
                <a:gd name="connsiteX3" fmla="*/ 106375 w 1991402"/>
                <a:gd name="connsiteY3" fmla="*/ 609235 h 3047363"/>
                <a:gd name="connsiteX4" fmla="*/ 996053 w 1991402"/>
                <a:gd name="connsiteY4" fmla="*/ 1148475 h 3047363"/>
                <a:gd name="connsiteX5" fmla="*/ 1738437 w 1991402"/>
                <a:gd name="connsiteY5" fmla="*/ 72731 h 3047363"/>
                <a:gd name="connsiteX6" fmla="*/ 1968462 w 1991402"/>
                <a:gd name="connsiteY6" fmla="*/ 142490 h 3047363"/>
                <a:gd name="connsiteX7" fmla="*/ 1648545 w 1991402"/>
                <a:gd name="connsiteY7" fmla="*/ 3047363 h 3047363"/>
                <a:gd name="connsiteX8" fmla="*/ 389577 w 1991402"/>
                <a:gd name="connsiteY8" fmla="*/ 3047363 h 304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402" h="3047363">
                  <a:moveTo>
                    <a:pt x="389577" y="3047363"/>
                  </a:moveTo>
                  <a:cubicBezTo>
                    <a:pt x="607016" y="2697152"/>
                    <a:pt x="730132" y="2144992"/>
                    <a:pt x="668025" y="1757668"/>
                  </a:cubicBezTo>
                  <a:cubicBezTo>
                    <a:pt x="605918" y="1370344"/>
                    <a:pt x="81564" y="785447"/>
                    <a:pt x="16932" y="723418"/>
                  </a:cubicBezTo>
                  <a:cubicBezTo>
                    <a:pt x="-25288" y="676331"/>
                    <a:pt x="13995" y="540240"/>
                    <a:pt x="106375" y="609235"/>
                  </a:cubicBezTo>
                  <a:cubicBezTo>
                    <a:pt x="397954" y="886101"/>
                    <a:pt x="724043" y="1237892"/>
                    <a:pt x="996053" y="1148475"/>
                  </a:cubicBezTo>
                  <a:cubicBezTo>
                    <a:pt x="1268063" y="1059058"/>
                    <a:pt x="1634709" y="257633"/>
                    <a:pt x="1738437" y="72731"/>
                  </a:cubicBezTo>
                  <a:cubicBezTo>
                    <a:pt x="1786492" y="-41519"/>
                    <a:pt x="2073500" y="-23292"/>
                    <a:pt x="1968462" y="142490"/>
                  </a:cubicBezTo>
                  <a:cubicBezTo>
                    <a:pt x="1802412" y="471988"/>
                    <a:pt x="1010449" y="1596633"/>
                    <a:pt x="1648545" y="3047363"/>
                  </a:cubicBezTo>
                  <a:lnTo>
                    <a:pt x="389577" y="3047363"/>
                  </a:lnTo>
                  <a:close/>
                </a:path>
              </a:pathLst>
            </a:custGeom>
            <a:solidFill>
              <a:srgbClr val="4F5457"/>
            </a:solidFill>
            <a:ln w="31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6401" b="0" i="0" u="none" strike="noStrike" kern="1200" cap="none" spc="0" normalizeH="0" baseline="0" noProof="0">
                <a:ln>
                  <a:noFill/>
                </a:ln>
                <a:solidFill>
                  <a:srgbClr val="FFFFFF"/>
                </a:solidFill>
                <a:effectLst/>
                <a:uLnTx/>
                <a:uFillTx/>
                <a:latin typeface="Montserrat Light "/>
                <a:ea typeface="+mn-ea"/>
                <a:cs typeface="+mn-cs"/>
              </a:endParaRPr>
            </a:p>
          </p:txBody>
        </p:sp>
      </p:grpSp>
      <p:grpSp>
        <p:nvGrpSpPr>
          <p:cNvPr id="7" name="Group 6"/>
          <p:cNvGrpSpPr/>
          <p:nvPr/>
        </p:nvGrpSpPr>
        <p:grpSpPr>
          <a:xfrm>
            <a:off x="15842918" y="7407734"/>
            <a:ext cx="4553189" cy="6309858"/>
            <a:chOff x="7920454" y="3703438"/>
            <a:chExt cx="2276331" cy="3154564"/>
          </a:xfrm>
        </p:grpSpPr>
        <p:sp>
          <p:nvSpPr>
            <p:cNvPr id="45" name="Oval 44"/>
            <p:cNvSpPr/>
            <p:nvPr/>
          </p:nvSpPr>
          <p:spPr>
            <a:xfrm>
              <a:off x="7920454" y="3703438"/>
              <a:ext cx="2276331" cy="2276330"/>
            </a:xfrm>
            <a:prstGeom prst="ellipse">
              <a:avLst/>
            </a:prstGeom>
            <a:solidFill>
              <a:schemeClr val="accent6"/>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6401"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46" name="Freeform 45"/>
            <p:cNvSpPr/>
            <p:nvPr/>
          </p:nvSpPr>
          <p:spPr>
            <a:xfrm>
              <a:off x="8672062" y="5142085"/>
              <a:ext cx="780768" cy="1715917"/>
            </a:xfrm>
            <a:custGeom>
              <a:avLst/>
              <a:gdLst>
                <a:gd name="connsiteX0" fmla="*/ 230909 w 1108363"/>
                <a:gd name="connsiteY0" fmla="*/ 2921000 h 2921000"/>
                <a:gd name="connsiteX1" fmla="*/ 600363 w 1108363"/>
                <a:gd name="connsiteY1" fmla="*/ 1558637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0909 w 1108363"/>
                <a:gd name="connsiteY0" fmla="*/ 2921000 h 2921000"/>
                <a:gd name="connsiteX1" fmla="*/ 611908 w 1108363"/>
                <a:gd name="connsiteY1" fmla="*/ 1512455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1913 w 1109367"/>
                <a:gd name="connsiteY0" fmla="*/ 2921000 h 2921000"/>
                <a:gd name="connsiteX1" fmla="*/ 612912 w 1109367"/>
                <a:gd name="connsiteY1" fmla="*/ 1512455 h 2921000"/>
                <a:gd name="connsiteX2" fmla="*/ 1004 w 1109367"/>
                <a:gd name="connsiteY2" fmla="*/ 288637 h 2921000"/>
                <a:gd name="connsiteX3" fmla="*/ 786095 w 1109367"/>
                <a:gd name="connsiteY3" fmla="*/ 1096818 h 2921000"/>
                <a:gd name="connsiteX4" fmla="*/ 1086276 w 1109367"/>
                <a:gd name="connsiteY4" fmla="*/ 0 h 2921000"/>
                <a:gd name="connsiteX5" fmla="*/ 1109367 w 1109367"/>
                <a:gd name="connsiteY5" fmla="*/ 2921000 h 2921000"/>
                <a:gd name="connsiteX6" fmla="*/ 231913 w 1109367"/>
                <a:gd name="connsiteY6" fmla="*/ 2921000 h 2921000"/>
                <a:gd name="connsiteX0" fmla="*/ 231913 w 1109367"/>
                <a:gd name="connsiteY0" fmla="*/ 2921000 h 2921000"/>
                <a:gd name="connsiteX1" fmla="*/ 612912 w 1109367"/>
                <a:gd name="connsiteY1" fmla="*/ 1512455 h 2921000"/>
                <a:gd name="connsiteX2" fmla="*/ 1004 w 1109367"/>
                <a:gd name="connsiteY2" fmla="*/ 288637 h 2921000"/>
                <a:gd name="connsiteX3" fmla="*/ 786095 w 1109367"/>
                <a:gd name="connsiteY3" fmla="*/ 1096818 h 2921000"/>
                <a:gd name="connsiteX4" fmla="*/ 1086276 w 1109367"/>
                <a:gd name="connsiteY4" fmla="*/ 0 h 2921000"/>
                <a:gd name="connsiteX5" fmla="*/ 1109367 w 1109367"/>
                <a:gd name="connsiteY5" fmla="*/ 2921000 h 2921000"/>
                <a:gd name="connsiteX6" fmla="*/ 231913 w 1109367"/>
                <a:gd name="connsiteY6" fmla="*/ 2921000 h 2921000"/>
                <a:gd name="connsiteX0" fmla="*/ 230909 w 1108363"/>
                <a:gd name="connsiteY0" fmla="*/ 2921000 h 2921000"/>
                <a:gd name="connsiteX1" fmla="*/ 611908 w 1108363"/>
                <a:gd name="connsiteY1" fmla="*/ 1512455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0909 w 1108363"/>
                <a:gd name="connsiteY0" fmla="*/ 2958143 h 2958143"/>
                <a:gd name="connsiteX1" fmla="*/ 611908 w 1108363"/>
                <a:gd name="connsiteY1" fmla="*/ 1549598 h 2958143"/>
                <a:gd name="connsiteX2" fmla="*/ 0 w 1108363"/>
                <a:gd name="connsiteY2" fmla="*/ 325780 h 2958143"/>
                <a:gd name="connsiteX3" fmla="*/ 785091 w 1108363"/>
                <a:gd name="connsiteY3" fmla="*/ 1133961 h 2958143"/>
                <a:gd name="connsiteX4" fmla="*/ 1085272 w 1108363"/>
                <a:gd name="connsiteY4" fmla="*/ 37143 h 2958143"/>
                <a:gd name="connsiteX5" fmla="*/ 1108363 w 1108363"/>
                <a:gd name="connsiteY5" fmla="*/ 2958143 h 2958143"/>
                <a:gd name="connsiteX6" fmla="*/ 230909 w 1108363"/>
                <a:gd name="connsiteY6" fmla="*/ 2958143 h 2958143"/>
                <a:gd name="connsiteX0" fmla="*/ 230909 w 1108363"/>
                <a:gd name="connsiteY0" fmla="*/ 2966940 h 2966940"/>
                <a:gd name="connsiteX1" fmla="*/ 611908 w 1108363"/>
                <a:gd name="connsiteY1" fmla="*/ 1558395 h 2966940"/>
                <a:gd name="connsiteX2" fmla="*/ 0 w 1108363"/>
                <a:gd name="connsiteY2" fmla="*/ 334577 h 2966940"/>
                <a:gd name="connsiteX3" fmla="*/ 785091 w 1108363"/>
                <a:gd name="connsiteY3" fmla="*/ 1142758 h 2966940"/>
                <a:gd name="connsiteX4" fmla="*/ 1085272 w 1108363"/>
                <a:gd name="connsiteY4" fmla="*/ 45940 h 2966940"/>
                <a:gd name="connsiteX5" fmla="*/ 1108363 w 1108363"/>
                <a:gd name="connsiteY5" fmla="*/ 2966940 h 2966940"/>
                <a:gd name="connsiteX6" fmla="*/ 230909 w 1108363"/>
                <a:gd name="connsiteY6" fmla="*/ 2966940 h 2966940"/>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09637 h 3209637"/>
                <a:gd name="connsiteX1" fmla="*/ 611908 w 1327727"/>
                <a:gd name="connsiteY1" fmla="*/ 1801092 h 3209637"/>
                <a:gd name="connsiteX2" fmla="*/ 0 w 1327727"/>
                <a:gd name="connsiteY2" fmla="*/ 577274 h 3209637"/>
                <a:gd name="connsiteX3" fmla="*/ 785091 w 1327727"/>
                <a:gd name="connsiteY3" fmla="*/ 1385455 h 3209637"/>
                <a:gd name="connsiteX4" fmla="*/ 1327727 w 1327727"/>
                <a:gd name="connsiteY4" fmla="*/ 0 h 3209637"/>
                <a:gd name="connsiteX5" fmla="*/ 1108363 w 1327727"/>
                <a:gd name="connsiteY5" fmla="*/ 3209637 h 3209637"/>
                <a:gd name="connsiteX6" fmla="*/ 230909 w 1327727"/>
                <a:gd name="connsiteY6" fmla="*/ 3209637 h 3209637"/>
                <a:gd name="connsiteX0" fmla="*/ 292002 w 1388820"/>
                <a:gd name="connsiteY0" fmla="*/ 3209637 h 3209637"/>
                <a:gd name="connsiteX1" fmla="*/ 673001 w 1388820"/>
                <a:gd name="connsiteY1" fmla="*/ 1801092 h 3209637"/>
                <a:gd name="connsiteX2" fmla="*/ 121129 w 1388820"/>
                <a:gd name="connsiteY2" fmla="*/ 702541 h 3209637"/>
                <a:gd name="connsiteX3" fmla="*/ 61093 w 1388820"/>
                <a:gd name="connsiteY3" fmla="*/ 577274 h 3209637"/>
                <a:gd name="connsiteX4" fmla="*/ 846184 w 1388820"/>
                <a:gd name="connsiteY4" fmla="*/ 1385455 h 3209637"/>
                <a:gd name="connsiteX5" fmla="*/ 1388820 w 1388820"/>
                <a:gd name="connsiteY5" fmla="*/ 0 h 3209637"/>
                <a:gd name="connsiteX6" fmla="*/ 1169456 w 1388820"/>
                <a:gd name="connsiteY6" fmla="*/ 3209637 h 3209637"/>
                <a:gd name="connsiteX7" fmla="*/ 292002 w 1388820"/>
                <a:gd name="connsiteY7" fmla="*/ 3209637 h 3209637"/>
                <a:gd name="connsiteX0" fmla="*/ 325077 w 1421895"/>
                <a:gd name="connsiteY0" fmla="*/ 3209637 h 3209637"/>
                <a:gd name="connsiteX1" fmla="*/ 706076 w 1421895"/>
                <a:gd name="connsiteY1" fmla="*/ 1801092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02147 w 1398965"/>
                <a:gd name="connsiteY0" fmla="*/ 3209637 h 3209637"/>
                <a:gd name="connsiteX1" fmla="*/ 625419 w 1398965"/>
                <a:gd name="connsiteY1" fmla="*/ 1905001 h 3209637"/>
                <a:gd name="connsiteX2" fmla="*/ 50456 w 1398965"/>
                <a:gd name="connsiteY2" fmla="*/ 656360 h 3209637"/>
                <a:gd name="connsiteX3" fmla="*/ 71238 w 1398965"/>
                <a:gd name="connsiteY3" fmla="*/ 577274 h 3209637"/>
                <a:gd name="connsiteX4" fmla="*/ 856329 w 1398965"/>
                <a:gd name="connsiteY4" fmla="*/ 1385455 h 3209637"/>
                <a:gd name="connsiteX5" fmla="*/ 1398965 w 1398965"/>
                <a:gd name="connsiteY5" fmla="*/ 0 h 3209637"/>
                <a:gd name="connsiteX6" fmla="*/ 1179601 w 1398965"/>
                <a:gd name="connsiteY6" fmla="*/ 3209637 h 3209637"/>
                <a:gd name="connsiteX7" fmla="*/ 302147 w 1398965"/>
                <a:gd name="connsiteY7" fmla="*/ 3209637 h 3209637"/>
                <a:gd name="connsiteX0" fmla="*/ 275904 w 1372722"/>
                <a:gd name="connsiteY0" fmla="*/ 3209637 h 3209637"/>
                <a:gd name="connsiteX1" fmla="*/ 599176 w 1372722"/>
                <a:gd name="connsiteY1" fmla="*/ 1905001 h 3209637"/>
                <a:gd name="connsiteX2" fmla="*/ 24213 w 1372722"/>
                <a:gd name="connsiteY2" fmla="*/ 656360 h 3209637"/>
                <a:gd name="connsiteX3" fmla="*/ 44995 w 1372722"/>
                <a:gd name="connsiteY3" fmla="*/ 577274 h 3209637"/>
                <a:gd name="connsiteX4" fmla="*/ 830086 w 1372722"/>
                <a:gd name="connsiteY4" fmla="*/ 1385455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75904 w 1372722"/>
                <a:gd name="connsiteY0" fmla="*/ 3209637 h 3209637"/>
                <a:gd name="connsiteX1" fmla="*/ 554352 w 1372722"/>
                <a:gd name="connsiteY1" fmla="*/ 1919942 h 3209637"/>
                <a:gd name="connsiteX2" fmla="*/ 24213 w 1372722"/>
                <a:gd name="connsiteY2" fmla="*/ 656360 h 3209637"/>
                <a:gd name="connsiteX3" fmla="*/ 44995 w 1372722"/>
                <a:gd name="connsiteY3" fmla="*/ 577274 h 3209637"/>
                <a:gd name="connsiteX4" fmla="*/ 830086 w 1372722"/>
                <a:gd name="connsiteY4" fmla="*/ 1385455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75904 w 1372722"/>
                <a:gd name="connsiteY0" fmla="*/ 3209637 h 3209637"/>
                <a:gd name="connsiteX1" fmla="*/ 554352 w 1372722"/>
                <a:gd name="connsiteY1" fmla="*/ 1919942 h 3209637"/>
                <a:gd name="connsiteX2" fmla="*/ 24213 w 1372722"/>
                <a:gd name="connsiteY2" fmla="*/ 656360 h 3209637"/>
                <a:gd name="connsiteX3" fmla="*/ 44995 w 1372722"/>
                <a:gd name="connsiteY3" fmla="*/ 577274 h 3209637"/>
                <a:gd name="connsiteX4" fmla="*/ 882380 w 1372722"/>
                <a:gd name="connsiteY4" fmla="*/ 1310749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65792 w 1362610"/>
                <a:gd name="connsiteY0" fmla="*/ 3209637 h 3209637"/>
                <a:gd name="connsiteX1" fmla="*/ 544240 w 1362610"/>
                <a:gd name="connsiteY1" fmla="*/ 1919942 h 3209637"/>
                <a:gd name="connsiteX2" fmla="*/ 14101 w 1362610"/>
                <a:gd name="connsiteY2" fmla="*/ 656360 h 3209637"/>
                <a:gd name="connsiteX3" fmla="*/ 79707 w 1362610"/>
                <a:gd name="connsiteY3" fmla="*/ 577274 h 3209637"/>
                <a:gd name="connsiteX4" fmla="*/ 872268 w 1362610"/>
                <a:gd name="connsiteY4" fmla="*/ 1310749 h 3209637"/>
                <a:gd name="connsiteX5" fmla="*/ 1362610 w 1362610"/>
                <a:gd name="connsiteY5" fmla="*/ 0 h 3209637"/>
                <a:gd name="connsiteX6" fmla="*/ 1143246 w 1362610"/>
                <a:gd name="connsiteY6" fmla="*/ 3209637 h 3209637"/>
                <a:gd name="connsiteX7" fmla="*/ 265792 w 1362610"/>
                <a:gd name="connsiteY7" fmla="*/ 3209637 h 3209637"/>
                <a:gd name="connsiteX0" fmla="*/ 334398 w 1431216"/>
                <a:gd name="connsiteY0" fmla="*/ 3209637 h 3209637"/>
                <a:gd name="connsiteX1" fmla="*/ 612846 w 1431216"/>
                <a:gd name="connsiteY1" fmla="*/ 1919942 h 3209637"/>
                <a:gd name="connsiteX2" fmla="*/ 8001 w 1431216"/>
                <a:gd name="connsiteY2" fmla="*/ 813242 h 3209637"/>
                <a:gd name="connsiteX3" fmla="*/ 148313 w 1431216"/>
                <a:gd name="connsiteY3" fmla="*/ 577274 h 3209637"/>
                <a:gd name="connsiteX4" fmla="*/ 940874 w 1431216"/>
                <a:gd name="connsiteY4" fmla="*/ 1310749 h 3209637"/>
                <a:gd name="connsiteX5" fmla="*/ 1431216 w 1431216"/>
                <a:gd name="connsiteY5" fmla="*/ 0 h 3209637"/>
                <a:gd name="connsiteX6" fmla="*/ 1211852 w 1431216"/>
                <a:gd name="connsiteY6" fmla="*/ 3209637 h 3209637"/>
                <a:gd name="connsiteX7" fmla="*/ 334398 w 1431216"/>
                <a:gd name="connsiteY7" fmla="*/ 3209637 h 3209637"/>
                <a:gd name="connsiteX0" fmla="*/ 334398 w 1431216"/>
                <a:gd name="connsiteY0" fmla="*/ 3209637 h 3209637"/>
                <a:gd name="connsiteX1" fmla="*/ 612846 w 1431216"/>
                <a:gd name="connsiteY1" fmla="*/ 1919942 h 3209637"/>
                <a:gd name="connsiteX2" fmla="*/ 8001 w 1431216"/>
                <a:gd name="connsiteY2" fmla="*/ 813242 h 3209637"/>
                <a:gd name="connsiteX3" fmla="*/ 148313 w 1431216"/>
                <a:gd name="connsiteY3" fmla="*/ 577274 h 3209637"/>
                <a:gd name="connsiteX4" fmla="*/ 940874 w 1431216"/>
                <a:gd name="connsiteY4" fmla="*/ 1310749 h 3209637"/>
                <a:gd name="connsiteX5" fmla="*/ 1431216 w 1431216"/>
                <a:gd name="connsiteY5" fmla="*/ 0 h 3209637"/>
                <a:gd name="connsiteX6" fmla="*/ 1211852 w 1431216"/>
                <a:gd name="connsiteY6" fmla="*/ 3209637 h 3209637"/>
                <a:gd name="connsiteX7" fmla="*/ 334398 w 1431216"/>
                <a:gd name="connsiteY7" fmla="*/ 3209637 h 3209637"/>
                <a:gd name="connsiteX0" fmla="*/ 344405 w 1441223"/>
                <a:gd name="connsiteY0" fmla="*/ 3209637 h 3209637"/>
                <a:gd name="connsiteX1" fmla="*/ 622853 w 1441223"/>
                <a:gd name="connsiteY1" fmla="*/ 1919942 h 3209637"/>
                <a:gd name="connsiteX2" fmla="*/ 18008 w 1441223"/>
                <a:gd name="connsiteY2" fmla="*/ 813242 h 3209637"/>
                <a:gd name="connsiteX3" fmla="*/ 61203 w 1441223"/>
                <a:gd name="connsiteY3" fmla="*/ 771509 h 3209637"/>
                <a:gd name="connsiteX4" fmla="*/ 950881 w 1441223"/>
                <a:gd name="connsiteY4" fmla="*/ 1310749 h 3209637"/>
                <a:gd name="connsiteX5" fmla="*/ 1441223 w 1441223"/>
                <a:gd name="connsiteY5" fmla="*/ 0 h 3209637"/>
                <a:gd name="connsiteX6" fmla="*/ 1221859 w 1441223"/>
                <a:gd name="connsiteY6" fmla="*/ 3209637 h 3209637"/>
                <a:gd name="connsiteX7" fmla="*/ 344405 w 1441223"/>
                <a:gd name="connsiteY7" fmla="*/ 3209637 h 3209637"/>
                <a:gd name="connsiteX0" fmla="*/ 344405 w 1441223"/>
                <a:gd name="connsiteY0" fmla="*/ 3209637 h 3209637"/>
                <a:gd name="connsiteX1" fmla="*/ 622853 w 1441223"/>
                <a:gd name="connsiteY1" fmla="*/ 1919942 h 3209637"/>
                <a:gd name="connsiteX2" fmla="*/ 18008 w 1441223"/>
                <a:gd name="connsiteY2" fmla="*/ 813242 h 3209637"/>
                <a:gd name="connsiteX3" fmla="*/ 61203 w 1441223"/>
                <a:gd name="connsiteY3" fmla="*/ 771509 h 3209637"/>
                <a:gd name="connsiteX4" fmla="*/ 950881 w 1441223"/>
                <a:gd name="connsiteY4" fmla="*/ 1310749 h 3209637"/>
                <a:gd name="connsiteX5" fmla="*/ 1441223 w 1441223"/>
                <a:gd name="connsiteY5" fmla="*/ 0 h 3209637"/>
                <a:gd name="connsiteX6" fmla="*/ 1221859 w 1441223"/>
                <a:gd name="connsiteY6" fmla="*/ 3209637 h 3209637"/>
                <a:gd name="connsiteX7" fmla="*/ 344405 w 1441223"/>
                <a:gd name="connsiteY7" fmla="*/ 3209637 h 3209637"/>
                <a:gd name="connsiteX0" fmla="*/ 344405 w 1635459"/>
                <a:gd name="connsiteY0" fmla="*/ 2918284 h 2918284"/>
                <a:gd name="connsiteX1" fmla="*/ 622853 w 1635459"/>
                <a:gd name="connsiteY1" fmla="*/ 1628589 h 2918284"/>
                <a:gd name="connsiteX2" fmla="*/ 18008 w 1635459"/>
                <a:gd name="connsiteY2" fmla="*/ 521889 h 2918284"/>
                <a:gd name="connsiteX3" fmla="*/ 61203 w 1635459"/>
                <a:gd name="connsiteY3" fmla="*/ 480156 h 2918284"/>
                <a:gd name="connsiteX4" fmla="*/ 950881 w 1635459"/>
                <a:gd name="connsiteY4" fmla="*/ 1019396 h 2918284"/>
                <a:gd name="connsiteX5" fmla="*/ 1635459 w 1635459"/>
                <a:gd name="connsiteY5" fmla="*/ 0 h 2918284"/>
                <a:gd name="connsiteX6" fmla="*/ 1221859 w 1635459"/>
                <a:gd name="connsiteY6" fmla="*/ 2918284 h 2918284"/>
                <a:gd name="connsiteX7" fmla="*/ 344405 w 1635459"/>
                <a:gd name="connsiteY7" fmla="*/ 2918284 h 2918284"/>
                <a:gd name="connsiteX0" fmla="*/ 344405 w 1680880"/>
                <a:gd name="connsiteY0" fmla="*/ 3063766 h 3063766"/>
                <a:gd name="connsiteX1" fmla="*/ 622853 w 1680880"/>
                <a:gd name="connsiteY1" fmla="*/ 1774071 h 3063766"/>
                <a:gd name="connsiteX2" fmla="*/ 18008 w 1680880"/>
                <a:gd name="connsiteY2" fmla="*/ 667371 h 3063766"/>
                <a:gd name="connsiteX3" fmla="*/ 61203 w 1680880"/>
                <a:gd name="connsiteY3" fmla="*/ 625638 h 3063766"/>
                <a:gd name="connsiteX4" fmla="*/ 950881 w 1680880"/>
                <a:gd name="connsiteY4" fmla="*/ 1164878 h 3063766"/>
                <a:gd name="connsiteX5" fmla="*/ 1635459 w 1680880"/>
                <a:gd name="connsiteY5" fmla="*/ 145482 h 3063766"/>
                <a:gd name="connsiteX6" fmla="*/ 1573250 w 1680880"/>
                <a:gd name="connsiteY6" fmla="*/ 324402 h 3063766"/>
                <a:gd name="connsiteX7" fmla="*/ 1221859 w 1680880"/>
                <a:gd name="connsiteY7" fmla="*/ 3063766 h 3063766"/>
                <a:gd name="connsiteX8" fmla="*/ 344405 w 1680880"/>
                <a:gd name="connsiteY8" fmla="*/ 3063766 h 3063766"/>
                <a:gd name="connsiteX0" fmla="*/ 344405 w 1748213"/>
                <a:gd name="connsiteY0" fmla="*/ 3149622 h 3149622"/>
                <a:gd name="connsiteX1" fmla="*/ 622853 w 1748213"/>
                <a:gd name="connsiteY1" fmla="*/ 1859927 h 3149622"/>
                <a:gd name="connsiteX2" fmla="*/ 18008 w 1748213"/>
                <a:gd name="connsiteY2" fmla="*/ 753227 h 3149622"/>
                <a:gd name="connsiteX3" fmla="*/ 61203 w 1748213"/>
                <a:gd name="connsiteY3" fmla="*/ 711494 h 3149622"/>
                <a:gd name="connsiteX4" fmla="*/ 950881 w 1748213"/>
                <a:gd name="connsiteY4" fmla="*/ 1250734 h 3149622"/>
                <a:gd name="connsiteX5" fmla="*/ 1635459 w 1748213"/>
                <a:gd name="connsiteY5" fmla="*/ 231338 h 3149622"/>
                <a:gd name="connsiteX6" fmla="*/ 1715191 w 1748213"/>
                <a:gd name="connsiteY6" fmla="*/ 260847 h 3149622"/>
                <a:gd name="connsiteX7" fmla="*/ 1221859 w 1748213"/>
                <a:gd name="connsiteY7" fmla="*/ 3149622 h 3149622"/>
                <a:gd name="connsiteX8" fmla="*/ 344405 w 1748213"/>
                <a:gd name="connsiteY8" fmla="*/ 3149622 h 3149622"/>
                <a:gd name="connsiteX0" fmla="*/ 344405 w 1734934"/>
                <a:gd name="connsiteY0" fmla="*/ 2990413 h 2990413"/>
                <a:gd name="connsiteX1" fmla="*/ 622853 w 1734934"/>
                <a:gd name="connsiteY1" fmla="*/ 1700718 h 2990413"/>
                <a:gd name="connsiteX2" fmla="*/ 18008 w 1734934"/>
                <a:gd name="connsiteY2" fmla="*/ 594018 h 2990413"/>
                <a:gd name="connsiteX3" fmla="*/ 61203 w 1734934"/>
                <a:gd name="connsiteY3" fmla="*/ 552285 h 2990413"/>
                <a:gd name="connsiteX4" fmla="*/ 950881 w 1734934"/>
                <a:gd name="connsiteY4" fmla="*/ 1091525 h 2990413"/>
                <a:gd name="connsiteX5" fmla="*/ 1635459 w 1734934"/>
                <a:gd name="connsiteY5" fmla="*/ 72129 h 2990413"/>
                <a:gd name="connsiteX6" fmla="*/ 1715191 w 1734934"/>
                <a:gd name="connsiteY6" fmla="*/ 101638 h 2990413"/>
                <a:gd name="connsiteX7" fmla="*/ 1221859 w 1734934"/>
                <a:gd name="connsiteY7" fmla="*/ 2990413 h 2990413"/>
                <a:gd name="connsiteX8" fmla="*/ 344405 w 1734934"/>
                <a:gd name="connsiteY8" fmla="*/ 2990413 h 2990413"/>
                <a:gd name="connsiteX0" fmla="*/ 344405 w 1734934"/>
                <a:gd name="connsiteY0" fmla="*/ 2990413 h 2990413"/>
                <a:gd name="connsiteX1" fmla="*/ 622853 w 1734934"/>
                <a:gd name="connsiteY1" fmla="*/ 1700718 h 2990413"/>
                <a:gd name="connsiteX2" fmla="*/ 18008 w 1734934"/>
                <a:gd name="connsiteY2" fmla="*/ 594018 h 2990413"/>
                <a:gd name="connsiteX3" fmla="*/ 61203 w 1734934"/>
                <a:gd name="connsiteY3" fmla="*/ 552285 h 2990413"/>
                <a:gd name="connsiteX4" fmla="*/ 950881 w 1734934"/>
                <a:gd name="connsiteY4" fmla="*/ 1091525 h 2990413"/>
                <a:gd name="connsiteX5" fmla="*/ 1635459 w 1734934"/>
                <a:gd name="connsiteY5" fmla="*/ 72129 h 2990413"/>
                <a:gd name="connsiteX6" fmla="*/ 1715191 w 1734934"/>
                <a:gd name="connsiteY6" fmla="*/ 101638 h 2990413"/>
                <a:gd name="connsiteX7" fmla="*/ 1221859 w 1734934"/>
                <a:gd name="connsiteY7" fmla="*/ 2990413 h 2990413"/>
                <a:gd name="connsiteX8" fmla="*/ 344405 w 1734934"/>
                <a:gd name="connsiteY8" fmla="*/ 2990413 h 2990413"/>
                <a:gd name="connsiteX0" fmla="*/ 344405 w 1726118"/>
                <a:gd name="connsiteY0" fmla="*/ 2977317 h 2977317"/>
                <a:gd name="connsiteX1" fmla="*/ 622853 w 1726118"/>
                <a:gd name="connsiteY1" fmla="*/ 1687622 h 2977317"/>
                <a:gd name="connsiteX2" fmla="*/ 18008 w 1726118"/>
                <a:gd name="connsiteY2" fmla="*/ 580922 h 2977317"/>
                <a:gd name="connsiteX3" fmla="*/ 61203 w 1726118"/>
                <a:gd name="connsiteY3" fmla="*/ 539189 h 2977317"/>
                <a:gd name="connsiteX4" fmla="*/ 950881 w 1726118"/>
                <a:gd name="connsiteY4" fmla="*/ 1078429 h 2977317"/>
                <a:gd name="connsiteX5" fmla="*/ 1635459 w 1726118"/>
                <a:gd name="connsiteY5" fmla="*/ 59033 h 2977317"/>
                <a:gd name="connsiteX6" fmla="*/ 1715191 w 1726118"/>
                <a:gd name="connsiteY6" fmla="*/ 88542 h 2977317"/>
                <a:gd name="connsiteX7" fmla="*/ 1221859 w 1726118"/>
                <a:gd name="connsiteY7" fmla="*/ 2977317 h 2977317"/>
                <a:gd name="connsiteX8" fmla="*/ 344405 w 1726118"/>
                <a:gd name="connsiteY8" fmla="*/ 2977317 h 2977317"/>
                <a:gd name="connsiteX0" fmla="*/ 344405 w 1726118"/>
                <a:gd name="connsiteY0" fmla="*/ 2977317 h 2977317"/>
                <a:gd name="connsiteX1" fmla="*/ 622853 w 1726118"/>
                <a:gd name="connsiteY1" fmla="*/ 1687622 h 2977317"/>
                <a:gd name="connsiteX2" fmla="*/ 18008 w 1726118"/>
                <a:gd name="connsiteY2" fmla="*/ 580922 h 2977317"/>
                <a:gd name="connsiteX3" fmla="*/ 61203 w 1726118"/>
                <a:gd name="connsiteY3" fmla="*/ 539189 h 2977317"/>
                <a:gd name="connsiteX4" fmla="*/ 950881 w 1726118"/>
                <a:gd name="connsiteY4" fmla="*/ 1078429 h 2977317"/>
                <a:gd name="connsiteX5" fmla="*/ 1635459 w 1726118"/>
                <a:gd name="connsiteY5" fmla="*/ 59033 h 2977317"/>
                <a:gd name="connsiteX6" fmla="*/ 1715191 w 1726118"/>
                <a:gd name="connsiteY6" fmla="*/ 88542 h 2977317"/>
                <a:gd name="connsiteX7" fmla="*/ 1221859 w 1726118"/>
                <a:gd name="connsiteY7" fmla="*/ 2977317 h 2977317"/>
                <a:gd name="connsiteX8" fmla="*/ 344405 w 1726118"/>
                <a:gd name="connsiteY8" fmla="*/ 2977317 h 2977317"/>
                <a:gd name="connsiteX0" fmla="*/ 344405 w 1720722"/>
                <a:gd name="connsiteY0" fmla="*/ 2971540 h 2971540"/>
                <a:gd name="connsiteX1" fmla="*/ 622853 w 1720722"/>
                <a:gd name="connsiteY1" fmla="*/ 1681845 h 2971540"/>
                <a:gd name="connsiteX2" fmla="*/ 18008 w 1720722"/>
                <a:gd name="connsiteY2" fmla="*/ 575145 h 2971540"/>
                <a:gd name="connsiteX3" fmla="*/ 61203 w 1720722"/>
                <a:gd name="connsiteY3" fmla="*/ 533412 h 2971540"/>
                <a:gd name="connsiteX4" fmla="*/ 950881 w 1720722"/>
                <a:gd name="connsiteY4" fmla="*/ 1072652 h 2971540"/>
                <a:gd name="connsiteX5" fmla="*/ 1635459 w 1720722"/>
                <a:gd name="connsiteY5" fmla="*/ 53256 h 2971540"/>
                <a:gd name="connsiteX6" fmla="*/ 1715191 w 1720722"/>
                <a:gd name="connsiteY6" fmla="*/ 82765 h 2971540"/>
                <a:gd name="connsiteX7" fmla="*/ 1221859 w 1720722"/>
                <a:gd name="connsiteY7" fmla="*/ 2971540 h 2971540"/>
                <a:gd name="connsiteX8" fmla="*/ 344405 w 1720722"/>
                <a:gd name="connsiteY8" fmla="*/ 2971540 h 2971540"/>
                <a:gd name="connsiteX0" fmla="*/ 344405 w 1720282"/>
                <a:gd name="connsiteY0" fmla="*/ 2948400 h 2948400"/>
                <a:gd name="connsiteX1" fmla="*/ 622853 w 1720282"/>
                <a:gd name="connsiteY1" fmla="*/ 1658705 h 2948400"/>
                <a:gd name="connsiteX2" fmla="*/ 18008 w 1720282"/>
                <a:gd name="connsiteY2" fmla="*/ 552005 h 2948400"/>
                <a:gd name="connsiteX3" fmla="*/ 61203 w 1720282"/>
                <a:gd name="connsiteY3" fmla="*/ 510272 h 2948400"/>
                <a:gd name="connsiteX4" fmla="*/ 950881 w 1720282"/>
                <a:gd name="connsiteY4" fmla="*/ 1049512 h 2948400"/>
                <a:gd name="connsiteX5" fmla="*/ 1635459 w 1720282"/>
                <a:gd name="connsiteY5" fmla="*/ 30116 h 2948400"/>
                <a:gd name="connsiteX6" fmla="*/ 1715191 w 1720282"/>
                <a:gd name="connsiteY6" fmla="*/ 59625 h 2948400"/>
                <a:gd name="connsiteX7" fmla="*/ 1221859 w 1720282"/>
                <a:gd name="connsiteY7" fmla="*/ 2948400 h 2948400"/>
                <a:gd name="connsiteX8" fmla="*/ 344405 w 1720282"/>
                <a:gd name="connsiteY8" fmla="*/ 2948400 h 2948400"/>
                <a:gd name="connsiteX0" fmla="*/ 344405 w 1720282"/>
                <a:gd name="connsiteY0" fmla="*/ 2948400 h 2948400"/>
                <a:gd name="connsiteX1" fmla="*/ 622853 w 1720282"/>
                <a:gd name="connsiteY1" fmla="*/ 1658705 h 2948400"/>
                <a:gd name="connsiteX2" fmla="*/ 18008 w 1720282"/>
                <a:gd name="connsiteY2" fmla="*/ 552005 h 2948400"/>
                <a:gd name="connsiteX3" fmla="*/ 61203 w 1720282"/>
                <a:gd name="connsiteY3" fmla="*/ 510272 h 2948400"/>
                <a:gd name="connsiteX4" fmla="*/ 950881 w 1720282"/>
                <a:gd name="connsiteY4" fmla="*/ 1049512 h 2948400"/>
                <a:gd name="connsiteX5" fmla="*/ 1635459 w 1720282"/>
                <a:gd name="connsiteY5" fmla="*/ 30116 h 2948400"/>
                <a:gd name="connsiteX6" fmla="*/ 1715191 w 1720282"/>
                <a:gd name="connsiteY6" fmla="*/ 59625 h 2948400"/>
                <a:gd name="connsiteX7" fmla="*/ 1221859 w 1720282"/>
                <a:gd name="connsiteY7" fmla="*/ 2948400 h 2948400"/>
                <a:gd name="connsiteX8" fmla="*/ 344405 w 1720282"/>
                <a:gd name="connsiteY8" fmla="*/ 2948400 h 2948400"/>
                <a:gd name="connsiteX0" fmla="*/ 344405 w 1924783"/>
                <a:gd name="connsiteY0" fmla="*/ 2954030 h 2954030"/>
                <a:gd name="connsiteX1" fmla="*/ 622853 w 1924783"/>
                <a:gd name="connsiteY1" fmla="*/ 1664335 h 2954030"/>
                <a:gd name="connsiteX2" fmla="*/ 18008 w 1924783"/>
                <a:gd name="connsiteY2" fmla="*/ 557635 h 2954030"/>
                <a:gd name="connsiteX3" fmla="*/ 61203 w 1924783"/>
                <a:gd name="connsiteY3" fmla="*/ 515902 h 2954030"/>
                <a:gd name="connsiteX4" fmla="*/ 950881 w 1924783"/>
                <a:gd name="connsiteY4" fmla="*/ 1055142 h 2954030"/>
                <a:gd name="connsiteX5" fmla="*/ 1635459 w 1924783"/>
                <a:gd name="connsiteY5" fmla="*/ 35746 h 2954030"/>
                <a:gd name="connsiteX6" fmla="*/ 1923290 w 1924783"/>
                <a:gd name="connsiteY6" fmla="*/ 49157 h 2954030"/>
                <a:gd name="connsiteX7" fmla="*/ 1221859 w 1924783"/>
                <a:gd name="connsiteY7" fmla="*/ 2954030 h 2954030"/>
                <a:gd name="connsiteX8" fmla="*/ 344405 w 1924783"/>
                <a:gd name="connsiteY8" fmla="*/ 2954030 h 2954030"/>
                <a:gd name="connsiteX0" fmla="*/ 344405 w 1925150"/>
                <a:gd name="connsiteY0" fmla="*/ 2995637 h 2995637"/>
                <a:gd name="connsiteX1" fmla="*/ 622853 w 1925150"/>
                <a:gd name="connsiteY1" fmla="*/ 1705942 h 2995637"/>
                <a:gd name="connsiteX2" fmla="*/ 18008 w 1925150"/>
                <a:gd name="connsiteY2" fmla="*/ 599242 h 2995637"/>
                <a:gd name="connsiteX3" fmla="*/ 61203 w 1925150"/>
                <a:gd name="connsiteY3" fmla="*/ 557509 h 2995637"/>
                <a:gd name="connsiteX4" fmla="*/ 950881 w 1925150"/>
                <a:gd name="connsiteY4" fmla="*/ 1096749 h 2995637"/>
                <a:gd name="connsiteX5" fmla="*/ 1693265 w 1925150"/>
                <a:gd name="connsiteY5" fmla="*/ 21005 h 2995637"/>
                <a:gd name="connsiteX6" fmla="*/ 1923290 w 1925150"/>
                <a:gd name="connsiteY6" fmla="*/ 90764 h 2995637"/>
                <a:gd name="connsiteX7" fmla="*/ 1221859 w 1925150"/>
                <a:gd name="connsiteY7" fmla="*/ 2995637 h 2995637"/>
                <a:gd name="connsiteX8" fmla="*/ 344405 w 1925150"/>
                <a:gd name="connsiteY8" fmla="*/ 2995637 h 2995637"/>
                <a:gd name="connsiteX0" fmla="*/ 344405 w 1932129"/>
                <a:gd name="connsiteY0" fmla="*/ 3001292 h 3001292"/>
                <a:gd name="connsiteX1" fmla="*/ 622853 w 1932129"/>
                <a:gd name="connsiteY1" fmla="*/ 1711597 h 3001292"/>
                <a:gd name="connsiteX2" fmla="*/ 18008 w 1932129"/>
                <a:gd name="connsiteY2" fmla="*/ 604897 h 3001292"/>
                <a:gd name="connsiteX3" fmla="*/ 61203 w 1932129"/>
                <a:gd name="connsiteY3" fmla="*/ 563164 h 3001292"/>
                <a:gd name="connsiteX4" fmla="*/ 950881 w 1932129"/>
                <a:gd name="connsiteY4" fmla="*/ 1102404 h 3001292"/>
                <a:gd name="connsiteX5" fmla="*/ 1693265 w 1932129"/>
                <a:gd name="connsiteY5" fmla="*/ 26660 h 3001292"/>
                <a:gd name="connsiteX6" fmla="*/ 1923290 w 1932129"/>
                <a:gd name="connsiteY6" fmla="*/ 96419 h 3001292"/>
                <a:gd name="connsiteX7" fmla="*/ 1221859 w 1932129"/>
                <a:gd name="connsiteY7" fmla="*/ 3001292 h 3001292"/>
                <a:gd name="connsiteX8" fmla="*/ 344405 w 1932129"/>
                <a:gd name="connsiteY8" fmla="*/ 3001292 h 3001292"/>
                <a:gd name="connsiteX0" fmla="*/ 344405 w 1932476"/>
                <a:gd name="connsiteY0" fmla="*/ 3026311 h 3026311"/>
                <a:gd name="connsiteX1" fmla="*/ 622853 w 1932476"/>
                <a:gd name="connsiteY1" fmla="*/ 1736616 h 3026311"/>
                <a:gd name="connsiteX2" fmla="*/ 18008 w 1932476"/>
                <a:gd name="connsiteY2" fmla="*/ 629916 h 3026311"/>
                <a:gd name="connsiteX3" fmla="*/ 61203 w 1932476"/>
                <a:gd name="connsiteY3" fmla="*/ 588183 h 3026311"/>
                <a:gd name="connsiteX4" fmla="*/ 950881 w 1932476"/>
                <a:gd name="connsiteY4" fmla="*/ 1127423 h 3026311"/>
                <a:gd name="connsiteX5" fmla="*/ 1693265 w 1932476"/>
                <a:gd name="connsiteY5" fmla="*/ 51679 h 3026311"/>
                <a:gd name="connsiteX6" fmla="*/ 1923290 w 1932476"/>
                <a:gd name="connsiteY6" fmla="*/ 121438 h 3026311"/>
                <a:gd name="connsiteX7" fmla="*/ 1221859 w 1932476"/>
                <a:gd name="connsiteY7" fmla="*/ 3026311 h 3026311"/>
                <a:gd name="connsiteX8" fmla="*/ 344405 w 1932476"/>
                <a:gd name="connsiteY8" fmla="*/ 3026311 h 3026311"/>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221859 w 1946230"/>
                <a:gd name="connsiteY7" fmla="*/ 3047363 h 3047363"/>
                <a:gd name="connsiteX8" fmla="*/ 344405 w 1946230"/>
                <a:gd name="connsiteY8" fmla="*/ 3047363 h 3047363"/>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603373 w 1946230"/>
                <a:gd name="connsiteY7" fmla="*/ 3047363 h 3047363"/>
                <a:gd name="connsiteX8" fmla="*/ 344405 w 1946230"/>
                <a:gd name="connsiteY8" fmla="*/ 3047363 h 3047363"/>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603373 w 1946230"/>
                <a:gd name="connsiteY7" fmla="*/ 3047363 h 3047363"/>
                <a:gd name="connsiteX8" fmla="*/ 344405 w 1946230"/>
                <a:gd name="connsiteY8" fmla="*/ 3047363 h 3047363"/>
                <a:gd name="connsiteX0" fmla="*/ 384023 w 1985848"/>
                <a:gd name="connsiteY0" fmla="*/ 3047363 h 3047363"/>
                <a:gd name="connsiteX1" fmla="*/ 662471 w 1985848"/>
                <a:gd name="connsiteY1" fmla="*/ 1757668 h 3047363"/>
                <a:gd name="connsiteX2" fmla="*/ 11378 w 1985848"/>
                <a:gd name="connsiteY2" fmla="*/ 723418 h 3047363"/>
                <a:gd name="connsiteX3" fmla="*/ 100821 w 1985848"/>
                <a:gd name="connsiteY3" fmla="*/ 609235 h 3047363"/>
                <a:gd name="connsiteX4" fmla="*/ 990499 w 1985848"/>
                <a:gd name="connsiteY4" fmla="*/ 1148475 h 3047363"/>
                <a:gd name="connsiteX5" fmla="*/ 1732883 w 1985848"/>
                <a:gd name="connsiteY5" fmla="*/ 72731 h 3047363"/>
                <a:gd name="connsiteX6" fmla="*/ 1962908 w 1985848"/>
                <a:gd name="connsiteY6" fmla="*/ 142490 h 3047363"/>
                <a:gd name="connsiteX7" fmla="*/ 1642991 w 1985848"/>
                <a:gd name="connsiteY7" fmla="*/ 3047363 h 3047363"/>
                <a:gd name="connsiteX8" fmla="*/ 384023 w 1985848"/>
                <a:gd name="connsiteY8" fmla="*/ 3047363 h 3047363"/>
                <a:gd name="connsiteX0" fmla="*/ 389577 w 1991402"/>
                <a:gd name="connsiteY0" fmla="*/ 3047363 h 3047363"/>
                <a:gd name="connsiteX1" fmla="*/ 668025 w 1991402"/>
                <a:gd name="connsiteY1" fmla="*/ 1757668 h 3047363"/>
                <a:gd name="connsiteX2" fmla="*/ 16932 w 1991402"/>
                <a:gd name="connsiteY2" fmla="*/ 723418 h 3047363"/>
                <a:gd name="connsiteX3" fmla="*/ 106375 w 1991402"/>
                <a:gd name="connsiteY3" fmla="*/ 609235 h 3047363"/>
                <a:gd name="connsiteX4" fmla="*/ 996053 w 1991402"/>
                <a:gd name="connsiteY4" fmla="*/ 1148475 h 3047363"/>
                <a:gd name="connsiteX5" fmla="*/ 1738437 w 1991402"/>
                <a:gd name="connsiteY5" fmla="*/ 72731 h 3047363"/>
                <a:gd name="connsiteX6" fmla="*/ 1968462 w 1991402"/>
                <a:gd name="connsiteY6" fmla="*/ 142490 h 3047363"/>
                <a:gd name="connsiteX7" fmla="*/ 1648545 w 1991402"/>
                <a:gd name="connsiteY7" fmla="*/ 3047363 h 3047363"/>
                <a:gd name="connsiteX8" fmla="*/ 389577 w 1991402"/>
                <a:gd name="connsiteY8" fmla="*/ 3047363 h 304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402" h="3047363">
                  <a:moveTo>
                    <a:pt x="389577" y="3047363"/>
                  </a:moveTo>
                  <a:cubicBezTo>
                    <a:pt x="607016" y="2697152"/>
                    <a:pt x="730132" y="2144992"/>
                    <a:pt x="668025" y="1757668"/>
                  </a:cubicBezTo>
                  <a:cubicBezTo>
                    <a:pt x="605918" y="1370344"/>
                    <a:pt x="81564" y="785447"/>
                    <a:pt x="16932" y="723418"/>
                  </a:cubicBezTo>
                  <a:cubicBezTo>
                    <a:pt x="-25288" y="676331"/>
                    <a:pt x="13995" y="540240"/>
                    <a:pt x="106375" y="609235"/>
                  </a:cubicBezTo>
                  <a:cubicBezTo>
                    <a:pt x="397954" y="886101"/>
                    <a:pt x="724043" y="1237892"/>
                    <a:pt x="996053" y="1148475"/>
                  </a:cubicBezTo>
                  <a:cubicBezTo>
                    <a:pt x="1268063" y="1059058"/>
                    <a:pt x="1634709" y="257633"/>
                    <a:pt x="1738437" y="72731"/>
                  </a:cubicBezTo>
                  <a:cubicBezTo>
                    <a:pt x="1786492" y="-41519"/>
                    <a:pt x="2073500" y="-23292"/>
                    <a:pt x="1968462" y="142490"/>
                  </a:cubicBezTo>
                  <a:cubicBezTo>
                    <a:pt x="1802412" y="471988"/>
                    <a:pt x="1010449" y="1596633"/>
                    <a:pt x="1648545" y="3047363"/>
                  </a:cubicBezTo>
                  <a:lnTo>
                    <a:pt x="389577" y="3047363"/>
                  </a:lnTo>
                  <a:close/>
                </a:path>
              </a:pathLst>
            </a:custGeom>
            <a:solidFill>
              <a:srgbClr val="4F5457"/>
            </a:solidFill>
            <a:ln w="31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6401" b="0" i="0" u="none" strike="noStrike" kern="1200" cap="none" spc="0" normalizeH="0" baseline="0" noProof="0">
                <a:ln>
                  <a:noFill/>
                </a:ln>
                <a:solidFill>
                  <a:srgbClr val="FFFFFF"/>
                </a:solidFill>
                <a:effectLst/>
                <a:uLnTx/>
                <a:uFillTx/>
                <a:latin typeface="Montserrat Light "/>
                <a:ea typeface="+mn-ea"/>
                <a:cs typeface="+mn-cs"/>
              </a:endParaRPr>
            </a:p>
          </p:txBody>
        </p:sp>
      </p:grpSp>
      <p:grpSp>
        <p:nvGrpSpPr>
          <p:cNvPr id="5" name="Group 4"/>
          <p:cNvGrpSpPr/>
          <p:nvPr/>
        </p:nvGrpSpPr>
        <p:grpSpPr>
          <a:xfrm>
            <a:off x="11572447" y="8446441"/>
            <a:ext cx="3803660" cy="5271152"/>
            <a:chOff x="5785466" y="4222731"/>
            <a:chExt cx="1901610" cy="2635271"/>
          </a:xfrm>
        </p:grpSpPr>
        <p:sp>
          <p:nvSpPr>
            <p:cNvPr id="47" name="Oval 46"/>
            <p:cNvSpPr/>
            <p:nvPr/>
          </p:nvSpPr>
          <p:spPr>
            <a:xfrm>
              <a:off x="5785466" y="4222731"/>
              <a:ext cx="1901610" cy="1901609"/>
            </a:xfrm>
            <a:prstGeom prst="ellipse">
              <a:avLst/>
            </a:prstGeom>
            <a:solidFill>
              <a:schemeClr val="accent4"/>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6401"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48" name="Freeform 47"/>
            <p:cNvSpPr/>
            <p:nvPr/>
          </p:nvSpPr>
          <p:spPr>
            <a:xfrm>
              <a:off x="6413347" y="5424554"/>
              <a:ext cx="652240" cy="1433448"/>
            </a:xfrm>
            <a:custGeom>
              <a:avLst/>
              <a:gdLst>
                <a:gd name="connsiteX0" fmla="*/ 230909 w 1108363"/>
                <a:gd name="connsiteY0" fmla="*/ 2921000 h 2921000"/>
                <a:gd name="connsiteX1" fmla="*/ 600363 w 1108363"/>
                <a:gd name="connsiteY1" fmla="*/ 1558637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0909 w 1108363"/>
                <a:gd name="connsiteY0" fmla="*/ 2921000 h 2921000"/>
                <a:gd name="connsiteX1" fmla="*/ 611908 w 1108363"/>
                <a:gd name="connsiteY1" fmla="*/ 1512455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1913 w 1109367"/>
                <a:gd name="connsiteY0" fmla="*/ 2921000 h 2921000"/>
                <a:gd name="connsiteX1" fmla="*/ 612912 w 1109367"/>
                <a:gd name="connsiteY1" fmla="*/ 1512455 h 2921000"/>
                <a:gd name="connsiteX2" fmla="*/ 1004 w 1109367"/>
                <a:gd name="connsiteY2" fmla="*/ 288637 h 2921000"/>
                <a:gd name="connsiteX3" fmla="*/ 786095 w 1109367"/>
                <a:gd name="connsiteY3" fmla="*/ 1096818 h 2921000"/>
                <a:gd name="connsiteX4" fmla="*/ 1086276 w 1109367"/>
                <a:gd name="connsiteY4" fmla="*/ 0 h 2921000"/>
                <a:gd name="connsiteX5" fmla="*/ 1109367 w 1109367"/>
                <a:gd name="connsiteY5" fmla="*/ 2921000 h 2921000"/>
                <a:gd name="connsiteX6" fmla="*/ 231913 w 1109367"/>
                <a:gd name="connsiteY6" fmla="*/ 2921000 h 2921000"/>
                <a:gd name="connsiteX0" fmla="*/ 231913 w 1109367"/>
                <a:gd name="connsiteY0" fmla="*/ 2921000 h 2921000"/>
                <a:gd name="connsiteX1" fmla="*/ 612912 w 1109367"/>
                <a:gd name="connsiteY1" fmla="*/ 1512455 h 2921000"/>
                <a:gd name="connsiteX2" fmla="*/ 1004 w 1109367"/>
                <a:gd name="connsiteY2" fmla="*/ 288637 h 2921000"/>
                <a:gd name="connsiteX3" fmla="*/ 786095 w 1109367"/>
                <a:gd name="connsiteY3" fmla="*/ 1096818 h 2921000"/>
                <a:gd name="connsiteX4" fmla="*/ 1086276 w 1109367"/>
                <a:gd name="connsiteY4" fmla="*/ 0 h 2921000"/>
                <a:gd name="connsiteX5" fmla="*/ 1109367 w 1109367"/>
                <a:gd name="connsiteY5" fmla="*/ 2921000 h 2921000"/>
                <a:gd name="connsiteX6" fmla="*/ 231913 w 1109367"/>
                <a:gd name="connsiteY6" fmla="*/ 2921000 h 2921000"/>
                <a:gd name="connsiteX0" fmla="*/ 230909 w 1108363"/>
                <a:gd name="connsiteY0" fmla="*/ 2921000 h 2921000"/>
                <a:gd name="connsiteX1" fmla="*/ 611908 w 1108363"/>
                <a:gd name="connsiteY1" fmla="*/ 1512455 h 2921000"/>
                <a:gd name="connsiteX2" fmla="*/ 0 w 1108363"/>
                <a:gd name="connsiteY2" fmla="*/ 288637 h 2921000"/>
                <a:gd name="connsiteX3" fmla="*/ 785091 w 1108363"/>
                <a:gd name="connsiteY3" fmla="*/ 1096818 h 2921000"/>
                <a:gd name="connsiteX4" fmla="*/ 1085272 w 1108363"/>
                <a:gd name="connsiteY4" fmla="*/ 0 h 2921000"/>
                <a:gd name="connsiteX5" fmla="*/ 1108363 w 1108363"/>
                <a:gd name="connsiteY5" fmla="*/ 2921000 h 2921000"/>
                <a:gd name="connsiteX6" fmla="*/ 230909 w 1108363"/>
                <a:gd name="connsiteY6" fmla="*/ 2921000 h 2921000"/>
                <a:gd name="connsiteX0" fmla="*/ 230909 w 1108363"/>
                <a:gd name="connsiteY0" fmla="*/ 2958143 h 2958143"/>
                <a:gd name="connsiteX1" fmla="*/ 611908 w 1108363"/>
                <a:gd name="connsiteY1" fmla="*/ 1549598 h 2958143"/>
                <a:gd name="connsiteX2" fmla="*/ 0 w 1108363"/>
                <a:gd name="connsiteY2" fmla="*/ 325780 h 2958143"/>
                <a:gd name="connsiteX3" fmla="*/ 785091 w 1108363"/>
                <a:gd name="connsiteY3" fmla="*/ 1133961 h 2958143"/>
                <a:gd name="connsiteX4" fmla="*/ 1085272 w 1108363"/>
                <a:gd name="connsiteY4" fmla="*/ 37143 h 2958143"/>
                <a:gd name="connsiteX5" fmla="*/ 1108363 w 1108363"/>
                <a:gd name="connsiteY5" fmla="*/ 2958143 h 2958143"/>
                <a:gd name="connsiteX6" fmla="*/ 230909 w 1108363"/>
                <a:gd name="connsiteY6" fmla="*/ 2958143 h 2958143"/>
                <a:gd name="connsiteX0" fmla="*/ 230909 w 1108363"/>
                <a:gd name="connsiteY0" fmla="*/ 2966940 h 2966940"/>
                <a:gd name="connsiteX1" fmla="*/ 611908 w 1108363"/>
                <a:gd name="connsiteY1" fmla="*/ 1558395 h 2966940"/>
                <a:gd name="connsiteX2" fmla="*/ 0 w 1108363"/>
                <a:gd name="connsiteY2" fmla="*/ 334577 h 2966940"/>
                <a:gd name="connsiteX3" fmla="*/ 785091 w 1108363"/>
                <a:gd name="connsiteY3" fmla="*/ 1142758 h 2966940"/>
                <a:gd name="connsiteX4" fmla="*/ 1085272 w 1108363"/>
                <a:gd name="connsiteY4" fmla="*/ 45940 h 2966940"/>
                <a:gd name="connsiteX5" fmla="*/ 1108363 w 1108363"/>
                <a:gd name="connsiteY5" fmla="*/ 2966940 h 2966940"/>
                <a:gd name="connsiteX6" fmla="*/ 230909 w 1108363"/>
                <a:gd name="connsiteY6" fmla="*/ 2966940 h 2966940"/>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48142 h 3248142"/>
                <a:gd name="connsiteX1" fmla="*/ 611908 w 1327727"/>
                <a:gd name="connsiteY1" fmla="*/ 1839597 h 3248142"/>
                <a:gd name="connsiteX2" fmla="*/ 0 w 1327727"/>
                <a:gd name="connsiteY2" fmla="*/ 615779 h 3248142"/>
                <a:gd name="connsiteX3" fmla="*/ 785091 w 1327727"/>
                <a:gd name="connsiteY3" fmla="*/ 1423960 h 3248142"/>
                <a:gd name="connsiteX4" fmla="*/ 1327727 w 1327727"/>
                <a:gd name="connsiteY4" fmla="*/ 38505 h 3248142"/>
                <a:gd name="connsiteX5" fmla="*/ 1108363 w 1327727"/>
                <a:gd name="connsiteY5" fmla="*/ 3248142 h 3248142"/>
                <a:gd name="connsiteX6" fmla="*/ 230909 w 1327727"/>
                <a:gd name="connsiteY6" fmla="*/ 3248142 h 3248142"/>
                <a:gd name="connsiteX0" fmla="*/ 230909 w 1327727"/>
                <a:gd name="connsiteY0" fmla="*/ 3209637 h 3209637"/>
                <a:gd name="connsiteX1" fmla="*/ 611908 w 1327727"/>
                <a:gd name="connsiteY1" fmla="*/ 1801092 h 3209637"/>
                <a:gd name="connsiteX2" fmla="*/ 0 w 1327727"/>
                <a:gd name="connsiteY2" fmla="*/ 577274 h 3209637"/>
                <a:gd name="connsiteX3" fmla="*/ 785091 w 1327727"/>
                <a:gd name="connsiteY3" fmla="*/ 1385455 h 3209637"/>
                <a:gd name="connsiteX4" fmla="*/ 1327727 w 1327727"/>
                <a:gd name="connsiteY4" fmla="*/ 0 h 3209637"/>
                <a:gd name="connsiteX5" fmla="*/ 1108363 w 1327727"/>
                <a:gd name="connsiteY5" fmla="*/ 3209637 h 3209637"/>
                <a:gd name="connsiteX6" fmla="*/ 230909 w 1327727"/>
                <a:gd name="connsiteY6" fmla="*/ 3209637 h 3209637"/>
                <a:gd name="connsiteX0" fmla="*/ 292002 w 1388820"/>
                <a:gd name="connsiteY0" fmla="*/ 3209637 h 3209637"/>
                <a:gd name="connsiteX1" fmla="*/ 673001 w 1388820"/>
                <a:gd name="connsiteY1" fmla="*/ 1801092 h 3209637"/>
                <a:gd name="connsiteX2" fmla="*/ 121129 w 1388820"/>
                <a:gd name="connsiteY2" fmla="*/ 702541 h 3209637"/>
                <a:gd name="connsiteX3" fmla="*/ 61093 w 1388820"/>
                <a:gd name="connsiteY3" fmla="*/ 577274 h 3209637"/>
                <a:gd name="connsiteX4" fmla="*/ 846184 w 1388820"/>
                <a:gd name="connsiteY4" fmla="*/ 1385455 h 3209637"/>
                <a:gd name="connsiteX5" fmla="*/ 1388820 w 1388820"/>
                <a:gd name="connsiteY5" fmla="*/ 0 h 3209637"/>
                <a:gd name="connsiteX6" fmla="*/ 1169456 w 1388820"/>
                <a:gd name="connsiteY6" fmla="*/ 3209637 h 3209637"/>
                <a:gd name="connsiteX7" fmla="*/ 292002 w 1388820"/>
                <a:gd name="connsiteY7" fmla="*/ 3209637 h 3209637"/>
                <a:gd name="connsiteX0" fmla="*/ 325077 w 1421895"/>
                <a:gd name="connsiteY0" fmla="*/ 3209637 h 3209637"/>
                <a:gd name="connsiteX1" fmla="*/ 706076 w 1421895"/>
                <a:gd name="connsiteY1" fmla="*/ 1801092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25077 w 1421895"/>
                <a:gd name="connsiteY0" fmla="*/ 3209637 h 3209637"/>
                <a:gd name="connsiteX1" fmla="*/ 648349 w 1421895"/>
                <a:gd name="connsiteY1" fmla="*/ 1905001 h 3209637"/>
                <a:gd name="connsiteX2" fmla="*/ 73386 w 1421895"/>
                <a:gd name="connsiteY2" fmla="*/ 656360 h 3209637"/>
                <a:gd name="connsiteX3" fmla="*/ 94168 w 1421895"/>
                <a:gd name="connsiteY3" fmla="*/ 577274 h 3209637"/>
                <a:gd name="connsiteX4" fmla="*/ 879259 w 1421895"/>
                <a:gd name="connsiteY4" fmla="*/ 1385455 h 3209637"/>
                <a:gd name="connsiteX5" fmla="*/ 1421895 w 1421895"/>
                <a:gd name="connsiteY5" fmla="*/ 0 h 3209637"/>
                <a:gd name="connsiteX6" fmla="*/ 1202531 w 1421895"/>
                <a:gd name="connsiteY6" fmla="*/ 3209637 h 3209637"/>
                <a:gd name="connsiteX7" fmla="*/ 325077 w 1421895"/>
                <a:gd name="connsiteY7" fmla="*/ 3209637 h 3209637"/>
                <a:gd name="connsiteX0" fmla="*/ 302147 w 1398965"/>
                <a:gd name="connsiteY0" fmla="*/ 3209637 h 3209637"/>
                <a:gd name="connsiteX1" fmla="*/ 625419 w 1398965"/>
                <a:gd name="connsiteY1" fmla="*/ 1905001 h 3209637"/>
                <a:gd name="connsiteX2" fmla="*/ 50456 w 1398965"/>
                <a:gd name="connsiteY2" fmla="*/ 656360 h 3209637"/>
                <a:gd name="connsiteX3" fmla="*/ 71238 w 1398965"/>
                <a:gd name="connsiteY3" fmla="*/ 577274 h 3209637"/>
                <a:gd name="connsiteX4" fmla="*/ 856329 w 1398965"/>
                <a:gd name="connsiteY4" fmla="*/ 1385455 h 3209637"/>
                <a:gd name="connsiteX5" fmla="*/ 1398965 w 1398965"/>
                <a:gd name="connsiteY5" fmla="*/ 0 h 3209637"/>
                <a:gd name="connsiteX6" fmla="*/ 1179601 w 1398965"/>
                <a:gd name="connsiteY6" fmla="*/ 3209637 h 3209637"/>
                <a:gd name="connsiteX7" fmla="*/ 302147 w 1398965"/>
                <a:gd name="connsiteY7" fmla="*/ 3209637 h 3209637"/>
                <a:gd name="connsiteX0" fmla="*/ 275904 w 1372722"/>
                <a:gd name="connsiteY0" fmla="*/ 3209637 h 3209637"/>
                <a:gd name="connsiteX1" fmla="*/ 599176 w 1372722"/>
                <a:gd name="connsiteY1" fmla="*/ 1905001 h 3209637"/>
                <a:gd name="connsiteX2" fmla="*/ 24213 w 1372722"/>
                <a:gd name="connsiteY2" fmla="*/ 656360 h 3209637"/>
                <a:gd name="connsiteX3" fmla="*/ 44995 w 1372722"/>
                <a:gd name="connsiteY3" fmla="*/ 577274 h 3209637"/>
                <a:gd name="connsiteX4" fmla="*/ 830086 w 1372722"/>
                <a:gd name="connsiteY4" fmla="*/ 1385455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75904 w 1372722"/>
                <a:gd name="connsiteY0" fmla="*/ 3209637 h 3209637"/>
                <a:gd name="connsiteX1" fmla="*/ 554352 w 1372722"/>
                <a:gd name="connsiteY1" fmla="*/ 1919942 h 3209637"/>
                <a:gd name="connsiteX2" fmla="*/ 24213 w 1372722"/>
                <a:gd name="connsiteY2" fmla="*/ 656360 h 3209637"/>
                <a:gd name="connsiteX3" fmla="*/ 44995 w 1372722"/>
                <a:gd name="connsiteY3" fmla="*/ 577274 h 3209637"/>
                <a:gd name="connsiteX4" fmla="*/ 830086 w 1372722"/>
                <a:gd name="connsiteY4" fmla="*/ 1385455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75904 w 1372722"/>
                <a:gd name="connsiteY0" fmla="*/ 3209637 h 3209637"/>
                <a:gd name="connsiteX1" fmla="*/ 554352 w 1372722"/>
                <a:gd name="connsiteY1" fmla="*/ 1919942 h 3209637"/>
                <a:gd name="connsiteX2" fmla="*/ 24213 w 1372722"/>
                <a:gd name="connsiteY2" fmla="*/ 656360 h 3209637"/>
                <a:gd name="connsiteX3" fmla="*/ 44995 w 1372722"/>
                <a:gd name="connsiteY3" fmla="*/ 577274 h 3209637"/>
                <a:gd name="connsiteX4" fmla="*/ 882380 w 1372722"/>
                <a:gd name="connsiteY4" fmla="*/ 1310749 h 3209637"/>
                <a:gd name="connsiteX5" fmla="*/ 1372722 w 1372722"/>
                <a:gd name="connsiteY5" fmla="*/ 0 h 3209637"/>
                <a:gd name="connsiteX6" fmla="*/ 1153358 w 1372722"/>
                <a:gd name="connsiteY6" fmla="*/ 3209637 h 3209637"/>
                <a:gd name="connsiteX7" fmla="*/ 275904 w 1372722"/>
                <a:gd name="connsiteY7" fmla="*/ 3209637 h 3209637"/>
                <a:gd name="connsiteX0" fmla="*/ 265792 w 1362610"/>
                <a:gd name="connsiteY0" fmla="*/ 3209637 h 3209637"/>
                <a:gd name="connsiteX1" fmla="*/ 544240 w 1362610"/>
                <a:gd name="connsiteY1" fmla="*/ 1919942 h 3209637"/>
                <a:gd name="connsiteX2" fmla="*/ 14101 w 1362610"/>
                <a:gd name="connsiteY2" fmla="*/ 656360 h 3209637"/>
                <a:gd name="connsiteX3" fmla="*/ 79707 w 1362610"/>
                <a:gd name="connsiteY3" fmla="*/ 577274 h 3209637"/>
                <a:gd name="connsiteX4" fmla="*/ 872268 w 1362610"/>
                <a:gd name="connsiteY4" fmla="*/ 1310749 h 3209637"/>
                <a:gd name="connsiteX5" fmla="*/ 1362610 w 1362610"/>
                <a:gd name="connsiteY5" fmla="*/ 0 h 3209637"/>
                <a:gd name="connsiteX6" fmla="*/ 1143246 w 1362610"/>
                <a:gd name="connsiteY6" fmla="*/ 3209637 h 3209637"/>
                <a:gd name="connsiteX7" fmla="*/ 265792 w 1362610"/>
                <a:gd name="connsiteY7" fmla="*/ 3209637 h 3209637"/>
                <a:gd name="connsiteX0" fmla="*/ 334398 w 1431216"/>
                <a:gd name="connsiteY0" fmla="*/ 3209637 h 3209637"/>
                <a:gd name="connsiteX1" fmla="*/ 612846 w 1431216"/>
                <a:gd name="connsiteY1" fmla="*/ 1919942 h 3209637"/>
                <a:gd name="connsiteX2" fmla="*/ 8001 w 1431216"/>
                <a:gd name="connsiteY2" fmla="*/ 813242 h 3209637"/>
                <a:gd name="connsiteX3" fmla="*/ 148313 w 1431216"/>
                <a:gd name="connsiteY3" fmla="*/ 577274 h 3209637"/>
                <a:gd name="connsiteX4" fmla="*/ 940874 w 1431216"/>
                <a:gd name="connsiteY4" fmla="*/ 1310749 h 3209637"/>
                <a:gd name="connsiteX5" fmla="*/ 1431216 w 1431216"/>
                <a:gd name="connsiteY5" fmla="*/ 0 h 3209637"/>
                <a:gd name="connsiteX6" fmla="*/ 1211852 w 1431216"/>
                <a:gd name="connsiteY6" fmla="*/ 3209637 h 3209637"/>
                <a:gd name="connsiteX7" fmla="*/ 334398 w 1431216"/>
                <a:gd name="connsiteY7" fmla="*/ 3209637 h 3209637"/>
                <a:gd name="connsiteX0" fmla="*/ 334398 w 1431216"/>
                <a:gd name="connsiteY0" fmla="*/ 3209637 h 3209637"/>
                <a:gd name="connsiteX1" fmla="*/ 612846 w 1431216"/>
                <a:gd name="connsiteY1" fmla="*/ 1919942 h 3209637"/>
                <a:gd name="connsiteX2" fmla="*/ 8001 w 1431216"/>
                <a:gd name="connsiteY2" fmla="*/ 813242 h 3209637"/>
                <a:gd name="connsiteX3" fmla="*/ 148313 w 1431216"/>
                <a:gd name="connsiteY3" fmla="*/ 577274 h 3209637"/>
                <a:gd name="connsiteX4" fmla="*/ 940874 w 1431216"/>
                <a:gd name="connsiteY4" fmla="*/ 1310749 h 3209637"/>
                <a:gd name="connsiteX5" fmla="*/ 1431216 w 1431216"/>
                <a:gd name="connsiteY5" fmla="*/ 0 h 3209637"/>
                <a:gd name="connsiteX6" fmla="*/ 1211852 w 1431216"/>
                <a:gd name="connsiteY6" fmla="*/ 3209637 h 3209637"/>
                <a:gd name="connsiteX7" fmla="*/ 334398 w 1431216"/>
                <a:gd name="connsiteY7" fmla="*/ 3209637 h 3209637"/>
                <a:gd name="connsiteX0" fmla="*/ 344405 w 1441223"/>
                <a:gd name="connsiteY0" fmla="*/ 3209637 h 3209637"/>
                <a:gd name="connsiteX1" fmla="*/ 622853 w 1441223"/>
                <a:gd name="connsiteY1" fmla="*/ 1919942 h 3209637"/>
                <a:gd name="connsiteX2" fmla="*/ 18008 w 1441223"/>
                <a:gd name="connsiteY2" fmla="*/ 813242 h 3209637"/>
                <a:gd name="connsiteX3" fmla="*/ 61203 w 1441223"/>
                <a:gd name="connsiteY3" fmla="*/ 771509 h 3209637"/>
                <a:gd name="connsiteX4" fmla="*/ 950881 w 1441223"/>
                <a:gd name="connsiteY4" fmla="*/ 1310749 h 3209637"/>
                <a:gd name="connsiteX5" fmla="*/ 1441223 w 1441223"/>
                <a:gd name="connsiteY5" fmla="*/ 0 h 3209637"/>
                <a:gd name="connsiteX6" fmla="*/ 1221859 w 1441223"/>
                <a:gd name="connsiteY6" fmla="*/ 3209637 h 3209637"/>
                <a:gd name="connsiteX7" fmla="*/ 344405 w 1441223"/>
                <a:gd name="connsiteY7" fmla="*/ 3209637 h 3209637"/>
                <a:gd name="connsiteX0" fmla="*/ 344405 w 1441223"/>
                <a:gd name="connsiteY0" fmla="*/ 3209637 h 3209637"/>
                <a:gd name="connsiteX1" fmla="*/ 622853 w 1441223"/>
                <a:gd name="connsiteY1" fmla="*/ 1919942 h 3209637"/>
                <a:gd name="connsiteX2" fmla="*/ 18008 w 1441223"/>
                <a:gd name="connsiteY2" fmla="*/ 813242 h 3209637"/>
                <a:gd name="connsiteX3" fmla="*/ 61203 w 1441223"/>
                <a:gd name="connsiteY3" fmla="*/ 771509 h 3209637"/>
                <a:gd name="connsiteX4" fmla="*/ 950881 w 1441223"/>
                <a:gd name="connsiteY4" fmla="*/ 1310749 h 3209637"/>
                <a:gd name="connsiteX5" fmla="*/ 1441223 w 1441223"/>
                <a:gd name="connsiteY5" fmla="*/ 0 h 3209637"/>
                <a:gd name="connsiteX6" fmla="*/ 1221859 w 1441223"/>
                <a:gd name="connsiteY6" fmla="*/ 3209637 h 3209637"/>
                <a:gd name="connsiteX7" fmla="*/ 344405 w 1441223"/>
                <a:gd name="connsiteY7" fmla="*/ 3209637 h 3209637"/>
                <a:gd name="connsiteX0" fmla="*/ 344405 w 1635459"/>
                <a:gd name="connsiteY0" fmla="*/ 2918284 h 2918284"/>
                <a:gd name="connsiteX1" fmla="*/ 622853 w 1635459"/>
                <a:gd name="connsiteY1" fmla="*/ 1628589 h 2918284"/>
                <a:gd name="connsiteX2" fmla="*/ 18008 w 1635459"/>
                <a:gd name="connsiteY2" fmla="*/ 521889 h 2918284"/>
                <a:gd name="connsiteX3" fmla="*/ 61203 w 1635459"/>
                <a:gd name="connsiteY3" fmla="*/ 480156 h 2918284"/>
                <a:gd name="connsiteX4" fmla="*/ 950881 w 1635459"/>
                <a:gd name="connsiteY4" fmla="*/ 1019396 h 2918284"/>
                <a:gd name="connsiteX5" fmla="*/ 1635459 w 1635459"/>
                <a:gd name="connsiteY5" fmla="*/ 0 h 2918284"/>
                <a:gd name="connsiteX6" fmla="*/ 1221859 w 1635459"/>
                <a:gd name="connsiteY6" fmla="*/ 2918284 h 2918284"/>
                <a:gd name="connsiteX7" fmla="*/ 344405 w 1635459"/>
                <a:gd name="connsiteY7" fmla="*/ 2918284 h 2918284"/>
                <a:gd name="connsiteX0" fmla="*/ 344405 w 1680880"/>
                <a:gd name="connsiteY0" fmla="*/ 3063766 h 3063766"/>
                <a:gd name="connsiteX1" fmla="*/ 622853 w 1680880"/>
                <a:gd name="connsiteY1" fmla="*/ 1774071 h 3063766"/>
                <a:gd name="connsiteX2" fmla="*/ 18008 w 1680880"/>
                <a:gd name="connsiteY2" fmla="*/ 667371 h 3063766"/>
                <a:gd name="connsiteX3" fmla="*/ 61203 w 1680880"/>
                <a:gd name="connsiteY3" fmla="*/ 625638 h 3063766"/>
                <a:gd name="connsiteX4" fmla="*/ 950881 w 1680880"/>
                <a:gd name="connsiteY4" fmla="*/ 1164878 h 3063766"/>
                <a:gd name="connsiteX5" fmla="*/ 1635459 w 1680880"/>
                <a:gd name="connsiteY5" fmla="*/ 145482 h 3063766"/>
                <a:gd name="connsiteX6" fmla="*/ 1573250 w 1680880"/>
                <a:gd name="connsiteY6" fmla="*/ 324402 h 3063766"/>
                <a:gd name="connsiteX7" fmla="*/ 1221859 w 1680880"/>
                <a:gd name="connsiteY7" fmla="*/ 3063766 h 3063766"/>
                <a:gd name="connsiteX8" fmla="*/ 344405 w 1680880"/>
                <a:gd name="connsiteY8" fmla="*/ 3063766 h 3063766"/>
                <a:gd name="connsiteX0" fmla="*/ 344405 w 1748213"/>
                <a:gd name="connsiteY0" fmla="*/ 3149622 h 3149622"/>
                <a:gd name="connsiteX1" fmla="*/ 622853 w 1748213"/>
                <a:gd name="connsiteY1" fmla="*/ 1859927 h 3149622"/>
                <a:gd name="connsiteX2" fmla="*/ 18008 w 1748213"/>
                <a:gd name="connsiteY2" fmla="*/ 753227 h 3149622"/>
                <a:gd name="connsiteX3" fmla="*/ 61203 w 1748213"/>
                <a:gd name="connsiteY3" fmla="*/ 711494 h 3149622"/>
                <a:gd name="connsiteX4" fmla="*/ 950881 w 1748213"/>
                <a:gd name="connsiteY4" fmla="*/ 1250734 h 3149622"/>
                <a:gd name="connsiteX5" fmla="*/ 1635459 w 1748213"/>
                <a:gd name="connsiteY5" fmla="*/ 231338 h 3149622"/>
                <a:gd name="connsiteX6" fmla="*/ 1715191 w 1748213"/>
                <a:gd name="connsiteY6" fmla="*/ 260847 h 3149622"/>
                <a:gd name="connsiteX7" fmla="*/ 1221859 w 1748213"/>
                <a:gd name="connsiteY7" fmla="*/ 3149622 h 3149622"/>
                <a:gd name="connsiteX8" fmla="*/ 344405 w 1748213"/>
                <a:gd name="connsiteY8" fmla="*/ 3149622 h 3149622"/>
                <a:gd name="connsiteX0" fmla="*/ 344405 w 1734934"/>
                <a:gd name="connsiteY0" fmla="*/ 2990413 h 2990413"/>
                <a:gd name="connsiteX1" fmla="*/ 622853 w 1734934"/>
                <a:gd name="connsiteY1" fmla="*/ 1700718 h 2990413"/>
                <a:gd name="connsiteX2" fmla="*/ 18008 w 1734934"/>
                <a:gd name="connsiteY2" fmla="*/ 594018 h 2990413"/>
                <a:gd name="connsiteX3" fmla="*/ 61203 w 1734934"/>
                <a:gd name="connsiteY3" fmla="*/ 552285 h 2990413"/>
                <a:gd name="connsiteX4" fmla="*/ 950881 w 1734934"/>
                <a:gd name="connsiteY4" fmla="*/ 1091525 h 2990413"/>
                <a:gd name="connsiteX5" fmla="*/ 1635459 w 1734934"/>
                <a:gd name="connsiteY5" fmla="*/ 72129 h 2990413"/>
                <a:gd name="connsiteX6" fmla="*/ 1715191 w 1734934"/>
                <a:gd name="connsiteY6" fmla="*/ 101638 h 2990413"/>
                <a:gd name="connsiteX7" fmla="*/ 1221859 w 1734934"/>
                <a:gd name="connsiteY7" fmla="*/ 2990413 h 2990413"/>
                <a:gd name="connsiteX8" fmla="*/ 344405 w 1734934"/>
                <a:gd name="connsiteY8" fmla="*/ 2990413 h 2990413"/>
                <a:gd name="connsiteX0" fmla="*/ 344405 w 1734934"/>
                <a:gd name="connsiteY0" fmla="*/ 2990413 h 2990413"/>
                <a:gd name="connsiteX1" fmla="*/ 622853 w 1734934"/>
                <a:gd name="connsiteY1" fmla="*/ 1700718 h 2990413"/>
                <a:gd name="connsiteX2" fmla="*/ 18008 w 1734934"/>
                <a:gd name="connsiteY2" fmla="*/ 594018 h 2990413"/>
                <a:gd name="connsiteX3" fmla="*/ 61203 w 1734934"/>
                <a:gd name="connsiteY3" fmla="*/ 552285 h 2990413"/>
                <a:gd name="connsiteX4" fmla="*/ 950881 w 1734934"/>
                <a:gd name="connsiteY4" fmla="*/ 1091525 h 2990413"/>
                <a:gd name="connsiteX5" fmla="*/ 1635459 w 1734934"/>
                <a:gd name="connsiteY5" fmla="*/ 72129 h 2990413"/>
                <a:gd name="connsiteX6" fmla="*/ 1715191 w 1734934"/>
                <a:gd name="connsiteY6" fmla="*/ 101638 h 2990413"/>
                <a:gd name="connsiteX7" fmla="*/ 1221859 w 1734934"/>
                <a:gd name="connsiteY7" fmla="*/ 2990413 h 2990413"/>
                <a:gd name="connsiteX8" fmla="*/ 344405 w 1734934"/>
                <a:gd name="connsiteY8" fmla="*/ 2990413 h 2990413"/>
                <a:gd name="connsiteX0" fmla="*/ 344405 w 1726118"/>
                <a:gd name="connsiteY0" fmla="*/ 2977317 h 2977317"/>
                <a:gd name="connsiteX1" fmla="*/ 622853 w 1726118"/>
                <a:gd name="connsiteY1" fmla="*/ 1687622 h 2977317"/>
                <a:gd name="connsiteX2" fmla="*/ 18008 w 1726118"/>
                <a:gd name="connsiteY2" fmla="*/ 580922 h 2977317"/>
                <a:gd name="connsiteX3" fmla="*/ 61203 w 1726118"/>
                <a:gd name="connsiteY3" fmla="*/ 539189 h 2977317"/>
                <a:gd name="connsiteX4" fmla="*/ 950881 w 1726118"/>
                <a:gd name="connsiteY4" fmla="*/ 1078429 h 2977317"/>
                <a:gd name="connsiteX5" fmla="*/ 1635459 w 1726118"/>
                <a:gd name="connsiteY5" fmla="*/ 59033 h 2977317"/>
                <a:gd name="connsiteX6" fmla="*/ 1715191 w 1726118"/>
                <a:gd name="connsiteY6" fmla="*/ 88542 h 2977317"/>
                <a:gd name="connsiteX7" fmla="*/ 1221859 w 1726118"/>
                <a:gd name="connsiteY7" fmla="*/ 2977317 h 2977317"/>
                <a:gd name="connsiteX8" fmla="*/ 344405 w 1726118"/>
                <a:gd name="connsiteY8" fmla="*/ 2977317 h 2977317"/>
                <a:gd name="connsiteX0" fmla="*/ 344405 w 1726118"/>
                <a:gd name="connsiteY0" fmla="*/ 2977317 h 2977317"/>
                <a:gd name="connsiteX1" fmla="*/ 622853 w 1726118"/>
                <a:gd name="connsiteY1" fmla="*/ 1687622 h 2977317"/>
                <a:gd name="connsiteX2" fmla="*/ 18008 w 1726118"/>
                <a:gd name="connsiteY2" fmla="*/ 580922 h 2977317"/>
                <a:gd name="connsiteX3" fmla="*/ 61203 w 1726118"/>
                <a:gd name="connsiteY3" fmla="*/ 539189 h 2977317"/>
                <a:gd name="connsiteX4" fmla="*/ 950881 w 1726118"/>
                <a:gd name="connsiteY4" fmla="*/ 1078429 h 2977317"/>
                <a:gd name="connsiteX5" fmla="*/ 1635459 w 1726118"/>
                <a:gd name="connsiteY5" fmla="*/ 59033 h 2977317"/>
                <a:gd name="connsiteX6" fmla="*/ 1715191 w 1726118"/>
                <a:gd name="connsiteY6" fmla="*/ 88542 h 2977317"/>
                <a:gd name="connsiteX7" fmla="*/ 1221859 w 1726118"/>
                <a:gd name="connsiteY7" fmla="*/ 2977317 h 2977317"/>
                <a:gd name="connsiteX8" fmla="*/ 344405 w 1726118"/>
                <a:gd name="connsiteY8" fmla="*/ 2977317 h 2977317"/>
                <a:gd name="connsiteX0" fmla="*/ 344405 w 1720722"/>
                <a:gd name="connsiteY0" fmla="*/ 2971540 h 2971540"/>
                <a:gd name="connsiteX1" fmla="*/ 622853 w 1720722"/>
                <a:gd name="connsiteY1" fmla="*/ 1681845 h 2971540"/>
                <a:gd name="connsiteX2" fmla="*/ 18008 w 1720722"/>
                <a:gd name="connsiteY2" fmla="*/ 575145 h 2971540"/>
                <a:gd name="connsiteX3" fmla="*/ 61203 w 1720722"/>
                <a:gd name="connsiteY3" fmla="*/ 533412 h 2971540"/>
                <a:gd name="connsiteX4" fmla="*/ 950881 w 1720722"/>
                <a:gd name="connsiteY4" fmla="*/ 1072652 h 2971540"/>
                <a:gd name="connsiteX5" fmla="*/ 1635459 w 1720722"/>
                <a:gd name="connsiteY5" fmla="*/ 53256 h 2971540"/>
                <a:gd name="connsiteX6" fmla="*/ 1715191 w 1720722"/>
                <a:gd name="connsiteY6" fmla="*/ 82765 h 2971540"/>
                <a:gd name="connsiteX7" fmla="*/ 1221859 w 1720722"/>
                <a:gd name="connsiteY7" fmla="*/ 2971540 h 2971540"/>
                <a:gd name="connsiteX8" fmla="*/ 344405 w 1720722"/>
                <a:gd name="connsiteY8" fmla="*/ 2971540 h 2971540"/>
                <a:gd name="connsiteX0" fmla="*/ 344405 w 1720282"/>
                <a:gd name="connsiteY0" fmla="*/ 2948400 h 2948400"/>
                <a:gd name="connsiteX1" fmla="*/ 622853 w 1720282"/>
                <a:gd name="connsiteY1" fmla="*/ 1658705 h 2948400"/>
                <a:gd name="connsiteX2" fmla="*/ 18008 w 1720282"/>
                <a:gd name="connsiteY2" fmla="*/ 552005 h 2948400"/>
                <a:gd name="connsiteX3" fmla="*/ 61203 w 1720282"/>
                <a:gd name="connsiteY3" fmla="*/ 510272 h 2948400"/>
                <a:gd name="connsiteX4" fmla="*/ 950881 w 1720282"/>
                <a:gd name="connsiteY4" fmla="*/ 1049512 h 2948400"/>
                <a:gd name="connsiteX5" fmla="*/ 1635459 w 1720282"/>
                <a:gd name="connsiteY5" fmla="*/ 30116 h 2948400"/>
                <a:gd name="connsiteX6" fmla="*/ 1715191 w 1720282"/>
                <a:gd name="connsiteY6" fmla="*/ 59625 h 2948400"/>
                <a:gd name="connsiteX7" fmla="*/ 1221859 w 1720282"/>
                <a:gd name="connsiteY7" fmla="*/ 2948400 h 2948400"/>
                <a:gd name="connsiteX8" fmla="*/ 344405 w 1720282"/>
                <a:gd name="connsiteY8" fmla="*/ 2948400 h 2948400"/>
                <a:gd name="connsiteX0" fmla="*/ 344405 w 1720282"/>
                <a:gd name="connsiteY0" fmla="*/ 2948400 h 2948400"/>
                <a:gd name="connsiteX1" fmla="*/ 622853 w 1720282"/>
                <a:gd name="connsiteY1" fmla="*/ 1658705 h 2948400"/>
                <a:gd name="connsiteX2" fmla="*/ 18008 w 1720282"/>
                <a:gd name="connsiteY2" fmla="*/ 552005 h 2948400"/>
                <a:gd name="connsiteX3" fmla="*/ 61203 w 1720282"/>
                <a:gd name="connsiteY3" fmla="*/ 510272 h 2948400"/>
                <a:gd name="connsiteX4" fmla="*/ 950881 w 1720282"/>
                <a:gd name="connsiteY4" fmla="*/ 1049512 h 2948400"/>
                <a:gd name="connsiteX5" fmla="*/ 1635459 w 1720282"/>
                <a:gd name="connsiteY5" fmla="*/ 30116 h 2948400"/>
                <a:gd name="connsiteX6" fmla="*/ 1715191 w 1720282"/>
                <a:gd name="connsiteY6" fmla="*/ 59625 h 2948400"/>
                <a:gd name="connsiteX7" fmla="*/ 1221859 w 1720282"/>
                <a:gd name="connsiteY7" fmla="*/ 2948400 h 2948400"/>
                <a:gd name="connsiteX8" fmla="*/ 344405 w 1720282"/>
                <a:gd name="connsiteY8" fmla="*/ 2948400 h 2948400"/>
                <a:gd name="connsiteX0" fmla="*/ 344405 w 1924783"/>
                <a:gd name="connsiteY0" fmla="*/ 2954030 h 2954030"/>
                <a:gd name="connsiteX1" fmla="*/ 622853 w 1924783"/>
                <a:gd name="connsiteY1" fmla="*/ 1664335 h 2954030"/>
                <a:gd name="connsiteX2" fmla="*/ 18008 w 1924783"/>
                <a:gd name="connsiteY2" fmla="*/ 557635 h 2954030"/>
                <a:gd name="connsiteX3" fmla="*/ 61203 w 1924783"/>
                <a:gd name="connsiteY3" fmla="*/ 515902 h 2954030"/>
                <a:gd name="connsiteX4" fmla="*/ 950881 w 1924783"/>
                <a:gd name="connsiteY4" fmla="*/ 1055142 h 2954030"/>
                <a:gd name="connsiteX5" fmla="*/ 1635459 w 1924783"/>
                <a:gd name="connsiteY5" fmla="*/ 35746 h 2954030"/>
                <a:gd name="connsiteX6" fmla="*/ 1923290 w 1924783"/>
                <a:gd name="connsiteY6" fmla="*/ 49157 h 2954030"/>
                <a:gd name="connsiteX7" fmla="*/ 1221859 w 1924783"/>
                <a:gd name="connsiteY7" fmla="*/ 2954030 h 2954030"/>
                <a:gd name="connsiteX8" fmla="*/ 344405 w 1924783"/>
                <a:gd name="connsiteY8" fmla="*/ 2954030 h 2954030"/>
                <a:gd name="connsiteX0" fmla="*/ 344405 w 1925150"/>
                <a:gd name="connsiteY0" fmla="*/ 2995637 h 2995637"/>
                <a:gd name="connsiteX1" fmla="*/ 622853 w 1925150"/>
                <a:gd name="connsiteY1" fmla="*/ 1705942 h 2995637"/>
                <a:gd name="connsiteX2" fmla="*/ 18008 w 1925150"/>
                <a:gd name="connsiteY2" fmla="*/ 599242 h 2995637"/>
                <a:gd name="connsiteX3" fmla="*/ 61203 w 1925150"/>
                <a:gd name="connsiteY3" fmla="*/ 557509 h 2995637"/>
                <a:gd name="connsiteX4" fmla="*/ 950881 w 1925150"/>
                <a:gd name="connsiteY4" fmla="*/ 1096749 h 2995637"/>
                <a:gd name="connsiteX5" fmla="*/ 1693265 w 1925150"/>
                <a:gd name="connsiteY5" fmla="*/ 21005 h 2995637"/>
                <a:gd name="connsiteX6" fmla="*/ 1923290 w 1925150"/>
                <a:gd name="connsiteY6" fmla="*/ 90764 h 2995637"/>
                <a:gd name="connsiteX7" fmla="*/ 1221859 w 1925150"/>
                <a:gd name="connsiteY7" fmla="*/ 2995637 h 2995637"/>
                <a:gd name="connsiteX8" fmla="*/ 344405 w 1925150"/>
                <a:gd name="connsiteY8" fmla="*/ 2995637 h 2995637"/>
                <a:gd name="connsiteX0" fmla="*/ 344405 w 1932129"/>
                <a:gd name="connsiteY0" fmla="*/ 3001292 h 3001292"/>
                <a:gd name="connsiteX1" fmla="*/ 622853 w 1932129"/>
                <a:gd name="connsiteY1" fmla="*/ 1711597 h 3001292"/>
                <a:gd name="connsiteX2" fmla="*/ 18008 w 1932129"/>
                <a:gd name="connsiteY2" fmla="*/ 604897 h 3001292"/>
                <a:gd name="connsiteX3" fmla="*/ 61203 w 1932129"/>
                <a:gd name="connsiteY3" fmla="*/ 563164 h 3001292"/>
                <a:gd name="connsiteX4" fmla="*/ 950881 w 1932129"/>
                <a:gd name="connsiteY4" fmla="*/ 1102404 h 3001292"/>
                <a:gd name="connsiteX5" fmla="*/ 1693265 w 1932129"/>
                <a:gd name="connsiteY5" fmla="*/ 26660 h 3001292"/>
                <a:gd name="connsiteX6" fmla="*/ 1923290 w 1932129"/>
                <a:gd name="connsiteY6" fmla="*/ 96419 h 3001292"/>
                <a:gd name="connsiteX7" fmla="*/ 1221859 w 1932129"/>
                <a:gd name="connsiteY7" fmla="*/ 3001292 h 3001292"/>
                <a:gd name="connsiteX8" fmla="*/ 344405 w 1932129"/>
                <a:gd name="connsiteY8" fmla="*/ 3001292 h 3001292"/>
                <a:gd name="connsiteX0" fmla="*/ 344405 w 1932476"/>
                <a:gd name="connsiteY0" fmla="*/ 3026311 h 3026311"/>
                <a:gd name="connsiteX1" fmla="*/ 622853 w 1932476"/>
                <a:gd name="connsiteY1" fmla="*/ 1736616 h 3026311"/>
                <a:gd name="connsiteX2" fmla="*/ 18008 w 1932476"/>
                <a:gd name="connsiteY2" fmla="*/ 629916 h 3026311"/>
                <a:gd name="connsiteX3" fmla="*/ 61203 w 1932476"/>
                <a:gd name="connsiteY3" fmla="*/ 588183 h 3026311"/>
                <a:gd name="connsiteX4" fmla="*/ 950881 w 1932476"/>
                <a:gd name="connsiteY4" fmla="*/ 1127423 h 3026311"/>
                <a:gd name="connsiteX5" fmla="*/ 1693265 w 1932476"/>
                <a:gd name="connsiteY5" fmla="*/ 51679 h 3026311"/>
                <a:gd name="connsiteX6" fmla="*/ 1923290 w 1932476"/>
                <a:gd name="connsiteY6" fmla="*/ 121438 h 3026311"/>
                <a:gd name="connsiteX7" fmla="*/ 1221859 w 1932476"/>
                <a:gd name="connsiteY7" fmla="*/ 3026311 h 3026311"/>
                <a:gd name="connsiteX8" fmla="*/ 344405 w 1932476"/>
                <a:gd name="connsiteY8" fmla="*/ 3026311 h 3026311"/>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221859 w 1946230"/>
                <a:gd name="connsiteY7" fmla="*/ 3047363 h 3047363"/>
                <a:gd name="connsiteX8" fmla="*/ 344405 w 1946230"/>
                <a:gd name="connsiteY8" fmla="*/ 3047363 h 3047363"/>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603373 w 1946230"/>
                <a:gd name="connsiteY7" fmla="*/ 3047363 h 3047363"/>
                <a:gd name="connsiteX8" fmla="*/ 344405 w 1946230"/>
                <a:gd name="connsiteY8" fmla="*/ 3047363 h 3047363"/>
                <a:gd name="connsiteX0" fmla="*/ 344405 w 1946230"/>
                <a:gd name="connsiteY0" fmla="*/ 3047363 h 3047363"/>
                <a:gd name="connsiteX1" fmla="*/ 622853 w 1946230"/>
                <a:gd name="connsiteY1" fmla="*/ 1757668 h 3047363"/>
                <a:gd name="connsiteX2" fmla="*/ 18008 w 1946230"/>
                <a:gd name="connsiteY2" fmla="*/ 650968 h 3047363"/>
                <a:gd name="connsiteX3" fmla="*/ 61203 w 1946230"/>
                <a:gd name="connsiteY3" fmla="*/ 609235 h 3047363"/>
                <a:gd name="connsiteX4" fmla="*/ 950881 w 1946230"/>
                <a:gd name="connsiteY4" fmla="*/ 1148475 h 3047363"/>
                <a:gd name="connsiteX5" fmla="*/ 1693265 w 1946230"/>
                <a:gd name="connsiteY5" fmla="*/ 72731 h 3047363"/>
                <a:gd name="connsiteX6" fmla="*/ 1923290 w 1946230"/>
                <a:gd name="connsiteY6" fmla="*/ 142490 h 3047363"/>
                <a:gd name="connsiteX7" fmla="*/ 1603373 w 1946230"/>
                <a:gd name="connsiteY7" fmla="*/ 3047363 h 3047363"/>
                <a:gd name="connsiteX8" fmla="*/ 344405 w 1946230"/>
                <a:gd name="connsiteY8" fmla="*/ 3047363 h 3047363"/>
                <a:gd name="connsiteX0" fmla="*/ 384023 w 1985848"/>
                <a:gd name="connsiteY0" fmla="*/ 3047363 h 3047363"/>
                <a:gd name="connsiteX1" fmla="*/ 662471 w 1985848"/>
                <a:gd name="connsiteY1" fmla="*/ 1757668 h 3047363"/>
                <a:gd name="connsiteX2" fmla="*/ 11378 w 1985848"/>
                <a:gd name="connsiteY2" fmla="*/ 723418 h 3047363"/>
                <a:gd name="connsiteX3" fmla="*/ 100821 w 1985848"/>
                <a:gd name="connsiteY3" fmla="*/ 609235 h 3047363"/>
                <a:gd name="connsiteX4" fmla="*/ 990499 w 1985848"/>
                <a:gd name="connsiteY4" fmla="*/ 1148475 h 3047363"/>
                <a:gd name="connsiteX5" fmla="*/ 1732883 w 1985848"/>
                <a:gd name="connsiteY5" fmla="*/ 72731 h 3047363"/>
                <a:gd name="connsiteX6" fmla="*/ 1962908 w 1985848"/>
                <a:gd name="connsiteY6" fmla="*/ 142490 h 3047363"/>
                <a:gd name="connsiteX7" fmla="*/ 1642991 w 1985848"/>
                <a:gd name="connsiteY7" fmla="*/ 3047363 h 3047363"/>
                <a:gd name="connsiteX8" fmla="*/ 384023 w 1985848"/>
                <a:gd name="connsiteY8" fmla="*/ 3047363 h 3047363"/>
                <a:gd name="connsiteX0" fmla="*/ 389577 w 1991402"/>
                <a:gd name="connsiteY0" fmla="*/ 3047363 h 3047363"/>
                <a:gd name="connsiteX1" fmla="*/ 668025 w 1991402"/>
                <a:gd name="connsiteY1" fmla="*/ 1757668 h 3047363"/>
                <a:gd name="connsiteX2" fmla="*/ 16932 w 1991402"/>
                <a:gd name="connsiteY2" fmla="*/ 723418 h 3047363"/>
                <a:gd name="connsiteX3" fmla="*/ 106375 w 1991402"/>
                <a:gd name="connsiteY3" fmla="*/ 609235 h 3047363"/>
                <a:gd name="connsiteX4" fmla="*/ 996053 w 1991402"/>
                <a:gd name="connsiteY4" fmla="*/ 1148475 h 3047363"/>
                <a:gd name="connsiteX5" fmla="*/ 1738437 w 1991402"/>
                <a:gd name="connsiteY5" fmla="*/ 72731 h 3047363"/>
                <a:gd name="connsiteX6" fmla="*/ 1968462 w 1991402"/>
                <a:gd name="connsiteY6" fmla="*/ 142490 h 3047363"/>
                <a:gd name="connsiteX7" fmla="*/ 1648545 w 1991402"/>
                <a:gd name="connsiteY7" fmla="*/ 3047363 h 3047363"/>
                <a:gd name="connsiteX8" fmla="*/ 389577 w 1991402"/>
                <a:gd name="connsiteY8" fmla="*/ 3047363 h 304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1402" h="3047363">
                  <a:moveTo>
                    <a:pt x="389577" y="3047363"/>
                  </a:moveTo>
                  <a:cubicBezTo>
                    <a:pt x="607016" y="2697152"/>
                    <a:pt x="730132" y="2144992"/>
                    <a:pt x="668025" y="1757668"/>
                  </a:cubicBezTo>
                  <a:cubicBezTo>
                    <a:pt x="605918" y="1370344"/>
                    <a:pt x="81564" y="785447"/>
                    <a:pt x="16932" y="723418"/>
                  </a:cubicBezTo>
                  <a:cubicBezTo>
                    <a:pt x="-25288" y="676331"/>
                    <a:pt x="13995" y="540240"/>
                    <a:pt x="106375" y="609235"/>
                  </a:cubicBezTo>
                  <a:cubicBezTo>
                    <a:pt x="397954" y="886101"/>
                    <a:pt x="724043" y="1237892"/>
                    <a:pt x="996053" y="1148475"/>
                  </a:cubicBezTo>
                  <a:cubicBezTo>
                    <a:pt x="1268063" y="1059058"/>
                    <a:pt x="1634709" y="257633"/>
                    <a:pt x="1738437" y="72731"/>
                  </a:cubicBezTo>
                  <a:cubicBezTo>
                    <a:pt x="1786492" y="-41519"/>
                    <a:pt x="2073500" y="-23292"/>
                    <a:pt x="1968462" y="142490"/>
                  </a:cubicBezTo>
                  <a:cubicBezTo>
                    <a:pt x="1802412" y="471988"/>
                    <a:pt x="1010449" y="1596633"/>
                    <a:pt x="1648545" y="3047363"/>
                  </a:cubicBezTo>
                  <a:lnTo>
                    <a:pt x="389577" y="3047363"/>
                  </a:lnTo>
                  <a:close/>
                </a:path>
              </a:pathLst>
            </a:custGeom>
            <a:solidFill>
              <a:srgbClr val="4F5457"/>
            </a:solidFill>
            <a:ln w="31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6401" b="0" i="0" u="none" strike="noStrike" kern="1200" cap="none" spc="0" normalizeH="0" baseline="0" noProof="0">
                <a:ln>
                  <a:noFill/>
                </a:ln>
                <a:solidFill>
                  <a:srgbClr val="FFFFFF"/>
                </a:solidFill>
                <a:effectLst/>
                <a:uLnTx/>
                <a:uFillTx/>
                <a:latin typeface="Montserrat Light "/>
                <a:ea typeface="+mn-ea"/>
                <a:cs typeface="+mn-cs"/>
              </a:endParaRPr>
            </a:p>
          </p:txBody>
        </p:sp>
      </p:grpSp>
      <p:sp>
        <p:nvSpPr>
          <p:cNvPr id="49" name="TextBox 48"/>
          <p:cNvSpPr txBox="1"/>
          <p:nvPr/>
        </p:nvSpPr>
        <p:spPr>
          <a:xfrm>
            <a:off x="7110396" y="7453135"/>
            <a:ext cx="3022652" cy="1539061"/>
          </a:xfrm>
          <a:prstGeom prst="rect">
            <a:avLst/>
          </a:prstGeom>
          <a:noFill/>
        </p:spPr>
        <p:txBody>
          <a:bodyPr wrap="none" lIns="182901" tIns="91451" rIns="182901" bIns="91451" rtlCol="0">
            <a:spAutoFit/>
          </a:bodyPr>
          <a:lstStyle>
            <a:defPPr>
              <a:defRPr lang="en-US"/>
            </a:defPPr>
            <a:lvl1pPr algn="ctr">
              <a:defRPr sz="4000">
                <a:solidFill>
                  <a:srgbClr val="FFFFFF"/>
                </a:solidFill>
                <a:latin typeface="+mj-lt"/>
                <a:cs typeface="Montserrat" panose="02000000000000000000" pitchFamily="2" charset="0"/>
              </a:defRPr>
            </a:lvl1p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801" b="0" i="0" u="none" strike="noStrike" kern="1200" cap="none" spc="0" normalizeH="0" baseline="0" noProof="0" dirty="0">
                <a:ln>
                  <a:noFill/>
                </a:ln>
                <a:solidFill>
                  <a:srgbClr val="FFFFFF"/>
                </a:solidFill>
                <a:effectLst/>
                <a:uLnTx/>
                <a:uFillTx/>
                <a:latin typeface="Montserrat "/>
                <a:ea typeface="+mn-ea"/>
              </a:rPr>
              <a:t>65k+</a:t>
            </a:r>
            <a:endParaRPr kumimoji="0" lang="id-ID" sz="8801" b="0" i="0" u="none" strike="noStrike" kern="1200" cap="none" spc="0" normalizeH="0" baseline="0" noProof="0" dirty="0">
              <a:ln>
                <a:noFill/>
              </a:ln>
              <a:solidFill>
                <a:srgbClr val="FFFFFF"/>
              </a:solidFill>
              <a:effectLst/>
              <a:uLnTx/>
              <a:uFillTx/>
              <a:latin typeface="Montserrat "/>
              <a:ea typeface="+mn-ea"/>
            </a:endParaRPr>
          </a:p>
        </p:txBody>
      </p:sp>
      <p:sp>
        <p:nvSpPr>
          <p:cNvPr id="50" name="TextBox 49"/>
          <p:cNvSpPr txBox="1"/>
          <p:nvPr/>
        </p:nvSpPr>
        <p:spPr>
          <a:xfrm>
            <a:off x="12351943" y="9468403"/>
            <a:ext cx="2498409" cy="1292812"/>
          </a:xfrm>
          <a:prstGeom prst="rect">
            <a:avLst/>
          </a:prstGeom>
          <a:noFill/>
        </p:spPr>
        <p:txBody>
          <a:bodyPr wrap="none" lIns="182901" tIns="91451" rIns="182901" bIns="91451" rtlCol="0">
            <a:spAutoFit/>
          </a:bodyPr>
          <a:lstStyle>
            <a:defPPr>
              <a:defRPr lang="en-US"/>
            </a:defPPr>
            <a:lvl1pPr algn="ctr">
              <a:defRPr sz="4000">
                <a:solidFill>
                  <a:srgbClr val="FFFFFF"/>
                </a:solidFill>
                <a:latin typeface="+mj-lt"/>
                <a:cs typeface="Montserrat" panose="02000000000000000000" pitchFamily="2" charset="0"/>
              </a:defRPr>
            </a:lvl1p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7201" b="0" i="0" u="none" strike="noStrike" kern="1200" cap="none" spc="0" normalizeH="0" baseline="0" noProof="0" dirty="0">
                <a:ln>
                  <a:noFill/>
                </a:ln>
                <a:solidFill>
                  <a:srgbClr val="FFFFFF"/>
                </a:solidFill>
                <a:effectLst/>
                <a:uLnTx/>
                <a:uFillTx/>
                <a:latin typeface="Montserrat "/>
                <a:ea typeface="+mn-ea"/>
              </a:rPr>
              <a:t>35k+</a:t>
            </a:r>
            <a:endParaRPr kumimoji="0" lang="id-ID" sz="7201" b="0" i="0" u="none" strike="noStrike" kern="1200" cap="none" spc="0" normalizeH="0" baseline="0" noProof="0" dirty="0">
              <a:ln>
                <a:noFill/>
              </a:ln>
              <a:solidFill>
                <a:srgbClr val="FFFFFF"/>
              </a:solidFill>
              <a:effectLst/>
              <a:uLnTx/>
              <a:uFillTx/>
              <a:latin typeface="Montserrat "/>
              <a:ea typeface="+mn-ea"/>
            </a:endParaRPr>
          </a:p>
        </p:txBody>
      </p:sp>
      <p:sp>
        <p:nvSpPr>
          <p:cNvPr id="51" name="TextBox 50"/>
          <p:cNvSpPr txBox="1"/>
          <p:nvPr/>
        </p:nvSpPr>
        <p:spPr>
          <a:xfrm>
            <a:off x="16799345" y="8698872"/>
            <a:ext cx="2934477" cy="1415936"/>
          </a:xfrm>
          <a:prstGeom prst="rect">
            <a:avLst/>
          </a:prstGeom>
          <a:noFill/>
        </p:spPr>
        <p:txBody>
          <a:bodyPr wrap="none" lIns="182901" tIns="91451" rIns="182901" bIns="91451" rtlCol="0">
            <a:spAutoFit/>
          </a:bodyPr>
          <a:lstStyle>
            <a:defPPr>
              <a:defRPr lang="en-US"/>
            </a:defPPr>
            <a:lvl1pPr algn="ctr">
              <a:defRPr sz="4000">
                <a:solidFill>
                  <a:srgbClr val="FFFFFF"/>
                </a:solidFill>
                <a:latin typeface="+mj-lt"/>
                <a:cs typeface="Montserrat" panose="02000000000000000000" pitchFamily="2" charset="0"/>
              </a:defRPr>
            </a:lvl1p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FFFFFF"/>
                </a:solidFill>
                <a:effectLst/>
                <a:uLnTx/>
                <a:uFillTx/>
                <a:latin typeface="Montserrat "/>
                <a:ea typeface="+mn-ea"/>
              </a:rPr>
              <a:t>40k+</a:t>
            </a:r>
            <a:endParaRPr kumimoji="0" lang="id-ID" sz="8001" b="0" i="0" u="none" strike="noStrike" kern="1200" cap="none" spc="0" normalizeH="0" baseline="0" noProof="0" dirty="0">
              <a:ln>
                <a:noFill/>
              </a:ln>
              <a:solidFill>
                <a:srgbClr val="FFFFFF"/>
              </a:solidFill>
              <a:effectLst/>
              <a:uLnTx/>
              <a:uFillTx/>
              <a:latin typeface="Montserrat "/>
              <a:ea typeface="+mn-ea"/>
            </a:endParaRPr>
          </a:p>
        </p:txBody>
      </p:sp>
      <p:sp>
        <p:nvSpPr>
          <p:cNvPr id="52" name="Freeform 16"/>
          <p:cNvSpPr>
            <a:spLocks/>
          </p:cNvSpPr>
          <p:nvPr/>
        </p:nvSpPr>
        <p:spPr bwMode="auto">
          <a:xfrm rot="2493857">
            <a:off x="6543593" y="4037511"/>
            <a:ext cx="2301326" cy="1382272"/>
          </a:xfrm>
          <a:custGeom>
            <a:avLst/>
            <a:gdLst>
              <a:gd name="T0" fmla="*/ 538 w 546"/>
              <a:gd name="T1" fmla="*/ 329 h 329"/>
              <a:gd name="T2" fmla="*/ 0 w 546"/>
              <a:gd name="T3" fmla="*/ 329 h 329"/>
            </a:gdLst>
            <a:ahLst/>
            <a:cxnLst>
              <a:cxn ang="0">
                <a:pos x="T0" y="T1"/>
              </a:cxn>
              <a:cxn ang="0">
                <a:pos x="T2" y="T3"/>
              </a:cxn>
            </a:cxnLst>
            <a:rect l="0" t="0" r="r" b="b"/>
            <a:pathLst>
              <a:path w="546" h="329">
                <a:moveTo>
                  <a:pt x="538" y="329"/>
                </a:moveTo>
                <a:cubicBezTo>
                  <a:pt x="546" y="319"/>
                  <a:pt x="269" y="0"/>
                  <a:pt x="0" y="329"/>
                </a:cubicBezTo>
              </a:path>
            </a:pathLst>
          </a:custGeom>
          <a:noFill/>
          <a:ln w="25400" cap="flat">
            <a:solidFill>
              <a:schemeClr val="accent1"/>
            </a:solidFill>
            <a:prstDash val="solid"/>
            <a:miter lim="800000"/>
            <a:headEnd/>
            <a:tailEnd type="arrow"/>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8" name="Freeform 17"/>
          <p:cNvSpPr>
            <a:spLocks/>
          </p:cNvSpPr>
          <p:nvPr/>
        </p:nvSpPr>
        <p:spPr bwMode="auto">
          <a:xfrm rot="17798624">
            <a:off x="12304445" y="7800407"/>
            <a:ext cx="1544893" cy="1244292"/>
          </a:xfrm>
          <a:custGeom>
            <a:avLst/>
            <a:gdLst>
              <a:gd name="T0" fmla="*/ 0 w 366"/>
              <a:gd name="T1" fmla="*/ 296 h 296"/>
              <a:gd name="T2" fmla="*/ 366 w 366"/>
              <a:gd name="T3" fmla="*/ 64 h 296"/>
            </a:gdLst>
            <a:ahLst/>
            <a:cxnLst>
              <a:cxn ang="0">
                <a:pos x="T0" y="T1"/>
              </a:cxn>
              <a:cxn ang="0">
                <a:pos x="T2" y="T3"/>
              </a:cxn>
            </a:cxnLst>
            <a:rect l="0" t="0" r="r" b="b"/>
            <a:pathLst>
              <a:path w="366" h="296">
                <a:moveTo>
                  <a:pt x="0" y="296"/>
                </a:moveTo>
                <a:cubicBezTo>
                  <a:pt x="0" y="296"/>
                  <a:pt x="110" y="0"/>
                  <a:pt x="366" y="64"/>
                </a:cubicBezTo>
              </a:path>
            </a:pathLst>
          </a:custGeom>
          <a:noFill/>
          <a:ln w="25400" cap="flat">
            <a:solidFill>
              <a:schemeClr val="accent4"/>
            </a:solidFill>
            <a:prstDash val="solid"/>
            <a:miter lim="800000"/>
            <a:headEnd/>
            <a:tailEnd type="arrow"/>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9" name="Freeform 15"/>
          <p:cNvSpPr>
            <a:spLocks/>
          </p:cNvSpPr>
          <p:nvPr/>
        </p:nvSpPr>
        <p:spPr bwMode="auto">
          <a:xfrm rot="7147862">
            <a:off x="19419149" y="7173708"/>
            <a:ext cx="1953910" cy="1276324"/>
          </a:xfrm>
          <a:custGeom>
            <a:avLst/>
            <a:gdLst>
              <a:gd name="T0" fmla="*/ 463 w 463"/>
              <a:gd name="T1" fmla="*/ 244 h 304"/>
              <a:gd name="T2" fmla="*/ 0 w 463"/>
              <a:gd name="T3" fmla="*/ 304 h 304"/>
            </a:gdLst>
            <a:ahLst/>
            <a:cxnLst>
              <a:cxn ang="0">
                <a:pos x="T0" y="T1"/>
              </a:cxn>
              <a:cxn ang="0">
                <a:pos x="T2" y="T3"/>
              </a:cxn>
            </a:cxnLst>
            <a:rect l="0" t="0" r="r" b="b"/>
            <a:pathLst>
              <a:path w="463" h="304">
                <a:moveTo>
                  <a:pt x="463" y="244"/>
                </a:moveTo>
                <a:cubicBezTo>
                  <a:pt x="463" y="244"/>
                  <a:pt x="192" y="0"/>
                  <a:pt x="0" y="304"/>
                </a:cubicBezTo>
              </a:path>
            </a:pathLst>
          </a:custGeom>
          <a:noFill/>
          <a:ln w="25400" cap="flat">
            <a:solidFill>
              <a:schemeClr val="accent6"/>
            </a:solidFill>
            <a:prstDash val="solid"/>
            <a:miter lim="800000"/>
            <a:headEnd/>
            <a:tailEnd type="arrow"/>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5" name="TextBox 64"/>
          <p:cNvSpPr txBox="1"/>
          <p:nvPr/>
        </p:nvSpPr>
        <p:spPr>
          <a:xfrm>
            <a:off x="18043100" y="4528768"/>
            <a:ext cx="3323731"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70" name="TextBox 69"/>
          <p:cNvSpPr txBox="1"/>
          <p:nvPr/>
        </p:nvSpPr>
        <p:spPr>
          <a:xfrm>
            <a:off x="18043100" y="5251747"/>
            <a:ext cx="4706009"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error voluptatem rem.</a:t>
            </a:r>
          </a:p>
        </p:txBody>
      </p:sp>
      <p:sp>
        <p:nvSpPr>
          <p:cNvPr id="72" name="TextBox 71"/>
          <p:cNvSpPr txBox="1"/>
          <p:nvPr/>
        </p:nvSpPr>
        <p:spPr>
          <a:xfrm>
            <a:off x="18388749" y="3104947"/>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8D248D"/>
                </a:solidFill>
                <a:effectLst/>
                <a:uLnTx/>
                <a:uFillTx/>
                <a:latin typeface="Flaticon" panose="02000603000000000000" pitchFamily="2" charset="0"/>
                <a:ea typeface="+mn-ea"/>
                <a:cs typeface="+mn-cs"/>
              </a:rPr>
              <a:t></a:t>
            </a:r>
          </a:p>
        </p:txBody>
      </p:sp>
      <p:sp>
        <p:nvSpPr>
          <p:cNvPr id="76" name="TextBox 75"/>
          <p:cNvSpPr txBox="1"/>
          <p:nvPr/>
        </p:nvSpPr>
        <p:spPr>
          <a:xfrm>
            <a:off x="11347411" y="5654014"/>
            <a:ext cx="3323731"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77" name="TextBox 76"/>
          <p:cNvSpPr txBox="1"/>
          <p:nvPr/>
        </p:nvSpPr>
        <p:spPr>
          <a:xfrm>
            <a:off x="11347411" y="6376993"/>
            <a:ext cx="4706009"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error voluptatem rem.</a:t>
            </a:r>
          </a:p>
        </p:txBody>
      </p:sp>
      <p:sp>
        <p:nvSpPr>
          <p:cNvPr id="78" name="TextBox 77"/>
          <p:cNvSpPr txBox="1"/>
          <p:nvPr/>
        </p:nvSpPr>
        <p:spPr>
          <a:xfrm>
            <a:off x="11693060" y="4230193"/>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00B299"/>
                </a:solidFill>
                <a:effectLst/>
                <a:uLnTx/>
                <a:uFillTx/>
                <a:latin typeface="Flaticon" panose="02000603000000000000" pitchFamily="2" charset="0"/>
                <a:ea typeface="+mn-ea"/>
                <a:cs typeface="+mn-cs"/>
              </a:rPr>
              <a:t></a:t>
            </a:r>
          </a:p>
        </p:txBody>
      </p:sp>
      <p:sp>
        <p:nvSpPr>
          <p:cNvPr id="80" name="TextBox 79"/>
          <p:cNvSpPr txBox="1"/>
          <p:nvPr/>
        </p:nvSpPr>
        <p:spPr>
          <a:xfrm flipH="1">
            <a:off x="2757981" y="4554771"/>
            <a:ext cx="3323731" cy="584843"/>
          </a:xfrm>
          <a:prstGeom prst="rect">
            <a:avLst/>
          </a:prstGeom>
          <a:noFill/>
        </p:spPr>
        <p:txBody>
          <a:bodyPr wrap="none" rtlCol="0">
            <a:spAutoFit/>
          </a:bodyPr>
          <a:lstStyle/>
          <a:p>
            <a:pPr marL="0" marR="0" lvl="0" indent="0" algn="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81" name="TextBox 80"/>
          <p:cNvSpPr txBox="1"/>
          <p:nvPr/>
        </p:nvSpPr>
        <p:spPr>
          <a:xfrm flipH="1">
            <a:off x="1375703" y="5277750"/>
            <a:ext cx="4706009" cy="1282037"/>
          </a:xfrm>
          <a:prstGeom prst="rect">
            <a:avLst/>
          </a:prstGeom>
          <a:noFill/>
        </p:spPr>
        <p:txBody>
          <a:bodyPr wrap="square" rtlCol="0">
            <a:spAutoFit/>
          </a:bodyPr>
          <a:lstStyle/>
          <a:p>
            <a:pPr marL="0" marR="0" lvl="0" indent="0" algn="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error voluptatem rem.</a:t>
            </a:r>
          </a:p>
        </p:txBody>
      </p:sp>
      <p:sp>
        <p:nvSpPr>
          <p:cNvPr id="82" name="TextBox 81"/>
          <p:cNvSpPr txBox="1"/>
          <p:nvPr/>
        </p:nvSpPr>
        <p:spPr>
          <a:xfrm flipH="1">
            <a:off x="5377593" y="3130950"/>
            <a:ext cx="704120" cy="1323592"/>
          </a:xfrm>
          <a:prstGeom prst="rect">
            <a:avLst/>
          </a:prstGeom>
          <a:noFill/>
        </p:spPr>
        <p:txBody>
          <a:bodyPr wrap="none" rtlCol="0">
            <a:spAutoFit/>
          </a:bodyPr>
          <a:lstStyle/>
          <a:p>
            <a:pPr marL="0" marR="0" lvl="0" indent="0" algn="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5E6970"/>
                </a:solidFill>
                <a:effectLst/>
                <a:uLnTx/>
                <a:uFillTx/>
                <a:latin typeface="Flaticon" panose="02000603000000000000" pitchFamily="2" charset="0"/>
                <a:ea typeface="+mn-ea"/>
                <a:cs typeface="+mn-cs"/>
              </a:rPr>
              <a:t></a:t>
            </a:r>
          </a:p>
        </p:txBody>
      </p:sp>
      <p:sp>
        <p:nvSpPr>
          <p:cNvPr id="8" name="Title 7">
            <a:extLst>
              <a:ext uri="{FF2B5EF4-FFF2-40B4-BE49-F238E27FC236}">
                <a16:creationId xmlns:a16="http://schemas.microsoft.com/office/drawing/2014/main" id="{3FF2AF09-3B65-4D92-8BEF-4B71D8765365}"/>
              </a:ext>
            </a:extLst>
          </p:cNvPr>
          <p:cNvSpPr>
            <a:spLocks noGrp="1"/>
          </p:cNvSpPr>
          <p:nvPr>
            <p:ph type="title"/>
          </p:nvPr>
        </p:nvSpPr>
        <p:spPr/>
        <p:txBody>
          <a:bodyPr/>
          <a:lstStyle/>
          <a:p>
            <a:r>
              <a:rPr lang="en-US" dirty="0"/>
              <a:t>TITLE HERE</a:t>
            </a:r>
          </a:p>
        </p:txBody>
      </p:sp>
    </p:spTree>
    <p:extLst>
      <p:ext uri="{BB962C8B-B14F-4D97-AF65-F5344CB8AC3E}">
        <p14:creationId xmlns:p14="http://schemas.microsoft.com/office/powerpoint/2010/main" val="155473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57"/>
          <p:cNvSpPr>
            <a:spLocks/>
          </p:cNvSpPr>
          <p:nvPr/>
        </p:nvSpPr>
        <p:spPr bwMode="auto">
          <a:xfrm>
            <a:off x="2560877" y="8434212"/>
            <a:ext cx="17652745" cy="5414019"/>
          </a:xfrm>
          <a:custGeom>
            <a:avLst/>
            <a:gdLst>
              <a:gd name="T0" fmla="*/ 2317 w 2317"/>
              <a:gd name="T1" fmla="*/ 632 h 1203"/>
              <a:gd name="T2" fmla="*/ 0 w 2317"/>
              <a:gd name="T3" fmla="*/ 802 h 1203"/>
              <a:gd name="T4" fmla="*/ 0 w 2317"/>
              <a:gd name="T5" fmla="*/ 1203 h 1203"/>
              <a:gd name="T6" fmla="*/ 2317 w 2317"/>
              <a:gd name="T7" fmla="*/ 1203 h 1203"/>
              <a:gd name="T8" fmla="*/ 2317 w 2317"/>
              <a:gd name="T9" fmla="*/ 632 h 1203"/>
            </a:gdLst>
            <a:ahLst/>
            <a:cxnLst>
              <a:cxn ang="0">
                <a:pos x="T0" y="T1"/>
              </a:cxn>
              <a:cxn ang="0">
                <a:pos x="T2" y="T3"/>
              </a:cxn>
              <a:cxn ang="0">
                <a:pos x="T4" y="T5"/>
              </a:cxn>
              <a:cxn ang="0">
                <a:pos x="T6" y="T7"/>
              </a:cxn>
              <a:cxn ang="0">
                <a:pos x="T8" y="T9"/>
              </a:cxn>
            </a:cxnLst>
            <a:rect l="0" t="0" r="r" b="b"/>
            <a:pathLst>
              <a:path w="2317" h="1203">
                <a:moveTo>
                  <a:pt x="2317" y="632"/>
                </a:moveTo>
                <a:cubicBezTo>
                  <a:pt x="2317" y="632"/>
                  <a:pt x="1193" y="0"/>
                  <a:pt x="0" y="802"/>
                </a:cubicBezTo>
                <a:cubicBezTo>
                  <a:pt x="0" y="1203"/>
                  <a:pt x="0" y="1203"/>
                  <a:pt x="0" y="1203"/>
                </a:cubicBezTo>
                <a:cubicBezTo>
                  <a:pt x="2317" y="1203"/>
                  <a:pt x="2317" y="1203"/>
                  <a:pt x="2317" y="1203"/>
                </a:cubicBezTo>
                <a:cubicBezTo>
                  <a:pt x="2317" y="632"/>
                  <a:pt x="2317" y="632"/>
                  <a:pt x="2317" y="632"/>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58"/>
          <p:cNvSpPr>
            <a:spLocks/>
          </p:cNvSpPr>
          <p:nvPr/>
        </p:nvSpPr>
        <p:spPr bwMode="auto">
          <a:xfrm>
            <a:off x="179" y="9755171"/>
            <a:ext cx="24386820" cy="4093062"/>
          </a:xfrm>
          <a:custGeom>
            <a:avLst/>
            <a:gdLst>
              <a:gd name="T0" fmla="*/ 3200 w 3200"/>
              <a:gd name="T1" fmla="*/ 14 h 909"/>
              <a:gd name="T2" fmla="*/ 2200 w 3200"/>
              <a:gd name="T3" fmla="*/ 326 h 909"/>
              <a:gd name="T4" fmla="*/ 0 w 3200"/>
              <a:gd name="T5" fmla="*/ 468 h 909"/>
              <a:gd name="T6" fmla="*/ 0 w 3200"/>
              <a:gd name="T7" fmla="*/ 909 h 909"/>
              <a:gd name="T8" fmla="*/ 3200 w 3200"/>
              <a:gd name="T9" fmla="*/ 909 h 909"/>
              <a:gd name="T10" fmla="*/ 3200 w 3200"/>
              <a:gd name="T11" fmla="*/ 14 h 909"/>
            </a:gdLst>
            <a:ahLst/>
            <a:cxnLst>
              <a:cxn ang="0">
                <a:pos x="T0" y="T1"/>
              </a:cxn>
              <a:cxn ang="0">
                <a:pos x="T2" y="T3"/>
              </a:cxn>
              <a:cxn ang="0">
                <a:pos x="T4" y="T5"/>
              </a:cxn>
              <a:cxn ang="0">
                <a:pos x="T6" y="T7"/>
              </a:cxn>
              <a:cxn ang="0">
                <a:pos x="T8" y="T9"/>
              </a:cxn>
              <a:cxn ang="0">
                <a:pos x="T10" y="T11"/>
              </a:cxn>
            </a:cxnLst>
            <a:rect l="0" t="0" r="r" b="b"/>
            <a:pathLst>
              <a:path w="3200" h="909">
                <a:moveTo>
                  <a:pt x="3200" y="14"/>
                </a:moveTo>
                <a:cubicBezTo>
                  <a:pt x="3200" y="14"/>
                  <a:pt x="2761" y="0"/>
                  <a:pt x="2200" y="326"/>
                </a:cubicBezTo>
                <a:cubicBezTo>
                  <a:pt x="1638" y="653"/>
                  <a:pt x="770" y="628"/>
                  <a:pt x="0" y="468"/>
                </a:cubicBezTo>
                <a:cubicBezTo>
                  <a:pt x="0" y="909"/>
                  <a:pt x="0" y="909"/>
                  <a:pt x="0" y="909"/>
                </a:cubicBezTo>
                <a:cubicBezTo>
                  <a:pt x="3200" y="909"/>
                  <a:pt x="3200" y="909"/>
                  <a:pt x="3200" y="909"/>
                </a:cubicBezTo>
                <a:cubicBezTo>
                  <a:pt x="3200" y="14"/>
                  <a:pt x="3200" y="14"/>
                  <a:pt x="3200" y="14"/>
                </a:cubicBezTo>
              </a:path>
            </a:pathLst>
          </a:custGeom>
          <a:solidFill>
            <a:schemeClr val="bg2">
              <a:lumMod val="50000"/>
            </a:schemeClr>
          </a:solidFill>
          <a:ln>
            <a:noFill/>
          </a:ln>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59"/>
          <p:cNvSpPr>
            <a:spLocks/>
          </p:cNvSpPr>
          <p:nvPr/>
        </p:nvSpPr>
        <p:spPr bwMode="auto">
          <a:xfrm>
            <a:off x="179" y="8897819"/>
            <a:ext cx="24386820" cy="4950415"/>
          </a:xfrm>
          <a:custGeom>
            <a:avLst/>
            <a:gdLst>
              <a:gd name="T0" fmla="*/ 0 w 3200"/>
              <a:gd name="T1" fmla="*/ 120 h 1100"/>
              <a:gd name="T2" fmla="*/ 1504 w 3200"/>
              <a:gd name="T3" fmla="*/ 471 h 1100"/>
              <a:gd name="T4" fmla="*/ 3200 w 3200"/>
              <a:gd name="T5" fmla="*/ 811 h 1100"/>
              <a:gd name="T6" fmla="*/ 3200 w 3200"/>
              <a:gd name="T7" fmla="*/ 1100 h 1100"/>
              <a:gd name="T8" fmla="*/ 0 w 3200"/>
              <a:gd name="T9" fmla="*/ 1100 h 1100"/>
              <a:gd name="T10" fmla="*/ 0 w 3200"/>
              <a:gd name="T11" fmla="*/ 120 h 1100"/>
            </a:gdLst>
            <a:ahLst/>
            <a:cxnLst>
              <a:cxn ang="0">
                <a:pos x="T0" y="T1"/>
              </a:cxn>
              <a:cxn ang="0">
                <a:pos x="T2" y="T3"/>
              </a:cxn>
              <a:cxn ang="0">
                <a:pos x="T4" y="T5"/>
              </a:cxn>
              <a:cxn ang="0">
                <a:pos x="T6" y="T7"/>
              </a:cxn>
              <a:cxn ang="0">
                <a:pos x="T8" y="T9"/>
              </a:cxn>
              <a:cxn ang="0">
                <a:pos x="T10" y="T11"/>
              </a:cxn>
            </a:cxnLst>
            <a:rect l="0" t="0" r="r" b="b"/>
            <a:pathLst>
              <a:path w="3200" h="1100">
                <a:moveTo>
                  <a:pt x="0" y="120"/>
                </a:moveTo>
                <a:cubicBezTo>
                  <a:pt x="0" y="120"/>
                  <a:pt x="753" y="0"/>
                  <a:pt x="1504" y="471"/>
                </a:cubicBezTo>
                <a:cubicBezTo>
                  <a:pt x="2255" y="942"/>
                  <a:pt x="3200" y="811"/>
                  <a:pt x="3200" y="811"/>
                </a:cubicBezTo>
                <a:cubicBezTo>
                  <a:pt x="3200" y="1100"/>
                  <a:pt x="3200" y="1100"/>
                  <a:pt x="3200" y="1100"/>
                </a:cubicBezTo>
                <a:cubicBezTo>
                  <a:pt x="0" y="1100"/>
                  <a:pt x="0" y="1100"/>
                  <a:pt x="0" y="1100"/>
                </a:cubicBezTo>
                <a:cubicBezTo>
                  <a:pt x="0" y="120"/>
                  <a:pt x="0" y="120"/>
                  <a:pt x="0" y="12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 name="Group 8"/>
          <p:cNvGrpSpPr/>
          <p:nvPr/>
        </p:nvGrpSpPr>
        <p:grpSpPr>
          <a:xfrm>
            <a:off x="22569987" y="12880361"/>
            <a:ext cx="1018508" cy="437531"/>
            <a:chOff x="11014657" y="6520117"/>
            <a:chExt cx="636494" cy="273425"/>
          </a:xfrm>
        </p:grpSpPr>
        <p:sp>
          <p:nvSpPr>
            <p:cNvPr id="8" name="Rounded Rectangle 7"/>
            <p:cNvSpPr/>
            <p:nvPr/>
          </p:nvSpPr>
          <p:spPr>
            <a:xfrm>
              <a:off x="11382209" y="6524600"/>
              <a:ext cx="268942" cy="268942"/>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ounded Rectangle 6"/>
            <p:cNvSpPr/>
            <p:nvPr/>
          </p:nvSpPr>
          <p:spPr>
            <a:xfrm>
              <a:off x="11014657" y="6520117"/>
              <a:ext cx="268942" cy="268942"/>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Action Button: Back or Previous 3">
              <a:hlinkClick r:id="" action="ppaction://hlinkshowjump?jump=previousslide" highlightClick="1"/>
            </p:cNvPr>
            <p:cNvSpPr/>
            <p:nvPr/>
          </p:nvSpPr>
          <p:spPr>
            <a:xfrm>
              <a:off x="11037194" y="6568224"/>
              <a:ext cx="206063" cy="199622"/>
            </a:xfrm>
            <a:prstGeom prst="actionButtonBackPrevious">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Action Button: Forward or Next 5">
              <a:hlinkClick r:id="" action="ppaction://hlinkshowjump?jump=nextslide" highlightClick="1"/>
            </p:cNvPr>
            <p:cNvSpPr/>
            <p:nvPr/>
          </p:nvSpPr>
          <p:spPr>
            <a:xfrm>
              <a:off x="11429242" y="6568224"/>
              <a:ext cx="218941" cy="199623"/>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8" name="Title 13"/>
          <p:cNvSpPr txBox="1">
            <a:spLocks/>
          </p:cNvSpPr>
          <p:nvPr/>
        </p:nvSpPr>
        <p:spPr>
          <a:xfrm>
            <a:off x="813069" y="965313"/>
            <a:ext cx="22345064" cy="1269097"/>
          </a:xfrm>
          <a:prstGeom prst="rect">
            <a:avLst/>
          </a:prstGeom>
        </p:spPr>
        <p:txBody>
          <a:bodyPr vert="horz" lIns="243868" tIns="121934" rIns="243868" bIns="121934" rtlCol="0" anchor="ctr">
            <a:noAutofit/>
          </a:bodyPr>
          <a:lstStyle/>
          <a:p>
            <a:pPr marL="0" marR="0" lvl="0" indent="0" algn="ctr" defTabSz="1828983" rtl="0" eaLnBrk="1" fontAlgn="auto" latinLnBrk="0" hangingPunct="1">
              <a:lnSpc>
                <a:spcPct val="100000"/>
              </a:lnSpc>
              <a:spcBef>
                <a:spcPct val="0"/>
              </a:spcBef>
              <a:spcAft>
                <a:spcPts val="0"/>
              </a:spcAft>
              <a:buClrTx/>
              <a:buSzTx/>
              <a:buFontTx/>
              <a:buNone/>
              <a:tabLst/>
              <a:defRPr/>
            </a:pPr>
            <a:r>
              <a:rPr kumimoji="0" lang="id-ID" sz="6600" b="0" i="0" u="none" strike="noStrike" kern="1200" cap="none" spc="0" normalizeH="0" baseline="0" noProof="0" dirty="0">
                <a:ln>
                  <a:noFill/>
                </a:ln>
                <a:solidFill>
                  <a:srgbClr val="000000"/>
                </a:solidFill>
                <a:effectLst/>
                <a:uLnTx/>
                <a:uFillTx/>
                <a:latin typeface="GeosansLight" panose="02000603020000020003"/>
                <a:ea typeface="+mn-ea"/>
                <a:cs typeface="+mn-cs"/>
              </a:rPr>
              <a:t>NATURE DESIGN</a:t>
            </a:r>
            <a:endParaRPr kumimoji="0" lang="en-US" sz="6600" b="0" i="0" u="none" strike="noStrike" kern="1200" cap="none" spc="0" normalizeH="0" baseline="0" noProof="0" dirty="0">
              <a:ln>
                <a:noFill/>
              </a:ln>
              <a:solidFill>
                <a:srgbClr val="000000"/>
              </a:solidFill>
              <a:effectLst/>
              <a:uLnTx/>
              <a:uFillTx/>
              <a:latin typeface="GeosansLight" panose="02000603020000020003"/>
              <a:ea typeface="+mn-ea"/>
              <a:cs typeface="+mn-cs"/>
            </a:endParaRPr>
          </a:p>
        </p:txBody>
      </p:sp>
      <p:sp>
        <p:nvSpPr>
          <p:cNvPr id="12" name="Freeform 160"/>
          <p:cNvSpPr>
            <a:spLocks/>
          </p:cNvSpPr>
          <p:nvPr/>
        </p:nvSpPr>
        <p:spPr bwMode="auto">
          <a:xfrm>
            <a:off x="178" y="11373024"/>
            <a:ext cx="24386822" cy="2591108"/>
          </a:xfrm>
          <a:custGeom>
            <a:avLst/>
            <a:gdLst>
              <a:gd name="T0" fmla="*/ 3200 w 3200"/>
              <a:gd name="T1" fmla="*/ 90 h 576"/>
              <a:gd name="T2" fmla="*/ 1743 w 3200"/>
              <a:gd name="T3" fmla="*/ 288 h 576"/>
              <a:gd name="T4" fmla="*/ 0 w 3200"/>
              <a:gd name="T5" fmla="*/ 238 h 576"/>
              <a:gd name="T6" fmla="*/ 0 w 3200"/>
              <a:gd name="T7" fmla="*/ 550 h 576"/>
              <a:gd name="T8" fmla="*/ 3200 w 3200"/>
              <a:gd name="T9" fmla="*/ 550 h 576"/>
              <a:gd name="T10" fmla="*/ 3200 w 3200"/>
              <a:gd name="T11" fmla="*/ 90 h 576"/>
            </a:gdLst>
            <a:ahLst/>
            <a:cxnLst>
              <a:cxn ang="0">
                <a:pos x="T0" y="T1"/>
              </a:cxn>
              <a:cxn ang="0">
                <a:pos x="T2" y="T3"/>
              </a:cxn>
              <a:cxn ang="0">
                <a:pos x="T4" y="T5"/>
              </a:cxn>
              <a:cxn ang="0">
                <a:pos x="T6" y="T7"/>
              </a:cxn>
              <a:cxn ang="0">
                <a:pos x="T8" y="T9"/>
              </a:cxn>
              <a:cxn ang="0">
                <a:pos x="T10" y="T11"/>
              </a:cxn>
            </a:cxnLst>
            <a:rect l="0" t="0" r="r" b="b"/>
            <a:pathLst>
              <a:path w="3200" h="576">
                <a:moveTo>
                  <a:pt x="3200" y="90"/>
                </a:moveTo>
                <a:cubicBezTo>
                  <a:pt x="3200" y="90"/>
                  <a:pt x="2831" y="0"/>
                  <a:pt x="1743" y="288"/>
                </a:cubicBezTo>
                <a:cubicBezTo>
                  <a:pt x="654" y="576"/>
                  <a:pt x="0" y="238"/>
                  <a:pt x="0" y="238"/>
                </a:cubicBezTo>
                <a:cubicBezTo>
                  <a:pt x="0" y="550"/>
                  <a:pt x="0" y="550"/>
                  <a:pt x="0" y="550"/>
                </a:cubicBezTo>
                <a:cubicBezTo>
                  <a:pt x="3200" y="550"/>
                  <a:pt x="3200" y="550"/>
                  <a:pt x="3200" y="550"/>
                </a:cubicBezTo>
                <a:cubicBezTo>
                  <a:pt x="3200" y="90"/>
                  <a:pt x="3200" y="90"/>
                  <a:pt x="3200" y="90"/>
                </a:cubicBezTo>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oup 9"/>
          <p:cNvGrpSpPr/>
          <p:nvPr/>
        </p:nvGrpSpPr>
        <p:grpSpPr>
          <a:xfrm>
            <a:off x="813069" y="5020651"/>
            <a:ext cx="4758969" cy="5787010"/>
            <a:chOff x="2976563" y="2000251"/>
            <a:chExt cx="1119188" cy="1433513"/>
          </a:xfrm>
        </p:grpSpPr>
        <p:sp>
          <p:nvSpPr>
            <p:cNvPr id="16" name="Freeform 248"/>
            <p:cNvSpPr>
              <a:spLocks/>
            </p:cNvSpPr>
            <p:nvPr/>
          </p:nvSpPr>
          <p:spPr bwMode="auto">
            <a:xfrm>
              <a:off x="2976563" y="2000251"/>
              <a:ext cx="1119188" cy="1016000"/>
            </a:xfrm>
            <a:custGeom>
              <a:avLst/>
              <a:gdLst>
                <a:gd name="T0" fmla="*/ 641 w 696"/>
                <a:gd name="T1" fmla="*/ 257 h 631"/>
                <a:gd name="T2" fmla="*/ 665 w 696"/>
                <a:gd name="T3" fmla="*/ 184 h 631"/>
                <a:gd name="T4" fmla="*/ 622 w 696"/>
                <a:gd name="T5" fmla="*/ 121 h 631"/>
                <a:gd name="T6" fmla="*/ 513 w 696"/>
                <a:gd name="T7" fmla="*/ 147 h 631"/>
                <a:gd name="T8" fmla="*/ 469 w 696"/>
                <a:gd name="T9" fmla="*/ 123 h 631"/>
                <a:gd name="T10" fmla="*/ 446 w 696"/>
                <a:gd name="T11" fmla="*/ 89 h 631"/>
                <a:gd name="T12" fmla="*/ 420 w 696"/>
                <a:gd name="T13" fmla="*/ 98 h 631"/>
                <a:gd name="T14" fmla="*/ 333 w 696"/>
                <a:gd name="T15" fmla="*/ 69 h 631"/>
                <a:gd name="T16" fmla="*/ 249 w 696"/>
                <a:gd name="T17" fmla="*/ 7 h 631"/>
                <a:gd name="T18" fmla="*/ 183 w 696"/>
                <a:gd name="T19" fmla="*/ 71 h 631"/>
                <a:gd name="T20" fmla="*/ 141 w 696"/>
                <a:gd name="T21" fmla="*/ 103 h 631"/>
                <a:gd name="T22" fmla="*/ 15 w 696"/>
                <a:gd name="T23" fmla="*/ 174 h 631"/>
                <a:gd name="T24" fmla="*/ 35 w 696"/>
                <a:gd name="T25" fmla="*/ 291 h 631"/>
                <a:gd name="T26" fmla="*/ 34 w 696"/>
                <a:gd name="T27" fmla="*/ 344 h 631"/>
                <a:gd name="T28" fmla="*/ 12 w 696"/>
                <a:gd name="T29" fmla="*/ 389 h 631"/>
                <a:gd name="T30" fmla="*/ 65 w 696"/>
                <a:gd name="T31" fmla="*/ 426 h 631"/>
                <a:gd name="T32" fmla="*/ 61 w 696"/>
                <a:gd name="T33" fmla="*/ 527 h 631"/>
                <a:gd name="T34" fmla="*/ 130 w 696"/>
                <a:gd name="T35" fmla="*/ 533 h 631"/>
                <a:gd name="T36" fmla="*/ 192 w 696"/>
                <a:gd name="T37" fmla="*/ 527 h 631"/>
                <a:gd name="T38" fmla="*/ 251 w 696"/>
                <a:gd name="T39" fmla="*/ 522 h 631"/>
                <a:gd name="T40" fmla="*/ 274 w 696"/>
                <a:gd name="T41" fmla="*/ 435 h 631"/>
                <a:gd name="T42" fmla="*/ 296 w 696"/>
                <a:gd name="T43" fmla="*/ 387 h 631"/>
                <a:gd name="T44" fmla="*/ 360 w 696"/>
                <a:gd name="T45" fmla="*/ 384 h 631"/>
                <a:gd name="T46" fmla="*/ 399 w 696"/>
                <a:gd name="T47" fmla="*/ 397 h 631"/>
                <a:gd name="T48" fmla="*/ 437 w 696"/>
                <a:gd name="T49" fmla="*/ 430 h 631"/>
                <a:gd name="T50" fmla="*/ 469 w 696"/>
                <a:gd name="T51" fmla="*/ 471 h 631"/>
                <a:gd name="T52" fmla="*/ 464 w 696"/>
                <a:gd name="T53" fmla="*/ 501 h 631"/>
                <a:gd name="T54" fmla="*/ 435 w 696"/>
                <a:gd name="T55" fmla="*/ 547 h 631"/>
                <a:gd name="T56" fmla="*/ 471 w 696"/>
                <a:gd name="T57" fmla="*/ 564 h 631"/>
                <a:gd name="T58" fmla="*/ 550 w 696"/>
                <a:gd name="T59" fmla="*/ 609 h 631"/>
                <a:gd name="T60" fmla="*/ 583 w 696"/>
                <a:gd name="T61" fmla="*/ 521 h 631"/>
                <a:gd name="T62" fmla="*/ 610 w 696"/>
                <a:gd name="T63" fmla="*/ 392 h 631"/>
                <a:gd name="T64" fmla="*/ 621 w 696"/>
                <a:gd name="T65" fmla="*/ 348 h 631"/>
                <a:gd name="T66" fmla="*/ 641 w 696"/>
                <a:gd name="T67" fmla="*/ 257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6" h="631">
                  <a:moveTo>
                    <a:pt x="641" y="257"/>
                  </a:moveTo>
                  <a:cubicBezTo>
                    <a:pt x="655" y="235"/>
                    <a:pt x="666" y="211"/>
                    <a:pt x="665" y="184"/>
                  </a:cubicBezTo>
                  <a:cubicBezTo>
                    <a:pt x="665" y="158"/>
                    <a:pt x="645" y="134"/>
                    <a:pt x="622" y="121"/>
                  </a:cubicBezTo>
                  <a:cubicBezTo>
                    <a:pt x="587" y="100"/>
                    <a:pt x="534" y="112"/>
                    <a:pt x="513" y="147"/>
                  </a:cubicBezTo>
                  <a:cubicBezTo>
                    <a:pt x="507" y="126"/>
                    <a:pt x="490" y="112"/>
                    <a:pt x="469" y="123"/>
                  </a:cubicBezTo>
                  <a:cubicBezTo>
                    <a:pt x="471" y="107"/>
                    <a:pt x="465" y="92"/>
                    <a:pt x="446" y="89"/>
                  </a:cubicBezTo>
                  <a:cubicBezTo>
                    <a:pt x="437" y="88"/>
                    <a:pt x="426" y="90"/>
                    <a:pt x="420" y="98"/>
                  </a:cubicBezTo>
                  <a:cubicBezTo>
                    <a:pt x="411" y="55"/>
                    <a:pt x="364" y="35"/>
                    <a:pt x="333" y="69"/>
                  </a:cubicBezTo>
                  <a:cubicBezTo>
                    <a:pt x="319" y="33"/>
                    <a:pt x="292" y="0"/>
                    <a:pt x="249" y="7"/>
                  </a:cubicBezTo>
                  <a:cubicBezTo>
                    <a:pt x="220" y="12"/>
                    <a:pt x="176" y="38"/>
                    <a:pt x="183" y="71"/>
                  </a:cubicBezTo>
                  <a:cubicBezTo>
                    <a:pt x="157" y="60"/>
                    <a:pt x="128" y="76"/>
                    <a:pt x="141" y="103"/>
                  </a:cubicBezTo>
                  <a:cubicBezTo>
                    <a:pt x="89" y="94"/>
                    <a:pt x="37" y="128"/>
                    <a:pt x="15" y="174"/>
                  </a:cubicBezTo>
                  <a:cubicBezTo>
                    <a:pt x="0" y="207"/>
                    <a:pt x="0" y="270"/>
                    <a:pt x="35" y="291"/>
                  </a:cubicBezTo>
                  <a:cubicBezTo>
                    <a:pt x="13" y="303"/>
                    <a:pt x="14" y="333"/>
                    <a:pt x="34" y="344"/>
                  </a:cubicBezTo>
                  <a:cubicBezTo>
                    <a:pt x="18" y="352"/>
                    <a:pt x="8" y="369"/>
                    <a:pt x="12" y="389"/>
                  </a:cubicBezTo>
                  <a:cubicBezTo>
                    <a:pt x="18" y="417"/>
                    <a:pt x="39" y="428"/>
                    <a:pt x="65" y="426"/>
                  </a:cubicBezTo>
                  <a:cubicBezTo>
                    <a:pt x="36" y="452"/>
                    <a:pt x="27" y="499"/>
                    <a:pt x="61" y="527"/>
                  </a:cubicBezTo>
                  <a:cubicBezTo>
                    <a:pt x="79" y="542"/>
                    <a:pt x="116" y="554"/>
                    <a:pt x="130" y="533"/>
                  </a:cubicBezTo>
                  <a:cubicBezTo>
                    <a:pt x="143" y="559"/>
                    <a:pt x="185" y="557"/>
                    <a:pt x="192" y="527"/>
                  </a:cubicBezTo>
                  <a:cubicBezTo>
                    <a:pt x="210" y="540"/>
                    <a:pt x="234" y="536"/>
                    <a:pt x="251" y="522"/>
                  </a:cubicBezTo>
                  <a:cubicBezTo>
                    <a:pt x="280" y="498"/>
                    <a:pt x="280" y="468"/>
                    <a:pt x="274" y="435"/>
                  </a:cubicBezTo>
                  <a:cubicBezTo>
                    <a:pt x="299" y="439"/>
                    <a:pt x="297" y="407"/>
                    <a:pt x="296" y="387"/>
                  </a:cubicBezTo>
                  <a:cubicBezTo>
                    <a:pt x="315" y="401"/>
                    <a:pt x="344" y="403"/>
                    <a:pt x="360" y="384"/>
                  </a:cubicBezTo>
                  <a:cubicBezTo>
                    <a:pt x="367" y="400"/>
                    <a:pt x="383" y="402"/>
                    <a:pt x="399" y="397"/>
                  </a:cubicBezTo>
                  <a:cubicBezTo>
                    <a:pt x="395" y="417"/>
                    <a:pt x="418" y="429"/>
                    <a:pt x="437" y="430"/>
                  </a:cubicBezTo>
                  <a:cubicBezTo>
                    <a:pt x="434" y="452"/>
                    <a:pt x="448" y="468"/>
                    <a:pt x="469" y="471"/>
                  </a:cubicBezTo>
                  <a:cubicBezTo>
                    <a:pt x="460" y="479"/>
                    <a:pt x="456" y="491"/>
                    <a:pt x="464" y="501"/>
                  </a:cubicBezTo>
                  <a:cubicBezTo>
                    <a:pt x="444" y="507"/>
                    <a:pt x="429" y="525"/>
                    <a:pt x="435" y="547"/>
                  </a:cubicBezTo>
                  <a:cubicBezTo>
                    <a:pt x="439" y="563"/>
                    <a:pt x="457" y="570"/>
                    <a:pt x="471" y="564"/>
                  </a:cubicBezTo>
                  <a:cubicBezTo>
                    <a:pt x="471" y="604"/>
                    <a:pt x="513" y="631"/>
                    <a:pt x="550" y="609"/>
                  </a:cubicBezTo>
                  <a:cubicBezTo>
                    <a:pt x="576" y="592"/>
                    <a:pt x="602" y="550"/>
                    <a:pt x="583" y="521"/>
                  </a:cubicBezTo>
                  <a:cubicBezTo>
                    <a:pt x="646" y="521"/>
                    <a:pt x="657" y="426"/>
                    <a:pt x="610" y="392"/>
                  </a:cubicBezTo>
                  <a:cubicBezTo>
                    <a:pt x="629" y="386"/>
                    <a:pt x="631" y="366"/>
                    <a:pt x="621" y="348"/>
                  </a:cubicBezTo>
                  <a:cubicBezTo>
                    <a:pt x="668" y="340"/>
                    <a:pt x="696" y="270"/>
                    <a:pt x="641" y="257"/>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249"/>
            <p:cNvSpPr>
              <a:spLocks/>
            </p:cNvSpPr>
            <p:nvPr/>
          </p:nvSpPr>
          <p:spPr bwMode="auto">
            <a:xfrm>
              <a:off x="3206751" y="2517776"/>
              <a:ext cx="642938" cy="915988"/>
            </a:xfrm>
            <a:custGeom>
              <a:avLst/>
              <a:gdLst>
                <a:gd name="T0" fmla="*/ 346 w 400"/>
                <a:gd name="T1" fmla="*/ 418 h 570"/>
                <a:gd name="T2" fmla="*/ 260 w 400"/>
                <a:gd name="T3" fmla="*/ 334 h 570"/>
                <a:gd name="T4" fmla="*/ 297 w 400"/>
                <a:gd name="T5" fmla="*/ 279 h 570"/>
                <a:gd name="T6" fmla="*/ 350 w 400"/>
                <a:gd name="T7" fmla="*/ 223 h 570"/>
                <a:gd name="T8" fmla="*/ 328 w 400"/>
                <a:gd name="T9" fmla="*/ 209 h 570"/>
                <a:gd name="T10" fmla="*/ 245 w 400"/>
                <a:gd name="T11" fmla="*/ 187 h 570"/>
                <a:gd name="T12" fmla="*/ 331 w 400"/>
                <a:gd name="T13" fmla="*/ 90 h 570"/>
                <a:gd name="T14" fmla="*/ 325 w 400"/>
                <a:gd name="T15" fmla="*/ 83 h 570"/>
                <a:gd name="T16" fmla="*/ 290 w 400"/>
                <a:gd name="T17" fmla="*/ 90 h 570"/>
                <a:gd name="T18" fmla="*/ 288 w 400"/>
                <a:gd name="T19" fmla="*/ 63 h 570"/>
                <a:gd name="T20" fmla="*/ 274 w 400"/>
                <a:gd name="T21" fmla="*/ 111 h 570"/>
                <a:gd name="T22" fmla="*/ 236 w 400"/>
                <a:gd name="T23" fmla="*/ 103 h 570"/>
                <a:gd name="T24" fmla="*/ 279 w 400"/>
                <a:gd name="T25" fmla="*/ 3 h 570"/>
                <a:gd name="T26" fmla="*/ 216 w 400"/>
                <a:gd name="T27" fmla="*/ 35 h 570"/>
                <a:gd name="T28" fmla="*/ 167 w 400"/>
                <a:gd name="T29" fmla="*/ 5 h 570"/>
                <a:gd name="T30" fmla="*/ 174 w 400"/>
                <a:gd name="T31" fmla="*/ 61 h 570"/>
                <a:gd name="T32" fmla="*/ 139 w 400"/>
                <a:gd name="T33" fmla="*/ 70 h 570"/>
                <a:gd name="T34" fmla="*/ 111 w 400"/>
                <a:gd name="T35" fmla="*/ 96 h 570"/>
                <a:gd name="T36" fmla="*/ 128 w 400"/>
                <a:gd name="T37" fmla="*/ 120 h 570"/>
                <a:gd name="T38" fmla="*/ 151 w 400"/>
                <a:gd name="T39" fmla="*/ 149 h 570"/>
                <a:gd name="T40" fmla="*/ 103 w 400"/>
                <a:gd name="T41" fmla="*/ 158 h 570"/>
                <a:gd name="T42" fmla="*/ 73 w 400"/>
                <a:gd name="T43" fmla="*/ 101 h 570"/>
                <a:gd name="T44" fmla="*/ 65 w 400"/>
                <a:gd name="T45" fmla="*/ 113 h 570"/>
                <a:gd name="T46" fmla="*/ 29 w 400"/>
                <a:gd name="T47" fmla="*/ 119 h 570"/>
                <a:gd name="T48" fmla="*/ 24 w 400"/>
                <a:gd name="T49" fmla="*/ 119 h 570"/>
                <a:gd name="T50" fmla="*/ 80 w 400"/>
                <a:gd name="T51" fmla="*/ 179 h 570"/>
                <a:gd name="T52" fmla="*/ 150 w 400"/>
                <a:gd name="T53" fmla="*/ 256 h 570"/>
                <a:gd name="T54" fmla="*/ 147 w 400"/>
                <a:gd name="T55" fmla="*/ 390 h 570"/>
                <a:gd name="T56" fmla="*/ 26 w 400"/>
                <a:gd name="T57" fmla="*/ 489 h 570"/>
                <a:gd name="T58" fmla="*/ 81 w 400"/>
                <a:gd name="T59" fmla="*/ 453 h 570"/>
                <a:gd name="T60" fmla="*/ 145 w 400"/>
                <a:gd name="T61" fmla="*/ 482 h 570"/>
                <a:gd name="T62" fmla="*/ 133 w 400"/>
                <a:gd name="T63" fmla="*/ 518 h 570"/>
                <a:gd name="T64" fmla="*/ 168 w 400"/>
                <a:gd name="T65" fmla="*/ 542 h 570"/>
                <a:gd name="T66" fmla="*/ 276 w 400"/>
                <a:gd name="T67" fmla="*/ 561 h 570"/>
                <a:gd name="T68" fmla="*/ 259 w 400"/>
                <a:gd name="T69" fmla="*/ 451 h 570"/>
                <a:gd name="T70" fmla="*/ 392 w 400"/>
                <a:gd name="T71" fmla="*/ 45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570">
                  <a:moveTo>
                    <a:pt x="398" y="444"/>
                  </a:moveTo>
                  <a:cubicBezTo>
                    <a:pt x="385" y="425"/>
                    <a:pt x="369" y="417"/>
                    <a:pt x="346" y="418"/>
                  </a:cubicBezTo>
                  <a:cubicBezTo>
                    <a:pt x="320" y="418"/>
                    <a:pt x="288" y="431"/>
                    <a:pt x="272" y="402"/>
                  </a:cubicBezTo>
                  <a:cubicBezTo>
                    <a:pt x="260" y="382"/>
                    <a:pt x="260" y="357"/>
                    <a:pt x="260" y="334"/>
                  </a:cubicBezTo>
                  <a:cubicBezTo>
                    <a:pt x="260" y="323"/>
                    <a:pt x="259" y="312"/>
                    <a:pt x="262" y="301"/>
                  </a:cubicBezTo>
                  <a:cubicBezTo>
                    <a:pt x="265" y="287"/>
                    <a:pt x="286" y="282"/>
                    <a:pt x="297" y="279"/>
                  </a:cubicBezTo>
                  <a:cubicBezTo>
                    <a:pt x="323" y="270"/>
                    <a:pt x="351" y="254"/>
                    <a:pt x="358" y="226"/>
                  </a:cubicBezTo>
                  <a:cubicBezTo>
                    <a:pt x="359" y="222"/>
                    <a:pt x="352" y="219"/>
                    <a:pt x="350" y="223"/>
                  </a:cubicBezTo>
                  <a:cubicBezTo>
                    <a:pt x="346" y="219"/>
                    <a:pt x="341" y="215"/>
                    <a:pt x="336" y="211"/>
                  </a:cubicBezTo>
                  <a:cubicBezTo>
                    <a:pt x="337" y="206"/>
                    <a:pt x="330" y="204"/>
                    <a:pt x="328" y="209"/>
                  </a:cubicBezTo>
                  <a:cubicBezTo>
                    <a:pt x="319" y="235"/>
                    <a:pt x="308" y="254"/>
                    <a:pt x="278" y="257"/>
                  </a:cubicBezTo>
                  <a:cubicBezTo>
                    <a:pt x="244" y="260"/>
                    <a:pt x="234" y="211"/>
                    <a:pt x="245" y="187"/>
                  </a:cubicBezTo>
                  <a:cubicBezTo>
                    <a:pt x="254" y="167"/>
                    <a:pt x="277" y="152"/>
                    <a:pt x="293" y="137"/>
                  </a:cubicBezTo>
                  <a:cubicBezTo>
                    <a:pt x="309" y="123"/>
                    <a:pt x="321" y="108"/>
                    <a:pt x="331" y="90"/>
                  </a:cubicBezTo>
                  <a:cubicBezTo>
                    <a:pt x="331" y="89"/>
                    <a:pt x="332" y="88"/>
                    <a:pt x="332" y="87"/>
                  </a:cubicBezTo>
                  <a:cubicBezTo>
                    <a:pt x="335" y="82"/>
                    <a:pt x="328" y="78"/>
                    <a:pt x="325" y="83"/>
                  </a:cubicBezTo>
                  <a:cubicBezTo>
                    <a:pt x="324" y="86"/>
                    <a:pt x="322" y="88"/>
                    <a:pt x="321" y="91"/>
                  </a:cubicBezTo>
                  <a:cubicBezTo>
                    <a:pt x="315" y="97"/>
                    <a:pt x="305" y="96"/>
                    <a:pt x="290" y="90"/>
                  </a:cubicBezTo>
                  <a:cubicBezTo>
                    <a:pt x="289" y="86"/>
                    <a:pt x="289" y="82"/>
                    <a:pt x="289" y="78"/>
                  </a:cubicBezTo>
                  <a:cubicBezTo>
                    <a:pt x="289" y="73"/>
                    <a:pt x="289" y="68"/>
                    <a:pt x="288" y="63"/>
                  </a:cubicBezTo>
                  <a:cubicBezTo>
                    <a:pt x="288" y="60"/>
                    <a:pt x="283" y="59"/>
                    <a:pt x="281" y="61"/>
                  </a:cubicBezTo>
                  <a:cubicBezTo>
                    <a:pt x="268" y="75"/>
                    <a:pt x="274" y="93"/>
                    <a:pt x="274" y="111"/>
                  </a:cubicBezTo>
                  <a:cubicBezTo>
                    <a:pt x="274" y="124"/>
                    <a:pt x="261" y="136"/>
                    <a:pt x="251" y="142"/>
                  </a:cubicBezTo>
                  <a:cubicBezTo>
                    <a:pt x="227" y="157"/>
                    <a:pt x="235" y="108"/>
                    <a:pt x="236" y="103"/>
                  </a:cubicBezTo>
                  <a:cubicBezTo>
                    <a:pt x="241" y="78"/>
                    <a:pt x="253" y="64"/>
                    <a:pt x="269" y="44"/>
                  </a:cubicBezTo>
                  <a:cubicBezTo>
                    <a:pt x="279" y="32"/>
                    <a:pt x="285" y="18"/>
                    <a:pt x="279" y="3"/>
                  </a:cubicBezTo>
                  <a:cubicBezTo>
                    <a:pt x="277" y="0"/>
                    <a:pt x="273" y="0"/>
                    <a:pt x="271" y="3"/>
                  </a:cubicBezTo>
                  <a:cubicBezTo>
                    <a:pt x="259" y="24"/>
                    <a:pt x="241" y="35"/>
                    <a:pt x="216" y="35"/>
                  </a:cubicBezTo>
                  <a:cubicBezTo>
                    <a:pt x="200" y="35"/>
                    <a:pt x="191" y="29"/>
                    <a:pt x="182" y="17"/>
                  </a:cubicBezTo>
                  <a:cubicBezTo>
                    <a:pt x="177" y="11"/>
                    <a:pt x="173" y="8"/>
                    <a:pt x="167" y="5"/>
                  </a:cubicBezTo>
                  <a:cubicBezTo>
                    <a:pt x="164" y="3"/>
                    <a:pt x="161" y="5"/>
                    <a:pt x="161" y="8"/>
                  </a:cubicBezTo>
                  <a:cubicBezTo>
                    <a:pt x="161" y="27"/>
                    <a:pt x="169" y="43"/>
                    <a:pt x="174" y="61"/>
                  </a:cubicBezTo>
                  <a:cubicBezTo>
                    <a:pt x="178" y="73"/>
                    <a:pt x="176" y="105"/>
                    <a:pt x="156" y="102"/>
                  </a:cubicBezTo>
                  <a:cubicBezTo>
                    <a:pt x="143" y="100"/>
                    <a:pt x="141" y="80"/>
                    <a:pt x="139" y="70"/>
                  </a:cubicBezTo>
                  <a:cubicBezTo>
                    <a:pt x="138" y="66"/>
                    <a:pt x="131" y="66"/>
                    <a:pt x="131" y="71"/>
                  </a:cubicBezTo>
                  <a:cubicBezTo>
                    <a:pt x="131" y="86"/>
                    <a:pt x="128" y="96"/>
                    <a:pt x="111" y="96"/>
                  </a:cubicBezTo>
                  <a:cubicBezTo>
                    <a:pt x="108" y="96"/>
                    <a:pt x="106" y="99"/>
                    <a:pt x="107" y="101"/>
                  </a:cubicBezTo>
                  <a:cubicBezTo>
                    <a:pt x="110" y="112"/>
                    <a:pt x="118" y="116"/>
                    <a:pt x="128" y="120"/>
                  </a:cubicBezTo>
                  <a:cubicBezTo>
                    <a:pt x="134" y="122"/>
                    <a:pt x="141" y="123"/>
                    <a:pt x="147" y="123"/>
                  </a:cubicBezTo>
                  <a:cubicBezTo>
                    <a:pt x="156" y="124"/>
                    <a:pt x="151" y="142"/>
                    <a:pt x="151" y="149"/>
                  </a:cubicBezTo>
                  <a:cubicBezTo>
                    <a:pt x="149" y="161"/>
                    <a:pt x="149" y="177"/>
                    <a:pt x="131" y="172"/>
                  </a:cubicBezTo>
                  <a:cubicBezTo>
                    <a:pt x="121" y="169"/>
                    <a:pt x="112" y="163"/>
                    <a:pt x="103" y="158"/>
                  </a:cubicBezTo>
                  <a:cubicBezTo>
                    <a:pt x="88" y="150"/>
                    <a:pt x="82" y="139"/>
                    <a:pt x="81" y="123"/>
                  </a:cubicBezTo>
                  <a:cubicBezTo>
                    <a:pt x="80" y="115"/>
                    <a:pt x="78" y="108"/>
                    <a:pt x="73" y="101"/>
                  </a:cubicBezTo>
                  <a:cubicBezTo>
                    <a:pt x="71" y="98"/>
                    <a:pt x="66" y="99"/>
                    <a:pt x="66" y="103"/>
                  </a:cubicBezTo>
                  <a:cubicBezTo>
                    <a:pt x="66" y="106"/>
                    <a:pt x="65" y="110"/>
                    <a:pt x="65" y="113"/>
                  </a:cubicBezTo>
                  <a:cubicBezTo>
                    <a:pt x="64" y="130"/>
                    <a:pt x="44" y="140"/>
                    <a:pt x="31" y="120"/>
                  </a:cubicBezTo>
                  <a:cubicBezTo>
                    <a:pt x="30" y="119"/>
                    <a:pt x="30" y="119"/>
                    <a:pt x="29" y="119"/>
                  </a:cubicBezTo>
                  <a:cubicBezTo>
                    <a:pt x="29" y="116"/>
                    <a:pt x="25" y="115"/>
                    <a:pt x="24" y="118"/>
                  </a:cubicBezTo>
                  <a:cubicBezTo>
                    <a:pt x="24" y="119"/>
                    <a:pt x="24" y="119"/>
                    <a:pt x="24" y="119"/>
                  </a:cubicBezTo>
                  <a:cubicBezTo>
                    <a:pt x="23" y="120"/>
                    <a:pt x="22" y="122"/>
                    <a:pt x="23" y="124"/>
                  </a:cubicBezTo>
                  <a:cubicBezTo>
                    <a:pt x="19" y="155"/>
                    <a:pt x="55" y="171"/>
                    <a:pt x="80" y="179"/>
                  </a:cubicBezTo>
                  <a:cubicBezTo>
                    <a:pt x="100" y="186"/>
                    <a:pt x="125" y="185"/>
                    <a:pt x="139" y="204"/>
                  </a:cubicBezTo>
                  <a:cubicBezTo>
                    <a:pt x="149" y="218"/>
                    <a:pt x="148" y="240"/>
                    <a:pt x="150" y="256"/>
                  </a:cubicBezTo>
                  <a:cubicBezTo>
                    <a:pt x="151" y="274"/>
                    <a:pt x="151" y="292"/>
                    <a:pt x="151" y="311"/>
                  </a:cubicBezTo>
                  <a:cubicBezTo>
                    <a:pt x="151" y="337"/>
                    <a:pt x="152" y="364"/>
                    <a:pt x="147" y="390"/>
                  </a:cubicBezTo>
                  <a:cubicBezTo>
                    <a:pt x="140" y="426"/>
                    <a:pt x="108" y="418"/>
                    <a:pt x="80" y="415"/>
                  </a:cubicBezTo>
                  <a:cubicBezTo>
                    <a:pt x="39" y="410"/>
                    <a:pt x="0" y="450"/>
                    <a:pt x="26" y="489"/>
                  </a:cubicBezTo>
                  <a:cubicBezTo>
                    <a:pt x="29" y="493"/>
                    <a:pt x="34" y="491"/>
                    <a:pt x="34" y="487"/>
                  </a:cubicBezTo>
                  <a:cubicBezTo>
                    <a:pt x="35" y="455"/>
                    <a:pt x="52" y="448"/>
                    <a:pt x="81" y="453"/>
                  </a:cubicBezTo>
                  <a:cubicBezTo>
                    <a:pt x="99" y="456"/>
                    <a:pt x="117" y="461"/>
                    <a:pt x="136" y="462"/>
                  </a:cubicBezTo>
                  <a:cubicBezTo>
                    <a:pt x="149" y="463"/>
                    <a:pt x="153" y="473"/>
                    <a:pt x="145" y="482"/>
                  </a:cubicBezTo>
                  <a:cubicBezTo>
                    <a:pt x="141" y="486"/>
                    <a:pt x="139" y="490"/>
                    <a:pt x="136" y="494"/>
                  </a:cubicBezTo>
                  <a:cubicBezTo>
                    <a:pt x="132" y="500"/>
                    <a:pt x="132" y="511"/>
                    <a:pt x="133" y="518"/>
                  </a:cubicBezTo>
                  <a:cubicBezTo>
                    <a:pt x="137" y="536"/>
                    <a:pt x="147" y="548"/>
                    <a:pt x="165" y="549"/>
                  </a:cubicBezTo>
                  <a:cubicBezTo>
                    <a:pt x="169" y="550"/>
                    <a:pt x="171" y="544"/>
                    <a:pt x="168" y="542"/>
                  </a:cubicBezTo>
                  <a:cubicBezTo>
                    <a:pt x="135" y="516"/>
                    <a:pt x="195" y="470"/>
                    <a:pt x="223" y="478"/>
                  </a:cubicBezTo>
                  <a:cubicBezTo>
                    <a:pt x="251" y="485"/>
                    <a:pt x="304" y="531"/>
                    <a:pt x="276" y="561"/>
                  </a:cubicBezTo>
                  <a:cubicBezTo>
                    <a:pt x="273" y="564"/>
                    <a:pt x="276" y="570"/>
                    <a:pt x="280" y="568"/>
                  </a:cubicBezTo>
                  <a:cubicBezTo>
                    <a:pt x="328" y="549"/>
                    <a:pt x="290" y="479"/>
                    <a:pt x="259" y="451"/>
                  </a:cubicBezTo>
                  <a:cubicBezTo>
                    <a:pt x="277" y="452"/>
                    <a:pt x="293" y="459"/>
                    <a:pt x="311" y="458"/>
                  </a:cubicBezTo>
                  <a:cubicBezTo>
                    <a:pt x="341" y="457"/>
                    <a:pt x="361" y="434"/>
                    <a:pt x="392" y="450"/>
                  </a:cubicBezTo>
                  <a:cubicBezTo>
                    <a:pt x="395" y="452"/>
                    <a:pt x="400" y="448"/>
                    <a:pt x="398" y="444"/>
                  </a:cubicBezTo>
                </a:path>
              </a:pathLst>
            </a:custGeom>
            <a:solidFill>
              <a:srgbClr val="7D4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 name="Group 10"/>
          <p:cNvGrpSpPr/>
          <p:nvPr/>
        </p:nvGrpSpPr>
        <p:grpSpPr>
          <a:xfrm>
            <a:off x="5808723" y="7109869"/>
            <a:ext cx="1882992" cy="2772097"/>
            <a:chOff x="3832226" y="407988"/>
            <a:chExt cx="941387" cy="1385888"/>
          </a:xfrm>
        </p:grpSpPr>
        <p:sp>
          <p:nvSpPr>
            <p:cNvPr id="19" name="Freeform 223"/>
            <p:cNvSpPr>
              <a:spLocks/>
            </p:cNvSpPr>
            <p:nvPr/>
          </p:nvSpPr>
          <p:spPr bwMode="auto">
            <a:xfrm>
              <a:off x="3832226" y="960438"/>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224"/>
            <p:cNvSpPr>
              <a:spLocks/>
            </p:cNvSpPr>
            <p:nvPr/>
          </p:nvSpPr>
          <p:spPr bwMode="auto">
            <a:xfrm>
              <a:off x="3927476" y="604838"/>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225"/>
            <p:cNvSpPr>
              <a:spLocks/>
            </p:cNvSpPr>
            <p:nvPr/>
          </p:nvSpPr>
          <p:spPr bwMode="auto">
            <a:xfrm>
              <a:off x="4168776" y="407988"/>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26"/>
            <p:cNvSpPr>
              <a:spLocks/>
            </p:cNvSpPr>
            <p:nvPr/>
          </p:nvSpPr>
          <p:spPr bwMode="auto">
            <a:xfrm>
              <a:off x="4346576" y="698501"/>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27"/>
            <p:cNvSpPr>
              <a:spLocks/>
            </p:cNvSpPr>
            <p:nvPr/>
          </p:nvSpPr>
          <p:spPr bwMode="auto">
            <a:xfrm>
              <a:off x="4456113" y="950913"/>
              <a:ext cx="317500" cy="371475"/>
            </a:xfrm>
            <a:custGeom>
              <a:avLst/>
              <a:gdLst>
                <a:gd name="T0" fmla="*/ 184 w 197"/>
                <a:gd name="T1" fmla="*/ 76 h 231"/>
                <a:gd name="T2" fmla="*/ 124 w 197"/>
                <a:gd name="T3" fmla="*/ 51 h 231"/>
                <a:gd name="T4" fmla="*/ 48 w 197"/>
                <a:gd name="T5" fmla="*/ 65 h 231"/>
                <a:gd name="T6" fmla="*/ 21 w 197"/>
                <a:gd name="T7" fmla="*/ 114 h 231"/>
                <a:gd name="T8" fmla="*/ 43 w 197"/>
                <a:gd name="T9" fmla="*/ 161 h 231"/>
                <a:gd name="T10" fmla="*/ 53 w 197"/>
                <a:gd name="T11" fmla="*/ 196 h 231"/>
                <a:gd name="T12" fmla="*/ 84 w 197"/>
                <a:gd name="T13" fmla="*/ 188 h 231"/>
                <a:gd name="T14" fmla="*/ 161 w 197"/>
                <a:gd name="T15" fmla="*/ 201 h 231"/>
                <a:gd name="T16" fmla="*/ 158 w 197"/>
                <a:gd name="T17" fmla="*/ 130 h 231"/>
                <a:gd name="T18" fmla="*/ 184 w 197"/>
                <a:gd name="T19" fmla="*/ 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231">
                  <a:moveTo>
                    <a:pt x="184" y="76"/>
                  </a:moveTo>
                  <a:cubicBezTo>
                    <a:pt x="173" y="51"/>
                    <a:pt x="147" y="37"/>
                    <a:pt x="124" y="51"/>
                  </a:cubicBezTo>
                  <a:cubicBezTo>
                    <a:pt x="114" y="0"/>
                    <a:pt x="40" y="32"/>
                    <a:pt x="48" y="65"/>
                  </a:cubicBezTo>
                  <a:cubicBezTo>
                    <a:pt x="21" y="59"/>
                    <a:pt x="0" y="92"/>
                    <a:pt x="21" y="114"/>
                  </a:cubicBezTo>
                  <a:cubicBezTo>
                    <a:pt x="0" y="134"/>
                    <a:pt x="17" y="169"/>
                    <a:pt x="43" y="161"/>
                  </a:cubicBezTo>
                  <a:cubicBezTo>
                    <a:pt x="39" y="174"/>
                    <a:pt x="40" y="187"/>
                    <a:pt x="53" y="196"/>
                  </a:cubicBezTo>
                  <a:cubicBezTo>
                    <a:pt x="64" y="203"/>
                    <a:pt x="76" y="197"/>
                    <a:pt x="84" y="188"/>
                  </a:cubicBezTo>
                  <a:cubicBezTo>
                    <a:pt x="96" y="216"/>
                    <a:pt x="141" y="231"/>
                    <a:pt x="161" y="201"/>
                  </a:cubicBezTo>
                  <a:cubicBezTo>
                    <a:pt x="175" y="182"/>
                    <a:pt x="178" y="145"/>
                    <a:pt x="158" y="130"/>
                  </a:cubicBezTo>
                  <a:cubicBezTo>
                    <a:pt x="181" y="123"/>
                    <a:pt x="197" y="103"/>
                    <a:pt x="184" y="76"/>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28"/>
            <p:cNvSpPr>
              <a:spLocks/>
            </p:cNvSpPr>
            <p:nvPr/>
          </p:nvSpPr>
          <p:spPr bwMode="auto">
            <a:xfrm>
              <a:off x="3995738" y="568326"/>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6" name="Group 190"/>
          <p:cNvGrpSpPr>
            <a:grpSpLocks noChangeAspect="1"/>
          </p:cNvGrpSpPr>
          <p:nvPr/>
        </p:nvGrpSpPr>
        <p:grpSpPr bwMode="auto">
          <a:xfrm>
            <a:off x="18927742" y="7903715"/>
            <a:ext cx="5459256" cy="2953306"/>
            <a:chOff x="0" y="62"/>
            <a:chExt cx="5760" cy="3116"/>
          </a:xfrm>
          <a:solidFill>
            <a:schemeClr val="bg2">
              <a:lumMod val="50000"/>
            </a:schemeClr>
          </a:solidFill>
        </p:grpSpPr>
        <p:grpSp>
          <p:nvGrpSpPr>
            <p:cNvPr id="27" name="Group 391"/>
            <p:cNvGrpSpPr>
              <a:grpSpLocks/>
            </p:cNvGrpSpPr>
            <p:nvPr/>
          </p:nvGrpSpPr>
          <p:grpSpPr bwMode="auto">
            <a:xfrm>
              <a:off x="0" y="62"/>
              <a:ext cx="5760" cy="3116"/>
              <a:chOff x="0" y="62"/>
              <a:chExt cx="5760" cy="3116"/>
            </a:xfrm>
            <a:grpFill/>
          </p:grpSpPr>
          <p:sp>
            <p:nvSpPr>
              <p:cNvPr id="86" name="Freeform 191"/>
              <p:cNvSpPr>
                <a:spLocks/>
              </p:cNvSpPr>
              <p:nvPr/>
            </p:nvSpPr>
            <p:spPr bwMode="auto">
              <a:xfrm>
                <a:off x="1600" y="62"/>
                <a:ext cx="1015" cy="255"/>
              </a:xfrm>
              <a:custGeom>
                <a:avLst/>
                <a:gdLst>
                  <a:gd name="T0" fmla="*/ 462 w 514"/>
                  <a:gd name="T1" fmla="*/ 77 h 129"/>
                  <a:gd name="T2" fmla="*/ 428 w 514"/>
                  <a:gd name="T3" fmla="*/ 90 h 129"/>
                  <a:gd name="T4" fmla="*/ 357 w 514"/>
                  <a:gd name="T5" fmla="*/ 48 h 129"/>
                  <a:gd name="T6" fmla="*/ 312 w 514"/>
                  <a:gd name="T7" fmla="*/ 62 h 129"/>
                  <a:gd name="T8" fmla="*/ 202 w 514"/>
                  <a:gd name="T9" fmla="*/ 0 h 129"/>
                  <a:gd name="T10" fmla="*/ 99 w 514"/>
                  <a:gd name="T11" fmla="*/ 50 h 129"/>
                  <a:gd name="T12" fmla="*/ 80 w 514"/>
                  <a:gd name="T13" fmla="*/ 48 h 129"/>
                  <a:gd name="T14" fmla="*/ 0 w 514"/>
                  <a:gd name="T15" fmla="*/ 129 h 129"/>
                  <a:gd name="T16" fmla="*/ 514 w 514"/>
                  <a:gd name="T17" fmla="*/ 129 h 129"/>
                  <a:gd name="T18" fmla="*/ 462 w 514"/>
                  <a:gd name="T19"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129">
                    <a:moveTo>
                      <a:pt x="462" y="77"/>
                    </a:moveTo>
                    <a:cubicBezTo>
                      <a:pt x="449" y="77"/>
                      <a:pt x="437" y="82"/>
                      <a:pt x="428" y="90"/>
                    </a:cubicBezTo>
                    <a:cubicBezTo>
                      <a:pt x="415" y="65"/>
                      <a:pt x="388" y="48"/>
                      <a:pt x="357" y="48"/>
                    </a:cubicBezTo>
                    <a:cubicBezTo>
                      <a:pt x="340" y="48"/>
                      <a:pt x="325" y="53"/>
                      <a:pt x="312" y="62"/>
                    </a:cubicBezTo>
                    <a:cubicBezTo>
                      <a:pt x="289" y="25"/>
                      <a:pt x="248" y="0"/>
                      <a:pt x="202" y="0"/>
                    </a:cubicBezTo>
                    <a:cubicBezTo>
                      <a:pt x="160" y="0"/>
                      <a:pt x="123" y="20"/>
                      <a:pt x="99" y="50"/>
                    </a:cubicBezTo>
                    <a:cubicBezTo>
                      <a:pt x="93" y="49"/>
                      <a:pt x="87" y="48"/>
                      <a:pt x="80" y="48"/>
                    </a:cubicBezTo>
                    <a:cubicBezTo>
                      <a:pt x="36" y="48"/>
                      <a:pt x="0" y="84"/>
                      <a:pt x="0" y="129"/>
                    </a:cubicBezTo>
                    <a:cubicBezTo>
                      <a:pt x="514" y="129"/>
                      <a:pt x="514" y="129"/>
                      <a:pt x="514" y="129"/>
                    </a:cubicBezTo>
                    <a:cubicBezTo>
                      <a:pt x="514" y="100"/>
                      <a:pt x="491" y="77"/>
                      <a:pt x="462"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Rectangle 192"/>
              <p:cNvSpPr>
                <a:spLocks noChangeArrowheads="1"/>
              </p:cNvSpPr>
              <p:nvPr/>
            </p:nvSpPr>
            <p:spPr bwMode="auto">
              <a:xfrm>
                <a:off x="415" y="1118"/>
                <a:ext cx="687" cy="20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Rectangle 193"/>
              <p:cNvSpPr>
                <a:spLocks noChangeArrowheads="1"/>
              </p:cNvSpPr>
              <p:nvPr/>
            </p:nvSpPr>
            <p:spPr bwMode="auto">
              <a:xfrm>
                <a:off x="478" y="966"/>
                <a:ext cx="545" cy="2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Rectangle 194"/>
              <p:cNvSpPr>
                <a:spLocks noChangeArrowheads="1"/>
              </p:cNvSpPr>
              <p:nvPr/>
            </p:nvSpPr>
            <p:spPr bwMode="auto">
              <a:xfrm>
                <a:off x="541" y="819"/>
                <a:ext cx="419" cy="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195"/>
              <p:cNvSpPr>
                <a:spLocks/>
              </p:cNvSpPr>
              <p:nvPr/>
            </p:nvSpPr>
            <p:spPr bwMode="auto">
              <a:xfrm>
                <a:off x="3777" y="1114"/>
                <a:ext cx="466" cy="1941"/>
              </a:xfrm>
              <a:custGeom>
                <a:avLst/>
                <a:gdLst>
                  <a:gd name="T0" fmla="*/ 466 w 466"/>
                  <a:gd name="T1" fmla="*/ 0 h 1941"/>
                  <a:gd name="T2" fmla="*/ 0 w 466"/>
                  <a:gd name="T3" fmla="*/ 393 h 1941"/>
                  <a:gd name="T4" fmla="*/ 0 w 466"/>
                  <a:gd name="T5" fmla="*/ 1941 h 1941"/>
                  <a:gd name="T6" fmla="*/ 466 w 466"/>
                  <a:gd name="T7" fmla="*/ 1941 h 1941"/>
                  <a:gd name="T8" fmla="*/ 466 w 466"/>
                  <a:gd name="T9" fmla="*/ 0 h 1941"/>
                </a:gdLst>
                <a:ahLst/>
                <a:cxnLst>
                  <a:cxn ang="0">
                    <a:pos x="T0" y="T1"/>
                  </a:cxn>
                  <a:cxn ang="0">
                    <a:pos x="T2" y="T3"/>
                  </a:cxn>
                  <a:cxn ang="0">
                    <a:pos x="T4" y="T5"/>
                  </a:cxn>
                  <a:cxn ang="0">
                    <a:pos x="T6" y="T7"/>
                  </a:cxn>
                  <a:cxn ang="0">
                    <a:pos x="T8" y="T9"/>
                  </a:cxn>
                </a:cxnLst>
                <a:rect l="0" t="0" r="r" b="b"/>
                <a:pathLst>
                  <a:path w="466" h="1941">
                    <a:moveTo>
                      <a:pt x="466" y="0"/>
                    </a:moveTo>
                    <a:lnTo>
                      <a:pt x="0" y="393"/>
                    </a:lnTo>
                    <a:lnTo>
                      <a:pt x="0" y="1941"/>
                    </a:lnTo>
                    <a:lnTo>
                      <a:pt x="466" y="1941"/>
                    </a:lnTo>
                    <a:lnTo>
                      <a:pt x="4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196"/>
              <p:cNvSpPr>
                <a:spLocks/>
              </p:cNvSpPr>
              <p:nvPr/>
            </p:nvSpPr>
            <p:spPr bwMode="auto">
              <a:xfrm>
                <a:off x="3311" y="1114"/>
                <a:ext cx="466" cy="1941"/>
              </a:xfrm>
              <a:custGeom>
                <a:avLst/>
                <a:gdLst>
                  <a:gd name="T0" fmla="*/ 466 w 466"/>
                  <a:gd name="T1" fmla="*/ 0 h 1941"/>
                  <a:gd name="T2" fmla="*/ 0 w 466"/>
                  <a:gd name="T3" fmla="*/ 393 h 1941"/>
                  <a:gd name="T4" fmla="*/ 0 w 466"/>
                  <a:gd name="T5" fmla="*/ 1941 h 1941"/>
                  <a:gd name="T6" fmla="*/ 466 w 466"/>
                  <a:gd name="T7" fmla="*/ 1941 h 1941"/>
                  <a:gd name="T8" fmla="*/ 466 w 466"/>
                  <a:gd name="T9" fmla="*/ 0 h 1941"/>
                </a:gdLst>
                <a:ahLst/>
                <a:cxnLst>
                  <a:cxn ang="0">
                    <a:pos x="T0" y="T1"/>
                  </a:cxn>
                  <a:cxn ang="0">
                    <a:pos x="T2" y="T3"/>
                  </a:cxn>
                  <a:cxn ang="0">
                    <a:pos x="T4" y="T5"/>
                  </a:cxn>
                  <a:cxn ang="0">
                    <a:pos x="T6" y="T7"/>
                  </a:cxn>
                  <a:cxn ang="0">
                    <a:pos x="T8" y="T9"/>
                  </a:cxn>
                </a:cxnLst>
                <a:rect l="0" t="0" r="r" b="b"/>
                <a:pathLst>
                  <a:path w="466" h="1941">
                    <a:moveTo>
                      <a:pt x="466" y="0"/>
                    </a:moveTo>
                    <a:lnTo>
                      <a:pt x="0" y="393"/>
                    </a:lnTo>
                    <a:lnTo>
                      <a:pt x="0" y="1941"/>
                    </a:lnTo>
                    <a:lnTo>
                      <a:pt x="466" y="1941"/>
                    </a:lnTo>
                    <a:lnTo>
                      <a:pt x="4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197"/>
              <p:cNvSpPr>
                <a:spLocks/>
              </p:cNvSpPr>
              <p:nvPr/>
            </p:nvSpPr>
            <p:spPr bwMode="auto">
              <a:xfrm>
                <a:off x="2846" y="1114"/>
                <a:ext cx="465" cy="1941"/>
              </a:xfrm>
              <a:custGeom>
                <a:avLst/>
                <a:gdLst>
                  <a:gd name="T0" fmla="*/ 465 w 465"/>
                  <a:gd name="T1" fmla="*/ 0 h 1941"/>
                  <a:gd name="T2" fmla="*/ 0 w 465"/>
                  <a:gd name="T3" fmla="*/ 393 h 1941"/>
                  <a:gd name="T4" fmla="*/ 0 w 465"/>
                  <a:gd name="T5" fmla="*/ 1941 h 1941"/>
                  <a:gd name="T6" fmla="*/ 465 w 465"/>
                  <a:gd name="T7" fmla="*/ 1941 h 1941"/>
                  <a:gd name="T8" fmla="*/ 465 w 465"/>
                  <a:gd name="T9" fmla="*/ 0 h 1941"/>
                </a:gdLst>
                <a:ahLst/>
                <a:cxnLst>
                  <a:cxn ang="0">
                    <a:pos x="T0" y="T1"/>
                  </a:cxn>
                  <a:cxn ang="0">
                    <a:pos x="T2" y="T3"/>
                  </a:cxn>
                  <a:cxn ang="0">
                    <a:pos x="T4" y="T5"/>
                  </a:cxn>
                  <a:cxn ang="0">
                    <a:pos x="T6" y="T7"/>
                  </a:cxn>
                  <a:cxn ang="0">
                    <a:pos x="T8" y="T9"/>
                  </a:cxn>
                </a:cxnLst>
                <a:rect l="0" t="0" r="r" b="b"/>
                <a:pathLst>
                  <a:path w="465" h="1941">
                    <a:moveTo>
                      <a:pt x="465" y="0"/>
                    </a:moveTo>
                    <a:lnTo>
                      <a:pt x="0" y="393"/>
                    </a:lnTo>
                    <a:lnTo>
                      <a:pt x="0" y="1941"/>
                    </a:lnTo>
                    <a:lnTo>
                      <a:pt x="465" y="1941"/>
                    </a:lnTo>
                    <a:lnTo>
                      <a:pt x="4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Rectangle 198"/>
              <p:cNvSpPr>
                <a:spLocks noChangeArrowheads="1"/>
              </p:cNvSpPr>
              <p:nvPr/>
            </p:nvSpPr>
            <p:spPr bwMode="auto">
              <a:xfrm>
                <a:off x="5001" y="1978"/>
                <a:ext cx="611" cy="10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Rectangle 199"/>
              <p:cNvSpPr>
                <a:spLocks noChangeArrowheads="1"/>
              </p:cNvSpPr>
              <p:nvPr/>
            </p:nvSpPr>
            <p:spPr bwMode="auto">
              <a:xfrm>
                <a:off x="5116" y="1333"/>
                <a:ext cx="381" cy="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Rectangle 200"/>
              <p:cNvSpPr>
                <a:spLocks noChangeArrowheads="1"/>
              </p:cNvSpPr>
              <p:nvPr/>
            </p:nvSpPr>
            <p:spPr bwMode="auto">
              <a:xfrm>
                <a:off x="5278" y="1124"/>
                <a:ext cx="57" cy="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Rectangle 201"/>
              <p:cNvSpPr>
                <a:spLocks noChangeArrowheads="1"/>
              </p:cNvSpPr>
              <p:nvPr/>
            </p:nvSpPr>
            <p:spPr bwMode="auto">
              <a:xfrm>
                <a:off x="4203" y="685"/>
                <a:ext cx="634" cy="2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202"/>
              <p:cNvSpPr>
                <a:spLocks/>
              </p:cNvSpPr>
              <p:nvPr/>
            </p:nvSpPr>
            <p:spPr bwMode="auto">
              <a:xfrm>
                <a:off x="5001" y="1567"/>
                <a:ext cx="611" cy="1443"/>
              </a:xfrm>
              <a:custGeom>
                <a:avLst/>
                <a:gdLst>
                  <a:gd name="T0" fmla="*/ 362 w 611"/>
                  <a:gd name="T1" fmla="*/ 195 h 1443"/>
                  <a:gd name="T2" fmla="*/ 362 w 611"/>
                  <a:gd name="T3" fmla="*/ 95 h 1443"/>
                  <a:gd name="T4" fmla="*/ 611 w 611"/>
                  <a:gd name="T5" fmla="*/ 95 h 1443"/>
                  <a:gd name="T6" fmla="*/ 611 w 611"/>
                  <a:gd name="T7" fmla="*/ 0 h 1443"/>
                  <a:gd name="T8" fmla="*/ 0 w 611"/>
                  <a:gd name="T9" fmla="*/ 0 h 1443"/>
                  <a:gd name="T10" fmla="*/ 0 w 611"/>
                  <a:gd name="T11" fmla="*/ 95 h 1443"/>
                  <a:gd name="T12" fmla="*/ 251 w 611"/>
                  <a:gd name="T13" fmla="*/ 95 h 1443"/>
                  <a:gd name="T14" fmla="*/ 251 w 611"/>
                  <a:gd name="T15" fmla="*/ 195 h 1443"/>
                  <a:gd name="T16" fmla="*/ 0 w 611"/>
                  <a:gd name="T17" fmla="*/ 195 h 1443"/>
                  <a:gd name="T18" fmla="*/ 0 w 611"/>
                  <a:gd name="T19" fmla="*/ 330 h 1443"/>
                  <a:gd name="T20" fmla="*/ 251 w 611"/>
                  <a:gd name="T21" fmla="*/ 330 h 1443"/>
                  <a:gd name="T22" fmla="*/ 251 w 611"/>
                  <a:gd name="T23" fmla="*/ 431 h 1443"/>
                  <a:gd name="T24" fmla="*/ 0 w 611"/>
                  <a:gd name="T25" fmla="*/ 431 h 1443"/>
                  <a:gd name="T26" fmla="*/ 0 w 611"/>
                  <a:gd name="T27" fmla="*/ 565 h 1443"/>
                  <a:gd name="T28" fmla="*/ 251 w 611"/>
                  <a:gd name="T29" fmla="*/ 565 h 1443"/>
                  <a:gd name="T30" fmla="*/ 251 w 611"/>
                  <a:gd name="T31" fmla="*/ 666 h 1443"/>
                  <a:gd name="T32" fmla="*/ 0 w 611"/>
                  <a:gd name="T33" fmla="*/ 666 h 1443"/>
                  <a:gd name="T34" fmla="*/ 0 w 611"/>
                  <a:gd name="T35" fmla="*/ 800 h 1443"/>
                  <a:gd name="T36" fmla="*/ 251 w 611"/>
                  <a:gd name="T37" fmla="*/ 800 h 1443"/>
                  <a:gd name="T38" fmla="*/ 251 w 611"/>
                  <a:gd name="T39" fmla="*/ 901 h 1443"/>
                  <a:gd name="T40" fmla="*/ 0 w 611"/>
                  <a:gd name="T41" fmla="*/ 901 h 1443"/>
                  <a:gd name="T42" fmla="*/ 0 w 611"/>
                  <a:gd name="T43" fmla="*/ 1034 h 1443"/>
                  <a:gd name="T44" fmla="*/ 251 w 611"/>
                  <a:gd name="T45" fmla="*/ 1034 h 1443"/>
                  <a:gd name="T46" fmla="*/ 251 w 611"/>
                  <a:gd name="T47" fmla="*/ 1136 h 1443"/>
                  <a:gd name="T48" fmla="*/ 0 w 611"/>
                  <a:gd name="T49" fmla="*/ 1136 h 1443"/>
                  <a:gd name="T50" fmla="*/ 0 w 611"/>
                  <a:gd name="T51" fmla="*/ 1269 h 1443"/>
                  <a:gd name="T52" fmla="*/ 251 w 611"/>
                  <a:gd name="T53" fmla="*/ 1269 h 1443"/>
                  <a:gd name="T54" fmla="*/ 251 w 611"/>
                  <a:gd name="T55" fmla="*/ 1370 h 1443"/>
                  <a:gd name="T56" fmla="*/ 0 w 611"/>
                  <a:gd name="T57" fmla="*/ 1370 h 1443"/>
                  <a:gd name="T58" fmla="*/ 0 w 611"/>
                  <a:gd name="T59" fmla="*/ 1443 h 1443"/>
                  <a:gd name="T60" fmla="*/ 611 w 611"/>
                  <a:gd name="T61" fmla="*/ 1443 h 1443"/>
                  <a:gd name="T62" fmla="*/ 611 w 611"/>
                  <a:gd name="T63" fmla="*/ 1370 h 1443"/>
                  <a:gd name="T64" fmla="*/ 362 w 611"/>
                  <a:gd name="T65" fmla="*/ 1370 h 1443"/>
                  <a:gd name="T66" fmla="*/ 362 w 611"/>
                  <a:gd name="T67" fmla="*/ 1269 h 1443"/>
                  <a:gd name="T68" fmla="*/ 611 w 611"/>
                  <a:gd name="T69" fmla="*/ 1269 h 1443"/>
                  <a:gd name="T70" fmla="*/ 611 w 611"/>
                  <a:gd name="T71" fmla="*/ 1136 h 1443"/>
                  <a:gd name="T72" fmla="*/ 362 w 611"/>
                  <a:gd name="T73" fmla="*/ 1136 h 1443"/>
                  <a:gd name="T74" fmla="*/ 362 w 611"/>
                  <a:gd name="T75" fmla="*/ 1034 h 1443"/>
                  <a:gd name="T76" fmla="*/ 611 w 611"/>
                  <a:gd name="T77" fmla="*/ 1034 h 1443"/>
                  <a:gd name="T78" fmla="*/ 611 w 611"/>
                  <a:gd name="T79" fmla="*/ 901 h 1443"/>
                  <a:gd name="T80" fmla="*/ 362 w 611"/>
                  <a:gd name="T81" fmla="*/ 901 h 1443"/>
                  <a:gd name="T82" fmla="*/ 362 w 611"/>
                  <a:gd name="T83" fmla="*/ 800 h 1443"/>
                  <a:gd name="T84" fmla="*/ 611 w 611"/>
                  <a:gd name="T85" fmla="*/ 800 h 1443"/>
                  <a:gd name="T86" fmla="*/ 611 w 611"/>
                  <a:gd name="T87" fmla="*/ 666 h 1443"/>
                  <a:gd name="T88" fmla="*/ 362 w 611"/>
                  <a:gd name="T89" fmla="*/ 666 h 1443"/>
                  <a:gd name="T90" fmla="*/ 362 w 611"/>
                  <a:gd name="T91" fmla="*/ 565 h 1443"/>
                  <a:gd name="T92" fmla="*/ 611 w 611"/>
                  <a:gd name="T93" fmla="*/ 565 h 1443"/>
                  <a:gd name="T94" fmla="*/ 611 w 611"/>
                  <a:gd name="T95" fmla="*/ 431 h 1443"/>
                  <a:gd name="T96" fmla="*/ 362 w 611"/>
                  <a:gd name="T97" fmla="*/ 431 h 1443"/>
                  <a:gd name="T98" fmla="*/ 362 w 611"/>
                  <a:gd name="T99" fmla="*/ 330 h 1443"/>
                  <a:gd name="T100" fmla="*/ 611 w 611"/>
                  <a:gd name="T101" fmla="*/ 330 h 1443"/>
                  <a:gd name="T102" fmla="*/ 611 w 611"/>
                  <a:gd name="T103" fmla="*/ 195 h 1443"/>
                  <a:gd name="T104" fmla="*/ 362 w 611"/>
                  <a:gd name="T105" fmla="*/ 195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1" h="1443">
                    <a:moveTo>
                      <a:pt x="362" y="195"/>
                    </a:moveTo>
                    <a:lnTo>
                      <a:pt x="362" y="95"/>
                    </a:lnTo>
                    <a:lnTo>
                      <a:pt x="611" y="95"/>
                    </a:lnTo>
                    <a:lnTo>
                      <a:pt x="611" y="0"/>
                    </a:lnTo>
                    <a:lnTo>
                      <a:pt x="0" y="0"/>
                    </a:lnTo>
                    <a:lnTo>
                      <a:pt x="0" y="95"/>
                    </a:lnTo>
                    <a:lnTo>
                      <a:pt x="251" y="95"/>
                    </a:lnTo>
                    <a:lnTo>
                      <a:pt x="251" y="195"/>
                    </a:lnTo>
                    <a:lnTo>
                      <a:pt x="0" y="195"/>
                    </a:lnTo>
                    <a:lnTo>
                      <a:pt x="0" y="330"/>
                    </a:lnTo>
                    <a:lnTo>
                      <a:pt x="251" y="330"/>
                    </a:lnTo>
                    <a:lnTo>
                      <a:pt x="251" y="431"/>
                    </a:lnTo>
                    <a:lnTo>
                      <a:pt x="0" y="431"/>
                    </a:lnTo>
                    <a:lnTo>
                      <a:pt x="0" y="565"/>
                    </a:lnTo>
                    <a:lnTo>
                      <a:pt x="251" y="565"/>
                    </a:lnTo>
                    <a:lnTo>
                      <a:pt x="251" y="666"/>
                    </a:lnTo>
                    <a:lnTo>
                      <a:pt x="0" y="666"/>
                    </a:lnTo>
                    <a:lnTo>
                      <a:pt x="0" y="800"/>
                    </a:lnTo>
                    <a:lnTo>
                      <a:pt x="251" y="800"/>
                    </a:lnTo>
                    <a:lnTo>
                      <a:pt x="251" y="901"/>
                    </a:lnTo>
                    <a:lnTo>
                      <a:pt x="0" y="901"/>
                    </a:lnTo>
                    <a:lnTo>
                      <a:pt x="0" y="1034"/>
                    </a:lnTo>
                    <a:lnTo>
                      <a:pt x="251" y="1034"/>
                    </a:lnTo>
                    <a:lnTo>
                      <a:pt x="251" y="1136"/>
                    </a:lnTo>
                    <a:lnTo>
                      <a:pt x="0" y="1136"/>
                    </a:lnTo>
                    <a:lnTo>
                      <a:pt x="0" y="1269"/>
                    </a:lnTo>
                    <a:lnTo>
                      <a:pt x="251" y="1269"/>
                    </a:lnTo>
                    <a:lnTo>
                      <a:pt x="251" y="1370"/>
                    </a:lnTo>
                    <a:lnTo>
                      <a:pt x="0" y="1370"/>
                    </a:lnTo>
                    <a:lnTo>
                      <a:pt x="0" y="1443"/>
                    </a:lnTo>
                    <a:lnTo>
                      <a:pt x="611" y="1443"/>
                    </a:lnTo>
                    <a:lnTo>
                      <a:pt x="611" y="1370"/>
                    </a:lnTo>
                    <a:lnTo>
                      <a:pt x="362" y="1370"/>
                    </a:lnTo>
                    <a:lnTo>
                      <a:pt x="362" y="1269"/>
                    </a:lnTo>
                    <a:lnTo>
                      <a:pt x="611" y="1269"/>
                    </a:lnTo>
                    <a:lnTo>
                      <a:pt x="611" y="1136"/>
                    </a:lnTo>
                    <a:lnTo>
                      <a:pt x="362" y="1136"/>
                    </a:lnTo>
                    <a:lnTo>
                      <a:pt x="362" y="1034"/>
                    </a:lnTo>
                    <a:lnTo>
                      <a:pt x="611" y="1034"/>
                    </a:lnTo>
                    <a:lnTo>
                      <a:pt x="611" y="901"/>
                    </a:lnTo>
                    <a:lnTo>
                      <a:pt x="362" y="901"/>
                    </a:lnTo>
                    <a:lnTo>
                      <a:pt x="362" y="800"/>
                    </a:lnTo>
                    <a:lnTo>
                      <a:pt x="611" y="800"/>
                    </a:lnTo>
                    <a:lnTo>
                      <a:pt x="611" y="666"/>
                    </a:lnTo>
                    <a:lnTo>
                      <a:pt x="362" y="666"/>
                    </a:lnTo>
                    <a:lnTo>
                      <a:pt x="362" y="565"/>
                    </a:lnTo>
                    <a:lnTo>
                      <a:pt x="611" y="565"/>
                    </a:lnTo>
                    <a:lnTo>
                      <a:pt x="611" y="431"/>
                    </a:lnTo>
                    <a:lnTo>
                      <a:pt x="362" y="431"/>
                    </a:lnTo>
                    <a:lnTo>
                      <a:pt x="362" y="330"/>
                    </a:lnTo>
                    <a:lnTo>
                      <a:pt x="611" y="330"/>
                    </a:lnTo>
                    <a:lnTo>
                      <a:pt x="611" y="195"/>
                    </a:lnTo>
                    <a:lnTo>
                      <a:pt x="362"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Rectangle 203"/>
              <p:cNvSpPr>
                <a:spLocks noChangeArrowheads="1"/>
              </p:cNvSpPr>
              <p:nvPr/>
            </p:nvSpPr>
            <p:spPr bwMode="auto">
              <a:xfrm>
                <a:off x="5001" y="1662"/>
                <a:ext cx="251" cy="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Rectangle 204"/>
              <p:cNvSpPr>
                <a:spLocks noChangeArrowheads="1"/>
              </p:cNvSpPr>
              <p:nvPr/>
            </p:nvSpPr>
            <p:spPr bwMode="auto">
              <a:xfrm>
                <a:off x="5363" y="1662"/>
                <a:ext cx="249" cy="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Rectangle 205"/>
              <p:cNvSpPr>
                <a:spLocks noChangeArrowheads="1"/>
              </p:cNvSpPr>
              <p:nvPr/>
            </p:nvSpPr>
            <p:spPr bwMode="auto">
              <a:xfrm>
                <a:off x="5001" y="1897"/>
                <a:ext cx="251" cy="1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Rectangle 206"/>
              <p:cNvSpPr>
                <a:spLocks noChangeArrowheads="1"/>
              </p:cNvSpPr>
              <p:nvPr/>
            </p:nvSpPr>
            <p:spPr bwMode="auto">
              <a:xfrm>
                <a:off x="5363" y="1897"/>
                <a:ext cx="249" cy="1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Rectangle 207"/>
              <p:cNvSpPr>
                <a:spLocks noChangeArrowheads="1"/>
              </p:cNvSpPr>
              <p:nvPr/>
            </p:nvSpPr>
            <p:spPr bwMode="auto">
              <a:xfrm>
                <a:off x="5001" y="2132"/>
                <a:ext cx="251" cy="1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Rectangle 208"/>
              <p:cNvSpPr>
                <a:spLocks noChangeArrowheads="1"/>
              </p:cNvSpPr>
              <p:nvPr/>
            </p:nvSpPr>
            <p:spPr bwMode="auto">
              <a:xfrm>
                <a:off x="5363" y="2132"/>
                <a:ext cx="249" cy="1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Rectangle 209"/>
              <p:cNvSpPr>
                <a:spLocks noChangeArrowheads="1"/>
              </p:cNvSpPr>
              <p:nvPr/>
            </p:nvSpPr>
            <p:spPr bwMode="auto">
              <a:xfrm>
                <a:off x="5001" y="2367"/>
                <a:ext cx="251" cy="1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Rectangle 210"/>
              <p:cNvSpPr>
                <a:spLocks noChangeArrowheads="1"/>
              </p:cNvSpPr>
              <p:nvPr/>
            </p:nvSpPr>
            <p:spPr bwMode="auto">
              <a:xfrm>
                <a:off x="5363" y="2367"/>
                <a:ext cx="249" cy="1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Rectangle 211"/>
              <p:cNvSpPr>
                <a:spLocks noChangeArrowheads="1"/>
              </p:cNvSpPr>
              <p:nvPr/>
            </p:nvSpPr>
            <p:spPr bwMode="auto">
              <a:xfrm>
                <a:off x="5001" y="2601"/>
                <a:ext cx="251" cy="1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Rectangle 212"/>
              <p:cNvSpPr>
                <a:spLocks noChangeArrowheads="1"/>
              </p:cNvSpPr>
              <p:nvPr/>
            </p:nvSpPr>
            <p:spPr bwMode="auto">
              <a:xfrm>
                <a:off x="5363" y="2601"/>
                <a:ext cx="249" cy="1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Rectangle 213"/>
              <p:cNvSpPr>
                <a:spLocks noChangeArrowheads="1"/>
              </p:cNvSpPr>
              <p:nvPr/>
            </p:nvSpPr>
            <p:spPr bwMode="auto">
              <a:xfrm>
                <a:off x="5001" y="2824"/>
                <a:ext cx="265" cy="1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Rectangle 214"/>
              <p:cNvSpPr>
                <a:spLocks noChangeArrowheads="1"/>
              </p:cNvSpPr>
              <p:nvPr/>
            </p:nvSpPr>
            <p:spPr bwMode="auto">
              <a:xfrm>
                <a:off x="5337" y="2808"/>
                <a:ext cx="275" cy="1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Rectangle 215"/>
              <p:cNvSpPr>
                <a:spLocks noChangeArrowheads="1"/>
              </p:cNvSpPr>
              <p:nvPr/>
            </p:nvSpPr>
            <p:spPr bwMode="auto">
              <a:xfrm>
                <a:off x="4284" y="918"/>
                <a:ext cx="457" cy="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Rectangle 216"/>
              <p:cNvSpPr>
                <a:spLocks noChangeArrowheads="1"/>
              </p:cNvSpPr>
              <p:nvPr/>
            </p:nvSpPr>
            <p:spPr bwMode="auto">
              <a:xfrm>
                <a:off x="4284" y="1173"/>
                <a:ext cx="457" cy="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Rectangle 217"/>
              <p:cNvSpPr>
                <a:spLocks noChangeArrowheads="1"/>
              </p:cNvSpPr>
              <p:nvPr/>
            </p:nvSpPr>
            <p:spPr bwMode="auto">
              <a:xfrm>
                <a:off x="4284" y="1428"/>
                <a:ext cx="457" cy="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Rectangle 218"/>
              <p:cNvSpPr>
                <a:spLocks noChangeArrowheads="1"/>
              </p:cNvSpPr>
              <p:nvPr/>
            </p:nvSpPr>
            <p:spPr bwMode="auto">
              <a:xfrm>
                <a:off x="4284" y="1683"/>
                <a:ext cx="457" cy="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Rectangle 219"/>
              <p:cNvSpPr>
                <a:spLocks noChangeArrowheads="1"/>
              </p:cNvSpPr>
              <p:nvPr/>
            </p:nvSpPr>
            <p:spPr bwMode="auto">
              <a:xfrm>
                <a:off x="4284" y="1936"/>
                <a:ext cx="457" cy="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Rectangle 220"/>
              <p:cNvSpPr>
                <a:spLocks noChangeArrowheads="1"/>
              </p:cNvSpPr>
              <p:nvPr/>
            </p:nvSpPr>
            <p:spPr bwMode="auto">
              <a:xfrm>
                <a:off x="4284" y="2191"/>
                <a:ext cx="457" cy="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Rectangle 221"/>
              <p:cNvSpPr>
                <a:spLocks noChangeArrowheads="1"/>
              </p:cNvSpPr>
              <p:nvPr/>
            </p:nvSpPr>
            <p:spPr bwMode="auto">
              <a:xfrm>
                <a:off x="4284" y="2446"/>
                <a:ext cx="457" cy="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Rectangle 222"/>
              <p:cNvSpPr>
                <a:spLocks noChangeArrowheads="1"/>
              </p:cNvSpPr>
              <p:nvPr/>
            </p:nvSpPr>
            <p:spPr bwMode="auto">
              <a:xfrm>
                <a:off x="4284" y="2702"/>
                <a:ext cx="457" cy="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Rectangle 223"/>
              <p:cNvSpPr>
                <a:spLocks noChangeArrowheads="1"/>
              </p:cNvSpPr>
              <p:nvPr/>
            </p:nvSpPr>
            <p:spPr bwMode="auto">
              <a:xfrm>
                <a:off x="4203" y="685"/>
                <a:ext cx="634" cy="2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Rectangle 224"/>
              <p:cNvSpPr>
                <a:spLocks noChangeArrowheads="1"/>
              </p:cNvSpPr>
              <p:nvPr/>
            </p:nvSpPr>
            <p:spPr bwMode="auto">
              <a:xfrm>
                <a:off x="4284" y="918"/>
                <a:ext cx="457" cy="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Rectangle 225"/>
              <p:cNvSpPr>
                <a:spLocks noChangeArrowheads="1"/>
              </p:cNvSpPr>
              <p:nvPr/>
            </p:nvSpPr>
            <p:spPr bwMode="auto">
              <a:xfrm>
                <a:off x="4284" y="1173"/>
                <a:ext cx="457" cy="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Rectangle 226"/>
              <p:cNvSpPr>
                <a:spLocks noChangeArrowheads="1"/>
              </p:cNvSpPr>
              <p:nvPr/>
            </p:nvSpPr>
            <p:spPr bwMode="auto">
              <a:xfrm>
                <a:off x="4284" y="1428"/>
                <a:ext cx="457" cy="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Rectangle 227"/>
              <p:cNvSpPr>
                <a:spLocks noChangeArrowheads="1"/>
              </p:cNvSpPr>
              <p:nvPr/>
            </p:nvSpPr>
            <p:spPr bwMode="auto">
              <a:xfrm>
                <a:off x="4284" y="1683"/>
                <a:ext cx="457" cy="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Rectangle 228"/>
              <p:cNvSpPr>
                <a:spLocks noChangeArrowheads="1"/>
              </p:cNvSpPr>
              <p:nvPr/>
            </p:nvSpPr>
            <p:spPr bwMode="auto">
              <a:xfrm>
                <a:off x="4284" y="1936"/>
                <a:ext cx="457" cy="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Rectangle 229"/>
              <p:cNvSpPr>
                <a:spLocks noChangeArrowheads="1"/>
              </p:cNvSpPr>
              <p:nvPr/>
            </p:nvSpPr>
            <p:spPr bwMode="auto">
              <a:xfrm>
                <a:off x="4284" y="2191"/>
                <a:ext cx="457" cy="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Rectangle 230"/>
              <p:cNvSpPr>
                <a:spLocks noChangeArrowheads="1"/>
              </p:cNvSpPr>
              <p:nvPr/>
            </p:nvSpPr>
            <p:spPr bwMode="auto">
              <a:xfrm>
                <a:off x="4284" y="2446"/>
                <a:ext cx="457" cy="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Rectangle 231"/>
              <p:cNvSpPr>
                <a:spLocks noChangeArrowheads="1"/>
              </p:cNvSpPr>
              <p:nvPr/>
            </p:nvSpPr>
            <p:spPr bwMode="auto">
              <a:xfrm>
                <a:off x="4284" y="2702"/>
                <a:ext cx="457" cy="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Rectangle 232"/>
              <p:cNvSpPr>
                <a:spLocks noChangeArrowheads="1"/>
              </p:cNvSpPr>
              <p:nvPr/>
            </p:nvSpPr>
            <p:spPr bwMode="auto">
              <a:xfrm>
                <a:off x="1474" y="145"/>
                <a:ext cx="634" cy="29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Freeform 233"/>
              <p:cNvSpPr>
                <a:spLocks/>
              </p:cNvSpPr>
              <p:nvPr/>
            </p:nvSpPr>
            <p:spPr bwMode="auto">
              <a:xfrm>
                <a:off x="3502" y="481"/>
                <a:ext cx="1015" cy="255"/>
              </a:xfrm>
              <a:custGeom>
                <a:avLst/>
                <a:gdLst>
                  <a:gd name="T0" fmla="*/ 463 w 514"/>
                  <a:gd name="T1" fmla="*/ 78 h 129"/>
                  <a:gd name="T2" fmla="*/ 429 w 514"/>
                  <a:gd name="T3" fmla="*/ 91 h 129"/>
                  <a:gd name="T4" fmla="*/ 357 w 514"/>
                  <a:gd name="T5" fmla="*/ 48 h 129"/>
                  <a:gd name="T6" fmla="*/ 312 w 514"/>
                  <a:gd name="T7" fmla="*/ 62 h 129"/>
                  <a:gd name="T8" fmla="*/ 202 w 514"/>
                  <a:gd name="T9" fmla="*/ 0 h 129"/>
                  <a:gd name="T10" fmla="*/ 100 w 514"/>
                  <a:gd name="T11" fmla="*/ 51 h 129"/>
                  <a:gd name="T12" fmla="*/ 81 w 514"/>
                  <a:gd name="T13" fmla="*/ 48 h 129"/>
                  <a:gd name="T14" fmla="*/ 0 w 514"/>
                  <a:gd name="T15" fmla="*/ 129 h 129"/>
                  <a:gd name="T16" fmla="*/ 514 w 514"/>
                  <a:gd name="T17" fmla="*/ 129 h 129"/>
                  <a:gd name="T18" fmla="*/ 463 w 514"/>
                  <a:gd name="T19" fmla="*/ 7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129">
                    <a:moveTo>
                      <a:pt x="463" y="78"/>
                    </a:moveTo>
                    <a:cubicBezTo>
                      <a:pt x="450" y="78"/>
                      <a:pt x="438" y="83"/>
                      <a:pt x="429" y="91"/>
                    </a:cubicBezTo>
                    <a:cubicBezTo>
                      <a:pt x="415" y="66"/>
                      <a:pt x="388" y="48"/>
                      <a:pt x="357" y="48"/>
                    </a:cubicBezTo>
                    <a:cubicBezTo>
                      <a:pt x="341" y="48"/>
                      <a:pt x="325" y="54"/>
                      <a:pt x="312" y="62"/>
                    </a:cubicBezTo>
                    <a:cubicBezTo>
                      <a:pt x="289" y="25"/>
                      <a:pt x="249" y="0"/>
                      <a:pt x="202" y="0"/>
                    </a:cubicBezTo>
                    <a:cubicBezTo>
                      <a:pt x="160" y="0"/>
                      <a:pt x="123" y="20"/>
                      <a:pt x="100" y="51"/>
                    </a:cubicBezTo>
                    <a:cubicBezTo>
                      <a:pt x="94" y="49"/>
                      <a:pt x="87" y="48"/>
                      <a:pt x="81" y="48"/>
                    </a:cubicBezTo>
                    <a:cubicBezTo>
                      <a:pt x="36" y="48"/>
                      <a:pt x="0" y="85"/>
                      <a:pt x="0" y="129"/>
                    </a:cubicBezTo>
                    <a:cubicBezTo>
                      <a:pt x="514" y="129"/>
                      <a:pt x="514" y="129"/>
                      <a:pt x="514" y="129"/>
                    </a:cubicBezTo>
                    <a:cubicBezTo>
                      <a:pt x="514" y="101"/>
                      <a:pt x="491" y="78"/>
                      <a:pt x="46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234"/>
              <p:cNvSpPr>
                <a:spLocks/>
              </p:cNvSpPr>
              <p:nvPr/>
            </p:nvSpPr>
            <p:spPr bwMode="auto">
              <a:xfrm>
                <a:off x="3777" y="1114"/>
                <a:ext cx="466" cy="1941"/>
              </a:xfrm>
              <a:custGeom>
                <a:avLst/>
                <a:gdLst>
                  <a:gd name="T0" fmla="*/ 466 w 466"/>
                  <a:gd name="T1" fmla="*/ 0 h 1941"/>
                  <a:gd name="T2" fmla="*/ 0 w 466"/>
                  <a:gd name="T3" fmla="*/ 393 h 1941"/>
                  <a:gd name="T4" fmla="*/ 0 w 466"/>
                  <a:gd name="T5" fmla="*/ 1941 h 1941"/>
                  <a:gd name="T6" fmla="*/ 466 w 466"/>
                  <a:gd name="T7" fmla="*/ 1941 h 1941"/>
                  <a:gd name="T8" fmla="*/ 466 w 466"/>
                  <a:gd name="T9" fmla="*/ 0 h 1941"/>
                </a:gdLst>
                <a:ahLst/>
                <a:cxnLst>
                  <a:cxn ang="0">
                    <a:pos x="T0" y="T1"/>
                  </a:cxn>
                  <a:cxn ang="0">
                    <a:pos x="T2" y="T3"/>
                  </a:cxn>
                  <a:cxn ang="0">
                    <a:pos x="T4" y="T5"/>
                  </a:cxn>
                  <a:cxn ang="0">
                    <a:pos x="T6" y="T7"/>
                  </a:cxn>
                  <a:cxn ang="0">
                    <a:pos x="T8" y="T9"/>
                  </a:cxn>
                </a:cxnLst>
                <a:rect l="0" t="0" r="r" b="b"/>
                <a:pathLst>
                  <a:path w="466" h="1941">
                    <a:moveTo>
                      <a:pt x="466" y="0"/>
                    </a:moveTo>
                    <a:lnTo>
                      <a:pt x="0" y="393"/>
                    </a:lnTo>
                    <a:lnTo>
                      <a:pt x="0" y="1941"/>
                    </a:lnTo>
                    <a:lnTo>
                      <a:pt x="466" y="1941"/>
                    </a:lnTo>
                    <a:lnTo>
                      <a:pt x="4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Oval 235"/>
              <p:cNvSpPr>
                <a:spLocks noChangeArrowheads="1"/>
              </p:cNvSpPr>
              <p:nvPr/>
            </p:nvSpPr>
            <p:spPr bwMode="auto">
              <a:xfrm>
                <a:off x="3828" y="1606"/>
                <a:ext cx="154" cy="1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Oval 236"/>
              <p:cNvSpPr>
                <a:spLocks noChangeArrowheads="1"/>
              </p:cNvSpPr>
              <p:nvPr/>
            </p:nvSpPr>
            <p:spPr bwMode="auto">
              <a:xfrm>
                <a:off x="4038" y="1606"/>
                <a:ext cx="154" cy="1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Oval 237"/>
              <p:cNvSpPr>
                <a:spLocks noChangeArrowheads="1"/>
              </p:cNvSpPr>
              <p:nvPr/>
            </p:nvSpPr>
            <p:spPr bwMode="auto">
              <a:xfrm>
                <a:off x="3828" y="1820"/>
                <a:ext cx="154" cy="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Oval 238"/>
              <p:cNvSpPr>
                <a:spLocks noChangeArrowheads="1"/>
              </p:cNvSpPr>
              <p:nvPr/>
            </p:nvSpPr>
            <p:spPr bwMode="auto">
              <a:xfrm>
                <a:off x="4038" y="1820"/>
                <a:ext cx="154" cy="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Oval 239"/>
              <p:cNvSpPr>
                <a:spLocks noChangeArrowheads="1"/>
              </p:cNvSpPr>
              <p:nvPr/>
            </p:nvSpPr>
            <p:spPr bwMode="auto">
              <a:xfrm>
                <a:off x="3828" y="2035"/>
                <a:ext cx="154" cy="1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Oval 240"/>
              <p:cNvSpPr>
                <a:spLocks noChangeArrowheads="1"/>
              </p:cNvSpPr>
              <p:nvPr/>
            </p:nvSpPr>
            <p:spPr bwMode="auto">
              <a:xfrm>
                <a:off x="4038" y="2035"/>
                <a:ext cx="154" cy="1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Oval 241"/>
              <p:cNvSpPr>
                <a:spLocks noChangeArrowheads="1"/>
              </p:cNvSpPr>
              <p:nvPr/>
            </p:nvSpPr>
            <p:spPr bwMode="auto">
              <a:xfrm>
                <a:off x="3828" y="2249"/>
                <a:ext cx="154" cy="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Oval 242"/>
              <p:cNvSpPr>
                <a:spLocks noChangeArrowheads="1"/>
              </p:cNvSpPr>
              <p:nvPr/>
            </p:nvSpPr>
            <p:spPr bwMode="auto">
              <a:xfrm>
                <a:off x="4038" y="2249"/>
                <a:ext cx="154" cy="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Oval 243"/>
              <p:cNvSpPr>
                <a:spLocks noChangeArrowheads="1"/>
              </p:cNvSpPr>
              <p:nvPr/>
            </p:nvSpPr>
            <p:spPr bwMode="auto">
              <a:xfrm>
                <a:off x="3828" y="2464"/>
                <a:ext cx="154" cy="1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Oval 244"/>
              <p:cNvSpPr>
                <a:spLocks noChangeArrowheads="1"/>
              </p:cNvSpPr>
              <p:nvPr/>
            </p:nvSpPr>
            <p:spPr bwMode="auto">
              <a:xfrm>
                <a:off x="4038" y="2464"/>
                <a:ext cx="154" cy="1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0" name="Oval 245"/>
              <p:cNvSpPr>
                <a:spLocks noChangeArrowheads="1"/>
              </p:cNvSpPr>
              <p:nvPr/>
            </p:nvSpPr>
            <p:spPr bwMode="auto">
              <a:xfrm>
                <a:off x="3828" y="2678"/>
                <a:ext cx="154" cy="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Oval 246"/>
              <p:cNvSpPr>
                <a:spLocks noChangeArrowheads="1"/>
              </p:cNvSpPr>
              <p:nvPr/>
            </p:nvSpPr>
            <p:spPr bwMode="auto">
              <a:xfrm>
                <a:off x="4038" y="2678"/>
                <a:ext cx="154" cy="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Oval 247"/>
              <p:cNvSpPr>
                <a:spLocks noChangeArrowheads="1"/>
              </p:cNvSpPr>
              <p:nvPr/>
            </p:nvSpPr>
            <p:spPr bwMode="auto">
              <a:xfrm>
                <a:off x="2898" y="1582"/>
                <a:ext cx="152" cy="1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Oval 248"/>
              <p:cNvSpPr>
                <a:spLocks noChangeArrowheads="1"/>
              </p:cNvSpPr>
              <p:nvPr/>
            </p:nvSpPr>
            <p:spPr bwMode="auto">
              <a:xfrm>
                <a:off x="3107" y="1582"/>
                <a:ext cx="154" cy="1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Oval 249"/>
              <p:cNvSpPr>
                <a:spLocks noChangeArrowheads="1"/>
              </p:cNvSpPr>
              <p:nvPr/>
            </p:nvSpPr>
            <p:spPr bwMode="auto">
              <a:xfrm>
                <a:off x="2898" y="1796"/>
                <a:ext cx="152" cy="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Oval 250"/>
              <p:cNvSpPr>
                <a:spLocks noChangeArrowheads="1"/>
              </p:cNvSpPr>
              <p:nvPr/>
            </p:nvSpPr>
            <p:spPr bwMode="auto">
              <a:xfrm>
                <a:off x="3107" y="1796"/>
                <a:ext cx="154" cy="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Oval 251"/>
              <p:cNvSpPr>
                <a:spLocks noChangeArrowheads="1"/>
              </p:cNvSpPr>
              <p:nvPr/>
            </p:nvSpPr>
            <p:spPr bwMode="auto">
              <a:xfrm>
                <a:off x="2898" y="2011"/>
                <a:ext cx="152" cy="1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Oval 252"/>
              <p:cNvSpPr>
                <a:spLocks noChangeArrowheads="1"/>
              </p:cNvSpPr>
              <p:nvPr/>
            </p:nvSpPr>
            <p:spPr bwMode="auto">
              <a:xfrm>
                <a:off x="3107" y="2011"/>
                <a:ext cx="154" cy="1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Oval 253"/>
              <p:cNvSpPr>
                <a:spLocks noChangeArrowheads="1"/>
              </p:cNvSpPr>
              <p:nvPr/>
            </p:nvSpPr>
            <p:spPr bwMode="auto">
              <a:xfrm>
                <a:off x="2898" y="2225"/>
                <a:ext cx="152" cy="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9" name="Oval 254"/>
              <p:cNvSpPr>
                <a:spLocks noChangeArrowheads="1"/>
              </p:cNvSpPr>
              <p:nvPr/>
            </p:nvSpPr>
            <p:spPr bwMode="auto">
              <a:xfrm>
                <a:off x="3107" y="2225"/>
                <a:ext cx="154" cy="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0" name="Oval 255"/>
              <p:cNvSpPr>
                <a:spLocks noChangeArrowheads="1"/>
              </p:cNvSpPr>
              <p:nvPr/>
            </p:nvSpPr>
            <p:spPr bwMode="auto">
              <a:xfrm>
                <a:off x="2898" y="2441"/>
                <a:ext cx="152" cy="1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1" name="Oval 256"/>
              <p:cNvSpPr>
                <a:spLocks noChangeArrowheads="1"/>
              </p:cNvSpPr>
              <p:nvPr/>
            </p:nvSpPr>
            <p:spPr bwMode="auto">
              <a:xfrm>
                <a:off x="3107" y="2441"/>
                <a:ext cx="154" cy="1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 name="Oval 257"/>
              <p:cNvSpPr>
                <a:spLocks noChangeArrowheads="1"/>
              </p:cNvSpPr>
              <p:nvPr/>
            </p:nvSpPr>
            <p:spPr bwMode="auto">
              <a:xfrm>
                <a:off x="2898" y="2654"/>
                <a:ext cx="152" cy="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 name="Oval 258"/>
              <p:cNvSpPr>
                <a:spLocks noChangeArrowheads="1"/>
              </p:cNvSpPr>
              <p:nvPr/>
            </p:nvSpPr>
            <p:spPr bwMode="auto">
              <a:xfrm>
                <a:off x="3107" y="2654"/>
                <a:ext cx="154" cy="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Rectangle 259"/>
              <p:cNvSpPr>
                <a:spLocks noChangeArrowheads="1"/>
              </p:cNvSpPr>
              <p:nvPr/>
            </p:nvSpPr>
            <p:spPr bwMode="auto">
              <a:xfrm>
                <a:off x="3336" y="1652"/>
                <a:ext cx="58"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Rectangle 260"/>
              <p:cNvSpPr>
                <a:spLocks noChangeArrowheads="1"/>
              </p:cNvSpPr>
              <p:nvPr/>
            </p:nvSpPr>
            <p:spPr bwMode="auto">
              <a:xfrm>
                <a:off x="3425" y="1652"/>
                <a:ext cx="59"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Rectangle 261"/>
              <p:cNvSpPr>
                <a:spLocks noChangeArrowheads="1"/>
              </p:cNvSpPr>
              <p:nvPr/>
            </p:nvSpPr>
            <p:spPr bwMode="auto">
              <a:xfrm>
                <a:off x="3516" y="1652"/>
                <a:ext cx="57"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7" name="Rectangle 262"/>
              <p:cNvSpPr>
                <a:spLocks noChangeArrowheads="1"/>
              </p:cNvSpPr>
              <p:nvPr/>
            </p:nvSpPr>
            <p:spPr bwMode="auto">
              <a:xfrm>
                <a:off x="3605" y="1652"/>
                <a:ext cx="57"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8" name="Rectangle 263"/>
              <p:cNvSpPr>
                <a:spLocks noChangeArrowheads="1"/>
              </p:cNvSpPr>
              <p:nvPr/>
            </p:nvSpPr>
            <p:spPr bwMode="auto">
              <a:xfrm>
                <a:off x="3694" y="1652"/>
                <a:ext cx="59"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Rectangle 264"/>
              <p:cNvSpPr>
                <a:spLocks noChangeArrowheads="1"/>
              </p:cNvSpPr>
              <p:nvPr/>
            </p:nvSpPr>
            <p:spPr bwMode="auto">
              <a:xfrm>
                <a:off x="3336" y="1828"/>
                <a:ext cx="58"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Rectangle 265"/>
              <p:cNvSpPr>
                <a:spLocks noChangeArrowheads="1"/>
              </p:cNvSpPr>
              <p:nvPr/>
            </p:nvSpPr>
            <p:spPr bwMode="auto">
              <a:xfrm>
                <a:off x="3425" y="1828"/>
                <a:ext cx="59"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 name="Rectangle 266"/>
              <p:cNvSpPr>
                <a:spLocks noChangeArrowheads="1"/>
              </p:cNvSpPr>
              <p:nvPr/>
            </p:nvSpPr>
            <p:spPr bwMode="auto">
              <a:xfrm>
                <a:off x="3516" y="1828"/>
                <a:ext cx="57"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Rectangle 267"/>
              <p:cNvSpPr>
                <a:spLocks noChangeArrowheads="1"/>
              </p:cNvSpPr>
              <p:nvPr/>
            </p:nvSpPr>
            <p:spPr bwMode="auto">
              <a:xfrm>
                <a:off x="3605" y="1828"/>
                <a:ext cx="57"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 name="Rectangle 268"/>
              <p:cNvSpPr>
                <a:spLocks noChangeArrowheads="1"/>
              </p:cNvSpPr>
              <p:nvPr/>
            </p:nvSpPr>
            <p:spPr bwMode="auto">
              <a:xfrm>
                <a:off x="3694" y="1828"/>
                <a:ext cx="59"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 name="Rectangle 269"/>
              <p:cNvSpPr>
                <a:spLocks noChangeArrowheads="1"/>
              </p:cNvSpPr>
              <p:nvPr/>
            </p:nvSpPr>
            <p:spPr bwMode="auto">
              <a:xfrm>
                <a:off x="3336" y="2006"/>
                <a:ext cx="58" cy="1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Rectangle 270"/>
              <p:cNvSpPr>
                <a:spLocks noChangeArrowheads="1"/>
              </p:cNvSpPr>
              <p:nvPr/>
            </p:nvSpPr>
            <p:spPr bwMode="auto">
              <a:xfrm>
                <a:off x="3425" y="2006"/>
                <a:ext cx="59" cy="1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6" name="Rectangle 271"/>
              <p:cNvSpPr>
                <a:spLocks noChangeArrowheads="1"/>
              </p:cNvSpPr>
              <p:nvPr/>
            </p:nvSpPr>
            <p:spPr bwMode="auto">
              <a:xfrm>
                <a:off x="3516" y="2006"/>
                <a:ext cx="57" cy="1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7" name="Rectangle 272"/>
              <p:cNvSpPr>
                <a:spLocks noChangeArrowheads="1"/>
              </p:cNvSpPr>
              <p:nvPr/>
            </p:nvSpPr>
            <p:spPr bwMode="auto">
              <a:xfrm>
                <a:off x="3605" y="2006"/>
                <a:ext cx="57" cy="1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8" name="Rectangle 273"/>
              <p:cNvSpPr>
                <a:spLocks noChangeArrowheads="1"/>
              </p:cNvSpPr>
              <p:nvPr/>
            </p:nvSpPr>
            <p:spPr bwMode="auto">
              <a:xfrm>
                <a:off x="3694" y="2006"/>
                <a:ext cx="59" cy="1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9" name="Rectangle 274"/>
              <p:cNvSpPr>
                <a:spLocks noChangeArrowheads="1"/>
              </p:cNvSpPr>
              <p:nvPr/>
            </p:nvSpPr>
            <p:spPr bwMode="auto">
              <a:xfrm>
                <a:off x="3336" y="2182"/>
                <a:ext cx="58"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0" name="Rectangle 275"/>
              <p:cNvSpPr>
                <a:spLocks noChangeArrowheads="1"/>
              </p:cNvSpPr>
              <p:nvPr/>
            </p:nvSpPr>
            <p:spPr bwMode="auto">
              <a:xfrm>
                <a:off x="3425" y="2182"/>
                <a:ext cx="59"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1" name="Rectangle 276"/>
              <p:cNvSpPr>
                <a:spLocks noChangeArrowheads="1"/>
              </p:cNvSpPr>
              <p:nvPr/>
            </p:nvSpPr>
            <p:spPr bwMode="auto">
              <a:xfrm>
                <a:off x="3516" y="2182"/>
                <a:ext cx="57"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Rectangle 277"/>
              <p:cNvSpPr>
                <a:spLocks noChangeArrowheads="1"/>
              </p:cNvSpPr>
              <p:nvPr/>
            </p:nvSpPr>
            <p:spPr bwMode="auto">
              <a:xfrm>
                <a:off x="3605" y="2182"/>
                <a:ext cx="57"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3" name="Rectangle 278"/>
              <p:cNvSpPr>
                <a:spLocks noChangeArrowheads="1"/>
              </p:cNvSpPr>
              <p:nvPr/>
            </p:nvSpPr>
            <p:spPr bwMode="auto">
              <a:xfrm>
                <a:off x="3694" y="2182"/>
                <a:ext cx="59" cy="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 name="Rectangle 279"/>
              <p:cNvSpPr>
                <a:spLocks noChangeArrowheads="1"/>
              </p:cNvSpPr>
              <p:nvPr/>
            </p:nvSpPr>
            <p:spPr bwMode="auto">
              <a:xfrm>
                <a:off x="3336" y="2357"/>
                <a:ext cx="58"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5" name="Rectangle 280"/>
              <p:cNvSpPr>
                <a:spLocks noChangeArrowheads="1"/>
              </p:cNvSpPr>
              <p:nvPr/>
            </p:nvSpPr>
            <p:spPr bwMode="auto">
              <a:xfrm>
                <a:off x="3425" y="2357"/>
                <a:ext cx="59"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6" name="Rectangle 281"/>
              <p:cNvSpPr>
                <a:spLocks noChangeArrowheads="1"/>
              </p:cNvSpPr>
              <p:nvPr/>
            </p:nvSpPr>
            <p:spPr bwMode="auto">
              <a:xfrm>
                <a:off x="3516" y="2357"/>
                <a:ext cx="57"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7" name="Rectangle 282"/>
              <p:cNvSpPr>
                <a:spLocks noChangeArrowheads="1"/>
              </p:cNvSpPr>
              <p:nvPr/>
            </p:nvSpPr>
            <p:spPr bwMode="auto">
              <a:xfrm>
                <a:off x="3605" y="2357"/>
                <a:ext cx="57"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8" name="Rectangle 283"/>
              <p:cNvSpPr>
                <a:spLocks noChangeArrowheads="1"/>
              </p:cNvSpPr>
              <p:nvPr/>
            </p:nvSpPr>
            <p:spPr bwMode="auto">
              <a:xfrm>
                <a:off x="3694" y="2357"/>
                <a:ext cx="59"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9" name="Rectangle 284"/>
              <p:cNvSpPr>
                <a:spLocks noChangeArrowheads="1"/>
              </p:cNvSpPr>
              <p:nvPr/>
            </p:nvSpPr>
            <p:spPr bwMode="auto">
              <a:xfrm>
                <a:off x="3336" y="2535"/>
                <a:ext cx="58"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0" name="Rectangle 285"/>
              <p:cNvSpPr>
                <a:spLocks noChangeArrowheads="1"/>
              </p:cNvSpPr>
              <p:nvPr/>
            </p:nvSpPr>
            <p:spPr bwMode="auto">
              <a:xfrm>
                <a:off x="3425" y="2535"/>
                <a:ext cx="59"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1" name="Rectangle 286"/>
              <p:cNvSpPr>
                <a:spLocks noChangeArrowheads="1"/>
              </p:cNvSpPr>
              <p:nvPr/>
            </p:nvSpPr>
            <p:spPr bwMode="auto">
              <a:xfrm>
                <a:off x="3516" y="2535"/>
                <a:ext cx="57"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2" name="Rectangle 287"/>
              <p:cNvSpPr>
                <a:spLocks noChangeArrowheads="1"/>
              </p:cNvSpPr>
              <p:nvPr/>
            </p:nvSpPr>
            <p:spPr bwMode="auto">
              <a:xfrm>
                <a:off x="3605" y="2535"/>
                <a:ext cx="57"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3" name="Rectangle 288"/>
              <p:cNvSpPr>
                <a:spLocks noChangeArrowheads="1"/>
              </p:cNvSpPr>
              <p:nvPr/>
            </p:nvSpPr>
            <p:spPr bwMode="auto">
              <a:xfrm>
                <a:off x="3694" y="2535"/>
                <a:ext cx="59"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4" name="Rectangle 289"/>
              <p:cNvSpPr>
                <a:spLocks noChangeArrowheads="1"/>
              </p:cNvSpPr>
              <p:nvPr/>
            </p:nvSpPr>
            <p:spPr bwMode="auto">
              <a:xfrm>
                <a:off x="3336" y="2711"/>
                <a:ext cx="58"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5" name="Rectangle 290"/>
              <p:cNvSpPr>
                <a:spLocks noChangeArrowheads="1"/>
              </p:cNvSpPr>
              <p:nvPr/>
            </p:nvSpPr>
            <p:spPr bwMode="auto">
              <a:xfrm>
                <a:off x="3425" y="2711"/>
                <a:ext cx="59"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6" name="Rectangle 291"/>
              <p:cNvSpPr>
                <a:spLocks noChangeArrowheads="1"/>
              </p:cNvSpPr>
              <p:nvPr/>
            </p:nvSpPr>
            <p:spPr bwMode="auto">
              <a:xfrm>
                <a:off x="3516" y="2711"/>
                <a:ext cx="57"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7" name="Rectangle 292"/>
              <p:cNvSpPr>
                <a:spLocks noChangeArrowheads="1"/>
              </p:cNvSpPr>
              <p:nvPr/>
            </p:nvSpPr>
            <p:spPr bwMode="auto">
              <a:xfrm>
                <a:off x="3605" y="2711"/>
                <a:ext cx="57"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8" name="Rectangle 293"/>
              <p:cNvSpPr>
                <a:spLocks noChangeArrowheads="1"/>
              </p:cNvSpPr>
              <p:nvPr/>
            </p:nvSpPr>
            <p:spPr bwMode="auto">
              <a:xfrm>
                <a:off x="3694" y="2711"/>
                <a:ext cx="59" cy="1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9" name="Rectangle 294"/>
              <p:cNvSpPr>
                <a:spLocks noChangeArrowheads="1"/>
              </p:cNvSpPr>
              <p:nvPr/>
            </p:nvSpPr>
            <p:spPr bwMode="auto">
              <a:xfrm>
                <a:off x="1537" y="228"/>
                <a:ext cx="50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0" name="Rectangle 295"/>
              <p:cNvSpPr>
                <a:spLocks noChangeArrowheads="1"/>
              </p:cNvSpPr>
              <p:nvPr/>
            </p:nvSpPr>
            <p:spPr bwMode="auto">
              <a:xfrm>
                <a:off x="1537" y="339"/>
                <a:ext cx="50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1" name="Rectangle 296"/>
              <p:cNvSpPr>
                <a:spLocks noChangeArrowheads="1"/>
              </p:cNvSpPr>
              <p:nvPr/>
            </p:nvSpPr>
            <p:spPr bwMode="auto">
              <a:xfrm>
                <a:off x="1537" y="450"/>
                <a:ext cx="50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2" name="Rectangle 297"/>
              <p:cNvSpPr>
                <a:spLocks noChangeArrowheads="1"/>
              </p:cNvSpPr>
              <p:nvPr/>
            </p:nvSpPr>
            <p:spPr bwMode="auto">
              <a:xfrm>
                <a:off x="1537" y="562"/>
                <a:ext cx="50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3" name="Rectangle 298"/>
              <p:cNvSpPr>
                <a:spLocks noChangeArrowheads="1"/>
              </p:cNvSpPr>
              <p:nvPr/>
            </p:nvSpPr>
            <p:spPr bwMode="auto">
              <a:xfrm>
                <a:off x="1537" y="673"/>
                <a:ext cx="50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Rectangle 299"/>
              <p:cNvSpPr>
                <a:spLocks noChangeArrowheads="1"/>
              </p:cNvSpPr>
              <p:nvPr/>
            </p:nvSpPr>
            <p:spPr bwMode="auto">
              <a:xfrm>
                <a:off x="1537" y="784"/>
                <a:ext cx="50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 name="Rectangle 300"/>
              <p:cNvSpPr>
                <a:spLocks noChangeArrowheads="1"/>
              </p:cNvSpPr>
              <p:nvPr/>
            </p:nvSpPr>
            <p:spPr bwMode="auto">
              <a:xfrm>
                <a:off x="1537" y="896"/>
                <a:ext cx="50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 name="Rectangle 301"/>
              <p:cNvSpPr>
                <a:spLocks noChangeArrowheads="1"/>
              </p:cNvSpPr>
              <p:nvPr/>
            </p:nvSpPr>
            <p:spPr bwMode="auto">
              <a:xfrm>
                <a:off x="1537" y="1007"/>
                <a:ext cx="50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7" name="Rectangle 302"/>
              <p:cNvSpPr>
                <a:spLocks noChangeArrowheads="1"/>
              </p:cNvSpPr>
              <p:nvPr/>
            </p:nvSpPr>
            <p:spPr bwMode="auto">
              <a:xfrm>
                <a:off x="1537" y="1120"/>
                <a:ext cx="50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8" name="Rectangle 303"/>
              <p:cNvSpPr>
                <a:spLocks noChangeArrowheads="1"/>
              </p:cNvSpPr>
              <p:nvPr/>
            </p:nvSpPr>
            <p:spPr bwMode="auto">
              <a:xfrm>
                <a:off x="1537" y="1231"/>
                <a:ext cx="50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9" name="Rectangle 304"/>
              <p:cNvSpPr>
                <a:spLocks noChangeArrowheads="1"/>
              </p:cNvSpPr>
              <p:nvPr/>
            </p:nvSpPr>
            <p:spPr bwMode="auto">
              <a:xfrm>
                <a:off x="1537" y="1341"/>
                <a:ext cx="50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0" name="Rectangle 305"/>
              <p:cNvSpPr>
                <a:spLocks noChangeArrowheads="1"/>
              </p:cNvSpPr>
              <p:nvPr/>
            </p:nvSpPr>
            <p:spPr bwMode="auto">
              <a:xfrm>
                <a:off x="1537" y="1454"/>
                <a:ext cx="50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1" name="Rectangle 306"/>
              <p:cNvSpPr>
                <a:spLocks noChangeArrowheads="1"/>
              </p:cNvSpPr>
              <p:nvPr/>
            </p:nvSpPr>
            <p:spPr bwMode="auto">
              <a:xfrm>
                <a:off x="1537" y="1565"/>
                <a:ext cx="50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2" name="Rectangle 307"/>
              <p:cNvSpPr>
                <a:spLocks noChangeArrowheads="1"/>
              </p:cNvSpPr>
              <p:nvPr/>
            </p:nvSpPr>
            <p:spPr bwMode="auto">
              <a:xfrm>
                <a:off x="1537" y="1675"/>
                <a:ext cx="50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3" name="Rectangle 308"/>
              <p:cNvSpPr>
                <a:spLocks noChangeArrowheads="1"/>
              </p:cNvSpPr>
              <p:nvPr/>
            </p:nvSpPr>
            <p:spPr bwMode="auto">
              <a:xfrm>
                <a:off x="1537" y="1788"/>
                <a:ext cx="50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 name="Rectangle 309"/>
              <p:cNvSpPr>
                <a:spLocks noChangeArrowheads="1"/>
              </p:cNvSpPr>
              <p:nvPr/>
            </p:nvSpPr>
            <p:spPr bwMode="auto">
              <a:xfrm>
                <a:off x="1537" y="1899"/>
                <a:ext cx="50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5" name="Rectangle 310"/>
              <p:cNvSpPr>
                <a:spLocks noChangeArrowheads="1"/>
              </p:cNvSpPr>
              <p:nvPr/>
            </p:nvSpPr>
            <p:spPr bwMode="auto">
              <a:xfrm>
                <a:off x="1537" y="2010"/>
                <a:ext cx="50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6" name="Rectangle 311"/>
              <p:cNvSpPr>
                <a:spLocks noChangeArrowheads="1"/>
              </p:cNvSpPr>
              <p:nvPr/>
            </p:nvSpPr>
            <p:spPr bwMode="auto">
              <a:xfrm>
                <a:off x="1537" y="2122"/>
                <a:ext cx="50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7" name="Rectangle 312"/>
              <p:cNvSpPr>
                <a:spLocks noChangeArrowheads="1"/>
              </p:cNvSpPr>
              <p:nvPr/>
            </p:nvSpPr>
            <p:spPr bwMode="auto">
              <a:xfrm>
                <a:off x="1537" y="2233"/>
                <a:ext cx="50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8" name="Rectangle 313"/>
              <p:cNvSpPr>
                <a:spLocks noChangeArrowheads="1"/>
              </p:cNvSpPr>
              <p:nvPr/>
            </p:nvSpPr>
            <p:spPr bwMode="auto">
              <a:xfrm>
                <a:off x="1537" y="2346"/>
                <a:ext cx="50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9" name="Rectangle 314"/>
              <p:cNvSpPr>
                <a:spLocks noChangeArrowheads="1"/>
              </p:cNvSpPr>
              <p:nvPr/>
            </p:nvSpPr>
            <p:spPr bwMode="auto">
              <a:xfrm>
                <a:off x="1537" y="2456"/>
                <a:ext cx="50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0" name="Rectangle 315"/>
              <p:cNvSpPr>
                <a:spLocks noChangeArrowheads="1"/>
              </p:cNvSpPr>
              <p:nvPr/>
            </p:nvSpPr>
            <p:spPr bwMode="auto">
              <a:xfrm>
                <a:off x="1537" y="2567"/>
                <a:ext cx="50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1" name="Rectangle 316"/>
              <p:cNvSpPr>
                <a:spLocks noChangeArrowheads="1"/>
              </p:cNvSpPr>
              <p:nvPr/>
            </p:nvSpPr>
            <p:spPr bwMode="auto">
              <a:xfrm>
                <a:off x="1537" y="2680"/>
                <a:ext cx="50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2" name="Rectangle 317"/>
              <p:cNvSpPr>
                <a:spLocks noChangeArrowheads="1"/>
              </p:cNvSpPr>
              <p:nvPr/>
            </p:nvSpPr>
            <p:spPr bwMode="auto">
              <a:xfrm>
                <a:off x="1537" y="2790"/>
                <a:ext cx="50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3" name="Freeform 318"/>
              <p:cNvSpPr>
                <a:spLocks/>
              </p:cNvSpPr>
              <p:nvPr/>
            </p:nvSpPr>
            <p:spPr bwMode="auto">
              <a:xfrm>
                <a:off x="595" y="355"/>
                <a:ext cx="1015" cy="255"/>
              </a:xfrm>
              <a:custGeom>
                <a:avLst/>
                <a:gdLst>
                  <a:gd name="T0" fmla="*/ 463 w 514"/>
                  <a:gd name="T1" fmla="*/ 77 h 129"/>
                  <a:gd name="T2" fmla="*/ 429 w 514"/>
                  <a:gd name="T3" fmla="*/ 90 h 129"/>
                  <a:gd name="T4" fmla="*/ 357 w 514"/>
                  <a:gd name="T5" fmla="*/ 48 h 129"/>
                  <a:gd name="T6" fmla="*/ 312 w 514"/>
                  <a:gd name="T7" fmla="*/ 62 h 129"/>
                  <a:gd name="T8" fmla="*/ 202 w 514"/>
                  <a:gd name="T9" fmla="*/ 0 h 129"/>
                  <a:gd name="T10" fmla="*/ 100 w 514"/>
                  <a:gd name="T11" fmla="*/ 50 h 129"/>
                  <a:gd name="T12" fmla="*/ 81 w 514"/>
                  <a:gd name="T13" fmla="*/ 48 h 129"/>
                  <a:gd name="T14" fmla="*/ 0 w 514"/>
                  <a:gd name="T15" fmla="*/ 129 h 129"/>
                  <a:gd name="T16" fmla="*/ 514 w 514"/>
                  <a:gd name="T17" fmla="*/ 129 h 129"/>
                  <a:gd name="T18" fmla="*/ 463 w 514"/>
                  <a:gd name="T19"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129">
                    <a:moveTo>
                      <a:pt x="463" y="77"/>
                    </a:moveTo>
                    <a:cubicBezTo>
                      <a:pt x="450" y="77"/>
                      <a:pt x="438" y="82"/>
                      <a:pt x="429" y="90"/>
                    </a:cubicBezTo>
                    <a:cubicBezTo>
                      <a:pt x="415" y="65"/>
                      <a:pt x="388" y="48"/>
                      <a:pt x="357" y="48"/>
                    </a:cubicBezTo>
                    <a:cubicBezTo>
                      <a:pt x="341" y="48"/>
                      <a:pt x="325" y="53"/>
                      <a:pt x="312" y="62"/>
                    </a:cubicBezTo>
                    <a:cubicBezTo>
                      <a:pt x="289" y="25"/>
                      <a:pt x="249" y="0"/>
                      <a:pt x="202" y="0"/>
                    </a:cubicBezTo>
                    <a:cubicBezTo>
                      <a:pt x="160" y="0"/>
                      <a:pt x="123" y="20"/>
                      <a:pt x="100" y="50"/>
                    </a:cubicBezTo>
                    <a:cubicBezTo>
                      <a:pt x="94" y="49"/>
                      <a:pt x="87" y="48"/>
                      <a:pt x="81" y="48"/>
                    </a:cubicBezTo>
                    <a:cubicBezTo>
                      <a:pt x="36" y="48"/>
                      <a:pt x="0" y="84"/>
                      <a:pt x="0" y="129"/>
                    </a:cubicBezTo>
                    <a:cubicBezTo>
                      <a:pt x="514" y="129"/>
                      <a:pt x="514" y="129"/>
                      <a:pt x="514" y="129"/>
                    </a:cubicBezTo>
                    <a:cubicBezTo>
                      <a:pt x="514" y="100"/>
                      <a:pt x="491" y="77"/>
                      <a:pt x="463"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4" name="Rectangle 319"/>
              <p:cNvSpPr>
                <a:spLocks noChangeArrowheads="1"/>
              </p:cNvSpPr>
              <p:nvPr/>
            </p:nvSpPr>
            <p:spPr bwMode="auto">
              <a:xfrm>
                <a:off x="2027" y="1080"/>
                <a:ext cx="634" cy="19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5" name="Freeform 320"/>
              <p:cNvSpPr>
                <a:spLocks/>
              </p:cNvSpPr>
              <p:nvPr/>
            </p:nvSpPr>
            <p:spPr bwMode="auto">
              <a:xfrm>
                <a:off x="2167" y="805"/>
                <a:ext cx="352" cy="550"/>
              </a:xfrm>
              <a:custGeom>
                <a:avLst/>
                <a:gdLst>
                  <a:gd name="T0" fmla="*/ 352 w 352"/>
                  <a:gd name="T1" fmla="*/ 550 h 550"/>
                  <a:gd name="T2" fmla="*/ 0 w 352"/>
                  <a:gd name="T3" fmla="*/ 550 h 550"/>
                  <a:gd name="T4" fmla="*/ 0 w 352"/>
                  <a:gd name="T5" fmla="*/ 157 h 550"/>
                  <a:gd name="T6" fmla="*/ 176 w 352"/>
                  <a:gd name="T7" fmla="*/ 0 h 550"/>
                  <a:gd name="T8" fmla="*/ 352 w 352"/>
                  <a:gd name="T9" fmla="*/ 157 h 550"/>
                  <a:gd name="T10" fmla="*/ 352 w 352"/>
                  <a:gd name="T11" fmla="*/ 550 h 550"/>
                </a:gdLst>
                <a:ahLst/>
                <a:cxnLst>
                  <a:cxn ang="0">
                    <a:pos x="T0" y="T1"/>
                  </a:cxn>
                  <a:cxn ang="0">
                    <a:pos x="T2" y="T3"/>
                  </a:cxn>
                  <a:cxn ang="0">
                    <a:pos x="T4" y="T5"/>
                  </a:cxn>
                  <a:cxn ang="0">
                    <a:pos x="T6" y="T7"/>
                  </a:cxn>
                  <a:cxn ang="0">
                    <a:pos x="T8" y="T9"/>
                  </a:cxn>
                  <a:cxn ang="0">
                    <a:pos x="T10" y="T11"/>
                  </a:cxn>
                </a:cxnLst>
                <a:rect l="0" t="0" r="r" b="b"/>
                <a:pathLst>
                  <a:path w="352" h="550">
                    <a:moveTo>
                      <a:pt x="352" y="550"/>
                    </a:moveTo>
                    <a:lnTo>
                      <a:pt x="0" y="550"/>
                    </a:lnTo>
                    <a:lnTo>
                      <a:pt x="0" y="157"/>
                    </a:lnTo>
                    <a:lnTo>
                      <a:pt x="176" y="0"/>
                    </a:lnTo>
                    <a:lnTo>
                      <a:pt x="352" y="157"/>
                    </a:lnTo>
                    <a:lnTo>
                      <a:pt x="352" y="5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6" name="Rectangle 321"/>
              <p:cNvSpPr>
                <a:spLocks noChangeArrowheads="1"/>
              </p:cNvSpPr>
              <p:nvPr/>
            </p:nvSpPr>
            <p:spPr bwMode="auto">
              <a:xfrm>
                <a:off x="2252" y="966"/>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7" name="Rectangle 322"/>
              <p:cNvSpPr>
                <a:spLocks noChangeArrowheads="1"/>
              </p:cNvSpPr>
              <p:nvPr/>
            </p:nvSpPr>
            <p:spPr bwMode="auto">
              <a:xfrm>
                <a:off x="2370" y="966"/>
                <a:ext cx="64"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8" name="Rectangle 323"/>
              <p:cNvSpPr>
                <a:spLocks noChangeArrowheads="1"/>
              </p:cNvSpPr>
              <p:nvPr/>
            </p:nvSpPr>
            <p:spPr bwMode="auto">
              <a:xfrm>
                <a:off x="2133" y="1207"/>
                <a:ext cx="64"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9" name="Rectangle 324"/>
              <p:cNvSpPr>
                <a:spLocks noChangeArrowheads="1"/>
              </p:cNvSpPr>
              <p:nvPr/>
            </p:nvSpPr>
            <p:spPr bwMode="auto">
              <a:xfrm>
                <a:off x="2254" y="1207"/>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0" name="Rectangle 325"/>
              <p:cNvSpPr>
                <a:spLocks noChangeArrowheads="1"/>
              </p:cNvSpPr>
              <p:nvPr/>
            </p:nvSpPr>
            <p:spPr bwMode="auto">
              <a:xfrm>
                <a:off x="2370" y="1207"/>
                <a:ext cx="64"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1" name="Rectangle 326"/>
              <p:cNvSpPr>
                <a:spLocks noChangeArrowheads="1"/>
              </p:cNvSpPr>
              <p:nvPr/>
            </p:nvSpPr>
            <p:spPr bwMode="auto">
              <a:xfrm>
                <a:off x="2489" y="1207"/>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2" name="Rectangle 327"/>
              <p:cNvSpPr>
                <a:spLocks noChangeArrowheads="1"/>
              </p:cNvSpPr>
              <p:nvPr/>
            </p:nvSpPr>
            <p:spPr bwMode="auto">
              <a:xfrm>
                <a:off x="2133" y="1410"/>
                <a:ext cx="64"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3" name="Rectangle 328"/>
              <p:cNvSpPr>
                <a:spLocks noChangeArrowheads="1"/>
              </p:cNvSpPr>
              <p:nvPr/>
            </p:nvSpPr>
            <p:spPr bwMode="auto">
              <a:xfrm>
                <a:off x="2254" y="1410"/>
                <a:ext cx="63"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4" name="Rectangle 329"/>
              <p:cNvSpPr>
                <a:spLocks noChangeArrowheads="1"/>
              </p:cNvSpPr>
              <p:nvPr/>
            </p:nvSpPr>
            <p:spPr bwMode="auto">
              <a:xfrm>
                <a:off x="2370" y="1410"/>
                <a:ext cx="64"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 name="Rectangle 330"/>
              <p:cNvSpPr>
                <a:spLocks noChangeArrowheads="1"/>
              </p:cNvSpPr>
              <p:nvPr/>
            </p:nvSpPr>
            <p:spPr bwMode="auto">
              <a:xfrm>
                <a:off x="2489" y="1410"/>
                <a:ext cx="63"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6" name="Rectangle 331"/>
              <p:cNvSpPr>
                <a:spLocks noChangeArrowheads="1"/>
              </p:cNvSpPr>
              <p:nvPr/>
            </p:nvSpPr>
            <p:spPr bwMode="auto">
              <a:xfrm>
                <a:off x="2133" y="1614"/>
                <a:ext cx="64" cy="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7" name="Rectangle 332"/>
              <p:cNvSpPr>
                <a:spLocks noChangeArrowheads="1"/>
              </p:cNvSpPr>
              <p:nvPr/>
            </p:nvSpPr>
            <p:spPr bwMode="auto">
              <a:xfrm>
                <a:off x="2254" y="1614"/>
                <a:ext cx="63" cy="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8" name="Rectangle 333"/>
              <p:cNvSpPr>
                <a:spLocks noChangeArrowheads="1"/>
              </p:cNvSpPr>
              <p:nvPr/>
            </p:nvSpPr>
            <p:spPr bwMode="auto">
              <a:xfrm>
                <a:off x="2370" y="1614"/>
                <a:ext cx="64" cy="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9" name="Rectangle 334"/>
              <p:cNvSpPr>
                <a:spLocks noChangeArrowheads="1"/>
              </p:cNvSpPr>
              <p:nvPr/>
            </p:nvSpPr>
            <p:spPr bwMode="auto">
              <a:xfrm>
                <a:off x="2489" y="1614"/>
                <a:ext cx="63" cy="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0" name="Rectangle 335"/>
              <p:cNvSpPr>
                <a:spLocks noChangeArrowheads="1"/>
              </p:cNvSpPr>
              <p:nvPr/>
            </p:nvSpPr>
            <p:spPr bwMode="auto">
              <a:xfrm>
                <a:off x="2133" y="1820"/>
                <a:ext cx="64"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1" name="Rectangle 336"/>
              <p:cNvSpPr>
                <a:spLocks noChangeArrowheads="1"/>
              </p:cNvSpPr>
              <p:nvPr/>
            </p:nvSpPr>
            <p:spPr bwMode="auto">
              <a:xfrm>
                <a:off x="2254" y="1820"/>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2" name="Rectangle 337"/>
              <p:cNvSpPr>
                <a:spLocks noChangeArrowheads="1"/>
              </p:cNvSpPr>
              <p:nvPr/>
            </p:nvSpPr>
            <p:spPr bwMode="auto">
              <a:xfrm>
                <a:off x="2370" y="1820"/>
                <a:ext cx="64"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3" name="Rectangle 338"/>
              <p:cNvSpPr>
                <a:spLocks noChangeArrowheads="1"/>
              </p:cNvSpPr>
              <p:nvPr/>
            </p:nvSpPr>
            <p:spPr bwMode="auto">
              <a:xfrm>
                <a:off x="2489" y="1820"/>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4" name="Rectangle 339"/>
              <p:cNvSpPr>
                <a:spLocks noChangeArrowheads="1"/>
              </p:cNvSpPr>
              <p:nvPr/>
            </p:nvSpPr>
            <p:spPr bwMode="auto">
              <a:xfrm>
                <a:off x="2133" y="2023"/>
                <a:ext cx="64"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 name="Rectangle 340"/>
              <p:cNvSpPr>
                <a:spLocks noChangeArrowheads="1"/>
              </p:cNvSpPr>
              <p:nvPr/>
            </p:nvSpPr>
            <p:spPr bwMode="auto">
              <a:xfrm>
                <a:off x="2254" y="2023"/>
                <a:ext cx="63"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 name="Rectangle 341"/>
              <p:cNvSpPr>
                <a:spLocks noChangeArrowheads="1"/>
              </p:cNvSpPr>
              <p:nvPr/>
            </p:nvSpPr>
            <p:spPr bwMode="auto">
              <a:xfrm>
                <a:off x="2370" y="2023"/>
                <a:ext cx="64"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7" name="Rectangle 342"/>
              <p:cNvSpPr>
                <a:spLocks noChangeArrowheads="1"/>
              </p:cNvSpPr>
              <p:nvPr/>
            </p:nvSpPr>
            <p:spPr bwMode="auto">
              <a:xfrm>
                <a:off x="2489" y="2023"/>
                <a:ext cx="63"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8" name="Rectangle 343"/>
              <p:cNvSpPr>
                <a:spLocks noChangeArrowheads="1"/>
              </p:cNvSpPr>
              <p:nvPr/>
            </p:nvSpPr>
            <p:spPr bwMode="auto">
              <a:xfrm>
                <a:off x="2133" y="2229"/>
                <a:ext cx="64"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9" name="Rectangle 344"/>
              <p:cNvSpPr>
                <a:spLocks noChangeArrowheads="1"/>
              </p:cNvSpPr>
              <p:nvPr/>
            </p:nvSpPr>
            <p:spPr bwMode="auto">
              <a:xfrm>
                <a:off x="2254" y="2229"/>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0" name="Rectangle 345"/>
              <p:cNvSpPr>
                <a:spLocks noChangeArrowheads="1"/>
              </p:cNvSpPr>
              <p:nvPr/>
            </p:nvSpPr>
            <p:spPr bwMode="auto">
              <a:xfrm>
                <a:off x="2370" y="2229"/>
                <a:ext cx="64"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1" name="Rectangle 346"/>
              <p:cNvSpPr>
                <a:spLocks noChangeArrowheads="1"/>
              </p:cNvSpPr>
              <p:nvPr/>
            </p:nvSpPr>
            <p:spPr bwMode="auto">
              <a:xfrm>
                <a:off x="2489" y="2229"/>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2" name="Rectangle 347"/>
              <p:cNvSpPr>
                <a:spLocks noChangeArrowheads="1"/>
              </p:cNvSpPr>
              <p:nvPr/>
            </p:nvSpPr>
            <p:spPr bwMode="auto">
              <a:xfrm>
                <a:off x="2133" y="2433"/>
                <a:ext cx="64"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3" name="Rectangle 348"/>
              <p:cNvSpPr>
                <a:spLocks noChangeArrowheads="1"/>
              </p:cNvSpPr>
              <p:nvPr/>
            </p:nvSpPr>
            <p:spPr bwMode="auto">
              <a:xfrm>
                <a:off x="2254" y="2433"/>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4" name="Rectangle 349"/>
              <p:cNvSpPr>
                <a:spLocks noChangeArrowheads="1"/>
              </p:cNvSpPr>
              <p:nvPr/>
            </p:nvSpPr>
            <p:spPr bwMode="auto">
              <a:xfrm>
                <a:off x="2370" y="2433"/>
                <a:ext cx="64"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 name="Rectangle 350"/>
              <p:cNvSpPr>
                <a:spLocks noChangeArrowheads="1"/>
              </p:cNvSpPr>
              <p:nvPr/>
            </p:nvSpPr>
            <p:spPr bwMode="auto">
              <a:xfrm>
                <a:off x="2489" y="2433"/>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 name="Rectangle 351"/>
              <p:cNvSpPr>
                <a:spLocks noChangeArrowheads="1"/>
              </p:cNvSpPr>
              <p:nvPr/>
            </p:nvSpPr>
            <p:spPr bwMode="auto">
              <a:xfrm>
                <a:off x="2133" y="2638"/>
                <a:ext cx="64"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7" name="Rectangle 352"/>
              <p:cNvSpPr>
                <a:spLocks noChangeArrowheads="1"/>
              </p:cNvSpPr>
              <p:nvPr/>
            </p:nvSpPr>
            <p:spPr bwMode="auto">
              <a:xfrm>
                <a:off x="2254" y="2638"/>
                <a:ext cx="63"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8" name="Rectangle 353"/>
              <p:cNvSpPr>
                <a:spLocks noChangeArrowheads="1"/>
              </p:cNvSpPr>
              <p:nvPr/>
            </p:nvSpPr>
            <p:spPr bwMode="auto">
              <a:xfrm>
                <a:off x="2370" y="2638"/>
                <a:ext cx="64"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9" name="Rectangle 354"/>
              <p:cNvSpPr>
                <a:spLocks noChangeArrowheads="1"/>
              </p:cNvSpPr>
              <p:nvPr/>
            </p:nvSpPr>
            <p:spPr bwMode="auto">
              <a:xfrm>
                <a:off x="2489" y="2638"/>
                <a:ext cx="63"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0" name="Rectangle 355"/>
              <p:cNvSpPr>
                <a:spLocks noChangeArrowheads="1"/>
              </p:cNvSpPr>
              <p:nvPr/>
            </p:nvSpPr>
            <p:spPr bwMode="auto">
              <a:xfrm>
                <a:off x="510" y="1231"/>
                <a:ext cx="85" cy="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1" name="Rectangle 356"/>
              <p:cNvSpPr>
                <a:spLocks noChangeArrowheads="1"/>
              </p:cNvSpPr>
              <p:nvPr/>
            </p:nvSpPr>
            <p:spPr bwMode="auto">
              <a:xfrm>
                <a:off x="642" y="1231"/>
                <a:ext cx="85" cy="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2" name="Rectangle 357"/>
              <p:cNvSpPr>
                <a:spLocks noChangeArrowheads="1"/>
              </p:cNvSpPr>
              <p:nvPr/>
            </p:nvSpPr>
            <p:spPr bwMode="auto">
              <a:xfrm>
                <a:off x="774" y="1231"/>
                <a:ext cx="85" cy="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3" name="Rectangle 358"/>
              <p:cNvSpPr>
                <a:spLocks noChangeArrowheads="1"/>
              </p:cNvSpPr>
              <p:nvPr/>
            </p:nvSpPr>
            <p:spPr bwMode="auto">
              <a:xfrm>
                <a:off x="907" y="1231"/>
                <a:ext cx="85" cy="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4" name="Rectangle 359"/>
              <p:cNvSpPr>
                <a:spLocks noChangeArrowheads="1"/>
              </p:cNvSpPr>
              <p:nvPr/>
            </p:nvSpPr>
            <p:spPr bwMode="auto">
              <a:xfrm>
                <a:off x="510" y="1488"/>
                <a:ext cx="85" cy="1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Rectangle 360"/>
              <p:cNvSpPr>
                <a:spLocks noChangeArrowheads="1"/>
              </p:cNvSpPr>
              <p:nvPr/>
            </p:nvSpPr>
            <p:spPr bwMode="auto">
              <a:xfrm>
                <a:off x="642" y="1488"/>
                <a:ext cx="85" cy="1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Rectangle 361"/>
              <p:cNvSpPr>
                <a:spLocks noChangeArrowheads="1"/>
              </p:cNvSpPr>
              <p:nvPr/>
            </p:nvSpPr>
            <p:spPr bwMode="auto">
              <a:xfrm>
                <a:off x="774" y="1488"/>
                <a:ext cx="85" cy="1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Rectangle 362"/>
              <p:cNvSpPr>
                <a:spLocks noChangeArrowheads="1"/>
              </p:cNvSpPr>
              <p:nvPr/>
            </p:nvSpPr>
            <p:spPr bwMode="auto">
              <a:xfrm>
                <a:off x="907" y="1488"/>
                <a:ext cx="85" cy="1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Rectangle 363"/>
              <p:cNvSpPr>
                <a:spLocks noChangeArrowheads="1"/>
              </p:cNvSpPr>
              <p:nvPr/>
            </p:nvSpPr>
            <p:spPr bwMode="auto">
              <a:xfrm>
                <a:off x="510" y="1743"/>
                <a:ext cx="85" cy="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Rectangle 364"/>
              <p:cNvSpPr>
                <a:spLocks noChangeArrowheads="1"/>
              </p:cNvSpPr>
              <p:nvPr/>
            </p:nvSpPr>
            <p:spPr bwMode="auto">
              <a:xfrm>
                <a:off x="642" y="1743"/>
                <a:ext cx="85" cy="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0" name="Rectangle 365"/>
              <p:cNvSpPr>
                <a:spLocks noChangeArrowheads="1"/>
              </p:cNvSpPr>
              <p:nvPr/>
            </p:nvSpPr>
            <p:spPr bwMode="auto">
              <a:xfrm>
                <a:off x="774" y="1743"/>
                <a:ext cx="85" cy="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1" name="Rectangle 366"/>
              <p:cNvSpPr>
                <a:spLocks noChangeArrowheads="1"/>
              </p:cNvSpPr>
              <p:nvPr/>
            </p:nvSpPr>
            <p:spPr bwMode="auto">
              <a:xfrm>
                <a:off x="907" y="1743"/>
                <a:ext cx="85" cy="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2" name="Rectangle 367"/>
              <p:cNvSpPr>
                <a:spLocks noChangeArrowheads="1"/>
              </p:cNvSpPr>
              <p:nvPr/>
            </p:nvSpPr>
            <p:spPr bwMode="auto">
              <a:xfrm>
                <a:off x="510" y="2000"/>
                <a:ext cx="85" cy="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Rectangle 368"/>
              <p:cNvSpPr>
                <a:spLocks noChangeArrowheads="1"/>
              </p:cNvSpPr>
              <p:nvPr/>
            </p:nvSpPr>
            <p:spPr bwMode="auto">
              <a:xfrm>
                <a:off x="642" y="2000"/>
                <a:ext cx="85" cy="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Rectangle 369"/>
              <p:cNvSpPr>
                <a:spLocks noChangeArrowheads="1"/>
              </p:cNvSpPr>
              <p:nvPr/>
            </p:nvSpPr>
            <p:spPr bwMode="auto">
              <a:xfrm>
                <a:off x="774" y="2000"/>
                <a:ext cx="85" cy="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Rectangle 370"/>
              <p:cNvSpPr>
                <a:spLocks noChangeArrowheads="1"/>
              </p:cNvSpPr>
              <p:nvPr/>
            </p:nvSpPr>
            <p:spPr bwMode="auto">
              <a:xfrm>
                <a:off x="907" y="2000"/>
                <a:ext cx="85" cy="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6" name="Freeform 371"/>
              <p:cNvSpPr>
                <a:spLocks/>
              </p:cNvSpPr>
              <p:nvPr/>
            </p:nvSpPr>
            <p:spPr bwMode="auto">
              <a:xfrm>
                <a:off x="336" y="1897"/>
                <a:ext cx="636" cy="1206"/>
              </a:xfrm>
              <a:custGeom>
                <a:avLst/>
                <a:gdLst>
                  <a:gd name="T0" fmla="*/ 636 w 636"/>
                  <a:gd name="T1" fmla="*/ 1206 h 1206"/>
                  <a:gd name="T2" fmla="*/ 0 w 636"/>
                  <a:gd name="T3" fmla="*/ 1206 h 1206"/>
                  <a:gd name="T4" fmla="*/ 0 w 636"/>
                  <a:gd name="T5" fmla="*/ 429 h 1206"/>
                  <a:gd name="T6" fmla="*/ 318 w 636"/>
                  <a:gd name="T7" fmla="*/ 0 h 1206"/>
                  <a:gd name="T8" fmla="*/ 636 w 636"/>
                  <a:gd name="T9" fmla="*/ 429 h 1206"/>
                  <a:gd name="T10" fmla="*/ 636 w 636"/>
                  <a:gd name="T11" fmla="*/ 1206 h 1206"/>
                </a:gdLst>
                <a:ahLst/>
                <a:cxnLst>
                  <a:cxn ang="0">
                    <a:pos x="T0" y="T1"/>
                  </a:cxn>
                  <a:cxn ang="0">
                    <a:pos x="T2" y="T3"/>
                  </a:cxn>
                  <a:cxn ang="0">
                    <a:pos x="T4" y="T5"/>
                  </a:cxn>
                  <a:cxn ang="0">
                    <a:pos x="T6" y="T7"/>
                  </a:cxn>
                  <a:cxn ang="0">
                    <a:pos x="T8" y="T9"/>
                  </a:cxn>
                  <a:cxn ang="0">
                    <a:pos x="T10" y="T11"/>
                  </a:cxn>
                </a:cxnLst>
                <a:rect l="0" t="0" r="r" b="b"/>
                <a:pathLst>
                  <a:path w="636" h="1206">
                    <a:moveTo>
                      <a:pt x="636" y="1206"/>
                    </a:moveTo>
                    <a:lnTo>
                      <a:pt x="0" y="1206"/>
                    </a:lnTo>
                    <a:lnTo>
                      <a:pt x="0" y="429"/>
                    </a:lnTo>
                    <a:lnTo>
                      <a:pt x="318" y="0"/>
                    </a:lnTo>
                    <a:lnTo>
                      <a:pt x="636" y="429"/>
                    </a:lnTo>
                    <a:lnTo>
                      <a:pt x="636" y="1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7" name="Freeform 372"/>
              <p:cNvSpPr>
                <a:spLocks/>
              </p:cNvSpPr>
              <p:nvPr/>
            </p:nvSpPr>
            <p:spPr bwMode="auto">
              <a:xfrm>
                <a:off x="972" y="1604"/>
                <a:ext cx="636" cy="1499"/>
              </a:xfrm>
              <a:custGeom>
                <a:avLst/>
                <a:gdLst>
                  <a:gd name="T0" fmla="*/ 636 w 636"/>
                  <a:gd name="T1" fmla="*/ 1499 h 1499"/>
                  <a:gd name="T2" fmla="*/ 0 w 636"/>
                  <a:gd name="T3" fmla="*/ 1499 h 1499"/>
                  <a:gd name="T4" fmla="*/ 0 w 636"/>
                  <a:gd name="T5" fmla="*/ 234 h 1499"/>
                  <a:gd name="T6" fmla="*/ 130 w 636"/>
                  <a:gd name="T7" fmla="*/ 0 h 1499"/>
                  <a:gd name="T8" fmla="*/ 502 w 636"/>
                  <a:gd name="T9" fmla="*/ 0 h 1499"/>
                  <a:gd name="T10" fmla="*/ 636 w 636"/>
                  <a:gd name="T11" fmla="*/ 234 h 1499"/>
                  <a:gd name="T12" fmla="*/ 636 w 636"/>
                  <a:gd name="T13" fmla="*/ 1499 h 1499"/>
                </a:gdLst>
                <a:ahLst/>
                <a:cxnLst>
                  <a:cxn ang="0">
                    <a:pos x="T0" y="T1"/>
                  </a:cxn>
                  <a:cxn ang="0">
                    <a:pos x="T2" y="T3"/>
                  </a:cxn>
                  <a:cxn ang="0">
                    <a:pos x="T4" y="T5"/>
                  </a:cxn>
                  <a:cxn ang="0">
                    <a:pos x="T6" y="T7"/>
                  </a:cxn>
                  <a:cxn ang="0">
                    <a:pos x="T8" y="T9"/>
                  </a:cxn>
                  <a:cxn ang="0">
                    <a:pos x="T10" y="T11"/>
                  </a:cxn>
                  <a:cxn ang="0">
                    <a:pos x="T12" y="T13"/>
                  </a:cxn>
                </a:cxnLst>
                <a:rect l="0" t="0" r="r" b="b"/>
                <a:pathLst>
                  <a:path w="636" h="1499">
                    <a:moveTo>
                      <a:pt x="636" y="1499"/>
                    </a:moveTo>
                    <a:lnTo>
                      <a:pt x="0" y="1499"/>
                    </a:lnTo>
                    <a:lnTo>
                      <a:pt x="0" y="234"/>
                    </a:lnTo>
                    <a:lnTo>
                      <a:pt x="130" y="0"/>
                    </a:lnTo>
                    <a:lnTo>
                      <a:pt x="502" y="0"/>
                    </a:lnTo>
                    <a:lnTo>
                      <a:pt x="636" y="234"/>
                    </a:lnTo>
                    <a:lnTo>
                      <a:pt x="636" y="14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Rectangle 373"/>
              <p:cNvSpPr>
                <a:spLocks noChangeArrowheads="1"/>
              </p:cNvSpPr>
              <p:nvPr/>
            </p:nvSpPr>
            <p:spPr bwMode="auto">
              <a:xfrm>
                <a:off x="1608" y="1899"/>
                <a:ext cx="636" cy="12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9" name="Freeform 374"/>
              <p:cNvSpPr>
                <a:spLocks/>
              </p:cNvSpPr>
              <p:nvPr/>
            </p:nvSpPr>
            <p:spPr bwMode="auto">
              <a:xfrm>
                <a:off x="2244" y="1756"/>
                <a:ext cx="636" cy="1208"/>
              </a:xfrm>
              <a:custGeom>
                <a:avLst/>
                <a:gdLst>
                  <a:gd name="T0" fmla="*/ 636 w 636"/>
                  <a:gd name="T1" fmla="*/ 1208 h 1208"/>
                  <a:gd name="T2" fmla="*/ 0 w 636"/>
                  <a:gd name="T3" fmla="*/ 1208 h 1208"/>
                  <a:gd name="T4" fmla="*/ 0 w 636"/>
                  <a:gd name="T5" fmla="*/ 431 h 1208"/>
                  <a:gd name="T6" fmla="*/ 318 w 636"/>
                  <a:gd name="T7" fmla="*/ 0 h 1208"/>
                  <a:gd name="T8" fmla="*/ 636 w 636"/>
                  <a:gd name="T9" fmla="*/ 431 h 1208"/>
                  <a:gd name="T10" fmla="*/ 636 w 636"/>
                  <a:gd name="T11" fmla="*/ 1208 h 1208"/>
                </a:gdLst>
                <a:ahLst/>
                <a:cxnLst>
                  <a:cxn ang="0">
                    <a:pos x="T0" y="T1"/>
                  </a:cxn>
                  <a:cxn ang="0">
                    <a:pos x="T2" y="T3"/>
                  </a:cxn>
                  <a:cxn ang="0">
                    <a:pos x="T4" y="T5"/>
                  </a:cxn>
                  <a:cxn ang="0">
                    <a:pos x="T6" y="T7"/>
                  </a:cxn>
                  <a:cxn ang="0">
                    <a:pos x="T8" y="T9"/>
                  </a:cxn>
                  <a:cxn ang="0">
                    <a:pos x="T10" y="T11"/>
                  </a:cxn>
                </a:cxnLst>
                <a:rect l="0" t="0" r="r" b="b"/>
                <a:pathLst>
                  <a:path w="636" h="1208">
                    <a:moveTo>
                      <a:pt x="636" y="1208"/>
                    </a:moveTo>
                    <a:lnTo>
                      <a:pt x="0" y="1208"/>
                    </a:lnTo>
                    <a:lnTo>
                      <a:pt x="0" y="431"/>
                    </a:lnTo>
                    <a:lnTo>
                      <a:pt x="318" y="0"/>
                    </a:lnTo>
                    <a:lnTo>
                      <a:pt x="636" y="431"/>
                    </a:lnTo>
                    <a:lnTo>
                      <a:pt x="636" y="1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0" name="Freeform 375"/>
              <p:cNvSpPr>
                <a:spLocks/>
              </p:cNvSpPr>
              <p:nvPr/>
            </p:nvSpPr>
            <p:spPr bwMode="auto">
              <a:xfrm>
                <a:off x="2880" y="1751"/>
                <a:ext cx="636" cy="1352"/>
              </a:xfrm>
              <a:custGeom>
                <a:avLst/>
                <a:gdLst>
                  <a:gd name="T0" fmla="*/ 636 w 636"/>
                  <a:gd name="T1" fmla="*/ 1352 h 1352"/>
                  <a:gd name="T2" fmla="*/ 0 w 636"/>
                  <a:gd name="T3" fmla="*/ 1352 h 1352"/>
                  <a:gd name="T4" fmla="*/ 0 w 636"/>
                  <a:gd name="T5" fmla="*/ 431 h 1352"/>
                  <a:gd name="T6" fmla="*/ 318 w 636"/>
                  <a:gd name="T7" fmla="*/ 0 h 1352"/>
                  <a:gd name="T8" fmla="*/ 636 w 636"/>
                  <a:gd name="T9" fmla="*/ 431 h 1352"/>
                  <a:gd name="T10" fmla="*/ 636 w 636"/>
                  <a:gd name="T11" fmla="*/ 1352 h 1352"/>
                </a:gdLst>
                <a:ahLst/>
                <a:cxnLst>
                  <a:cxn ang="0">
                    <a:pos x="T0" y="T1"/>
                  </a:cxn>
                  <a:cxn ang="0">
                    <a:pos x="T2" y="T3"/>
                  </a:cxn>
                  <a:cxn ang="0">
                    <a:pos x="T4" y="T5"/>
                  </a:cxn>
                  <a:cxn ang="0">
                    <a:pos x="T6" y="T7"/>
                  </a:cxn>
                  <a:cxn ang="0">
                    <a:pos x="T8" y="T9"/>
                  </a:cxn>
                  <a:cxn ang="0">
                    <a:pos x="T10" y="T11"/>
                  </a:cxn>
                </a:cxnLst>
                <a:rect l="0" t="0" r="r" b="b"/>
                <a:pathLst>
                  <a:path w="636" h="1352">
                    <a:moveTo>
                      <a:pt x="636" y="1352"/>
                    </a:moveTo>
                    <a:lnTo>
                      <a:pt x="0" y="1352"/>
                    </a:lnTo>
                    <a:lnTo>
                      <a:pt x="0" y="431"/>
                    </a:lnTo>
                    <a:lnTo>
                      <a:pt x="318" y="0"/>
                    </a:lnTo>
                    <a:lnTo>
                      <a:pt x="636" y="431"/>
                    </a:lnTo>
                    <a:lnTo>
                      <a:pt x="636" y="1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1" name="Rectangle 376"/>
              <p:cNvSpPr>
                <a:spLocks noChangeArrowheads="1"/>
              </p:cNvSpPr>
              <p:nvPr/>
            </p:nvSpPr>
            <p:spPr bwMode="auto">
              <a:xfrm>
                <a:off x="3516" y="2112"/>
                <a:ext cx="636" cy="9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2" name="Freeform 377"/>
              <p:cNvSpPr>
                <a:spLocks/>
              </p:cNvSpPr>
              <p:nvPr/>
            </p:nvSpPr>
            <p:spPr bwMode="auto">
              <a:xfrm>
                <a:off x="4788" y="1776"/>
                <a:ext cx="636" cy="1206"/>
              </a:xfrm>
              <a:custGeom>
                <a:avLst/>
                <a:gdLst>
                  <a:gd name="T0" fmla="*/ 636 w 636"/>
                  <a:gd name="T1" fmla="*/ 1206 h 1206"/>
                  <a:gd name="T2" fmla="*/ 0 w 636"/>
                  <a:gd name="T3" fmla="*/ 1206 h 1206"/>
                  <a:gd name="T4" fmla="*/ 0 w 636"/>
                  <a:gd name="T5" fmla="*/ 429 h 1206"/>
                  <a:gd name="T6" fmla="*/ 318 w 636"/>
                  <a:gd name="T7" fmla="*/ 0 h 1206"/>
                  <a:gd name="T8" fmla="*/ 636 w 636"/>
                  <a:gd name="T9" fmla="*/ 429 h 1206"/>
                  <a:gd name="T10" fmla="*/ 636 w 636"/>
                  <a:gd name="T11" fmla="*/ 1206 h 1206"/>
                </a:gdLst>
                <a:ahLst/>
                <a:cxnLst>
                  <a:cxn ang="0">
                    <a:pos x="T0" y="T1"/>
                  </a:cxn>
                  <a:cxn ang="0">
                    <a:pos x="T2" y="T3"/>
                  </a:cxn>
                  <a:cxn ang="0">
                    <a:pos x="T4" y="T5"/>
                  </a:cxn>
                  <a:cxn ang="0">
                    <a:pos x="T6" y="T7"/>
                  </a:cxn>
                  <a:cxn ang="0">
                    <a:pos x="T8" y="T9"/>
                  </a:cxn>
                  <a:cxn ang="0">
                    <a:pos x="T10" y="T11"/>
                  </a:cxn>
                </a:cxnLst>
                <a:rect l="0" t="0" r="r" b="b"/>
                <a:pathLst>
                  <a:path w="636" h="1206">
                    <a:moveTo>
                      <a:pt x="636" y="1206"/>
                    </a:moveTo>
                    <a:lnTo>
                      <a:pt x="0" y="1206"/>
                    </a:lnTo>
                    <a:lnTo>
                      <a:pt x="0" y="429"/>
                    </a:lnTo>
                    <a:lnTo>
                      <a:pt x="318" y="0"/>
                    </a:lnTo>
                    <a:lnTo>
                      <a:pt x="636" y="429"/>
                    </a:lnTo>
                    <a:lnTo>
                      <a:pt x="636" y="1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3" name="Freeform 378"/>
              <p:cNvSpPr>
                <a:spLocks/>
              </p:cNvSpPr>
              <p:nvPr/>
            </p:nvSpPr>
            <p:spPr bwMode="auto">
              <a:xfrm>
                <a:off x="4152" y="2041"/>
                <a:ext cx="636" cy="1105"/>
              </a:xfrm>
              <a:custGeom>
                <a:avLst/>
                <a:gdLst>
                  <a:gd name="T0" fmla="*/ 636 w 636"/>
                  <a:gd name="T1" fmla="*/ 1105 h 1105"/>
                  <a:gd name="T2" fmla="*/ 0 w 636"/>
                  <a:gd name="T3" fmla="*/ 1105 h 1105"/>
                  <a:gd name="T4" fmla="*/ 0 w 636"/>
                  <a:gd name="T5" fmla="*/ 172 h 1105"/>
                  <a:gd name="T6" fmla="*/ 130 w 636"/>
                  <a:gd name="T7" fmla="*/ 0 h 1105"/>
                  <a:gd name="T8" fmla="*/ 500 w 636"/>
                  <a:gd name="T9" fmla="*/ 0 h 1105"/>
                  <a:gd name="T10" fmla="*/ 636 w 636"/>
                  <a:gd name="T11" fmla="*/ 172 h 1105"/>
                  <a:gd name="T12" fmla="*/ 636 w 636"/>
                  <a:gd name="T13" fmla="*/ 1105 h 1105"/>
                </a:gdLst>
                <a:ahLst/>
                <a:cxnLst>
                  <a:cxn ang="0">
                    <a:pos x="T0" y="T1"/>
                  </a:cxn>
                  <a:cxn ang="0">
                    <a:pos x="T2" y="T3"/>
                  </a:cxn>
                  <a:cxn ang="0">
                    <a:pos x="T4" y="T5"/>
                  </a:cxn>
                  <a:cxn ang="0">
                    <a:pos x="T6" y="T7"/>
                  </a:cxn>
                  <a:cxn ang="0">
                    <a:pos x="T8" y="T9"/>
                  </a:cxn>
                  <a:cxn ang="0">
                    <a:pos x="T10" y="T11"/>
                  </a:cxn>
                  <a:cxn ang="0">
                    <a:pos x="T12" y="T13"/>
                  </a:cxn>
                </a:cxnLst>
                <a:rect l="0" t="0" r="r" b="b"/>
                <a:pathLst>
                  <a:path w="636" h="1105">
                    <a:moveTo>
                      <a:pt x="636" y="1105"/>
                    </a:moveTo>
                    <a:lnTo>
                      <a:pt x="0" y="1105"/>
                    </a:lnTo>
                    <a:lnTo>
                      <a:pt x="0" y="172"/>
                    </a:lnTo>
                    <a:lnTo>
                      <a:pt x="130" y="0"/>
                    </a:lnTo>
                    <a:lnTo>
                      <a:pt x="500" y="0"/>
                    </a:lnTo>
                    <a:lnTo>
                      <a:pt x="636" y="172"/>
                    </a:lnTo>
                    <a:lnTo>
                      <a:pt x="636" y="1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4" name="Rectangle 379"/>
              <p:cNvSpPr>
                <a:spLocks noChangeArrowheads="1"/>
              </p:cNvSpPr>
              <p:nvPr/>
            </p:nvSpPr>
            <p:spPr bwMode="auto">
              <a:xfrm>
                <a:off x="0" y="2961"/>
                <a:ext cx="5760" cy="2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5" name="Rectangle 380"/>
              <p:cNvSpPr>
                <a:spLocks noChangeArrowheads="1"/>
              </p:cNvSpPr>
              <p:nvPr/>
            </p:nvSpPr>
            <p:spPr bwMode="auto">
              <a:xfrm>
                <a:off x="3573" y="1984"/>
                <a:ext cx="486" cy="2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6" name="Rectangle 381"/>
              <p:cNvSpPr>
                <a:spLocks noChangeArrowheads="1"/>
              </p:cNvSpPr>
              <p:nvPr/>
            </p:nvSpPr>
            <p:spPr bwMode="auto">
              <a:xfrm>
                <a:off x="3633" y="1873"/>
                <a:ext cx="371" cy="1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7" name="Rectangle 382"/>
              <p:cNvSpPr>
                <a:spLocks noChangeArrowheads="1"/>
              </p:cNvSpPr>
              <p:nvPr/>
            </p:nvSpPr>
            <p:spPr bwMode="auto">
              <a:xfrm>
                <a:off x="1116" y="1843"/>
                <a:ext cx="85"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8" name="Rectangle 383"/>
              <p:cNvSpPr>
                <a:spLocks noChangeArrowheads="1"/>
              </p:cNvSpPr>
              <p:nvPr/>
            </p:nvSpPr>
            <p:spPr bwMode="auto">
              <a:xfrm>
                <a:off x="1248" y="1843"/>
                <a:ext cx="85"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9" name="Rectangle 384"/>
              <p:cNvSpPr>
                <a:spLocks noChangeArrowheads="1"/>
              </p:cNvSpPr>
              <p:nvPr/>
            </p:nvSpPr>
            <p:spPr bwMode="auto">
              <a:xfrm>
                <a:off x="1381" y="1843"/>
                <a:ext cx="85"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0" name="Rectangle 385"/>
              <p:cNvSpPr>
                <a:spLocks noChangeArrowheads="1"/>
              </p:cNvSpPr>
              <p:nvPr/>
            </p:nvSpPr>
            <p:spPr bwMode="auto">
              <a:xfrm>
                <a:off x="1116" y="2079"/>
                <a:ext cx="85"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1" name="Rectangle 386"/>
              <p:cNvSpPr>
                <a:spLocks noChangeArrowheads="1"/>
              </p:cNvSpPr>
              <p:nvPr/>
            </p:nvSpPr>
            <p:spPr bwMode="auto">
              <a:xfrm>
                <a:off x="1248" y="2079"/>
                <a:ext cx="85"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2" name="Rectangle 387"/>
              <p:cNvSpPr>
                <a:spLocks noChangeArrowheads="1"/>
              </p:cNvSpPr>
              <p:nvPr/>
            </p:nvSpPr>
            <p:spPr bwMode="auto">
              <a:xfrm>
                <a:off x="1381" y="2079"/>
                <a:ext cx="85"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3" name="Rectangle 388"/>
              <p:cNvSpPr>
                <a:spLocks noChangeArrowheads="1"/>
              </p:cNvSpPr>
              <p:nvPr/>
            </p:nvSpPr>
            <p:spPr bwMode="auto">
              <a:xfrm>
                <a:off x="1116" y="2314"/>
                <a:ext cx="85"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4" name="Rectangle 389"/>
              <p:cNvSpPr>
                <a:spLocks noChangeArrowheads="1"/>
              </p:cNvSpPr>
              <p:nvPr/>
            </p:nvSpPr>
            <p:spPr bwMode="auto">
              <a:xfrm>
                <a:off x="1248" y="2314"/>
                <a:ext cx="85"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5" name="Rectangle 390"/>
              <p:cNvSpPr>
                <a:spLocks noChangeArrowheads="1"/>
              </p:cNvSpPr>
              <p:nvPr/>
            </p:nvSpPr>
            <p:spPr bwMode="auto">
              <a:xfrm>
                <a:off x="1381" y="2314"/>
                <a:ext cx="85"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9" name="Rectangle 392"/>
            <p:cNvSpPr>
              <a:spLocks noChangeArrowheads="1"/>
            </p:cNvSpPr>
            <p:nvPr/>
          </p:nvSpPr>
          <p:spPr bwMode="auto">
            <a:xfrm>
              <a:off x="2967" y="2609"/>
              <a:ext cx="462" cy="2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393"/>
            <p:cNvSpPr>
              <a:spLocks/>
            </p:cNvSpPr>
            <p:nvPr/>
          </p:nvSpPr>
          <p:spPr bwMode="auto">
            <a:xfrm>
              <a:off x="2912" y="2484"/>
              <a:ext cx="572" cy="166"/>
            </a:xfrm>
            <a:custGeom>
              <a:avLst/>
              <a:gdLst>
                <a:gd name="T0" fmla="*/ 289 w 290"/>
                <a:gd name="T1" fmla="*/ 70 h 84"/>
                <a:gd name="T2" fmla="*/ 272 w 290"/>
                <a:gd name="T3" fmla="*/ 0 h 84"/>
                <a:gd name="T4" fmla="*/ 177 w 290"/>
                <a:gd name="T5" fmla="*/ 0 h 84"/>
                <a:gd name="T6" fmla="*/ 117 w 290"/>
                <a:gd name="T7" fmla="*/ 0 h 84"/>
                <a:gd name="T8" fmla="*/ 18 w 290"/>
                <a:gd name="T9" fmla="*/ 0 h 84"/>
                <a:gd name="T10" fmla="*/ 1 w 290"/>
                <a:gd name="T11" fmla="*/ 70 h 84"/>
                <a:gd name="T12" fmla="*/ 0 w 290"/>
                <a:gd name="T13" fmla="*/ 73 h 84"/>
                <a:gd name="T14" fmla="*/ 11 w 290"/>
                <a:gd name="T15" fmla="*/ 84 h 84"/>
                <a:gd name="T16" fmla="*/ 22 w 290"/>
                <a:gd name="T17" fmla="*/ 73 h 84"/>
                <a:gd name="T18" fmla="*/ 34 w 290"/>
                <a:gd name="T19" fmla="*/ 84 h 84"/>
                <a:gd name="T20" fmla="*/ 45 w 290"/>
                <a:gd name="T21" fmla="*/ 73 h 84"/>
                <a:gd name="T22" fmla="*/ 56 w 290"/>
                <a:gd name="T23" fmla="*/ 84 h 84"/>
                <a:gd name="T24" fmla="*/ 67 w 290"/>
                <a:gd name="T25" fmla="*/ 73 h 84"/>
                <a:gd name="T26" fmla="*/ 78 w 290"/>
                <a:gd name="T27" fmla="*/ 84 h 84"/>
                <a:gd name="T28" fmla="*/ 89 w 290"/>
                <a:gd name="T29" fmla="*/ 73 h 84"/>
                <a:gd name="T30" fmla="*/ 100 w 290"/>
                <a:gd name="T31" fmla="*/ 84 h 84"/>
                <a:gd name="T32" fmla="*/ 112 w 290"/>
                <a:gd name="T33" fmla="*/ 73 h 84"/>
                <a:gd name="T34" fmla="*/ 123 w 290"/>
                <a:gd name="T35" fmla="*/ 84 h 84"/>
                <a:gd name="T36" fmla="*/ 134 w 290"/>
                <a:gd name="T37" fmla="*/ 73 h 84"/>
                <a:gd name="T38" fmla="*/ 145 w 290"/>
                <a:gd name="T39" fmla="*/ 84 h 84"/>
                <a:gd name="T40" fmla="*/ 156 w 290"/>
                <a:gd name="T41" fmla="*/ 73 h 84"/>
                <a:gd name="T42" fmla="*/ 167 w 290"/>
                <a:gd name="T43" fmla="*/ 84 h 84"/>
                <a:gd name="T44" fmla="*/ 178 w 290"/>
                <a:gd name="T45" fmla="*/ 73 h 84"/>
                <a:gd name="T46" fmla="*/ 190 w 290"/>
                <a:gd name="T47" fmla="*/ 84 h 84"/>
                <a:gd name="T48" fmla="*/ 201 w 290"/>
                <a:gd name="T49" fmla="*/ 73 h 84"/>
                <a:gd name="T50" fmla="*/ 212 w 290"/>
                <a:gd name="T51" fmla="*/ 84 h 84"/>
                <a:gd name="T52" fmla="*/ 223 w 290"/>
                <a:gd name="T53" fmla="*/ 73 h 84"/>
                <a:gd name="T54" fmla="*/ 234 w 290"/>
                <a:gd name="T55" fmla="*/ 84 h 84"/>
                <a:gd name="T56" fmla="*/ 245 w 290"/>
                <a:gd name="T57" fmla="*/ 73 h 84"/>
                <a:gd name="T58" fmla="*/ 256 w 290"/>
                <a:gd name="T59" fmla="*/ 84 h 84"/>
                <a:gd name="T60" fmla="*/ 267 w 290"/>
                <a:gd name="T61" fmla="*/ 73 h 84"/>
                <a:gd name="T62" fmla="*/ 279 w 290"/>
                <a:gd name="T63" fmla="*/ 84 h 84"/>
                <a:gd name="T64" fmla="*/ 290 w 290"/>
                <a:gd name="T65" fmla="*/ 73 h 84"/>
                <a:gd name="T66" fmla="*/ 289 w 290"/>
                <a:gd name="T67" fmla="*/ 7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84">
                  <a:moveTo>
                    <a:pt x="289" y="70"/>
                  </a:moveTo>
                  <a:cubicBezTo>
                    <a:pt x="272" y="0"/>
                    <a:pt x="272" y="0"/>
                    <a:pt x="272" y="0"/>
                  </a:cubicBezTo>
                  <a:cubicBezTo>
                    <a:pt x="177" y="0"/>
                    <a:pt x="177" y="0"/>
                    <a:pt x="177" y="0"/>
                  </a:cubicBezTo>
                  <a:cubicBezTo>
                    <a:pt x="117" y="0"/>
                    <a:pt x="117" y="0"/>
                    <a:pt x="117" y="0"/>
                  </a:cubicBezTo>
                  <a:cubicBezTo>
                    <a:pt x="18" y="0"/>
                    <a:pt x="18" y="0"/>
                    <a:pt x="18" y="0"/>
                  </a:cubicBezTo>
                  <a:cubicBezTo>
                    <a:pt x="1" y="70"/>
                    <a:pt x="1" y="70"/>
                    <a:pt x="1" y="70"/>
                  </a:cubicBezTo>
                  <a:cubicBezTo>
                    <a:pt x="0" y="71"/>
                    <a:pt x="0" y="72"/>
                    <a:pt x="0" y="73"/>
                  </a:cubicBezTo>
                  <a:cubicBezTo>
                    <a:pt x="0" y="79"/>
                    <a:pt x="5" y="84"/>
                    <a:pt x="11" y="84"/>
                  </a:cubicBezTo>
                  <a:cubicBezTo>
                    <a:pt x="17" y="84"/>
                    <a:pt x="22" y="79"/>
                    <a:pt x="22" y="73"/>
                  </a:cubicBezTo>
                  <a:cubicBezTo>
                    <a:pt x="22" y="79"/>
                    <a:pt x="27" y="84"/>
                    <a:pt x="34" y="84"/>
                  </a:cubicBezTo>
                  <a:cubicBezTo>
                    <a:pt x="40" y="84"/>
                    <a:pt x="45" y="79"/>
                    <a:pt x="45" y="73"/>
                  </a:cubicBezTo>
                  <a:cubicBezTo>
                    <a:pt x="45" y="79"/>
                    <a:pt x="50" y="84"/>
                    <a:pt x="56" y="84"/>
                  </a:cubicBezTo>
                  <a:cubicBezTo>
                    <a:pt x="62" y="84"/>
                    <a:pt x="67" y="79"/>
                    <a:pt x="67" y="73"/>
                  </a:cubicBezTo>
                  <a:cubicBezTo>
                    <a:pt x="67" y="79"/>
                    <a:pt x="72" y="84"/>
                    <a:pt x="78" y="84"/>
                  </a:cubicBezTo>
                  <a:cubicBezTo>
                    <a:pt x="84" y="84"/>
                    <a:pt x="89" y="79"/>
                    <a:pt x="89" y="73"/>
                  </a:cubicBezTo>
                  <a:cubicBezTo>
                    <a:pt x="89" y="79"/>
                    <a:pt x="94" y="84"/>
                    <a:pt x="100" y="84"/>
                  </a:cubicBezTo>
                  <a:cubicBezTo>
                    <a:pt x="107" y="84"/>
                    <a:pt x="112" y="79"/>
                    <a:pt x="112" y="73"/>
                  </a:cubicBezTo>
                  <a:cubicBezTo>
                    <a:pt x="112" y="79"/>
                    <a:pt x="117" y="84"/>
                    <a:pt x="123" y="84"/>
                  </a:cubicBezTo>
                  <a:cubicBezTo>
                    <a:pt x="129" y="84"/>
                    <a:pt x="134" y="79"/>
                    <a:pt x="134" y="73"/>
                  </a:cubicBezTo>
                  <a:cubicBezTo>
                    <a:pt x="134" y="79"/>
                    <a:pt x="139" y="84"/>
                    <a:pt x="145" y="84"/>
                  </a:cubicBezTo>
                  <a:cubicBezTo>
                    <a:pt x="151" y="84"/>
                    <a:pt x="156" y="79"/>
                    <a:pt x="156" y="73"/>
                  </a:cubicBezTo>
                  <a:cubicBezTo>
                    <a:pt x="156" y="79"/>
                    <a:pt x="161" y="84"/>
                    <a:pt x="167" y="84"/>
                  </a:cubicBezTo>
                  <a:cubicBezTo>
                    <a:pt x="173" y="84"/>
                    <a:pt x="178" y="79"/>
                    <a:pt x="178" y="73"/>
                  </a:cubicBezTo>
                  <a:cubicBezTo>
                    <a:pt x="178" y="79"/>
                    <a:pt x="183" y="84"/>
                    <a:pt x="190" y="84"/>
                  </a:cubicBezTo>
                  <a:cubicBezTo>
                    <a:pt x="196" y="84"/>
                    <a:pt x="201" y="79"/>
                    <a:pt x="201" y="73"/>
                  </a:cubicBezTo>
                  <a:cubicBezTo>
                    <a:pt x="201" y="79"/>
                    <a:pt x="206" y="84"/>
                    <a:pt x="212" y="84"/>
                  </a:cubicBezTo>
                  <a:cubicBezTo>
                    <a:pt x="218" y="84"/>
                    <a:pt x="223" y="79"/>
                    <a:pt x="223" y="73"/>
                  </a:cubicBezTo>
                  <a:cubicBezTo>
                    <a:pt x="223" y="79"/>
                    <a:pt x="228" y="84"/>
                    <a:pt x="234" y="84"/>
                  </a:cubicBezTo>
                  <a:cubicBezTo>
                    <a:pt x="240" y="84"/>
                    <a:pt x="245" y="79"/>
                    <a:pt x="245" y="73"/>
                  </a:cubicBezTo>
                  <a:cubicBezTo>
                    <a:pt x="245" y="79"/>
                    <a:pt x="250" y="84"/>
                    <a:pt x="256" y="84"/>
                  </a:cubicBezTo>
                  <a:cubicBezTo>
                    <a:pt x="262" y="84"/>
                    <a:pt x="267" y="79"/>
                    <a:pt x="267" y="73"/>
                  </a:cubicBezTo>
                  <a:cubicBezTo>
                    <a:pt x="267" y="79"/>
                    <a:pt x="272" y="84"/>
                    <a:pt x="279" y="84"/>
                  </a:cubicBezTo>
                  <a:cubicBezTo>
                    <a:pt x="285" y="84"/>
                    <a:pt x="290" y="79"/>
                    <a:pt x="290" y="73"/>
                  </a:cubicBezTo>
                  <a:cubicBezTo>
                    <a:pt x="290" y="72"/>
                    <a:pt x="289" y="71"/>
                    <a:pt x="289"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Rectangle 394"/>
            <p:cNvSpPr>
              <a:spLocks noChangeArrowheads="1"/>
            </p:cNvSpPr>
            <p:nvPr/>
          </p:nvSpPr>
          <p:spPr bwMode="auto">
            <a:xfrm>
              <a:off x="2969" y="2219"/>
              <a:ext cx="75" cy="1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Rectangle 395"/>
            <p:cNvSpPr>
              <a:spLocks noChangeArrowheads="1"/>
            </p:cNvSpPr>
            <p:nvPr/>
          </p:nvSpPr>
          <p:spPr bwMode="auto">
            <a:xfrm>
              <a:off x="3087" y="2219"/>
              <a:ext cx="73" cy="1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Rectangle 396"/>
            <p:cNvSpPr>
              <a:spLocks noChangeArrowheads="1"/>
            </p:cNvSpPr>
            <p:nvPr/>
          </p:nvSpPr>
          <p:spPr bwMode="auto">
            <a:xfrm>
              <a:off x="3206" y="2219"/>
              <a:ext cx="73" cy="1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97"/>
            <p:cNvSpPr>
              <a:spLocks noChangeArrowheads="1"/>
            </p:cNvSpPr>
            <p:nvPr/>
          </p:nvSpPr>
          <p:spPr bwMode="auto">
            <a:xfrm>
              <a:off x="3324" y="2219"/>
              <a:ext cx="74" cy="1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398"/>
            <p:cNvSpPr>
              <a:spLocks/>
            </p:cNvSpPr>
            <p:nvPr/>
          </p:nvSpPr>
          <p:spPr bwMode="auto">
            <a:xfrm>
              <a:off x="2325" y="2241"/>
              <a:ext cx="93" cy="196"/>
            </a:xfrm>
            <a:custGeom>
              <a:avLst/>
              <a:gdLst>
                <a:gd name="T0" fmla="*/ 47 w 47"/>
                <a:gd name="T1" fmla="*/ 24 h 99"/>
                <a:gd name="T2" fmla="*/ 47 w 47"/>
                <a:gd name="T3" fmla="*/ 24 h 99"/>
                <a:gd name="T4" fmla="*/ 24 w 47"/>
                <a:gd name="T5" fmla="*/ 0 h 99"/>
                <a:gd name="T6" fmla="*/ 0 w 47"/>
                <a:gd name="T7" fmla="*/ 24 h 99"/>
                <a:gd name="T8" fmla="*/ 0 w 47"/>
                <a:gd name="T9" fmla="*/ 24 h 99"/>
                <a:gd name="T10" fmla="*/ 0 w 47"/>
                <a:gd name="T11" fmla="*/ 24 h 99"/>
                <a:gd name="T12" fmla="*/ 0 w 47"/>
                <a:gd name="T13" fmla="*/ 99 h 99"/>
                <a:gd name="T14" fmla="*/ 47 w 47"/>
                <a:gd name="T15" fmla="*/ 99 h 99"/>
                <a:gd name="T16" fmla="*/ 47 w 47"/>
                <a:gd name="T17"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9">
                  <a:moveTo>
                    <a:pt x="47" y="24"/>
                  </a:moveTo>
                  <a:cubicBezTo>
                    <a:pt x="47" y="24"/>
                    <a:pt x="47" y="24"/>
                    <a:pt x="47" y="24"/>
                  </a:cubicBezTo>
                  <a:cubicBezTo>
                    <a:pt x="47" y="11"/>
                    <a:pt x="37" y="0"/>
                    <a:pt x="24" y="0"/>
                  </a:cubicBezTo>
                  <a:cubicBezTo>
                    <a:pt x="11" y="0"/>
                    <a:pt x="0" y="11"/>
                    <a:pt x="0" y="24"/>
                  </a:cubicBezTo>
                  <a:cubicBezTo>
                    <a:pt x="0" y="24"/>
                    <a:pt x="0" y="24"/>
                    <a:pt x="0" y="24"/>
                  </a:cubicBezTo>
                  <a:cubicBezTo>
                    <a:pt x="0" y="24"/>
                    <a:pt x="0" y="24"/>
                    <a:pt x="0" y="24"/>
                  </a:cubicBezTo>
                  <a:cubicBezTo>
                    <a:pt x="0" y="99"/>
                    <a:pt x="0" y="99"/>
                    <a:pt x="0" y="99"/>
                  </a:cubicBezTo>
                  <a:cubicBezTo>
                    <a:pt x="47" y="99"/>
                    <a:pt x="47" y="99"/>
                    <a:pt x="47" y="99"/>
                  </a:cubicBezTo>
                  <a:cubicBezTo>
                    <a:pt x="47" y="24"/>
                    <a:pt x="47" y="24"/>
                    <a:pt x="4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399"/>
            <p:cNvSpPr>
              <a:spLocks/>
            </p:cNvSpPr>
            <p:nvPr/>
          </p:nvSpPr>
          <p:spPr bwMode="auto">
            <a:xfrm>
              <a:off x="2451" y="2241"/>
              <a:ext cx="95" cy="196"/>
            </a:xfrm>
            <a:custGeom>
              <a:avLst/>
              <a:gdLst>
                <a:gd name="T0" fmla="*/ 47 w 48"/>
                <a:gd name="T1" fmla="*/ 24 h 99"/>
                <a:gd name="T2" fmla="*/ 48 w 48"/>
                <a:gd name="T3" fmla="*/ 24 h 99"/>
                <a:gd name="T4" fmla="*/ 24 w 48"/>
                <a:gd name="T5" fmla="*/ 0 h 99"/>
                <a:gd name="T6" fmla="*/ 0 w 48"/>
                <a:gd name="T7" fmla="*/ 24 h 99"/>
                <a:gd name="T8" fmla="*/ 0 w 48"/>
                <a:gd name="T9" fmla="*/ 24 h 99"/>
                <a:gd name="T10" fmla="*/ 0 w 48"/>
                <a:gd name="T11" fmla="*/ 24 h 99"/>
                <a:gd name="T12" fmla="*/ 0 w 48"/>
                <a:gd name="T13" fmla="*/ 99 h 99"/>
                <a:gd name="T14" fmla="*/ 48 w 48"/>
                <a:gd name="T15" fmla="*/ 99 h 99"/>
                <a:gd name="T16" fmla="*/ 48 w 48"/>
                <a:gd name="T17" fmla="*/ 24 h 99"/>
                <a:gd name="T18" fmla="*/ 47 w 48"/>
                <a:gd name="T19"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99">
                  <a:moveTo>
                    <a:pt x="47" y="24"/>
                  </a:moveTo>
                  <a:cubicBezTo>
                    <a:pt x="47" y="24"/>
                    <a:pt x="48" y="24"/>
                    <a:pt x="48" y="24"/>
                  </a:cubicBezTo>
                  <a:cubicBezTo>
                    <a:pt x="48" y="11"/>
                    <a:pt x="37" y="0"/>
                    <a:pt x="24" y="0"/>
                  </a:cubicBezTo>
                  <a:cubicBezTo>
                    <a:pt x="11" y="0"/>
                    <a:pt x="0" y="11"/>
                    <a:pt x="0" y="24"/>
                  </a:cubicBezTo>
                  <a:cubicBezTo>
                    <a:pt x="0" y="24"/>
                    <a:pt x="0" y="24"/>
                    <a:pt x="0" y="24"/>
                  </a:cubicBezTo>
                  <a:cubicBezTo>
                    <a:pt x="0" y="24"/>
                    <a:pt x="0" y="24"/>
                    <a:pt x="0" y="24"/>
                  </a:cubicBezTo>
                  <a:cubicBezTo>
                    <a:pt x="0" y="99"/>
                    <a:pt x="0" y="99"/>
                    <a:pt x="0" y="99"/>
                  </a:cubicBezTo>
                  <a:cubicBezTo>
                    <a:pt x="48" y="99"/>
                    <a:pt x="48" y="99"/>
                    <a:pt x="48" y="99"/>
                  </a:cubicBezTo>
                  <a:cubicBezTo>
                    <a:pt x="48" y="24"/>
                    <a:pt x="48" y="24"/>
                    <a:pt x="48" y="24"/>
                  </a:cubicBezTo>
                  <a:lnTo>
                    <a:pt x="47"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400"/>
            <p:cNvSpPr>
              <a:spLocks/>
            </p:cNvSpPr>
            <p:nvPr/>
          </p:nvSpPr>
          <p:spPr bwMode="auto">
            <a:xfrm>
              <a:off x="2580" y="2241"/>
              <a:ext cx="93" cy="196"/>
            </a:xfrm>
            <a:custGeom>
              <a:avLst/>
              <a:gdLst>
                <a:gd name="T0" fmla="*/ 47 w 47"/>
                <a:gd name="T1" fmla="*/ 24 h 99"/>
                <a:gd name="T2" fmla="*/ 47 w 47"/>
                <a:gd name="T3" fmla="*/ 24 h 99"/>
                <a:gd name="T4" fmla="*/ 23 w 47"/>
                <a:gd name="T5" fmla="*/ 0 h 99"/>
                <a:gd name="T6" fmla="*/ 0 w 47"/>
                <a:gd name="T7" fmla="*/ 24 h 99"/>
                <a:gd name="T8" fmla="*/ 0 w 47"/>
                <a:gd name="T9" fmla="*/ 24 h 99"/>
                <a:gd name="T10" fmla="*/ 0 w 47"/>
                <a:gd name="T11" fmla="*/ 24 h 99"/>
                <a:gd name="T12" fmla="*/ 0 w 47"/>
                <a:gd name="T13" fmla="*/ 99 h 99"/>
                <a:gd name="T14" fmla="*/ 47 w 47"/>
                <a:gd name="T15" fmla="*/ 99 h 99"/>
                <a:gd name="T16" fmla="*/ 47 w 47"/>
                <a:gd name="T17"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9">
                  <a:moveTo>
                    <a:pt x="47" y="24"/>
                  </a:moveTo>
                  <a:cubicBezTo>
                    <a:pt x="47" y="24"/>
                    <a:pt x="47" y="24"/>
                    <a:pt x="47" y="24"/>
                  </a:cubicBezTo>
                  <a:cubicBezTo>
                    <a:pt x="47" y="11"/>
                    <a:pt x="36" y="0"/>
                    <a:pt x="23" y="0"/>
                  </a:cubicBezTo>
                  <a:cubicBezTo>
                    <a:pt x="10" y="0"/>
                    <a:pt x="0" y="11"/>
                    <a:pt x="0" y="24"/>
                  </a:cubicBezTo>
                  <a:cubicBezTo>
                    <a:pt x="0" y="24"/>
                    <a:pt x="0" y="24"/>
                    <a:pt x="0" y="24"/>
                  </a:cubicBezTo>
                  <a:cubicBezTo>
                    <a:pt x="0" y="24"/>
                    <a:pt x="0" y="24"/>
                    <a:pt x="0" y="24"/>
                  </a:cubicBezTo>
                  <a:cubicBezTo>
                    <a:pt x="0" y="99"/>
                    <a:pt x="0" y="99"/>
                    <a:pt x="0" y="99"/>
                  </a:cubicBezTo>
                  <a:cubicBezTo>
                    <a:pt x="47" y="99"/>
                    <a:pt x="47" y="99"/>
                    <a:pt x="47" y="99"/>
                  </a:cubicBezTo>
                  <a:cubicBezTo>
                    <a:pt x="47" y="24"/>
                    <a:pt x="47" y="24"/>
                    <a:pt x="4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401"/>
            <p:cNvSpPr>
              <a:spLocks/>
            </p:cNvSpPr>
            <p:nvPr/>
          </p:nvSpPr>
          <p:spPr bwMode="auto">
            <a:xfrm>
              <a:off x="2706" y="2241"/>
              <a:ext cx="93" cy="196"/>
            </a:xfrm>
            <a:custGeom>
              <a:avLst/>
              <a:gdLst>
                <a:gd name="T0" fmla="*/ 47 w 47"/>
                <a:gd name="T1" fmla="*/ 24 h 99"/>
                <a:gd name="T2" fmla="*/ 47 w 47"/>
                <a:gd name="T3" fmla="*/ 24 h 99"/>
                <a:gd name="T4" fmla="*/ 23 w 47"/>
                <a:gd name="T5" fmla="*/ 0 h 99"/>
                <a:gd name="T6" fmla="*/ 0 w 47"/>
                <a:gd name="T7" fmla="*/ 24 h 99"/>
                <a:gd name="T8" fmla="*/ 0 w 47"/>
                <a:gd name="T9" fmla="*/ 24 h 99"/>
                <a:gd name="T10" fmla="*/ 0 w 47"/>
                <a:gd name="T11" fmla="*/ 24 h 99"/>
                <a:gd name="T12" fmla="*/ 0 w 47"/>
                <a:gd name="T13" fmla="*/ 99 h 99"/>
                <a:gd name="T14" fmla="*/ 47 w 47"/>
                <a:gd name="T15" fmla="*/ 99 h 99"/>
                <a:gd name="T16" fmla="*/ 47 w 47"/>
                <a:gd name="T17"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9">
                  <a:moveTo>
                    <a:pt x="47" y="24"/>
                  </a:moveTo>
                  <a:cubicBezTo>
                    <a:pt x="47" y="24"/>
                    <a:pt x="47" y="24"/>
                    <a:pt x="47" y="24"/>
                  </a:cubicBezTo>
                  <a:cubicBezTo>
                    <a:pt x="47" y="11"/>
                    <a:pt x="36" y="0"/>
                    <a:pt x="23" y="0"/>
                  </a:cubicBezTo>
                  <a:cubicBezTo>
                    <a:pt x="10" y="0"/>
                    <a:pt x="0" y="11"/>
                    <a:pt x="0" y="24"/>
                  </a:cubicBezTo>
                  <a:cubicBezTo>
                    <a:pt x="0" y="24"/>
                    <a:pt x="0" y="24"/>
                    <a:pt x="0" y="24"/>
                  </a:cubicBezTo>
                  <a:cubicBezTo>
                    <a:pt x="0" y="24"/>
                    <a:pt x="0" y="24"/>
                    <a:pt x="0" y="24"/>
                  </a:cubicBezTo>
                  <a:cubicBezTo>
                    <a:pt x="0" y="99"/>
                    <a:pt x="0" y="99"/>
                    <a:pt x="0" y="99"/>
                  </a:cubicBezTo>
                  <a:cubicBezTo>
                    <a:pt x="47" y="99"/>
                    <a:pt x="47" y="99"/>
                    <a:pt x="47" y="99"/>
                  </a:cubicBezTo>
                  <a:cubicBezTo>
                    <a:pt x="47" y="24"/>
                    <a:pt x="47" y="24"/>
                    <a:pt x="4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402"/>
            <p:cNvSpPr>
              <a:spLocks/>
            </p:cNvSpPr>
            <p:nvPr/>
          </p:nvSpPr>
          <p:spPr bwMode="auto">
            <a:xfrm>
              <a:off x="2325" y="2482"/>
              <a:ext cx="93" cy="196"/>
            </a:xfrm>
            <a:custGeom>
              <a:avLst/>
              <a:gdLst>
                <a:gd name="T0" fmla="*/ 47 w 47"/>
                <a:gd name="T1" fmla="*/ 24 h 99"/>
                <a:gd name="T2" fmla="*/ 47 w 47"/>
                <a:gd name="T3" fmla="*/ 24 h 99"/>
                <a:gd name="T4" fmla="*/ 24 w 47"/>
                <a:gd name="T5" fmla="*/ 0 h 99"/>
                <a:gd name="T6" fmla="*/ 0 w 47"/>
                <a:gd name="T7" fmla="*/ 24 h 99"/>
                <a:gd name="T8" fmla="*/ 0 w 47"/>
                <a:gd name="T9" fmla="*/ 24 h 99"/>
                <a:gd name="T10" fmla="*/ 0 w 47"/>
                <a:gd name="T11" fmla="*/ 24 h 99"/>
                <a:gd name="T12" fmla="*/ 0 w 47"/>
                <a:gd name="T13" fmla="*/ 99 h 99"/>
                <a:gd name="T14" fmla="*/ 47 w 47"/>
                <a:gd name="T15" fmla="*/ 99 h 99"/>
                <a:gd name="T16" fmla="*/ 47 w 47"/>
                <a:gd name="T17"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9">
                  <a:moveTo>
                    <a:pt x="47" y="24"/>
                  </a:moveTo>
                  <a:cubicBezTo>
                    <a:pt x="47" y="24"/>
                    <a:pt x="47" y="24"/>
                    <a:pt x="47" y="24"/>
                  </a:cubicBezTo>
                  <a:cubicBezTo>
                    <a:pt x="47" y="11"/>
                    <a:pt x="37" y="0"/>
                    <a:pt x="24" y="0"/>
                  </a:cubicBezTo>
                  <a:cubicBezTo>
                    <a:pt x="11" y="0"/>
                    <a:pt x="0" y="11"/>
                    <a:pt x="0" y="24"/>
                  </a:cubicBezTo>
                  <a:cubicBezTo>
                    <a:pt x="0" y="24"/>
                    <a:pt x="0" y="24"/>
                    <a:pt x="0" y="24"/>
                  </a:cubicBezTo>
                  <a:cubicBezTo>
                    <a:pt x="0" y="24"/>
                    <a:pt x="0" y="24"/>
                    <a:pt x="0" y="24"/>
                  </a:cubicBezTo>
                  <a:cubicBezTo>
                    <a:pt x="0" y="99"/>
                    <a:pt x="0" y="99"/>
                    <a:pt x="0" y="99"/>
                  </a:cubicBezTo>
                  <a:cubicBezTo>
                    <a:pt x="47" y="99"/>
                    <a:pt x="47" y="99"/>
                    <a:pt x="47" y="99"/>
                  </a:cubicBezTo>
                  <a:cubicBezTo>
                    <a:pt x="47" y="24"/>
                    <a:pt x="47" y="24"/>
                    <a:pt x="4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403"/>
            <p:cNvSpPr>
              <a:spLocks/>
            </p:cNvSpPr>
            <p:nvPr/>
          </p:nvSpPr>
          <p:spPr bwMode="auto">
            <a:xfrm>
              <a:off x="2451" y="2482"/>
              <a:ext cx="95" cy="196"/>
            </a:xfrm>
            <a:custGeom>
              <a:avLst/>
              <a:gdLst>
                <a:gd name="T0" fmla="*/ 47 w 48"/>
                <a:gd name="T1" fmla="*/ 24 h 99"/>
                <a:gd name="T2" fmla="*/ 48 w 48"/>
                <a:gd name="T3" fmla="*/ 24 h 99"/>
                <a:gd name="T4" fmla="*/ 24 w 48"/>
                <a:gd name="T5" fmla="*/ 0 h 99"/>
                <a:gd name="T6" fmla="*/ 0 w 48"/>
                <a:gd name="T7" fmla="*/ 24 h 99"/>
                <a:gd name="T8" fmla="*/ 0 w 48"/>
                <a:gd name="T9" fmla="*/ 24 h 99"/>
                <a:gd name="T10" fmla="*/ 0 w 48"/>
                <a:gd name="T11" fmla="*/ 24 h 99"/>
                <a:gd name="T12" fmla="*/ 0 w 48"/>
                <a:gd name="T13" fmla="*/ 99 h 99"/>
                <a:gd name="T14" fmla="*/ 48 w 48"/>
                <a:gd name="T15" fmla="*/ 99 h 99"/>
                <a:gd name="T16" fmla="*/ 48 w 48"/>
                <a:gd name="T17" fmla="*/ 24 h 99"/>
                <a:gd name="T18" fmla="*/ 47 w 48"/>
                <a:gd name="T19"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99">
                  <a:moveTo>
                    <a:pt x="47" y="24"/>
                  </a:moveTo>
                  <a:cubicBezTo>
                    <a:pt x="47" y="24"/>
                    <a:pt x="48" y="24"/>
                    <a:pt x="48" y="24"/>
                  </a:cubicBezTo>
                  <a:cubicBezTo>
                    <a:pt x="48" y="11"/>
                    <a:pt x="37" y="0"/>
                    <a:pt x="24" y="0"/>
                  </a:cubicBezTo>
                  <a:cubicBezTo>
                    <a:pt x="11" y="0"/>
                    <a:pt x="0" y="11"/>
                    <a:pt x="0" y="24"/>
                  </a:cubicBezTo>
                  <a:cubicBezTo>
                    <a:pt x="0" y="24"/>
                    <a:pt x="0" y="24"/>
                    <a:pt x="0" y="24"/>
                  </a:cubicBezTo>
                  <a:cubicBezTo>
                    <a:pt x="0" y="24"/>
                    <a:pt x="0" y="24"/>
                    <a:pt x="0" y="24"/>
                  </a:cubicBezTo>
                  <a:cubicBezTo>
                    <a:pt x="0" y="99"/>
                    <a:pt x="0" y="99"/>
                    <a:pt x="0" y="99"/>
                  </a:cubicBezTo>
                  <a:cubicBezTo>
                    <a:pt x="48" y="99"/>
                    <a:pt x="48" y="99"/>
                    <a:pt x="48" y="99"/>
                  </a:cubicBezTo>
                  <a:cubicBezTo>
                    <a:pt x="48" y="24"/>
                    <a:pt x="48" y="24"/>
                    <a:pt x="48" y="24"/>
                  </a:cubicBezTo>
                  <a:lnTo>
                    <a:pt x="47"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404"/>
            <p:cNvSpPr>
              <a:spLocks/>
            </p:cNvSpPr>
            <p:nvPr/>
          </p:nvSpPr>
          <p:spPr bwMode="auto">
            <a:xfrm>
              <a:off x="2580" y="2482"/>
              <a:ext cx="93" cy="196"/>
            </a:xfrm>
            <a:custGeom>
              <a:avLst/>
              <a:gdLst>
                <a:gd name="T0" fmla="*/ 47 w 47"/>
                <a:gd name="T1" fmla="*/ 24 h 99"/>
                <a:gd name="T2" fmla="*/ 47 w 47"/>
                <a:gd name="T3" fmla="*/ 24 h 99"/>
                <a:gd name="T4" fmla="*/ 23 w 47"/>
                <a:gd name="T5" fmla="*/ 0 h 99"/>
                <a:gd name="T6" fmla="*/ 0 w 47"/>
                <a:gd name="T7" fmla="*/ 24 h 99"/>
                <a:gd name="T8" fmla="*/ 0 w 47"/>
                <a:gd name="T9" fmla="*/ 24 h 99"/>
                <a:gd name="T10" fmla="*/ 0 w 47"/>
                <a:gd name="T11" fmla="*/ 24 h 99"/>
                <a:gd name="T12" fmla="*/ 0 w 47"/>
                <a:gd name="T13" fmla="*/ 99 h 99"/>
                <a:gd name="T14" fmla="*/ 47 w 47"/>
                <a:gd name="T15" fmla="*/ 99 h 99"/>
                <a:gd name="T16" fmla="*/ 47 w 47"/>
                <a:gd name="T17"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9">
                  <a:moveTo>
                    <a:pt x="47" y="24"/>
                  </a:moveTo>
                  <a:cubicBezTo>
                    <a:pt x="47" y="24"/>
                    <a:pt x="47" y="24"/>
                    <a:pt x="47" y="24"/>
                  </a:cubicBezTo>
                  <a:cubicBezTo>
                    <a:pt x="47" y="11"/>
                    <a:pt x="36" y="0"/>
                    <a:pt x="23" y="0"/>
                  </a:cubicBezTo>
                  <a:cubicBezTo>
                    <a:pt x="10" y="0"/>
                    <a:pt x="0" y="11"/>
                    <a:pt x="0" y="24"/>
                  </a:cubicBezTo>
                  <a:cubicBezTo>
                    <a:pt x="0" y="24"/>
                    <a:pt x="0" y="24"/>
                    <a:pt x="0" y="24"/>
                  </a:cubicBezTo>
                  <a:cubicBezTo>
                    <a:pt x="0" y="24"/>
                    <a:pt x="0" y="24"/>
                    <a:pt x="0" y="24"/>
                  </a:cubicBezTo>
                  <a:cubicBezTo>
                    <a:pt x="0" y="99"/>
                    <a:pt x="0" y="99"/>
                    <a:pt x="0" y="99"/>
                  </a:cubicBezTo>
                  <a:cubicBezTo>
                    <a:pt x="47" y="99"/>
                    <a:pt x="47" y="99"/>
                    <a:pt x="47" y="99"/>
                  </a:cubicBezTo>
                  <a:cubicBezTo>
                    <a:pt x="47" y="24"/>
                    <a:pt x="47" y="24"/>
                    <a:pt x="4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5"/>
            <p:cNvSpPr>
              <a:spLocks/>
            </p:cNvSpPr>
            <p:nvPr/>
          </p:nvSpPr>
          <p:spPr bwMode="auto">
            <a:xfrm>
              <a:off x="2706" y="2482"/>
              <a:ext cx="93" cy="196"/>
            </a:xfrm>
            <a:custGeom>
              <a:avLst/>
              <a:gdLst>
                <a:gd name="T0" fmla="*/ 47 w 47"/>
                <a:gd name="T1" fmla="*/ 24 h 99"/>
                <a:gd name="T2" fmla="*/ 47 w 47"/>
                <a:gd name="T3" fmla="*/ 24 h 99"/>
                <a:gd name="T4" fmla="*/ 23 w 47"/>
                <a:gd name="T5" fmla="*/ 0 h 99"/>
                <a:gd name="T6" fmla="*/ 0 w 47"/>
                <a:gd name="T7" fmla="*/ 24 h 99"/>
                <a:gd name="T8" fmla="*/ 0 w 47"/>
                <a:gd name="T9" fmla="*/ 24 h 99"/>
                <a:gd name="T10" fmla="*/ 0 w 47"/>
                <a:gd name="T11" fmla="*/ 24 h 99"/>
                <a:gd name="T12" fmla="*/ 0 w 47"/>
                <a:gd name="T13" fmla="*/ 99 h 99"/>
                <a:gd name="T14" fmla="*/ 47 w 47"/>
                <a:gd name="T15" fmla="*/ 99 h 99"/>
                <a:gd name="T16" fmla="*/ 47 w 47"/>
                <a:gd name="T17"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9">
                  <a:moveTo>
                    <a:pt x="47" y="24"/>
                  </a:moveTo>
                  <a:cubicBezTo>
                    <a:pt x="47" y="24"/>
                    <a:pt x="47" y="24"/>
                    <a:pt x="47" y="24"/>
                  </a:cubicBezTo>
                  <a:cubicBezTo>
                    <a:pt x="47" y="11"/>
                    <a:pt x="36" y="0"/>
                    <a:pt x="23" y="0"/>
                  </a:cubicBezTo>
                  <a:cubicBezTo>
                    <a:pt x="10" y="0"/>
                    <a:pt x="0" y="11"/>
                    <a:pt x="0" y="24"/>
                  </a:cubicBezTo>
                  <a:cubicBezTo>
                    <a:pt x="0" y="24"/>
                    <a:pt x="0" y="24"/>
                    <a:pt x="0" y="24"/>
                  </a:cubicBezTo>
                  <a:cubicBezTo>
                    <a:pt x="0" y="24"/>
                    <a:pt x="0" y="24"/>
                    <a:pt x="0" y="24"/>
                  </a:cubicBezTo>
                  <a:cubicBezTo>
                    <a:pt x="0" y="99"/>
                    <a:pt x="0" y="99"/>
                    <a:pt x="0" y="99"/>
                  </a:cubicBezTo>
                  <a:cubicBezTo>
                    <a:pt x="47" y="99"/>
                    <a:pt x="47" y="99"/>
                    <a:pt x="47" y="99"/>
                  </a:cubicBezTo>
                  <a:cubicBezTo>
                    <a:pt x="47" y="24"/>
                    <a:pt x="47" y="24"/>
                    <a:pt x="4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Rectangle 406"/>
            <p:cNvSpPr>
              <a:spLocks noChangeArrowheads="1"/>
            </p:cNvSpPr>
            <p:nvPr/>
          </p:nvSpPr>
          <p:spPr bwMode="auto">
            <a:xfrm>
              <a:off x="4296" y="2265"/>
              <a:ext cx="346" cy="1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Rectangle 407"/>
            <p:cNvSpPr>
              <a:spLocks noChangeArrowheads="1"/>
            </p:cNvSpPr>
            <p:nvPr/>
          </p:nvSpPr>
          <p:spPr bwMode="auto">
            <a:xfrm>
              <a:off x="4296" y="2506"/>
              <a:ext cx="346" cy="1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Rectangle 408"/>
            <p:cNvSpPr>
              <a:spLocks noChangeArrowheads="1"/>
            </p:cNvSpPr>
            <p:nvPr/>
          </p:nvSpPr>
          <p:spPr bwMode="auto">
            <a:xfrm>
              <a:off x="1713" y="2041"/>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Rectangle 409"/>
            <p:cNvSpPr>
              <a:spLocks noChangeArrowheads="1"/>
            </p:cNvSpPr>
            <p:nvPr/>
          </p:nvSpPr>
          <p:spPr bwMode="auto">
            <a:xfrm>
              <a:off x="1863" y="2041"/>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Rectangle 410"/>
            <p:cNvSpPr>
              <a:spLocks noChangeArrowheads="1"/>
            </p:cNvSpPr>
            <p:nvPr/>
          </p:nvSpPr>
          <p:spPr bwMode="auto">
            <a:xfrm>
              <a:off x="2013" y="2041"/>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411"/>
            <p:cNvSpPr>
              <a:spLocks noChangeArrowheads="1"/>
            </p:cNvSpPr>
            <p:nvPr/>
          </p:nvSpPr>
          <p:spPr bwMode="auto">
            <a:xfrm>
              <a:off x="1713" y="2156"/>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Rectangle 412"/>
            <p:cNvSpPr>
              <a:spLocks noChangeArrowheads="1"/>
            </p:cNvSpPr>
            <p:nvPr/>
          </p:nvSpPr>
          <p:spPr bwMode="auto">
            <a:xfrm>
              <a:off x="1863" y="2156"/>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413"/>
            <p:cNvSpPr>
              <a:spLocks noChangeArrowheads="1"/>
            </p:cNvSpPr>
            <p:nvPr/>
          </p:nvSpPr>
          <p:spPr bwMode="auto">
            <a:xfrm>
              <a:off x="2013" y="2156"/>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Rectangle 414"/>
            <p:cNvSpPr>
              <a:spLocks noChangeArrowheads="1"/>
            </p:cNvSpPr>
            <p:nvPr/>
          </p:nvSpPr>
          <p:spPr bwMode="auto">
            <a:xfrm>
              <a:off x="1713" y="2270"/>
              <a:ext cx="126" cy="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Rectangle 415"/>
            <p:cNvSpPr>
              <a:spLocks noChangeArrowheads="1"/>
            </p:cNvSpPr>
            <p:nvPr/>
          </p:nvSpPr>
          <p:spPr bwMode="auto">
            <a:xfrm>
              <a:off x="1863" y="2270"/>
              <a:ext cx="126" cy="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Rectangle 416"/>
            <p:cNvSpPr>
              <a:spLocks noChangeArrowheads="1"/>
            </p:cNvSpPr>
            <p:nvPr/>
          </p:nvSpPr>
          <p:spPr bwMode="auto">
            <a:xfrm>
              <a:off x="2013" y="2270"/>
              <a:ext cx="126" cy="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Rectangle 417"/>
            <p:cNvSpPr>
              <a:spLocks noChangeArrowheads="1"/>
            </p:cNvSpPr>
            <p:nvPr/>
          </p:nvSpPr>
          <p:spPr bwMode="auto">
            <a:xfrm>
              <a:off x="1713" y="2385"/>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Rectangle 418"/>
            <p:cNvSpPr>
              <a:spLocks noChangeArrowheads="1"/>
            </p:cNvSpPr>
            <p:nvPr/>
          </p:nvSpPr>
          <p:spPr bwMode="auto">
            <a:xfrm>
              <a:off x="1863" y="2385"/>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Rectangle 419"/>
            <p:cNvSpPr>
              <a:spLocks noChangeArrowheads="1"/>
            </p:cNvSpPr>
            <p:nvPr/>
          </p:nvSpPr>
          <p:spPr bwMode="auto">
            <a:xfrm>
              <a:off x="2013" y="2385"/>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Rectangle 420"/>
            <p:cNvSpPr>
              <a:spLocks noChangeArrowheads="1"/>
            </p:cNvSpPr>
            <p:nvPr/>
          </p:nvSpPr>
          <p:spPr bwMode="auto">
            <a:xfrm>
              <a:off x="1713" y="2500"/>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421"/>
            <p:cNvSpPr>
              <a:spLocks noChangeArrowheads="1"/>
            </p:cNvSpPr>
            <p:nvPr/>
          </p:nvSpPr>
          <p:spPr bwMode="auto">
            <a:xfrm>
              <a:off x="1863" y="2500"/>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Rectangle 422"/>
            <p:cNvSpPr>
              <a:spLocks noChangeArrowheads="1"/>
            </p:cNvSpPr>
            <p:nvPr/>
          </p:nvSpPr>
          <p:spPr bwMode="auto">
            <a:xfrm>
              <a:off x="2013" y="2500"/>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423"/>
            <p:cNvSpPr>
              <a:spLocks noChangeArrowheads="1"/>
            </p:cNvSpPr>
            <p:nvPr/>
          </p:nvSpPr>
          <p:spPr bwMode="auto">
            <a:xfrm>
              <a:off x="1713" y="2615"/>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Rectangle 424"/>
            <p:cNvSpPr>
              <a:spLocks noChangeArrowheads="1"/>
            </p:cNvSpPr>
            <p:nvPr/>
          </p:nvSpPr>
          <p:spPr bwMode="auto">
            <a:xfrm>
              <a:off x="1863" y="2615"/>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Rectangle 425"/>
            <p:cNvSpPr>
              <a:spLocks noChangeArrowheads="1"/>
            </p:cNvSpPr>
            <p:nvPr/>
          </p:nvSpPr>
          <p:spPr bwMode="auto">
            <a:xfrm>
              <a:off x="2013" y="2615"/>
              <a:ext cx="126" cy="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Rectangle 426"/>
            <p:cNvSpPr>
              <a:spLocks noChangeArrowheads="1"/>
            </p:cNvSpPr>
            <p:nvPr/>
          </p:nvSpPr>
          <p:spPr bwMode="auto">
            <a:xfrm>
              <a:off x="533" y="2221"/>
              <a:ext cx="85"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Rectangle 427"/>
            <p:cNvSpPr>
              <a:spLocks noChangeArrowheads="1"/>
            </p:cNvSpPr>
            <p:nvPr/>
          </p:nvSpPr>
          <p:spPr bwMode="auto">
            <a:xfrm>
              <a:off x="666" y="2221"/>
              <a:ext cx="85"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Rectangle 428"/>
            <p:cNvSpPr>
              <a:spLocks noChangeArrowheads="1"/>
            </p:cNvSpPr>
            <p:nvPr/>
          </p:nvSpPr>
          <p:spPr bwMode="auto">
            <a:xfrm>
              <a:off x="533" y="2470"/>
              <a:ext cx="85"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Rectangle 429"/>
            <p:cNvSpPr>
              <a:spLocks noChangeArrowheads="1"/>
            </p:cNvSpPr>
            <p:nvPr/>
          </p:nvSpPr>
          <p:spPr bwMode="auto">
            <a:xfrm>
              <a:off x="666" y="2470"/>
              <a:ext cx="85" cy="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Rectangle 430"/>
            <p:cNvSpPr>
              <a:spLocks noChangeArrowheads="1"/>
            </p:cNvSpPr>
            <p:nvPr/>
          </p:nvSpPr>
          <p:spPr bwMode="auto">
            <a:xfrm>
              <a:off x="3625" y="2185"/>
              <a:ext cx="63"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431"/>
            <p:cNvSpPr>
              <a:spLocks noChangeArrowheads="1"/>
            </p:cNvSpPr>
            <p:nvPr/>
          </p:nvSpPr>
          <p:spPr bwMode="auto">
            <a:xfrm>
              <a:off x="3743" y="2185"/>
              <a:ext cx="63"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Rectangle 432"/>
            <p:cNvSpPr>
              <a:spLocks noChangeArrowheads="1"/>
            </p:cNvSpPr>
            <p:nvPr/>
          </p:nvSpPr>
          <p:spPr bwMode="auto">
            <a:xfrm>
              <a:off x="3862" y="2185"/>
              <a:ext cx="63"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Rectangle 433"/>
            <p:cNvSpPr>
              <a:spLocks noChangeArrowheads="1"/>
            </p:cNvSpPr>
            <p:nvPr/>
          </p:nvSpPr>
          <p:spPr bwMode="auto">
            <a:xfrm>
              <a:off x="3980" y="2185"/>
              <a:ext cx="63" cy="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Rectangle 434"/>
            <p:cNvSpPr>
              <a:spLocks noChangeArrowheads="1"/>
            </p:cNvSpPr>
            <p:nvPr/>
          </p:nvSpPr>
          <p:spPr bwMode="auto">
            <a:xfrm>
              <a:off x="3625" y="2389"/>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Rectangle 435"/>
            <p:cNvSpPr>
              <a:spLocks noChangeArrowheads="1"/>
            </p:cNvSpPr>
            <p:nvPr/>
          </p:nvSpPr>
          <p:spPr bwMode="auto">
            <a:xfrm>
              <a:off x="3743" y="2389"/>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Rectangle 436"/>
            <p:cNvSpPr>
              <a:spLocks noChangeArrowheads="1"/>
            </p:cNvSpPr>
            <p:nvPr/>
          </p:nvSpPr>
          <p:spPr bwMode="auto">
            <a:xfrm>
              <a:off x="3862" y="2389"/>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Rectangle 437"/>
            <p:cNvSpPr>
              <a:spLocks noChangeArrowheads="1"/>
            </p:cNvSpPr>
            <p:nvPr/>
          </p:nvSpPr>
          <p:spPr bwMode="auto">
            <a:xfrm>
              <a:off x="3980" y="2389"/>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438"/>
            <p:cNvSpPr>
              <a:spLocks noChangeArrowheads="1"/>
            </p:cNvSpPr>
            <p:nvPr/>
          </p:nvSpPr>
          <p:spPr bwMode="auto">
            <a:xfrm>
              <a:off x="3625" y="2595"/>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Rectangle 439"/>
            <p:cNvSpPr>
              <a:spLocks noChangeArrowheads="1"/>
            </p:cNvSpPr>
            <p:nvPr/>
          </p:nvSpPr>
          <p:spPr bwMode="auto">
            <a:xfrm>
              <a:off x="3743" y="2595"/>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440"/>
            <p:cNvSpPr>
              <a:spLocks noChangeArrowheads="1"/>
            </p:cNvSpPr>
            <p:nvPr/>
          </p:nvSpPr>
          <p:spPr bwMode="auto">
            <a:xfrm>
              <a:off x="3862" y="2595"/>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Rectangle 441"/>
            <p:cNvSpPr>
              <a:spLocks noChangeArrowheads="1"/>
            </p:cNvSpPr>
            <p:nvPr/>
          </p:nvSpPr>
          <p:spPr bwMode="auto">
            <a:xfrm>
              <a:off x="3980" y="2595"/>
              <a:ext cx="63" cy="1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Oval 442"/>
            <p:cNvSpPr>
              <a:spLocks noChangeArrowheads="1"/>
            </p:cNvSpPr>
            <p:nvPr/>
          </p:nvSpPr>
          <p:spPr bwMode="auto">
            <a:xfrm>
              <a:off x="4916" y="2187"/>
              <a:ext cx="155" cy="1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Oval 443"/>
            <p:cNvSpPr>
              <a:spLocks noChangeArrowheads="1"/>
            </p:cNvSpPr>
            <p:nvPr/>
          </p:nvSpPr>
          <p:spPr bwMode="auto">
            <a:xfrm>
              <a:off x="5142" y="2187"/>
              <a:ext cx="152" cy="1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Oval 444"/>
            <p:cNvSpPr>
              <a:spLocks noChangeArrowheads="1"/>
            </p:cNvSpPr>
            <p:nvPr/>
          </p:nvSpPr>
          <p:spPr bwMode="auto">
            <a:xfrm>
              <a:off x="4916" y="2405"/>
              <a:ext cx="155" cy="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Oval 445"/>
            <p:cNvSpPr>
              <a:spLocks noChangeArrowheads="1"/>
            </p:cNvSpPr>
            <p:nvPr/>
          </p:nvSpPr>
          <p:spPr bwMode="auto">
            <a:xfrm>
              <a:off x="5142" y="2405"/>
              <a:ext cx="152" cy="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Oval 446"/>
            <p:cNvSpPr>
              <a:spLocks noChangeArrowheads="1"/>
            </p:cNvSpPr>
            <p:nvPr/>
          </p:nvSpPr>
          <p:spPr bwMode="auto">
            <a:xfrm>
              <a:off x="4916" y="2624"/>
              <a:ext cx="155" cy="1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Oval 447"/>
            <p:cNvSpPr>
              <a:spLocks noChangeArrowheads="1"/>
            </p:cNvSpPr>
            <p:nvPr/>
          </p:nvSpPr>
          <p:spPr bwMode="auto">
            <a:xfrm>
              <a:off x="5142" y="2624"/>
              <a:ext cx="152" cy="1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6" name="Content Placeholder 2"/>
          <p:cNvSpPr txBox="1">
            <a:spLocks/>
          </p:cNvSpPr>
          <p:nvPr/>
        </p:nvSpPr>
        <p:spPr>
          <a:xfrm>
            <a:off x="7877766" y="4462355"/>
            <a:ext cx="5660679" cy="2360993"/>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1828983" rtl="0" eaLnBrk="1" fontAlgn="auto" latinLnBrk="0" hangingPunct="1">
              <a:lnSpc>
                <a:spcPct val="100000"/>
              </a:lnSpc>
              <a:spcBef>
                <a:spcPct val="20000"/>
              </a:spcBef>
              <a:spcAft>
                <a:spcPts val="0"/>
              </a:spcAft>
              <a:buClrTx/>
              <a:buSzTx/>
              <a:buFont typeface="Arial" pitchFamily="34" charset="0"/>
              <a:buNone/>
              <a:tabLst/>
              <a:defRPr/>
            </a:pPr>
            <a:r>
              <a:rPr kumimoji="0" lang="id-ID" sz="2800" b="1" i="0" u="none" strike="noStrike" kern="1200" cap="none" spc="0" normalizeH="0" baseline="0" noProof="0" dirty="0">
                <a:ln>
                  <a:noFill/>
                </a:ln>
                <a:solidFill>
                  <a:srgbClr val="000000"/>
                </a:solidFill>
                <a:effectLst/>
                <a:uLnTx/>
                <a:uFillTx/>
                <a:latin typeface="Montserrat Light "/>
                <a:ea typeface="+mn-ea"/>
                <a:cs typeface="+mn-cs"/>
              </a:rPr>
              <a:t>Enviromental </a:t>
            </a:r>
            <a:br>
              <a:rPr kumimoji="0" lang="en-US" sz="2800" b="1" i="0" u="none" strike="noStrike" kern="1200" cap="none" spc="0" normalizeH="0" baseline="0" noProof="0" dirty="0">
                <a:ln>
                  <a:noFill/>
                </a:ln>
                <a:solidFill>
                  <a:srgbClr val="000000"/>
                </a:solidFill>
                <a:effectLst/>
                <a:uLnTx/>
                <a:uFillTx/>
                <a:latin typeface="Montserrat Light "/>
                <a:ea typeface="+mn-ea"/>
                <a:cs typeface="+mn-cs"/>
              </a:rPr>
            </a:br>
            <a:r>
              <a:rPr kumimoji="0" lang="en-US" sz="2000" b="0" i="0" u="none" strike="noStrike" kern="1200" cap="none" spc="0" normalizeH="0" baseline="0" noProof="0" dirty="0">
                <a:ln>
                  <a:noFill/>
                </a:ln>
                <a:solidFill>
                  <a:srgbClr val="000000"/>
                </a:solidFill>
                <a:effectLst/>
                <a:uLnTx/>
                <a:uFillTx/>
                <a:latin typeface="Montserrat Light "/>
                <a:ea typeface="+mn-ea"/>
                <a:cs typeface="+mn-cs"/>
              </a:rPr>
              <a:t>Lorem ipsum dolor sit amet, consectetur adipiscing elit. Curabitur elementum posuere pretium. Quisque nibh dolor, dignissim ac dignissim ut, luctus ac urna. Aliquam aliquet non massa quis tincidunt.</a:t>
            </a:r>
            <a:endParaRPr kumimoji="0" lang="en-US" sz="2200" b="0" i="0" u="none" strike="noStrike" kern="1200" cap="none" spc="0" normalizeH="0" baseline="0" noProof="0" dirty="0">
              <a:ln>
                <a:noFill/>
              </a:ln>
              <a:solidFill>
                <a:srgbClr val="000000"/>
              </a:solidFill>
              <a:effectLst/>
              <a:uLnTx/>
              <a:uFillTx/>
              <a:latin typeface="Montserrat Light "/>
              <a:ea typeface="+mn-ea"/>
              <a:cs typeface="+mn-cs"/>
            </a:endParaRPr>
          </a:p>
        </p:txBody>
      </p:sp>
      <p:sp>
        <p:nvSpPr>
          <p:cNvPr id="287" name="Content Placeholder 2"/>
          <p:cNvSpPr txBox="1">
            <a:spLocks/>
          </p:cNvSpPr>
          <p:nvPr/>
        </p:nvSpPr>
        <p:spPr>
          <a:xfrm>
            <a:off x="15188228" y="4473496"/>
            <a:ext cx="5660679" cy="2360993"/>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1828983" rtl="0" eaLnBrk="1" fontAlgn="auto" latinLnBrk="0" hangingPunct="1">
              <a:lnSpc>
                <a:spcPct val="100000"/>
              </a:lnSpc>
              <a:spcBef>
                <a:spcPct val="20000"/>
              </a:spcBef>
              <a:spcAft>
                <a:spcPts val="0"/>
              </a:spcAft>
              <a:buClrTx/>
              <a:buSzTx/>
              <a:buFont typeface="Arial" pitchFamily="34" charset="0"/>
              <a:buNone/>
              <a:tabLst/>
              <a:defRPr/>
            </a:pPr>
            <a:r>
              <a:rPr kumimoji="0" lang="id-ID" sz="2400" b="1" i="0" u="none" strike="noStrike" kern="1200" cap="none" spc="0" normalizeH="0" baseline="0" noProof="0" dirty="0">
                <a:ln>
                  <a:noFill/>
                </a:ln>
                <a:solidFill>
                  <a:srgbClr val="000000"/>
                </a:solidFill>
                <a:effectLst/>
                <a:uLnTx/>
                <a:uFillTx/>
                <a:latin typeface="Montserrat Light "/>
                <a:ea typeface="+mn-ea"/>
                <a:cs typeface="+mn-cs"/>
              </a:rPr>
              <a:t>Green Design </a:t>
            </a:r>
            <a:br>
              <a:rPr kumimoji="0" lang="en-US" sz="2400" b="1" i="0" u="none" strike="noStrike" kern="1200" cap="none" spc="0" normalizeH="0" baseline="0" noProof="0" dirty="0">
                <a:ln>
                  <a:noFill/>
                </a:ln>
                <a:solidFill>
                  <a:srgbClr val="000000"/>
                </a:solidFill>
                <a:effectLst/>
                <a:uLnTx/>
                <a:uFillTx/>
                <a:latin typeface="Montserrat Light "/>
                <a:ea typeface="+mn-ea"/>
                <a:cs typeface="+mn-cs"/>
              </a:rPr>
            </a:br>
            <a:r>
              <a:rPr kumimoji="0" lang="en-US" sz="2000" b="0" i="0" u="none" strike="noStrike" kern="1200" cap="none" spc="0" normalizeH="0" baseline="0" noProof="0" dirty="0">
                <a:ln>
                  <a:noFill/>
                </a:ln>
                <a:solidFill>
                  <a:srgbClr val="000000"/>
                </a:solidFill>
                <a:effectLst/>
                <a:uLnTx/>
                <a:uFillTx/>
                <a:latin typeface="Montserrat Light "/>
                <a:ea typeface="+mn-ea"/>
                <a:cs typeface="+mn-cs"/>
              </a:rPr>
              <a:t>Lorem ipsum dolor sit amet, consectetur adipiscing elit. Curabitur elementum posuere pretium. Quisque nibh dolor, dignissim ac dignissim ut, luctus ac urna. Aliquam aliquet non massa quis tincidunt.</a:t>
            </a:r>
          </a:p>
        </p:txBody>
      </p:sp>
    </p:spTree>
    <p:extLst>
      <p:ext uri="{BB962C8B-B14F-4D97-AF65-F5344CB8AC3E}">
        <p14:creationId xmlns:p14="http://schemas.microsoft.com/office/powerpoint/2010/main" val="42109868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6"/>
                                        </p:tgtEl>
                                        <p:attrNameLst>
                                          <p:attrName>style.visibility</p:attrName>
                                        </p:attrNameLst>
                                      </p:cBhvr>
                                      <p:to>
                                        <p:strVal val="visible"/>
                                      </p:to>
                                    </p:set>
                                    <p:animEffect transition="in" filter="fade">
                                      <p:cBhvr>
                                        <p:cTn id="11" dur="500"/>
                                        <p:tgtEl>
                                          <p:spTgt spid="28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7"/>
                                        </p:tgtEl>
                                        <p:attrNameLst>
                                          <p:attrName>style.visibility</p:attrName>
                                        </p:attrNameLst>
                                      </p:cBhvr>
                                      <p:to>
                                        <p:strVal val="visible"/>
                                      </p:to>
                                    </p:set>
                                    <p:animEffect transition="in" filter="fade">
                                      <p:cBhvr>
                                        <p:cTn id="15" dur="5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6" grpId="0"/>
      <p:bldP spid="28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Freeform 9"/>
          <p:cNvSpPr>
            <a:spLocks/>
          </p:cNvSpPr>
          <p:nvPr/>
        </p:nvSpPr>
        <p:spPr bwMode="auto">
          <a:xfrm>
            <a:off x="8668082" y="9166157"/>
            <a:ext cx="1872699" cy="2383432"/>
          </a:xfrm>
          <a:custGeom>
            <a:avLst/>
            <a:gdLst>
              <a:gd name="T0" fmla="*/ 144 w 144"/>
              <a:gd name="T1" fmla="*/ 59 h 183"/>
              <a:gd name="T2" fmla="*/ 123 w 144"/>
              <a:gd name="T3" fmla="*/ 38 h 183"/>
              <a:gd name="T4" fmla="*/ 120 w 144"/>
              <a:gd name="T5" fmla="*/ 38 h 183"/>
              <a:gd name="T6" fmla="*/ 112 w 144"/>
              <a:gd name="T7" fmla="*/ 28 h 183"/>
              <a:gd name="T8" fmla="*/ 113 w 144"/>
              <a:gd name="T9" fmla="*/ 22 h 183"/>
              <a:gd name="T10" fmla="*/ 91 w 144"/>
              <a:gd name="T11" fmla="*/ 0 h 183"/>
              <a:gd name="T12" fmla="*/ 71 w 144"/>
              <a:gd name="T13" fmla="*/ 11 h 183"/>
              <a:gd name="T14" fmla="*/ 69 w 144"/>
              <a:gd name="T15" fmla="*/ 11 h 183"/>
              <a:gd name="T16" fmla="*/ 48 w 144"/>
              <a:gd name="T17" fmla="*/ 32 h 183"/>
              <a:gd name="T18" fmla="*/ 48 w 144"/>
              <a:gd name="T19" fmla="*/ 34 h 183"/>
              <a:gd name="T20" fmla="*/ 33 w 144"/>
              <a:gd name="T21" fmla="*/ 41 h 183"/>
              <a:gd name="T22" fmla="*/ 21 w 144"/>
              <a:gd name="T23" fmla="*/ 38 h 183"/>
              <a:gd name="T24" fmla="*/ 0 w 144"/>
              <a:gd name="T25" fmla="*/ 59 h 183"/>
              <a:gd name="T26" fmla="*/ 13 w 144"/>
              <a:gd name="T27" fmla="*/ 78 h 183"/>
              <a:gd name="T28" fmla="*/ 58 w 144"/>
              <a:gd name="T29" fmla="*/ 114 h 183"/>
              <a:gd name="T30" fmla="*/ 74 w 144"/>
              <a:gd name="T31" fmla="*/ 148 h 183"/>
              <a:gd name="T32" fmla="*/ 95 w 144"/>
              <a:gd name="T33" fmla="*/ 183 h 183"/>
              <a:gd name="T34" fmla="*/ 104 w 144"/>
              <a:gd name="T35" fmla="*/ 183 h 183"/>
              <a:gd name="T36" fmla="*/ 98 w 144"/>
              <a:gd name="T37" fmla="*/ 141 h 183"/>
              <a:gd name="T38" fmla="*/ 114 w 144"/>
              <a:gd name="T39" fmla="*/ 107 h 183"/>
              <a:gd name="T40" fmla="*/ 134 w 144"/>
              <a:gd name="T41" fmla="*/ 76 h 183"/>
              <a:gd name="T42" fmla="*/ 144 w 144"/>
              <a:gd name="T43" fmla="*/ 5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83">
                <a:moveTo>
                  <a:pt x="144" y="59"/>
                </a:moveTo>
                <a:cubicBezTo>
                  <a:pt x="144" y="47"/>
                  <a:pt x="134" y="38"/>
                  <a:pt x="123" y="38"/>
                </a:cubicBezTo>
                <a:cubicBezTo>
                  <a:pt x="122" y="38"/>
                  <a:pt x="121" y="38"/>
                  <a:pt x="120" y="38"/>
                </a:cubicBezTo>
                <a:cubicBezTo>
                  <a:pt x="118" y="34"/>
                  <a:pt x="116" y="30"/>
                  <a:pt x="112" y="28"/>
                </a:cubicBezTo>
                <a:cubicBezTo>
                  <a:pt x="113" y="26"/>
                  <a:pt x="113" y="24"/>
                  <a:pt x="113" y="22"/>
                </a:cubicBezTo>
                <a:cubicBezTo>
                  <a:pt x="113" y="10"/>
                  <a:pt x="103" y="0"/>
                  <a:pt x="91" y="0"/>
                </a:cubicBezTo>
                <a:cubicBezTo>
                  <a:pt x="82" y="0"/>
                  <a:pt x="75" y="5"/>
                  <a:pt x="71" y="11"/>
                </a:cubicBezTo>
                <a:cubicBezTo>
                  <a:pt x="70" y="11"/>
                  <a:pt x="70" y="11"/>
                  <a:pt x="69" y="11"/>
                </a:cubicBezTo>
                <a:cubicBezTo>
                  <a:pt x="58" y="11"/>
                  <a:pt x="48" y="21"/>
                  <a:pt x="48" y="32"/>
                </a:cubicBezTo>
                <a:cubicBezTo>
                  <a:pt x="48" y="33"/>
                  <a:pt x="48" y="34"/>
                  <a:pt x="48" y="34"/>
                </a:cubicBezTo>
                <a:cubicBezTo>
                  <a:pt x="42" y="34"/>
                  <a:pt x="37" y="37"/>
                  <a:pt x="33" y="41"/>
                </a:cubicBezTo>
                <a:cubicBezTo>
                  <a:pt x="30" y="39"/>
                  <a:pt x="26" y="38"/>
                  <a:pt x="21" y="38"/>
                </a:cubicBezTo>
                <a:cubicBezTo>
                  <a:pt x="10" y="38"/>
                  <a:pt x="0" y="47"/>
                  <a:pt x="0" y="59"/>
                </a:cubicBezTo>
                <a:cubicBezTo>
                  <a:pt x="0" y="67"/>
                  <a:pt x="5" y="75"/>
                  <a:pt x="13" y="78"/>
                </a:cubicBezTo>
                <a:cubicBezTo>
                  <a:pt x="14" y="83"/>
                  <a:pt x="19" y="113"/>
                  <a:pt x="58" y="114"/>
                </a:cubicBezTo>
                <a:cubicBezTo>
                  <a:pt x="58" y="114"/>
                  <a:pt x="43" y="137"/>
                  <a:pt x="74" y="148"/>
                </a:cubicBezTo>
                <a:cubicBezTo>
                  <a:pt x="74" y="148"/>
                  <a:pt x="95" y="153"/>
                  <a:pt x="95" y="183"/>
                </a:cubicBezTo>
                <a:cubicBezTo>
                  <a:pt x="104" y="183"/>
                  <a:pt x="104" y="183"/>
                  <a:pt x="104" y="183"/>
                </a:cubicBezTo>
                <a:cubicBezTo>
                  <a:pt x="104" y="183"/>
                  <a:pt x="113" y="156"/>
                  <a:pt x="98" y="141"/>
                </a:cubicBezTo>
                <a:cubicBezTo>
                  <a:pt x="83" y="127"/>
                  <a:pt x="121" y="125"/>
                  <a:pt x="114" y="107"/>
                </a:cubicBezTo>
                <a:cubicBezTo>
                  <a:pt x="114" y="107"/>
                  <a:pt x="137" y="96"/>
                  <a:pt x="134" y="76"/>
                </a:cubicBezTo>
                <a:cubicBezTo>
                  <a:pt x="140" y="72"/>
                  <a:pt x="144" y="66"/>
                  <a:pt x="144" y="59"/>
                </a:cubicBezTo>
              </a:path>
            </a:pathLst>
          </a:custGeom>
          <a:solidFill>
            <a:schemeClr val="bg1">
              <a:lumMod val="85000"/>
            </a:schemeClr>
          </a:solidFill>
          <a:ln>
            <a:noFill/>
          </a:ln>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a:ln>
                <a:noFill/>
              </a:ln>
              <a:solidFill>
                <a:prstClr val="black"/>
              </a:solidFill>
              <a:effectLst/>
              <a:uLnTx/>
              <a:uFillTx/>
              <a:latin typeface="Calibri"/>
              <a:ea typeface="+mn-ea"/>
              <a:cs typeface="+mn-cs"/>
            </a:endParaRPr>
          </a:p>
        </p:txBody>
      </p:sp>
      <p:sp>
        <p:nvSpPr>
          <p:cNvPr id="116" name="Freeform 16"/>
          <p:cNvSpPr>
            <a:spLocks/>
          </p:cNvSpPr>
          <p:nvPr/>
        </p:nvSpPr>
        <p:spPr bwMode="auto">
          <a:xfrm>
            <a:off x="12941474" y="8300965"/>
            <a:ext cx="2603801" cy="5416623"/>
          </a:xfrm>
          <a:custGeom>
            <a:avLst/>
            <a:gdLst>
              <a:gd name="T0" fmla="*/ 820 w 820"/>
              <a:gd name="T1" fmla="*/ 631 h 1375"/>
              <a:gd name="T2" fmla="*/ 443 w 820"/>
              <a:gd name="T3" fmla="*/ 446 h 1375"/>
              <a:gd name="T4" fmla="*/ 443 w 820"/>
              <a:gd name="T5" fmla="*/ 444 h 1375"/>
              <a:gd name="T6" fmla="*/ 426 w 820"/>
              <a:gd name="T7" fmla="*/ 0 h 1375"/>
              <a:gd name="T8" fmla="*/ 398 w 820"/>
              <a:gd name="T9" fmla="*/ 0 h 1375"/>
              <a:gd name="T10" fmla="*/ 381 w 820"/>
              <a:gd name="T11" fmla="*/ 451 h 1375"/>
              <a:gd name="T12" fmla="*/ 0 w 820"/>
              <a:gd name="T13" fmla="*/ 608 h 1375"/>
              <a:gd name="T14" fmla="*/ 9 w 820"/>
              <a:gd name="T15" fmla="*/ 636 h 1375"/>
              <a:gd name="T16" fmla="*/ 388 w 820"/>
              <a:gd name="T17" fmla="*/ 510 h 1375"/>
              <a:gd name="T18" fmla="*/ 360 w 820"/>
              <a:gd name="T19" fmla="*/ 1375 h 1375"/>
              <a:gd name="T20" fmla="*/ 472 w 820"/>
              <a:gd name="T21" fmla="*/ 1375 h 1375"/>
              <a:gd name="T22" fmla="*/ 443 w 820"/>
              <a:gd name="T23" fmla="*/ 510 h 1375"/>
              <a:gd name="T24" fmla="*/ 805 w 820"/>
              <a:gd name="T25" fmla="*/ 660 h 1375"/>
              <a:gd name="T26" fmla="*/ 820 w 820"/>
              <a:gd name="T27" fmla="*/ 631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0" h="1375">
                <a:moveTo>
                  <a:pt x="820" y="631"/>
                </a:moveTo>
                <a:lnTo>
                  <a:pt x="443" y="446"/>
                </a:lnTo>
                <a:lnTo>
                  <a:pt x="443" y="444"/>
                </a:lnTo>
                <a:lnTo>
                  <a:pt x="426" y="0"/>
                </a:lnTo>
                <a:lnTo>
                  <a:pt x="398" y="0"/>
                </a:lnTo>
                <a:lnTo>
                  <a:pt x="381" y="451"/>
                </a:lnTo>
                <a:lnTo>
                  <a:pt x="0" y="608"/>
                </a:lnTo>
                <a:lnTo>
                  <a:pt x="9" y="636"/>
                </a:lnTo>
                <a:lnTo>
                  <a:pt x="388" y="510"/>
                </a:lnTo>
                <a:lnTo>
                  <a:pt x="360" y="1375"/>
                </a:lnTo>
                <a:lnTo>
                  <a:pt x="472" y="1375"/>
                </a:lnTo>
                <a:lnTo>
                  <a:pt x="443" y="510"/>
                </a:lnTo>
                <a:lnTo>
                  <a:pt x="805" y="660"/>
                </a:lnTo>
                <a:lnTo>
                  <a:pt x="820" y="631"/>
                </a:lnTo>
                <a:close/>
              </a:path>
            </a:pathLst>
          </a:custGeom>
          <a:solidFill>
            <a:schemeClr val="accent5"/>
          </a:solidFill>
          <a:ln>
            <a:noFill/>
          </a:ln>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a:ln>
                <a:noFill/>
              </a:ln>
              <a:solidFill>
                <a:prstClr val="black"/>
              </a:solidFill>
              <a:effectLst/>
              <a:uLnTx/>
              <a:uFillTx/>
              <a:latin typeface="Calibri"/>
              <a:ea typeface="+mn-ea"/>
              <a:cs typeface="+mn-cs"/>
            </a:endParaRPr>
          </a:p>
        </p:txBody>
      </p:sp>
      <p:sp>
        <p:nvSpPr>
          <p:cNvPr id="61" name="Freeform 5"/>
          <p:cNvSpPr>
            <a:spLocks/>
          </p:cNvSpPr>
          <p:nvPr/>
        </p:nvSpPr>
        <p:spPr bwMode="auto">
          <a:xfrm>
            <a:off x="10005991" y="10383346"/>
            <a:ext cx="2389607" cy="3334242"/>
          </a:xfrm>
          <a:custGeom>
            <a:avLst/>
            <a:gdLst>
              <a:gd name="T0" fmla="*/ 217 w 252"/>
              <a:gd name="T1" fmla="*/ 186 h 351"/>
              <a:gd name="T2" fmla="*/ 191 w 252"/>
              <a:gd name="T3" fmla="*/ 97 h 351"/>
              <a:gd name="T4" fmla="*/ 191 w 252"/>
              <a:gd name="T5" fmla="*/ 0 h 351"/>
              <a:gd name="T6" fmla="*/ 130 w 252"/>
              <a:gd name="T7" fmla="*/ 0 h 351"/>
              <a:gd name="T8" fmla="*/ 122 w 252"/>
              <a:gd name="T9" fmla="*/ 0 h 351"/>
              <a:gd name="T10" fmla="*/ 61 w 252"/>
              <a:gd name="T11" fmla="*/ 0 h 351"/>
              <a:gd name="T12" fmla="*/ 61 w 252"/>
              <a:gd name="T13" fmla="*/ 97 h 351"/>
              <a:gd name="T14" fmla="*/ 35 w 252"/>
              <a:gd name="T15" fmla="*/ 186 h 351"/>
              <a:gd name="T16" fmla="*/ 0 w 252"/>
              <a:gd name="T17" fmla="*/ 334 h 351"/>
              <a:gd name="T18" fmla="*/ 0 w 252"/>
              <a:gd name="T19" fmla="*/ 351 h 351"/>
              <a:gd name="T20" fmla="*/ 124 w 252"/>
              <a:gd name="T21" fmla="*/ 351 h 351"/>
              <a:gd name="T22" fmla="*/ 128 w 252"/>
              <a:gd name="T23" fmla="*/ 351 h 351"/>
              <a:gd name="T24" fmla="*/ 252 w 252"/>
              <a:gd name="T25" fmla="*/ 351 h 351"/>
              <a:gd name="T26" fmla="*/ 252 w 252"/>
              <a:gd name="T27" fmla="*/ 334 h 351"/>
              <a:gd name="T28" fmla="*/ 217 w 252"/>
              <a:gd name="T29" fmla="*/ 18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351">
                <a:moveTo>
                  <a:pt x="217" y="186"/>
                </a:moveTo>
                <a:cubicBezTo>
                  <a:pt x="195" y="147"/>
                  <a:pt x="191" y="97"/>
                  <a:pt x="191" y="97"/>
                </a:cubicBezTo>
                <a:cubicBezTo>
                  <a:pt x="191" y="0"/>
                  <a:pt x="191" y="0"/>
                  <a:pt x="191" y="0"/>
                </a:cubicBezTo>
                <a:cubicBezTo>
                  <a:pt x="130" y="0"/>
                  <a:pt x="130" y="0"/>
                  <a:pt x="130" y="0"/>
                </a:cubicBezTo>
                <a:cubicBezTo>
                  <a:pt x="122" y="0"/>
                  <a:pt x="122" y="0"/>
                  <a:pt x="122" y="0"/>
                </a:cubicBezTo>
                <a:cubicBezTo>
                  <a:pt x="61" y="0"/>
                  <a:pt x="61" y="0"/>
                  <a:pt x="61" y="0"/>
                </a:cubicBezTo>
                <a:cubicBezTo>
                  <a:pt x="61" y="97"/>
                  <a:pt x="61" y="97"/>
                  <a:pt x="61" y="97"/>
                </a:cubicBezTo>
                <a:cubicBezTo>
                  <a:pt x="61" y="97"/>
                  <a:pt x="56" y="147"/>
                  <a:pt x="35" y="186"/>
                </a:cubicBezTo>
                <a:cubicBezTo>
                  <a:pt x="13" y="224"/>
                  <a:pt x="0" y="254"/>
                  <a:pt x="0" y="334"/>
                </a:cubicBezTo>
                <a:cubicBezTo>
                  <a:pt x="0" y="351"/>
                  <a:pt x="0" y="351"/>
                  <a:pt x="0" y="351"/>
                </a:cubicBezTo>
                <a:cubicBezTo>
                  <a:pt x="124" y="351"/>
                  <a:pt x="124" y="351"/>
                  <a:pt x="124" y="351"/>
                </a:cubicBezTo>
                <a:cubicBezTo>
                  <a:pt x="128" y="351"/>
                  <a:pt x="128" y="351"/>
                  <a:pt x="128" y="351"/>
                </a:cubicBezTo>
                <a:cubicBezTo>
                  <a:pt x="252" y="351"/>
                  <a:pt x="252" y="351"/>
                  <a:pt x="252" y="351"/>
                </a:cubicBezTo>
                <a:cubicBezTo>
                  <a:pt x="252" y="334"/>
                  <a:pt x="252" y="334"/>
                  <a:pt x="252" y="334"/>
                </a:cubicBezTo>
                <a:cubicBezTo>
                  <a:pt x="252" y="254"/>
                  <a:pt x="239" y="224"/>
                  <a:pt x="217" y="186"/>
                </a:cubicBezTo>
              </a:path>
            </a:pathLst>
          </a:custGeom>
          <a:solidFill>
            <a:schemeClr val="accent3"/>
          </a:solidFill>
          <a:ln>
            <a:noFill/>
          </a:ln>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a:ln>
                <a:noFill/>
              </a:ln>
              <a:solidFill>
                <a:prstClr val="black"/>
              </a:solidFill>
              <a:effectLst/>
              <a:uLnTx/>
              <a:uFillTx/>
              <a:latin typeface="Calibri"/>
              <a:ea typeface="+mn-ea"/>
              <a:cs typeface="+mn-cs"/>
            </a:endParaRPr>
          </a:p>
        </p:txBody>
      </p:sp>
      <p:sp>
        <p:nvSpPr>
          <p:cNvPr id="67" name="Freeform 6"/>
          <p:cNvSpPr>
            <a:spLocks/>
          </p:cNvSpPr>
          <p:nvPr/>
        </p:nvSpPr>
        <p:spPr bwMode="auto">
          <a:xfrm>
            <a:off x="9116890" y="11636738"/>
            <a:ext cx="1489490" cy="2080851"/>
          </a:xfrm>
          <a:custGeom>
            <a:avLst/>
            <a:gdLst>
              <a:gd name="T0" fmla="*/ 147 w 170"/>
              <a:gd name="T1" fmla="*/ 125 h 237"/>
              <a:gd name="T2" fmla="*/ 129 w 170"/>
              <a:gd name="T3" fmla="*/ 65 h 237"/>
              <a:gd name="T4" fmla="*/ 129 w 170"/>
              <a:gd name="T5" fmla="*/ 0 h 237"/>
              <a:gd name="T6" fmla="*/ 88 w 170"/>
              <a:gd name="T7" fmla="*/ 0 h 237"/>
              <a:gd name="T8" fmla="*/ 82 w 170"/>
              <a:gd name="T9" fmla="*/ 0 h 237"/>
              <a:gd name="T10" fmla="*/ 41 w 170"/>
              <a:gd name="T11" fmla="*/ 0 h 237"/>
              <a:gd name="T12" fmla="*/ 41 w 170"/>
              <a:gd name="T13" fmla="*/ 65 h 237"/>
              <a:gd name="T14" fmla="*/ 23 w 170"/>
              <a:gd name="T15" fmla="*/ 125 h 237"/>
              <a:gd name="T16" fmla="*/ 0 w 170"/>
              <a:gd name="T17" fmla="*/ 225 h 237"/>
              <a:gd name="T18" fmla="*/ 0 w 170"/>
              <a:gd name="T19" fmla="*/ 237 h 237"/>
              <a:gd name="T20" fmla="*/ 83 w 170"/>
              <a:gd name="T21" fmla="*/ 237 h 237"/>
              <a:gd name="T22" fmla="*/ 87 w 170"/>
              <a:gd name="T23" fmla="*/ 237 h 237"/>
              <a:gd name="T24" fmla="*/ 170 w 170"/>
              <a:gd name="T25" fmla="*/ 237 h 237"/>
              <a:gd name="T26" fmla="*/ 170 w 170"/>
              <a:gd name="T27" fmla="*/ 225 h 237"/>
              <a:gd name="T28" fmla="*/ 147 w 170"/>
              <a:gd name="T29" fmla="*/ 12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237">
                <a:moveTo>
                  <a:pt x="147" y="125"/>
                </a:moveTo>
                <a:cubicBezTo>
                  <a:pt x="132" y="99"/>
                  <a:pt x="129" y="65"/>
                  <a:pt x="129" y="65"/>
                </a:cubicBezTo>
                <a:cubicBezTo>
                  <a:pt x="129" y="0"/>
                  <a:pt x="129" y="0"/>
                  <a:pt x="129" y="0"/>
                </a:cubicBezTo>
                <a:cubicBezTo>
                  <a:pt x="88" y="0"/>
                  <a:pt x="88" y="0"/>
                  <a:pt x="88" y="0"/>
                </a:cubicBezTo>
                <a:cubicBezTo>
                  <a:pt x="82" y="0"/>
                  <a:pt x="82" y="0"/>
                  <a:pt x="82" y="0"/>
                </a:cubicBezTo>
                <a:cubicBezTo>
                  <a:pt x="41" y="0"/>
                  <a:pt x="41" y="0"/>
                  <a:pt x="41" y="0"/>
                </a:cubicBezTo>
                <a:cubicBezTo>
                  <a:pt x="41" y="65"/>
                  <a:pt x="41" y="65"/>
                  <a:pt x="41" y="65"/>
                </a:cubicBezTo>
                <a:cubicBezTo>
                  <a:pt x="41" y="65"/>
                  <a:pt x="38" y="99"/>
                  <a:pt x="23" y="125"/>
                </a:cubicBezTo>
                <a:cubicBezTo>
                  <a:pt x="9" y="151"/>
                  <a:pt x="0" y="171"/>
                  <a:pt x="0" y="225"/>
                </a:cubicBezTo>
                <a:cubicBezTo>
                  <a:pt x="0" y="237"/>
                  <a:pt x="0" y="237"/>
                  <a:pt x="0" y="237"/>
                </a:cubicBezTo>
                <a:cubicBezTo>
                  <a:pt x="83" y="237"/>
                  <a:pt x="83" y="237"/>
                  <a:pt x="83" y="237"/>
                </a:cubicBezTo>
                <a:cubicBezTo>
                  <a:pt x="87" y="237"/>
                  <a:pt x="87" y="237"/>
                  <a:pt x="87" y="237"/>
                </a:cubicBezTo>
                <a:cubicBezTo>
                  <a:pt x="170" y="237"/>
                  <a:pt x="170" y="237"/>
                  <a:pt x="170" y="237"/>
                </a:cubicBezTo>
                <a:cubicBezTo>
                  <a:pt x="170" y="225"/>
                  <a:pt x="170" y="225"/>
                  <a:pt x="170" y="225"/>
                </a:cubicBezTo>
                <a:cubicBezTo>
                  <a:pt x="170" y="171"/>
                  <a:pt x="162" y="151"/>
                  <a:pt x="147" y="125"/>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a:ln>
                <a:noFill/>
              </a:ln>
              <a:solidFill>
                <a:prstClr val="black"/>
              </a:solidFill>
              <a:effectLst/>
              <a:uLnTx/>
              <a:uFillTx/>
              <a:latin typeface="Calibri"/>
              <a:ea typeface="+mn-ea"/>
              <a:cs typeface="+mn-cs"/>
            </a:endParaRPr>
          </a:p>
        </p:txBody>
      </p:sp>
      <p:sp>
        <p:nvSpPr>
          <p:cNvPr id="70" name="Freeform 7"/>
          <p:cNvSpPr>
            <a:spLocks/>
          </p:cNvSpPr>
          <p:nvPr/>
        </p:nvSpPr>
        <p:spPr bwMode="auto">
          <a:xfrm>
            <a:off x="12148948" y="11300392"/>
            <a:ext cx="1730248" cy="2417196"/>
          </a:xfrm>
          <a:custGeom>
            <a:avLst/>
            <a:gdLst>
              <a:gd name="T0" fmla="*/ 146 w 170"/>
              <a:gd name="T1" fmla="*/ 125 h 237"/>
              <a:gd name="T2" fmla="*/ 129 w 170"/>
              <a:gd name="T3" fmla="*/ 65 h 237"/>
              <a:gd name="T4" fmla="*/ 129 w 170"/>
              <a:gd name="T5" fmla="*/ 0 h 237"/>
              <a:gd name="T6" fmla="*/ 88 w 170"/>
              <a:gd name="T7" fmla="*/ 0 h 237"/>
              <a:gd name="T8" fmla="*/ 82 w 170"/>
              <a:gd name="T9" fmla="*/ 0 h 237"/>
              <a:gd name="T10" fmla="*/ 41 w 170"/>
              <a:gd name="T11" fmla="*/ 0 h 237"/>
              <a:gd name="T12" fmla="*/ 41 w 170"/>
              <a:gd name="T13" fmla="*/ 65 h 237"/>
              <a:gd name="T14" fmla="*/ 23 w 170"/>
              <a:gd name="T15" fmla="*/ 125 h 237"/>
              <a:gd name="T16" fmla="*/ 0 w 170"/>
              <a:gd name="T17" fmla="*/ 225 h 237"/>
              <a:gd name="T18" fmla="*/ 0 w 170"/>
              <a:gd name="T19" fmla="*/ 237 h 237"/>
              <a:gd name="T20" fmla="*/ 83 w 170"/>
              <a:gd name="T21" fmla="*/ 237 h 237"/>
              <a:gd name="T22" fmla="*/ 86 w 170"/>
              <a:gd name="T23" fmla="*/ 237 h 237"/>
              <a:gd name="T24" fmla="*/ 170 w 170"/>
              <a:gd name="T25" fmla="*/ 237 h 237"/>
              <a:gd name="T26" fmla="*/ 170 w 170"/>
              <a:gd name="T27" fmla="*/ 225 h 237"/>
              <a:gd name="T28" fmla="*/ 146 w 170"/>
              <a:gd name="T29" fmla="*/ 12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237">
                <a:moveTo>
                  <a:pt x="146" y="125"/>
                </a:moveTo>
                <a:cubicBezTo>
                  <a:pt x="132" y="99"/>
                  <a:pt x="129" y="65"/>
                  <a:pt x="129" y="65"/>
                </a:cubicBezTo>
                <a:cubicBezTo>
                  <a:pt x="129" y="0"/>
                  <a:pt x="129" y="0"/>
                  <a:pt x="129" y="0"/>
                </a:cubicBezTo>
                <a:cubicBezTo>
                  <a:pt x="88" y="0"/>
                  <a:pt x="88" y="0"/>
                  <a:pt x="88" y="0"/>
                </a:cubicBezTo>
                <a:cubicBezTo>
                  <a:pt x="82" y="0"/>
                  <a:pt x="82" y="0"/>
                  <a:pt x="82" y="0"/>
                </a:cubicBezTo>
                <a:cubicBezTo>
                  <a:pt x="41" y="0"/>
                  <a:pt x="41" y="0"/>
                  <a:pt x="41" y="0"/>
                </a:cubicBezTo>
                <a:cubicBezTo>
                  <a:pt x="41" y="65"/>
                  <a:pt x="41" y="65"/>
                  <a:pt x="41" y="65"/>
                </a:cubicBezTo>
                <a:cubicBezTo>
                  <a:pt x="41" y="65"/>
                  <a:pt x="38" y="99"/>
                  <a:pt x="23" y="125"/>
                </a:cubicBezTo>
                <a:cubicBezTo>
                  <a:pt x="8" y="151"/>
                  <a:pt x="0" y="171"/>
                  <a:pt x="0" y="225"/>
                </a:cubicBezTo>
                <a:cubicBezTo>
                  <a:pt x="0" y="237"/>
                  <a:pt x="0" y="237"/>
                  <a:pt x="0" y="237"/>
                </a:cubicBezTo>
                <a:cubicBezTo>
                  <a:pt x="83" y="237"/>
                  <a:pt x="83" y="237"/>
                  <a:pt x="83" y="237"/>
                </a:cubicBezTo>
                <a:cubicBezTo>
                  <a:pt x="86" y="237"/>
                  <a:pt x="86" y="237"/>
                  <a:pt x="86" y="237"/>
                </a:cubicBezTo>
                <a:cubicBezTo>
                  <a:pt x="170" y="237"/>
                  <a:pt x="170" y="237"/>
                  <a:pt x="170" y="237"/>
                </a:cubicBezTo>
                <a:cubicBezTo>
                  <a:pt x="170" y="225"/>
                  <a:pt x="170" y="225"/>
                  <a:pt x="170" y="225"/>
                </a:cubicBezTo>
                <a:cubicBezTo>
                  <a:pt x="170" y="171"/>
                  <a:pt x="161" y="151"/>
                  <a:pt x="146" y="125"/>
                </a:cubicBezTo>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a:ln>
                <a:noFill/>
              </a:ln>
              <a:solidFill>
                <a:prstClr val="black"/>
              </a:solidFill>
              <a:effectLst/>
              <a:uLnTx/>
              <a:uFillTx/>
              <a:latin typeface="Calibri"/>
              <a:ea typeface="+mn-ea"/>
              <a:cs typeface="+mn-cs"/>
            </a:endParaRPr>
          </a:p>
        </p:txBody>
      </p:sp>
      <p:sp>
        <p:nvSpPr>
          <p:cNvPr id="73" name="Freeform 8"/>
          <p:cNvSpPr>
            <a:spLocks/>
          </p:cNvSpPr>
          <p:nvPr/>
        </p:nvSpPr>
        <p:spPr bwMode="auto">
          <a:xfrm>
            <a:off x="11486616" y="7581214"/>
            <a:ext cx="2329584" cy="2978587"/>
          </a:xfrm>
          <a:custGeom>
            <a:avLst/>
            <a:gdLst>
              <a:gd name="T0" fmla="*/ 144 w 144"/>
              <a:gd name="T1" fmla="*/ 59 h 184"/>
              <a:gd name="T2" fmla="*/ 123 w 144"/>
              <a:gd name="T3" fmla="*/ 38 h 184"/>
              <a:gd name="T4" fmla="*/ 120 w 144"/>
              <a:gd name="T5" fmla="*/ 38 h 184"/>
              <a:gd name="T6" fmla="*/ 112 w 144"/>
              <a:gd name="T7" fmla="*/ 28 h 184"/>
              <a:gd name="T8" fmla="*/ 113 w 144"/>
              <a:gd name="T9" fmla="*/ 23 h 184"/>
              <a:gd name="T10" fmla="*/ 90 w 144"/>
              <a:gd name="T11" fmla="*/ 0 h 184"/>
              <a:gd name="T12" fmla="*/ 71 w 144"/>
              <a:gd name="T13" fmla="*/ 12 h 184"/>
              <a:gd name="T14" fmla="*/ 69 w 144"/>
              <a:gd name="T15" fmla="*/ 12 h 184"/>
              <a:gd name="T16" fmla="*/ 48 w 144"/>
              <a:gd name="T17" fmla="*/ 33 h 184"/>
              <a:gd name="T18" fmla="*/ 48 w 144"/>
              <a:gd name="T19" fmla="*/ 35 h 184"/>
              <a:gd name="T20" fmla="*/ 33 w 144"/>
              <a:gd name="T21" fmla="*/ 42 h 184"/>
              <a:gd name="T22" fmla="*/ 21 w 144"/>
              <a:gd name="T23" fmla="*/ 38 h 184"/>
              <a:gd name="T24" fmla="*/ 0 w 144"/>
              <a:gd name="T25" fmla="*/ 59 h 184"/>
              <a:gd name="T26" fmla="*/ 13 w 144"/>
              <a:gd name="T27" fmla="*/ 79 h 184"/>
              <a:gd name="T28" fmla="*/ 57 w 144"/>
              <a:gd name="T29" fmla="*/ 114 h 184"/>
              <a:gd name="T30" fmla="*/ 73 w 144"/>
              <a:gd name="T31" fmla="*/ 148 h 184"/>
              <a:gd name="T32" fmla="*/ 95 w 144"/>
              <a:gd name="T33" fmla="*/ 184 h 184"/>
              <a:gd name="T34" fmla="*/ 104 w 144"/>
              <a:gd name="T35" fmla="*/ 184 h 184"/>
              <a:gd name="T36" fmla="*/ 98 w 144"/>
              <a:gd name="T37" fmla="*/ 142 h 184"/>
              <a:gd name="T38" fmla="*/ 114 w 144"/>
              <a:gd name="T39" fmla="*/ 107 h 184"/>
              <a:gd name="T40" fmla="*/ 134 w 144"/>
              <a:gd name="T41" fmla="*/ 77 h 184"/>
              <a:gd name="T42" fmla="*/ 144 w 144"/>
              <a:gd name="T43" fmla="*/ 5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84">
                <a:moveTo>
                  <a:pt x="144" y="59"/>
                </a:moveTo>
                <a:cubicBezTo>
                  <a:pt x="144" y="48"/>
                  <a:pt x="134" y="38"/>
                  <a:pt x="123" y="38"/>
                </a:cubicBezTo>
                <a:cubicBezTo>
                  <a:pt x="122" y="38"/>
                  <a:pt x="120" y="38"/>
                  <a:pt x="120" y="38"/>
                </a:cubicBezTo>
                <a:cubicBezTo>
                  <a:pt x="118" y="34"/>
                  <a:pt x="116" y="31"/>
                  <a:pt x="112" y="28"/>
                </a:cubicBezTo>
                <a:cubicBezTo>
                  <a:pt x="113" y="26"/>
                  <a:pt x="113" y="25"/>
                  <a:pt x="113" y="23"/>
                </a:cubicBezTo>
                <a:cubicBezTo>
                  <a:pt x="113" y="11"/>
                  <a:pt x="103" y="0"/>
                  <a:pt x="90" y="0"/>
                </a:cubicBezTo>
                <a:cubicBezTo>
                  <a:pt x="82" y="0"/>
                  <a:pt x="75" y="5"/>
                  <a:pt x="71" y="12"/>
                </a:cubicBezTo>
                <a:cubicBezTo>
                  <a:pt x="70" y="12"/>
                  <a:pt x="70" y="12"/>
                  <a:pt x="69" y="12"/>
                </a:cubicBezTo>
                <a:cubicBezTo>
                  <a:pt x="57" y="12"/>
                  <a:pt x="48" y="21"/>
                  <a:pt x="48" y="33"/>
                </a:cubicBezTo>
                <a:cubicBezTo>
                  <a:pt x="48" y="34"/>
                  <a:pt x="48" y="34"/>
                  <a:pt x="48" y="35"/>
                </a:cubicBezTo>
                <a:cubicBezTo>
                  <a:pt x="42" y="35"/>
                  <a:pt x="37" y="38"/>
                  <a:pt x="33" y="42"/>
                </a:cubicBezTo>
                <a:cubicBezTo>
                  <a:pt x="30" y="40"/>
                  <a:pt x="25" y="38"/>
                  <a:pt x="21" y="38"/>
                </a:cubicBezTo>
                <a:cubicBezTo>
                  <a:pt x="9" y="38"/>
                  <a:pt x="0" y="48"/>
                  <a:pt x="0" y="59"/>
                </a:cubicBezTo>
                <a:cubicBezTo>
                  <a:pt x="0" y="68"/>
                  <a:pt x="5" y="75"/>
                  <a:pt x="13" y="79"/>
                </a:cubicBezTo>
                <a:cubicBezTo>
                  <a:pt x="14" y="84"/>
                  <a:pt x="19" y="113"/>
                  <a:pt x="57" y="114"/>
                </a:cubicBezTo>
                <a:cubicBezTo>
                  <a:pt x="57" y="114"/>
                  <a:pt x="42" y="137"/>
                  <a:pt x="73" y="148"/>
                </a:cubicBezTo>
                <a:cubicBezTo>
                  <a:pt x="73" y="148"/>
                  <a:pt x="95" y="154"/>
                  <a:pt x="95" y="184"/>
                </a:cubicBezTo>
                <a:cubicBezTo>
                  <a:pt x="104" y="184"/>
                  <a:pt x="104" y="184"/>
                  <a:pt x="104" y="184"/>
                </a:cubicBezTo>
                <a:cubicBezTo>
                  <a:pt x="104" y="184"/>
                  <a:pt x="113" y="157"/>
                  <a:pt x="98" y="142"/>
                </a:cubicBezTo>
                <a:cubicBezTo>
                  <a:pt x="83" y="127"/>
                  <a:pt x="121" y="125"/>
                  <a:pt x="114" y="107"/>
                </a:cubicBezTo>
                <a:cubicBezTo>
                  <a:pt x="114" y="107"/>
                  <a:pt x="137" y="97"/>
                  <a:pt x="134" y="77"/>
                </a:cubicBezTo>
                <a:cubicBezTo>
                  <a:pt x="140" y="73"/>
                  <a:pt x="144" y="67"/>
                  <a:pt x="144" y="59"/>
                </a:cubicBezTo>
              </a:path>
            </a:pathLst>
          </a:custGeom>
          <a:solidFill>
            <a:schemeClr val="bg1">
              <a:lumMod val="85000"/>
            </a:schemeClr>
          </a:solidFill>
          <a:ln>
            <a:noFill/>
          </a:ln>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a:ln>
                <a:noFill/>
              </a:ln>
              <a:solidFill>
                <a:prstClr val="black"/>
              </a:solidFill>
              <a:effectLst/>
              <a:uLnTx/>
              <a:uFillTx/>
              <a:latin typeface="Calibri"/>
              <a:ea typeface="+mn-ea"/>
              <a:cs typeface="+mn-cs"/>
            </a:endParaRPr>
          </a:p>
        </p:txBody>
      </p:sp>
      <p:sp>
        <p:nvSpPr>
          <p:cNvPr id="79" name="Freeform 6"/>
          <p:cNvSpPr>
            <a:spLocks/>
          </p:cNvSpPr>
          <p:nvPr/>
        </p:nvSpPr>
        <p:spPr bwMode="auto">
          <a:xfrm>
            <a:off x="8299673" y="12049147"/>
            <a:ext cx="1194284" cy="1668441"/>
          </a:xfrm>
          <a:custGeom>
            <a:avLst/>
            <a:gdLst>
              <a:gd name="T0" fmla="*/ 147 w 170"/>
              <a:gd name="T1" fmla="*/ 125 h 237"/>
              <a:gd name="T2" fmla="*/ 129 w 170"/>
              <a:gd name="T3" fmla="*/ 65 h 237"/>
              <a:gd name="T4" fmla="*/ 129 w 170"/>
              <a:gd name="T5" fmla="*/ 0 h 237"/>
              <a:gd name="T6" fmla="*/ 88 w 170"/>
              <a:gd name="T7" fmla="*/ 0 h 237"/>
              <a:gd name="T8" fmla="*/ 82 w 170"/>
              <a:gd name="T9" fmla="*/ 0 h 237"/>
              <a:gd name="T10" fmla="*/ 41 w 170"/>
              <a:gd name="T11" fmla="*/ 0 h 237"/>
              <a:gd name="T12" fmla="*/ 41 w 170"/>
              <a:gd name="T13" fmla="*/ 65 h 237"/>
              <a:gd name="T14" fmla="*/ 23 w 170"/>
              <a:gd name="T15" fmla="*/ 125 h 237"/>
              <a:gd name="T16" fmla="*/ 0 w 170"/>
              <a:gd name="T17" fmla="*/ 225 h 237"/>
              <a:gd name="T18" fmla="*/ 0 w 170"/>
              <a:gd name="T19" fmla="*/ 237 h 237"/>
              <a:gd name="T20" fmla="*/ 83 w 170"/>
              <a:gd name="T21" fmla="*/ 237 h 237"/>
              <a:gd name="T22" fmla="*/ 87 w 170"/>
              <a:gd name="T23" fmla="*/ 237 h 237"/>
              <a:gd name="T24" fmla="*/ 170 w 170"/>
              <a:gd name="T25" fmla="*/ 237 h 237"/>
              <a:gd name="T26" fmla="*/ 170 w 170"/>
              <a:gd name="T27" fmla="*/ 225 h 237"/>
              <a:gd name="T28" fmla="*/ 147 w 170"/>
              <a:gd name="T29" fmla="*/ 12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237">
                <a:moveTo>
                  <a:pt x="147" y="125"/>
                </a:moveTo>
                <a:cubicBezTo>
                  <a:pt x="132" y="99"/>
                  <a:pt x="129" y="65"/>
                  <a:pt x="129" y="65"/>
                </a:cubicBezTo>
                <a:cubicBezTo>
                  <a:pt x="129" y="0"/>
                  <a:pt x="129" y="0"/>
                  <a:pt x="129" y="0"/>
                </a:cubicBezTo>
                <a:cubicBezTo>
                  <a:pt x="88" y="0"/>
                  <a:pt x="88" y="0"/>
                  <a:pt x="88" y="0"/>
                </a:cubicBezTo>
                <a:cubicBezTo>
                  <a:pt x="82" y="0"/>
                  <a:pt x="82" y="0"/>
                  <a:pt x="82" y="0"/>
                </a:cubicBezTo>
                <a:cubicBezTo>
                  <a:pt x="41" y="0"/>
                  <a:pt x="41" y="0"/>
                  <a:pt x="41" y="0"/>
                </a:cubicBezTo>
                <a:cubicBezTo>
                  <a:pt x="41" y="65"/>
                  <a:pt x="41" y="65"/>
                  <a:pt x="41" y="65"/>
                </a:cubicBezTo>
                <a:cubicBezTo>
                  <a:pt x="41" y="65"/>
                  <a:pt x="38" y="99"/>
                  <a:pt x="23" y="125"/>
                </a:cubicBezTo>
                <a:cubicBezTo>
                  <a:pt x="9" y="151"/>
                  <a:pt x="0" y="171"/>
                  <a:pt x="0" y="225"/>
                </a:cubicBezTo>
                <a:cubicBezTo>
                  <a:pt x="0" y="237"/>
                  <a:pt x="0" y="237"/>
                  <a:pt x="0" y="237"/>
                </a:cubicBezTo>
                <a:cubicBezTo>
                  <a:pt x="83" y="237"/>
                  <a:pt x="83" y="237"/>
                  <a:pt x="83" y="237"/>
                </a:cubicBezTo>
                <a:cubicBezTo>
                  <a:pt x="87" y="237"/>
                  <a:pt x="87" y="237"/>
                  <a:pt x="87" y="237"/>
                </a:cubicBezTo>
                <a:cubicBezTo>
                  <a:pt x="170" y="237"/>
                  <a:pt x="170" y="237"/>
                  <a:pt x="170" y="237"/>
                </a:cubicBezTo>
                <a:cubicBezTo>
                  <a:pt x="170" y="225"/>
                  <a:pt x="170" y="225"/>
                  <a:pt x="170" y="225"/>
                </a:cubicBezTo>
                <a:cubicBezTo>
                  <a:pt x="170" y="171"/>
                  <a:pt x="162" y="151"/>
                  <a:pt x="147" y="125"/>
                </a:cubicBezTo>
              </a:path>
            </a:pathLst>
          </a:custGeom>
          <a:solidFill>
            <a:schemeClr val="accent1"/>
          </a:solidFill>
          <a:ln>
            <a:noFill/>
          </a:ln>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a:ln>
                <a:noFill/>
              </a:ln>
              <a:solidFill>
                <a:prstClr val="black"/>
              </a:solidFill>
              <a:effectLst/>
              <a:uLnTx/>
              <a:uFillTx/>
              <a:latin typeface="Calibri"/>
              <a:ea typeface="+mn-ea"/>
              <a:cs typeface="+mn-cs"/>
            </a:endParaRPr>
          </a:p>
        </p:txBody>
      </p:sp>
      <p:sp>
        <p:nvSpPr>
          <p:cNvPr id="117" name="Freeform 16"/>
          <p:cNvSpPr>
            <a:spLocks/>
          </p:cNvSpPr>
          <p:nvPr/>
        </p:nvSpPr>
        <p:spPr bwMode="auto">
          <a:xfrm>
            <a:off x="14665898" y="10252174"/>
            <a:ext cx="2066649" cy="3465415"/>
          </a:xfrm>
          <a:custGeom>
            <a:avLst/>
            <a:gdLst>
              <a:gd name="T0" fmla="*/ 820 w 820"/>
              <a:gd name="T1" fmla="*/ 631 h 1375"/>
              <a:gd name="T2" fmla="*/ 443 w 820"/>
              <a:gd name="T3" fmla="*/ 446 h 1375"/>
              <a:gd name="T4" fmla="*/ 443 w 820"/>
              <a:gd name="T5" fmla="*/ 444 h 1375"/>
              <a:gd name="T6" fmla="*/ 426 w 820"/>
              <a:gd name="T7" fmla="*/ 0 h 1375"/>
              <a:gd name="T8" fmla="*/ 398 w 820"/>
              <a:gd name="T9" fmla="*/ 0 h 1375"/>
              <a:gd name="T10" fmla="*/ 381 w 820"/>
              <a:gd name="T11" fmla="*/ 451 h 1375"/>
              <a:gd name="T12" fmla="*/ 0 w 820"/>
              <a:gd name="T13" fmla="*/ 608 h 1375"/>
              <a:gd name="T14" fmla="*/ 9 w 820"/>
              <a:gd name="T15" fmla="*/ 636 h 1375"/>
              <a:gd name="T16" fmla="*/ 388 w 820"/>
              <a:gd name="T17" fmla="*/ 510 h 1375"/>
              <a:gd name="T18" fmla="*/ 360 w 820"/>
              <a:gd name="T19" fmla="*/ 1375 h 1375"/>
              <a:gd name="T20" fmla="*/ 472 w 820"/>
              <a:gd name="T21" fmla="*/ 1375 h 1375"/>
              <a:gd name="T22" fmla="*/ 443 w 820"/>
              <a:gd name="T23" fmla="*/ 510 h 1375"/>
              <a:gd name="T24" fmla="*/ 805 w 820"/>
              <a:gd name="T25" fmla="*/ 660 h 1375"/>
              <a:gd name="T26" fmla="*/ 820 w 820"/>
              <a:gd name="T27" fmla="*/ 631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0" h="1375">
                <a:moveTo>
                  <a:pt x="820" y="631"/>
                </a:moveTo>
                <a:lnTo>
                  <a:pt x="443" y="446"/>
                </a:lnTo>
                <a:lnTo>
                  <a:pt x="443" y="444"/>
                </a:lnTo>
                <a:lnTo>
                  <a:pt x="426" y="0"/>
                </a:lnTo>
                <a:lnTo>
                  <a:pt x="398" y="0"/>
                </a:lnTo>
                <a:lnTo>
                  <a:pt x="381" y="451"/>
                </a:lnTo>
                <a:lnTo>
                  <a:pt x="0" y="608"/>
                </a:lnTo>
                <a:lnTo>
                  <a:pt x="9" y="636"/>
                </a:lnTo>
                <a:lnTo>
                  <a:pt x="388" y="510"/>
                </a:lnTo>
                <a:lnTo>
                  <a:pt x="360" y="1375"/>
                </a:lnTo>
                <a:lnTo>
                  <a:pt x="472" y="1375"/>
                </a:lnTo>
                <a:lnTo>
                  <a:pt x="443" y="510"/>
                </a:lnTo>
                <a:lnTo>
                  <a:pt x="805" y="660"/>
                </a:lnTo>
                <a:lnTo>
                  <a:pt x="820" y="631"/>
                </a:lnTo>
                <a:close/>
              </a:path>
            </a:pathLst>
          </a:custGeom>
          <a:solidFill>
            <a:schemeClr val="accent5"/>
          </a:solidFill>
          <a:ln>
            <a:noFill/>
          </a:ln>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a:ln>
                <a:noFill/>
              </a:ln>
              <a:solidFill>
                <a:prstClr val="black"/>
              </a:solidFill>
              <a:effectLst/>
              <a:uLnTx/>
              <a:uFillTx/>
              <a:latin typeface="Calibri"/>
              <a:ea typeface="+mn-ea"/>
              <a:cs typeface="+mn-cs"/>
            </a:endParaRPr>
          </a:p>
        </p:txBody>
      </p:sp>
      <p:sp>
        <p:nvSpPr>
          <p:cNvPr id="118" name="Freeform 20"/>
          <p:cNvSpPr>
            <a:spLocks noEditPoints="1"/>
          </p:cNvSpPr>
          <p:nvPr/>
        </p:nvSpPr>
        <p:spPr bwMode="auto">
          <a:xfrm flipH="1">
            <a:off x="14531871" y="6674624"/>
            <a:ext cx="5121869" cy="7042965"/>
          </a:xfrm>
          <a:custGeom>
            <a:avLst/>
            <a:gdLst>
              <a:gd name="T0" fmla="*/ 665 w 680"/>
              <a:gd name="T1" fmla="*/ 247 h 936"/>
              <a:gd name="T2" fmla="*/ 596 w 680"/>
              <a:gd name="T3" fmla="*/ 194 h 936"/>
              <a:gd name="T4" fmla="*/ 532 w 680"/>
              <a:gd name="T5" fmla="*/ 128 h 936"/>
              <a:gd name="T6" fmla="*/ 460 w 680"/>
              <a:gd name="T7" fmla="*/ 62 h 936"/>
              <a:gd name="T8" fmla="*/ 259 w 680"/>
              <a:gd name="T9" fmla="*/ 100 h 936"/>
              <a:gd name="T10" fmla="*/ 202 w 680"/>
              <a:gd name="T11" fmla="*/ 151 h 936"/>
              <a:gd name="T12" fmla="*/ 100 w 680"/>
              <a:gd name="T13" fmla="*/ 207 h 936"/>
              <a:gd name="T14" fmla="*/ 110 w 680"/>
              <a:gd name="T15" fmla="*/ 417 h 936"/>
              <a:gd name="T16" fmla="*/ 235 w 680"/>
              <a:gd name="T17" fmla="*/ 469 h 936"/>
              <a:gd name="T18" fmla="*/ 319 w 680"/>
              <a:gd name="T19" fmla="*/ 471 h 936"/>
              <a:gd name="T20" fmla="*/ 280 w 680"/>
              <a:gd name="T21" fmla="*/ 727 h 936"/>
              <a:gd name="T22" fmla="*/ 186 w 680"/>
              <a:gd name="T23" fmla="*/ 634 h 936"/>
              <a:gd name="T24" fmla="*/ 227 w 680"/>
              <a:gd name="T25" fmla="*/ 625 h 936"/>
              <a:gd name="T26" fmla="*/ 262 w 680"/>
              <a:gd name="T27" fmla="*/ 560 h 936"/>
              <a:gd name="T28" fmla="*/ 241 w 680"/>
              <a:gd name="T29" fmla="*/ 531 h 936"/>
              <a:gd name="T30" fmla="*/ 209 w 680"/>
              <a:gd name="T31" fmla="*/ 512 h 936"/>
              <a:gd name="T32" fmla="*/ 184 w 680"/>
              <a:gd name="T33" fmla="*/ 480 h 936"/>
              <a:gd name="T34" fmla="*/ 143 w 680"/>
              <a:gd name="T35" fmla="*/ 455 h 936"/>
              <a:gd name="T36" fmla="*/ 100 w 680"/>
              <a:gd name="T37" fmla="*/ 495 h 936"/>
              <a:gd name="T38" fmla="*/ 68 w 680"/>
              <a:gd name="T39" fmla="*/ 513 h 936"/>
              <a:gd name="T40" fmla="*/ 0 w 680"/>
              <a:gd name="T41" fmla="*/ 579 h 936"/>
              <a:gd name="T42" fmla="*/ 59 w 680"/>
              <a:gd name="T43" fmla="*/ 617 h 936"/>
              <a:gd name="T44" fmla="*/ 110 w 680"/>
              <a:gd name="T45" fmla="*/ 637 h 936"/>
              <a:gd name="T46" fmla="*/ 215 w 680"/>
              <a:gd name="T47" fmla="*/ 713 h 936"/>
              <a:gd name="T48" fmla="*/ 237 w 680"/>
              <a:gd name="T49" fmla="*/ 726 h 936"/>
              <a:gd name="T50" fmla="*/ 271 w 680"/>
              <a:gd name="T51" fmla="*/ 936 h 936"/>
              <a:gd name="T52" fmla="*/ 340 w 680"/>
              <a:gd name="T53" fmla="*/ 719 h 936"/>
              <a:gd name="T54" fmla="*/ 519 w 680"/>
              <a:gd name="T55" fmla="*/ 412 h 936"/>
              <a:gd name="T56" fmla="*/ 680 w 680"/>
              <a:gd name="T57" fmla="*/ 323 h 936"/>
              <a:gd name="T58" fmla="*/ 153 w 680"/>
              <a:gd name="T59" fmla="*/ 645 h 936"/>
              <a:gd name="T60" fmla="*/ 178 w 680"/>
              <a:gd name="T61" fmla="*/ 669 h 936"/>
              <a:gd name="T62" fmla="*/ 350 w 680"/>
              <a:gd name="T63" fmla="*/ 571 h 936"/>
              <a:gd name="T64" fmla="*/ 369 w 680"/>
              <a:gd name="T65" fmla="*/ 477 h 936"/>
              <a:gd name="T66" fmla="*/ 350 w 680"/>
              <a:gd name="T67" fmla="*/ 571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0" h="936">
                <a:moveTo>
                  <a:pt x="662" y="264"/>
                </a:moveTo>
                <a:cubicBezTo>
                  <a:pt x="664" y="259"/>
                  <a:pt x="665" y="253"/>
                  <a:pt x="665" y="247"/>
                </a:cubicBezTo>
                <a:cubicBezTo>
                  <a:pt x="665" y="217"/>
                  <a:pt x="640" y="192"/>
                  <a:pt x="610" y="192"/>
                </a:cubicBezTo>
                <a:cubicBezTo>
                  <a:pt x="605" y="192"/>
                  <a:pt x="600" y="193"/>
                  <a:pt x="596" y="194"/>
                </a:cubicBezTo>
                <a:cubicBezTo>
                  <a:pt x="582" y="169"/>
                  <a:pt x="558" y="151"/>
                  <a:pt x="530" y="144"/>
                </a:cubicBezTo>
                <a:cubicBezTo>
                  <a:pt x="531" y="138"/>
                  <a:pt x="532" y="133"/>
                  <a:pt x="532" y="128"/>
                </a:cubicBezTo>
                <a:cubicBezTo>
                  <a:pt x="532" y="91"/>
                  <a:pt x="502" y="62"/>
                  <a:pt x="466" y="62"/>
                </a:cubicBezTo>
                <a:cubicBezTo>
                  <a:pt x="464" y="62"/>
                  <a:pt x="462" y="62"/>
                  <a:pt x="460" y="62"/>
                </a:cubicBezTo>
                <a:cubicBezTo>
                  <a:pt x="444" y="25"/>
                  <a:pt x="407" y="0"/>
                  <a:pt x="364" y="0"/>
                </a:cubicBezTo>
                <a:cubicBezTo>
                  <a:pt x="308" y="0"/>
                  <a:pt x="262" y="44"/>
                  <a:pt x="259" y="100"/>
                </a:cubicBezTo>
                <a:cubicBezTo>
                  <a:pt x="258" y="100"/>
                  <a:pt x="258" y="100"/>
                  <a:pt x="257" y="100"/>
                </a:cubicBezTo>
                <a:cubicBezTo>
                  <a:pt x="227" y="100"/>
                  <a:pt x="204" y="123"/>
                  <a:pt x="202" y="151"/>
                </a:cubicBezTo>
                <a:cubicBezTo>
                  <a:pt x="194" y="148"/>
                  <a:pt x="185" y="147"/>
                  <a:pt x="176" y="147"/>
                </a:cubicBezTo>
                <a:cubicBezTo>
                  <a:pt x="139" y="147"/>
                  <a:pt x="108" y="172"/>
                  <a:pt x="100" y="207"/>
                </a:cubicBezTo>
                <a:cubicBezTo>
                  <a:pt x="47" y="211"/>
                  <a:pt x="4" y="256"/>
                  <a:pt x="4" y="311"/>
                </a:cubicBezTo>
                <a:cubicBezTo>
                  <a:pt x="4" y="369"/>
                  <a:pt x="52" y="417"/>
                  <a:pt x="110" y="417"/>
                </a:cubicBezTo>
                <a:cubicBezTo>
                  <a:pt x="125" y="417"/>
                  <a:pt x="139" y="413"/>
                  <a:pt x="152" y="408"/>
                </a:cubicBezTo>
                <a:cubicBezTo>
                  <a:pt x="163" y="443"/>
                  <a:pt x="196" y="469"/>
                  <a:pt x="235" y="469"/>
                </a:cubicBezTo>
                <a:cubicBezTo>
                  <a:pt x="251" y="469"/>
                  <a:pt x="266" y="464"/>
                  <a:pt x="279" y="456"/>
                </a:cubicBezTo>
                <a:cubicBezTo>
                  <a:pt x="292" y="463"/>
                  <a:pt x="305" y="467"/>
                  <a:pt x="319" y="471"/>
                </a:cubicBezTo>
                <a:cubicBezTo>
                  <a:pt x="322" y="490"/>
                  <a:pt x="320" y="535"/>
                  <a:pt x="297" y="636"/>
                </a:cubicBezTo>
                <a:cubicBezTo>
                  <a:pt x="289" y="668"/>
                  <a:pt x="284" y="698"/>
                  <a:pt x="280" y="727"/>
                </a:cubicBezTo>
                <a:cubicBezTo>
                  <a:pt x="248" y="715"/>
                  <a:pt x="222" y="701"/>
                  <a:pt x="201" y="686"/>
                </a:cubicBezTo>
                <a:cubicBezTo>
                  <a:pt x="192" y="669"/>
                  <a:pt x="188" y="651"/>
                  <a:pt x="186" y="634"/>
                </a:cubicBezTo>
                <a:cubicBezTo>
                  <a:pt x="193" y="630"/>
                  <a:pt x="199" y="625"/>
                  <a:pt x="205" y="619"/>
                </a:cubicBezTo>
                <a:cubicBezTo>
                  <a:pt x="211" y="623"/>
                  <a:pt x="219" y="625"/>
                  <a:pt x="227" y="625"/>
                </a:cubicBezTo>
                <a:cubicBezTo>
                  <a:pt x="250" y="625"/>
                  <a:pt x="269" y="607"/>
                  <a:pt x="269" y="584"/>
                </a:cubicBezTo>
                <a:cubicBezTo>
                  <a:pt x="269" y="575"/>
                  <a:pt x="266" y="567"/>
                  <a:pt x="262" y="560"/>
                </a:cubicBezTo>
                <a:cubicBezTo>
                  <a:pt x="263" y="558"/>
                  <a:pt x="263" y="556"/>
                  <a:pt x="263" y="553"/>
                </a:cubicBezTo>
                <a:cubicBezTo>
                  <a:pt x="263" y="541"/>
                  <a:pt x="253" y="531"/>
                  <a:pt x="241" y="531"/>
                </a:cubicBezTo>
                <a:cubicBezTo>
                  <a:pt x="239" y="531"/>
                  <a:pt x="237" y="532"/>
                  <a:pt x="236" y="532"/>
                </a:cubicBezTo>
                <a:cubicBezTo>
                  <a:pt x="230" y="522"/>
                  <a:pt x="220" y="515"/>
                  <a:pt x="209" y="512"/>
                </a:cubicBezTo>
                <a:cubicBezTo>
                  <a:pt x="210" y="510"/>
                  <a:pt x="210" y="508"/>
                  <a:pt x="210" y="506"/>
                </a:cubicBezTo>
                <a:cubicBezTo>
                  <a:pt x="210" y="491"/>
                  <a:pt x="198" y="480"/>
                  <a:pt x="184" y="480"/>
                </a:cubicBezTo>
                <a:cubicBezTo>
                  <a:pt x="183" y="480"/>
                  <a:pt x="182" y="480"/>
                  <a:pt x="182" y="480"/>
                </a:cubicBezTo>
                <a:cubicBezTo>
                  <a:pt x="175" y="465"/>
                  <a:pt x="160" y="455"/>
                  <a:pt x="143" y="455"/>
                </a:cubicBezTo>
                <a:cubicBezTo>
                  <a:pt x="121" y="455"/>
                  <a:pt x="103" y="473"/>
                  <a:pt x="102" y="495"/>
                </a:cubicBezTo>
                <a:cubicBezTo>
                  <a:pt x="101" y="495"/>
                  <a:pt x="101" y="495"/>
                  <a:pt x="100" y="495"/>
                </a:cubicBezTo>
                <a:cubicBezTo>
                  <a:pt x="89" y="495"/>
                  <a:pt x="79" y="504"/>
                  <a:pt x="79" y="515"/>
                </a:cubicBezTo>
                <a:cubicBezTo>
                  <a:pt x="76" y="514"/>
                  <a:pt x="72" y="513"/>
                  <a:pt x="68" y="513"/>
                </a:cubicBezTo>
                <a:cubicBezTo>
                  <a:pt x="54" y="513"/>
                  <a:pt x="41" y="524"/>
                  <a:pt x="38" y="537"/>
                </a:cubicBezTo>
                <a:cubicBezTo>
                  <a:pt x="17" y="539"/>
                  <a:pt x="0" y="557"/>
                  <a:pt x="0" y="579"/>
                </a:cubicBezTo>
                <a:cubicBezTo>
                  <a:pt x="0" y="602"/>
                  <a:pt x="19" y="621"/>
                  <a:pt x="42" y="621"/>
                </a:cubicBezTo>
                <a:cubicBezTo>
                  <a:pt x="48" y="621"/>
                  <a:pt x="54" y="620"/>
                  <a:pt x="59" y="617"/>
                </a:cubicBezTo>
                <a:cubicBezTo>
                  <a:pt x="63" y="631"/>
                  <a:pt x="76" y="642"/>
                  <a:pt x="92" y="642"/>
                </a:cubicBezTo>
                <a:cubicBezTo>
                  <a:pt x="98" y="642"/>
                  <a:pt x="104" y="640"/>
                  <a:pt x="110" y="637"/>
                </a:cubicBezTo>
                <a:cubicBezTo>
                  <a:pt x="119" y="641"/>
                  <a:pt x="130" y="644"/>
                  <a:pt x="142" y="645"/>
                </a:cubicBezTo>
                <a:cubicBezTo>
                  <a:pt x="163" y="671"/>
                  <a:pt x="193" y="697"/>
                  <a:pt x="215" y="713"/>
                </a:cubicBezTo>
                <a:cubicBezTo>
                  <a:pt x="220" y="721"/>
                  <a:pt x="219" y="719"/>
                  <a:pt x="216" y="713"/>
                </a:cubicBezTo>
                <a:cubicBezTo>
                  <a:pt x="224" y="719"/>
                  <a:pt x="231" y="723"/>
                  <a:pt x="237" y="726"/>
                </a:cubicBezTo>
                <a:cubicBezTo>
                  <a:pt x="253" y="734"/>
                  <a:pt x="267" y="747"/>
                  <a:pt x="276" y="757"/>
                </a:cubicBezTo>
                <a:cubicBezTo>
                  <a:pt x="263" y="865"/>
                  <a:pt x="271" y="936"/>
                  <a:pt x="271" y="936"/>
                </a:cubicBezTo>
                <a:cubicBezTo>
                  <a:pt x="387" y="936"/>
                  <a:pt x="387" y="936"/>
                  <a:pt x="387" y="936"/>
                </a:cubicBezTo>
                <a:cubicBezTo>
                  <a:pt x="387" y="936"/>
                  <a:pt x="333" y="827"/>
                  <a:pt x="340" y="719"/>
                </a:cubicBezTo>
                <a:cubicBezTo>
                  <a:pt x="345" y="627"/>
                  <a:pt x="411" y="537"/>
                  <a:pt x="440" y="465"/>
                </a:cubicBezTo>
                <a:cubicBezTo>
                  <a:pt x="471" y="453"/>
                  <a:pt x="497" y="435"/>
                  <a:pt x="519" y="412"/>
                </a:cubicBezTo>
                <a:cubicBezTo>
                  <a:pt x="535" y="422"/>
                  <a:pt x="554" y="428"/>
                  <a:pt x="575" y="428"/>
                </a:cubicBezTo>
                <a:cubicBezTo>
                  <a:pt x="633" y="428"/>
                  <a:pt x="680" y="381"/>
                  <a:pt x="680" y="323"/>
                </a:cubicBezTo>
                <a:cubicBezTo>
                  <a:pt x="680" y="301"/>
                  <a:pt x="673" y="281"/>
                  <a:pt x="662" y="264"/>
                </a:cubicBezTo>
                <a:close/>
                <a:moveTo>
                  <a:pt x="153" y="645"/>
                </a:moveTo>
                <a:cubicBezTo>
                  <a:pt x="161" y="644"/>
                  <a:pt x="169" y="642"/>
                  <a:pt x="176" y="639"/>
                </a:cubicBezTo>
                <a:cubicBezTo>
                  <a:pt x="176" y="653"/>
                  <a:pt x="178" y="664"/>
                  <a:pt x="178" y="669"/>
                </a:cubicBezTo>
                <a:cubicBezTo>
                  <a:pt x="168" y="661"/>
                  <a:pt x="160" y="652"/>
                  <a:pt x="153" y="645"/>
                </a:cubicBezTo>
                <a:close/>
                <a:moveTo>
                  <a:pt x="350" y="571"/>
                </a:moveTo>
                <a:cubicBezTo>
                  <a:pt x="350" y="571"/>
                  <a:pt x="358" y="522"/>
                  <a:pt x="358" y="477"/>
                </a:cubicBezTo>
                <a:cubicBezTo>
                  <a:pt x="362" y="477"/>
                  <a:pt x="366" y="477"/>
                  <a:pt x="369" y="477"/>
                </a:cubicBezTo>
                <a:cubicBezTo>
                  <a:pt x="380" y="477"/>
                  <a:pt x="391" y="477"/>
                  <a:pt x="402" y="475"/>
                </a:cubicBezTo>
                <a:cubicBezTo>
                  <a:pt x="387" y="510"/>
                  <a:pt x="366" y="555"/>
                  <a:pt x="350" y="571"/>
                </a:cubicBezTo>
                <a:close/>
              </a:path>
            </a:pathLst>
          </a:custGeom>
          <a:solidFill>
            <a:schemeClr val="accent3"/>
          </a:solidFill>
          <a:ln>
            <a:noFill/>
          </a:ln>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a:ln>
                <a:noFill/>
              </a:ln>
              <a:solidFill>
                <a:prstClr val="black"/>
              </a:solidFill>
              <a:effectLst/>
              <a:uLnTx/>
              <a:uFillTx/>
              <a:latin typeface="Calibri"/>
              <a:ea typeface="+mn-ea"/>
              <a:cs typeface="+mn-cs"/>
            </a:endParaRPr>
          </a:p>
        </p:txBody>
      </p:sp>
      <p:sp>
        <p:nvSpPr>
          <p:cNvPr id="119" name="Freeform 20"/>
          <p:cNvSpPr>
            <a:spLocks noEditPoints="1"/>
          </p:cNvSpPr>
          <p:nvPr/>
        </p:nvSpPr>
        <p:spPr bwMode="auto">
          <a:xfrm>
            <a:off x="6790633" y="10656102"/>
            <a:ext cx="2226412" cy="3061486"/>
          </a:xfrm>
          <a:custGeom>
            <a:avLst/>
            <a:gdLst>
              <a:gd name="T0" fmla="*/ 665 w 680"/>
              <a:gd name="T1" fmla="*/ 247 h 936"/>
              <a:gd name="T2" fmla="*/ 596 w 680"/>
              <a:gd name="T3" fmla="*/ 194 h 936"/>
              <a:gd name="T4" fmla="*/ 532 w 680"/>
              <a:gd name="T5" fmla="*/ 128 h 936"/>
              <a:gd name="T6" fmla="*/ 460 w 680"/>
              <a:gd name="T7" fmla="*/ 62 h 936"/>
              <a:gd name="T8" fmla="*/ 259 w 680"/>
              <a:gd name="T9" fmla="*/ 100 h 936"/>
              <a:gd name="T10" fmla="*/ 202 w 680"/>
              <a:gd name="T11" fmla="*/ 151 h 936"/>
              <a:gd name="T12" fmla="*/ 100 w 680"/>
              <a:gd name="T13" fmla="*/ 207 h 936"/>
              <a:gd name="T14" fmla="*/ 110 w 680"/>
              <a:gd name="T15" fmla="*/ 417 h 936"/>
              <a:gd name="T16" fmla="*/ 235 w 680"/>
              <a:gd name="T17" fmla="*/ 469 h 936"/>
              <a:gd name="T18" fmla="*/ 319 w 680"/>
              <a:gd name="T19" fmla="*/ 471 h 936"/>
              <a:gd name="T20" fmla="*/ 280 w 680"/>
              <a:gd name="T21" fmla="*/ 727 h 936"/>
              <a:gd name="T22" fmla="*/ 186 w 680"/>
              <a:gd name="T23" fmla="*/ 634 h 936"/>
              <a:gd name="T24" fmla="*/ 227 w 680"/>
              <a:gd name="T25" fmla="*/ 625 h 936"/>
              <a:gd name="T26" fmla="*/ 262 w 680"/>
              <a:gd name="T27" fmla="*/ 560 h 936"/>
              <a:gd name="T28" fmla="*/ 241 w 680"/>
              <a:gd name="T29" fmla="*/ 531 h 936"/>
              <a:gd name="T30" fmla="*/ 209 w 680"/>
              <a:gd name="T31" fmla="*/ 512 h 936"/>
              <a:gd name="T32" fmla="*/ 184 w 680"/>
              <a:gd name="T33" fmla="*/ 480 h 936"/>
              <a:gd name="T34" fmla="*/ 143 w 680"/>
              <a:gd name="T35" fmla="*/ 455 h 936"/>
              <a:gd name="T36" fmla="*/ 100 w 680"/>
              <a:gd name="T37" fmla="*/ 495 h 936"/>
              <a:gd name="T38" fmla="*/ 68 w 680"/>
              <a:gd name="T39" fmla="*/ 513 h 936"/>
              <a:gd name="T40" fmla="*/ 0 w 680"/>
              <a:gd name="T41" fmla="*/ 579 h 936"/>
              <a:gd name="T42" fmla="*/ 59 w 680"/>
              <a:gd name="T43" fmla="*/ 617 h 936"/>
              <a:gd name="T44" fmla="*/ 110 w 680"/>
              <a:gd name="T45" fmla="*/ 637 h 936"/>
              <a:gd name="T46" fmla="*/ 215 w 680"/>
              <a:gd name="T47" fmla="*/ 713 h 936"/>
              <a:gd name="T48" fmla="*/ 237 w 680"/>
              <a:gd name="T49" fmla="*/ 726 h 936"/>
              <a:gd name="T50" fmla="*/ 271 w 680"/>
              <a:gd name="T51" fmla="*/ 936 h 936"/>
              <a:gd name="T52" fmla="*/ 340 w 680"/>
              <a:gd name="T53" fmla="*/ 719 h 936"/>
              <a:gd name="T54" fmla="*/ 519 w 680"/>
              <a:gd name="T55" fmla="*/ 412 h 936"/>
              <a:gd name="T56" fmla="*/ 680 w 680"/>
              <a:gd name="T57" fmla="*/ 323 h 936"/>
              <a:gd name="T58" fmla="*/ 153 w 680"/>
              <a:gd name="T59" fmla="*/ 645 h 936"/>
              <a:gd name="T60" fmla="*/ 178 w 680"/>
              <a:gd name="T61" fmla="*/ 669 h 936"/>
              <a:gd name="T62" fmla="*/ 350 w 680"/>
              <a:gd name="T63" fmla="*/ 571 h 936"/>
              <a:gd name="T64" fmla="*/ 369 w 680"/>
              <a:gd name="T65" fmla="*/ 477 h 936"/>
              <a:gd name="T66" fmla="*/ 350 w 680"/>
              <a:gd name="T67" fmla="*/ 571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0" h="936">
                <a:moveTo>
                  <a:pt x="662" y="264"/>
                </a:moveTo>
                <a:cubicBezTo>
                  <a:pt x="664" y="259"/>
                  <a:pt x="665" y="253"/>
                  <a:pt x="665" y="247"/>
                </a:cubicBezTo>
                <a:cubicBezTo>
                  <a:pt x="665" y="217"/>
                  <a:pt x="640" y="192"/>
                  <a:pt x="610" y="192"/>
                </a:cubicBezTo>
                <a:cubicBezTo>
                  <a:pt x="605" y="192"/>
                  <a:pt x="600" y="193"/>
                  <a:pt x="596" y="194"/>
                </a:cubicBezTo>
                <a:cubicBezTo>
                  <a:pt x="582" y="169"/>
                  <a:pt x="558" y="151"/>
                  <a:pt x="530" y="144"/>
                </a:cubicBezTo>
                <a:cubicBezTo>
                  <a:pt x="531" y="138"/>
                  <a:pt x="532" y="133"/>
                  <a:pt x="532" y="128"/>
                </a:cubicBezTo>
                <a:cubicBezTo>
                  <a:pt x="532" y="91"/>
                  <a:pt x="502" y="62"/>
                  <a:pt x="466" y="62"/>
                </a:cubicBezTo>
                <a:cubicBezTo>
                  <a:pt x="464" y="62"/>
                  <a:pt x="462" y="62"/>
                  <a:pt x="460" y="62"/>
                </a:cubicBezTo>
                <a:cubicBezTo>
                  <a:pt x="444" y="25"/>
                  <a:pt x="407" y="0"/>
                  <a:pt x="364" y="0"/>
                </a:cubicBezTo>
                <a:cubicBezTo>
                  <a:pt x="308" y="0"/>
                  <a:pt x="262" y="44"/>
                  <a:pt x="259" y="100"/>
                </a:cubicBezTo>
                <a:cubicBezTo>
                  <a:pt x="258" y="100"/>
                  <a:pt x="258" y="100"/>
                  <a:pt x="257" y="100"/>
                </a:cubicBezTo>
                <a:cubicBezTo>
                  <a:pt x="227" y="100"/>
                  <a:pt x="204" y="123"/>
                  <a:pt x="202" y="151"/>
                </a:cubicBezTo>
                <a:cubicBezTo>
                  <a:pt x="194" y="148"/>
                  <a:pt x="185" y="147"/>
                  <a:pt x="176" y="147"/>
                </a:cubicBezTo>
                <a:cubicBezTo>
                  <a:pt x="139" y="147"/>
                  <a:pt x="108" y="172"/>
                  <a:pt x="100" y="207"/>
                </a:cubicBezTo>
                <a:cubicBezTo>
                  <a:pt x="47" y="211"/>
                  <a:pt x="4" y="256"/>
                  <a:pt x="4" y="311"/>
                </a:cubicBezTo>
                <a:cubicBezTo>
                  <a:pt x="4" y="369"/>
                  <a:pt x="52" y="417"/>
                  <a:pt x="110" y="417"/>
                </a:cubicBezTo>
                <a:cubicBezTo>
                  <a:pt x="125" y="417"/>
                  <a:pt x="139" y="413"/>
                  <a:pt x="152" y="408"/>
                </a:cubicBezTo>
                <a:cubicBezTo>
                  <a:pt x="163" y="443"/>
                  <a:pt x="196" y="469"/>
                  <a:pt x="235" y="469"/>
                </a:cubicBezTo>
                <a:cubicBezTo>
                  <a:pt x="251" y="469"/>
                  <a:pt x="266" y="464"/>
                  <a:pt x="279" y="456"/>
                </a:cubicBezTo>
                <a:cubicBezTo>
                  <a:pt x="292" y="463"/>
                  <a:pt x="305" y="467"/>
                  <a:pt x="319" y="471"/>
                </a:cubicBezTo>
                <a:cubicBezTo>
                  <a:pt x="322" y="490"/>
                  <a:pt x="320" y="535"/>
                  <a:pt x="297" y="636"/>
                </a:cubicBezTo>
                <a:cubicBezTo>
                  <a:pt x="289" y="668"/>
                  <a:pt x="284" y="698"/>
                  <a:pt x="280" y="727"/>
                </a:cubicBezTo>
                <a:cubicBezTo>
                  <a:pt x="248" y="715"/>
                  <a:pt x="222" y="701"/>
                  <a:pt x="201" y="686"/>
                </a:cubicBezTo>
                <a:cubicBezTo>
                  <a:pt x="192" y="669"/>
                  <a:pt x="188" y="651"/>
                  <a:pt x="186" y="634"/>
                </a:cubicBezTo>
                <a:cubicBezTo>
                  <a:pt x="193" y="630"/>
                  <a:pt x="199" y="625"/>
                  <a:pt x="205" y="619"/>
                </a:cubicBezTo>
                <a:cubicBezTo>
                  <a:pt x="211" y="623"/>
                  <a:pt x="219" y="625"/>
                  <a:pt x="227" y="625"/>
                </a:cubicBezTo>
                <a:cubicBezTo>
                  <a:pt x="250" y="625"/>
                  <a:pt x="269" y="607"/>
                  <a:pt x="269" y="584"/>
                </a:cubicBezTo>
                <a:cubicBezTo>
                  <a:pt x="269" y="575"/>
                  <a:pt x="266" y="567"/>
                  <a:pt x="262" y="560"/>
                </a:cubicBezTo>
                <a:cubicBezTo>
                  <a:pt x="263" y="558"/>
                  <a:pt x="263" y="556"/>
                  <a:pt x="263" y="553"/>
                </a:cubicBezTo>
                <a:cubicBezTo>
                  <a:pt x="263" y="541"/>
                  <a:pt x="253" y="531"/>
                  <a:pt x="241" y="531"/>
                </a:cubicBezTo>
                <a:cubicBezTo>
                  <a:pt x="239" y="531"/>
                  <a:pt x="237" y="532"/>
                  <a:pt x="236" y="532"/>
                </a:cubicBezTo>
                <a:cubicBezTo>
                  <a:pt x="230" y="522"/>
                  <a:pt x="220" y="515"/>
                  <a:pt x="209" y="512"/>
                </a:cubicBezTo>
                <a:cubicBezTo>
                  <a:pt x="210" y="510"/>
                  <a:pt x="210" y="508"/>
                  <a:pt x="210" y="506"/>
                </a:cubicBezTo>
                <a:cubicBezTo>
                  <a:pt x="210" y="491"/>
                  <a:pt x="198" y="480"/>
                  <a:pt x="184" y="480"/>
                </a:cubicBezTo>
                <a:cubicBezTo>
                  <a:pt x="183" y="480"/>
                  <a:pt x="182" y="480"/>
                  <a:pt x="182" y="480"/>
                </a:cubicBezTo>
                <a:cubicBezTo>
                  <a:pt x="175" y="465"/>
                  <a:pt x="160" y="455"/>
                  <a:pt x="143" y="455"/>
                </a:cubicBezTo>
                <a:cubicBezTo>
                  <a:pt x="121" y="455"/>
                  <a:pt x="103" y="473"/>
                  <a:pt x="102" y="495"/>
                </a:cubicBezTo>
                <a:cubicBezTo>
                  <a:pt x="101" y="495"/>
                  <a:pt x="101" y="495"/>
                  <a:pt x="100" y="495"/>
                </a:cubicBezTo>
                <a:cubicBezTo>
                  <a:pt x="89" y="495"/>
                  <a:pt x="79" y="504"/>
                  <a:pt x="79" y="515"/>
                </a:cubicBezTo>
                <a:cubicBezTo>
                  <a:pt x="76" y="514"/>
                  <a:pt x="72" y="513"/>
                  <a:pt x="68" y="513"/>
                </a:cubicBezTo>
                <a:cubicBezTo>
                  <a:pt x="54" y="513"/>
                  <a:pt x="41" y="524"/>
                  <a:pt x="38" y="537"/>
                </a:cubicBezTo>
                <a:cubicBezTo>
                  <a:pt x="17" y="539"/>
                  <a:pt x="0" y="557"/>
                  <a:pt x="0" y="579"/>
                </a:cubicBezTo>
                <a:cubicBezTo>
                  <a:pt x="0" y="602"/>
                  <a:pt x="19" y="621"/>
                  <a:pt x="42" y="621"/>
                </a:cubicBezTo>
                <a:cubicBezTo>
                  <a:pt x="48" y="621"/>
                  <a:pt x="54" y="620"/>
                  <a:pt x="59" y="617"/>
                </a:cubicBezTo>
                <a:cubicBezTo>
                  <a:pt x="63" y="631"/>
                  <a:pt x="76" y="642"/>
                  <a:pt x="92" y="642"/>
                </a:cubicBezTo>
                <a:cubicBezTo>
                  <a:pt x="98" y="642"/>
                  <a:pt x="104" y="640"/>
                  <a:pt x="110" y="637"/>
                </a:cubicBezTo>
                <a:cubicBezTo>
                  <a:pt x="119" y="641"/>
                  <a:pt x="130" y="644"/>
                  <a:pt x="142" y="645"/>
                </a:cubicBezTo>
                <a:cubicBezTo>
                  <a:pt x="163" y="671"/>
                  <a:pt x="193" y="697"/>
                  <a:pt x="215" y="713"/>
                </a:cubicBezTo>
                <a:cubicBezTo>
                  <a:pt x="220" y="721"/>
                  <a:pt x="219" y="719"/>
                  <a:pt x="216" y="713"/>
                </a:cubicBezTo>
                <a:cubicBezTo>
                  <a:pt x="224" y="719"/>
                  <a:pt x="231" y="723"/>
                  <a:pt x="237" y="726"/>
                </a:cubicBezTo>
                <a:cubicBezTo>
                  <a:pt x="253" y="734"/>
                  <a:pt x="267" y="747"/>
                  <a:pt x="276" y="757"/>
                </a:cubicBezTo>
                <a:cubicBezTo>
                  <a:pt x="263" y="865"/>
                  <a:pt x="271" y="936"/>
                  <a:pt x="271" y="936"/>
                </a:cubicBezTo>
                <a:cubicBezTo>
                  <a:pt x="387" y="936"/>
                  <a:pt x="387" y="936"/>
                  <a:pt x="387" y="936"/>
                </a:cubicBezTo>
                <a:cubicBezTo>
                  <a:pt x="387" y="936"/>
                  <a:pt x="333" y="827"/>
                  <a:pt x="340" y="719"/>
                </a:cubicBezTo>
                <a:cubicBezTo>
                  <a:pt x="345" y="627"/>
                  <a:pt x="411" y="537"/>
                  <a:pt x="440" y="465"/>
                </a:cubicBezTo>
                <a:cubicBezTo>
                  <a:pt x="471" y="453"/>
                  <a:pt x="497" y="435"/>
                  <a:pt x="519" y="412"/>
                </a:cubicBezTo>
                <a:cubicBezTo>
                  <a:pt x="535" y="422"/>
                  <a:pt x="554" y="428"/>
                  <a:pt x="575" y="428"/>
                </a:cubicBezTo>
                <a:cubicBezTo>
                  <a:pt x="633" y="428"/>
                  <a:pt x="680" y="381"/>
                  <a:pt x="680" y="323"/>
                </a:cubicBezTo>
                <a:cubicBezTo>
                  <a:pt x="680" y="301"/>
                  <a:pt x="673" y="281"/>
                  <a:pt x="662" y="264"/>
                </a:cubicBezTo>
                <a:close/>
                <a:moveTo>
                  <a:pt x="153" y="645"/>
                </a:moveTo>
                <a:cubicBezTo>
                  <a:pt x="161" y="644"/>
                  <a:pt x="169" y="642"/>
                  <a:pt x="176" y="639"/>
                </a:cubicBezTo>
                <a:cubicBezTo>
                  <a:pt x="176" y="653"/>
                  <a:pt x="178" y="664"/>
                  <a:pt x="178" y="669"/>
                </a:cubicBezTo>
                <a:cubicBezTo>
                  <a:pt x="168" y="661"/>
                  <a:pt x="160" y="652"/>
                  <a:pt x="153" y="645"/>
                </a:cubicBezTo>
                <a:close/>
                <a:moveTo>
                  <a:pt x="350" y="571"/>
                </a:moveTo>
                <a:cubicBezTo>
                  <a:pt x="350" y="571"/>
                  <a:pt x="358" y="522"/>
                  <a:pt x="358" y="477"/>
                </a:cubicBezTo>
                <a:cubicBezTo>
                  <a:pt x="362" y="477"/>
                  <a:pt x="366" y="477"/>
                  <a:pt x="369" y="477"/>
                </a:cubicBezTo>
                <a:cubicBezTo>
                  <a:pt x="380" y="477"/>
                  <a:pt x="391" y="477"/>
                  <a:pt x="402" y="475"/>
                </a:cubicBezTo>
                <a:cubicBezTo>
                  <a:pt x="387" y="510"/>
                  <a:pt x="366" y="555"/>
                  <a:pt x="350" y="571"/>
                </a:cubicBezTo>
                <a:close/>
              </a:path>
            </a:pathLst>
          </a:custGeom>
          <a:solidFill>
            <a:schemeClr val="accent3"/>
          </a:solidFill>
          <a:ln>
            <a:noFill/>
          </a:ln>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a:ln>
                <a:noFill/>
              </a:ln>
              <a:solidFill>
                <a:prstClr val="black"/>
              </a:solidFill>
              <a:effectLst/>
              <a:uLnTx/>
              <a:uFillTx/>
              <a:latin typeface="Calibri"/>
              <a:ea typeface="+mn-ea"/>
              <a:cs typeface="+mn-cs"/>
            </a:endParaRPr>
          </a:p>
        </p:txBody>
      </p:sp>
      <p:sp>
        <p:nvSpPr>
          <p:cNvPr id="121" name="Freeform 20"/>
          <p:cNvSpPr>
            <a:spLocks noEditPoints="1"/>
          </p:cNvSpPr>
          <p:nvPr/>
        </p:nvSpPr>
        <p:spPr bwMode="auto">
          <a:xfrm>
            <a:off x="4311386" y="7515002"/>
            <a:ext cx="4510720" cy="6202586"/>
          </a:xfrm>
          <a:custGeom>
            <a:avLst/>
            <a:gdLst>
              <a:gd name="T0" fmla="*/ 665 w 680"/>
              <a:gd name="T1" fmla="*/ 247 h 936"/>
              <a:gd name="T2" fmla="*/ 596 w 680"/>
              <a:gd name="T3" fmla="*/ 194 h 936"/>
              <a:gd name="T4" fmla="*/ 532 w 680"/>
              <a:gd name="T5" fmla="*/ 128 h 936"/>
              <a:gd name="T6" fmla="*/ 460 w 680"/>
              <a:gd name="T7" fmla="*/ 62 h 936"/>
              <a:gd name="T8" fmla="*/ 259 w 680"/>
              <a:gd name="T9" fmla="*/ 100 h 936"/>
              <a:gd name="T10" fmla="*/ 202 w 680"/>
              <a:gd name="T11" fmla="*/ 151 h 936"/>
              <a:gd name="T12" fmla="*/ 100 w 680"/>
              <a:gd name="T13" fmla="*/ 207 h 936"/>
              <a:gd name="T14" fmla="*/ 110 w 680"/>
              <a:gd name="T15" fmla="*/ 417 h 936"/>
              <a:gd name="T16" fmla="*/ 235 w 680"/>
              <a:gd name="T17" fmla="*/ 469 h 936"/>
              <a:gd name="T18" fmla="*/ 319 w 680"/>
              <a:gd name="T19" fmla="*/ 471 h 936"/>
              <a:gd name="T20" fmla="*/ 280 w 680"/>
              <a:gd name="T21" fmla="*/ 727 h 936"/>
              <a:gd name="T22" fmla="*/ 186 w 680"/>
              <a:gd name="T23" fmla="*/ 634 h 936"/>
              <a:gd name="T24" fmla="*/ 227 w 680"/>
              <a:gd name="T25" fmla="*/ 625 h 936"/>
              <a:gd name="T26" fmla="*/ 262 w 680"/>
              <a:gd name="T27" fmla="*/ 560 h 936"/>
              <a:gd name="T28" fmla="*/ 241 w 680"/>
              <a:gd name="T29" fmla="*/ 531 h 936"/>
              <a:gd name="T30" fmla="*/ 209 w 680"/>
              <a:gd name="T31" fmla="*/ 512 h 936"/>
              <a:gd name="T32" fmla="*/ 184 w 680"/>
              <a:gd name="T33" fmla="*/ 480 h 936"/>
              <a:gd name="T34" fmla="*/ 143 w 680"/>
              <a:gd name="T35" fmla="*/ 455 h 936"/>
              <a:gd name="T36" fmla="*/ 100 w 680"/>
              <a:gd name="T37" fmla="*/ 495 h 936"/>
              <a:gd name="T38" fmla="*/ 68 w 680"/>
              <a:gd name="T39" fmla="*/ 513 h 936"/>
              <a:gd name="T40" fmla="*/ 0 w 680"/>
              <a:gd name="T41" fmla="*/ 579 h 936"/>
              <a:gd name="T42" fmla="*/ 59 w 680"/>
              <a:gd name="T43" fmla="*/ 617 h 936"/>
              <a:gd name="T44" fmla="*/ 110 w 680"/>
              <a:gd name="T45" fmla="*/ 637 h 936"/>
              <a:gd name="T46" fmla="*/ 215 w 680"/>
              <a:gd name="T47" fmla="*/ 713 h 936"/>
              <a:gd name="T48" fmla="*/ 237 w 680"/>
              <a:gd name="T49" fmla="*/ 726 h 936"/>
              <a:gd name="T50" fmla="*/ 271 w 680"/>
              <a:gd name="T51" fmla="*/ 936 h 936"/>
              <a:gd name="T52" fmla="*/ 340 w 680"/>
              <a:gd name="T53" fmla="*/ 719 h 936"/>
              <a:gd name="T54" fmla="*/ 519 w 680"/>
              <a:gd name="T55" fmla="*/ 412 h 936"/>
              <a:gd name="T56" fmla="*/ 680 w 680"/>
              <a:gd name="T57" fmla="*/ 323 h 936"/>
              <a:gd name="T58" fmla="*/ 153 w 680"/>
              <a:gd name="T59" fmla="*/ 645 h 936"/>
              <a:gd name="T60" fmla="*/ 178 w 680"/>
              <a:gd name="T61" fmla="*/ 669 h 936"/>
              <a:gd name="T62" fmla="*/ 350 w 680"/>
              <a:gd name="T63" fmla="*/ 571 h 936"/>
              <a:gd name="T64" fmla="*/ 369 w 680"/>
              <a:gd name="T65" fmla="*/ 477 h 936"/>
              <a:gd name="T66" fmla="*/ 350 w 680"/>
              <a:gd name="T67" fmla="*/ 571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0" h="936">
                <a:moveTo>
                  <a:pt x="662" y="264"/>
                </a:moveTo>
                <a:cubicBezTo>
                  <a:pt x="664" y="259"/>
                  <a:pt x="665" y="253"/>
                  <a:pt x="665" y="247"/>
                </a:cubicBezTo>
                <a:cubicBezTo>
                  <a:pt x="665" y="217"/>
                  <a:pt x="640" y="192"/>
                  <a:pt x="610" y="192"/>
                </a:cubicBezTo>
                <a:cubicBezTo>
                  <a:pt x="605" y="192"/>
                  <a:pt x="600" y="193"/>
                  <a:pt x="596" y="194"/>
                </a:cubicBezTo>
                <a:cubicBezTo>
                  <a:pt x="582" y="169"/>
                  <a:pt x="558" y="151"/>
                  <a:pt x="530" y="144"/>
                </a:cubicBezTo>
                <a:cubicBezTo>
                  <a:pt x="531" y="138"/>
                  <a:pt x="532" y="133"/>
                  <a:pt x="532" y="128"/>
                </a:cubicBezTo>
                <a:cubicBezTo>
                  <a:pt x="532" y="91"/>
                  <a:pt x="502" y="62"/>
                  <a:pt x="466" y="62"/>
                </a:cubicBezTo>
                <a:cubicBezTo>
                  <a:pt x="464" y="62"/>
                  <a:pt x="462" y="62"/>
                  <a:pt x="460" y="62"/>
                </a:cubicBezTo>
                <a:cubicBezTo>
                  <a:pt x="444" y="25"/>
                  <a:pt x="407" y="0"/>
                  <a:pt x="364" y="0"/>
                </a:cubicBezTo>
                <a:cubicBezTo>
                  <a:pt x="308" y="0"/>
                  <a:pt x="262" y="44"/>
                  <a:pt x="259" y="100"/>
                </a:cubicBezTo>
                <a:cubicBezTo>
                  <a:pt x="258" y="100"/>
                  <a:pt x="258" y="100"/>
                  <a:pt x="257" y="100"/>
                </a:cubicBezTo>
                <a:cubicBezTo>
                  <a:pt x="227" y="100"/>
                  <a:pt x="204" y="123"/>
                  <a:pt x="202" y="151"/>
                </a:cubicBezTo>
                <a:cubicBezTo>
                  <a:pt x="194" y="148"/>
                  <a:pt x="185" y="147"/>
                  <a:pt x="176" y="147"/>
                </a:cubicBezTo>
                <a:cubicBezTo>
                  <a:pt x="139" y="147"/>
                  <a:pt x="108" y="172"/>
                  <a:pt x="100" y="207"/>
                </a:cubicBezTo>
                <a:cubicBezTo>
                  <a:pt x="47" y="211"/>
                  <a:pt x="4" y="256"/>
                  <a:pt x="4" y="311"/>
                </a:cubicBezTo>
                <a:cubicBezTo>
                  <a:pt x="4" y="369"/>
                  <a:pt x="52" y="417"/>
                  <a:pt x="110" y="417"/>
                </a:cubicBezTo>
                <a:cubicBezTo>
                  <a:pt x="125" y="417"/>
                  <a:pt x="139" y="413"/>
                  <a:pt x="152" y="408"/>
                </a:cubicBezTo>
                <a:cubicBezTo>
                  <a:pt x="163" y="443"/>
                  <a:pt x="196" y="469"/>
                  <a:pt x="235" y="469"/>
                </a:cubicBezTo>
                <a:cubicBezTo>
                  <a:pt x="251" y="469"/>
                  <a:pt x="266" y="464"/>
                  <a:pt x="279" y="456"/>
                </a:cubicBezTo>
                <a:cubicBezTo>
                  <a:pt x="292" y="463"/>
                  <a:pt x="305" y="467"/>
                  <a:pt x="319" y="471"/>
                </a:cubicBezTo>
                <a:cubicBezTo>
                  <a:pt x="322" y="490"/>
                  <a:pt x="320" y="535"/>
                  <a:pt x="297" y="636"/>
                </a:cubicBezTo>
                <a:cubicBezTo>
                  <a:pt x="289" y="668"/>
                  <a:pt x="284" y="698"/>
                  <a:pt x="280" y="727"/>
                </a:cubicBezTo>
                <a:cubicBezTo>
                  <a:pt x="248" y="715"/>
                  <a:pt x="222" y="701"/>
                  <a:pt x="201" y="686"/>
                </a:cubicBezTo>
                <a:cubicBezTo>
                  <a:pt x="192" y="669"/>
                  <a:pt x="188" y="651"/>
                  <a:pt x="186" y="634"/>
                </a:cubicBezTo>
                <a:cubicBezTo>
                  <a:pt x="193" y="630"/>
                  <a:pt x="199" y="625"/>
                  <a:pt x="205" y="619"/>
                </a:cubicBezTo>
                <a:cubicBezTo>
                  <a:pt x="211" y="623"/>
                  <a:pt x="219" y="625"/>
                  <a:pt x="227" y="625"/>
                </a:cubicBezTo>
                <a:cubicBezTo>
                  <a:pt x="250" y="625"/>
                  <a:pt x="269" y="607"/>
                  <a:pt x="269" y="584"/>
                </a:cubicBezTo>
                <a:cubicBezTo>
                  <a:pt x="269" y="575"/>
                  <a:pt x="266" y="567"/>
                  <a:pt x="262" y="560"/>
                </a:cubicBezTo>
                <a:cubicBezTo>
                  <a:pt x="263" y="558"/>
                  <a:pt x="263" y="556"/>
                  <a:pt x="263" y="553"/>
                </a:cubicBezTo>
                <a:cubicBezTo>
                  <a:pt x="263" y="541"/>
                  <a:pt x="253" y="531"/>
                  <a:pt x="241" y="531"/>
                </a:cubicBezTo>
                <a:cubicBezTo>
                  <a:pt x="239" y="531"/>
                  <a:pt x="237" y="532"/>
                  <a:pt x="236" y="532"/>
                </a:cubicBezTo>
                <a:cubicBezTo>
                  <a:pt x="230" y="522"/>
                  <a:pt x="220" y="515"/>
                  <a:pt x="209" y="512"/>
                </a:cubicBezTo>
                <a:cubicBezTo>
                  <a:pt x="210" y="510"/>
                  <a:pt x="210" y="508"/>
                  <a:pt x="210" y="506"/>
                </a:cubicBezTo>
                <a:cubicBezTo>
                  <a:pt x="210" y="491"/>
                  <a:pt x="198" y="480"/>
                  <a:pt x="184" y="480"/>
                </a:cubicBezTo>
                <a:cubicBezTo>
                  <a:pt x="183" y="480"/>
                  <a:pt x="182" y="480"/>
                  <a:pt x="182" y="480"/>
                </a:cubicBezTo>
                <a:cubicBezTo>
                  <a:pt x="175" y="465"/>
                  <a:pt x="160" y="455"/>
                  <a:pt x="143" y="455"/>
                </a:cubicBezTo>
                <a:cubicBezTo>
                  <a:pt x="121" y="455"/>
                  <a:pt x="103" y="473"/>
                  <a:pt x="102" y="495"/>
                </a:cubicBezTo>
                <a:cubicBezTo>
                  <a:pt x="101" y="495"/>
                  <a:pt x="101" y="495"/>
                  <a:pt x="100" y="495"/>
                </a:cubicBezTo>
                <a:cubicBezTo>
                  <a:pt x="89" y="495"/>
                  <a:pt x="79" y="504"/>
                  <a:pt x="79" y="515"/>
                </a:cubicBezTo>
                <a:cubicBezTo>
                  <a:pt x="76" y="514"/>
                  <a:pt x="72" y="513"/>
                  <a:pt x="68" y="513"/>
                </a:cubicBezTo>
                <a:cubicBezTo>
                  <a:pt x="54" y="513"/>
                  <a:pt x="41" y="524"/>
                  <a:pt x="38" y="537"/>
                </a:cubicBezTo>
                <a:cubicBezTo>
                  <a:pt x="17" y="539"/>
                  <a:pt x="0" y="557"/>
                  <a:pt x="0" y="579"/>
                </a:cubicBezTo>
                <a:cubicBezTo>
                  <a:pt x="0" y="602"/>
                  <a:pt x="19" y="621"/>
                  <a:pt x="42" y="621"/>
                </a:cubicBezTo>
                <a:cubicBezTo>
                  <a:pt x="48" y="621"/>
                  <a:pt x="54" y="620"/>
                  <a:pt x="59" y="617"/>
                </a:cubicBezTo>
                <a:cubicBezTo>
                  <a:pt x="63" y="631"/>
                  <a:pt x="76" y="642"/>
                  <a:pt x="92" y="642"/>
                </a:cubicBezTo>
                <a:cubicBezTo>
                  <a:pt x="98" y="642"/>
                  <a:pt x="104" y="640"/>
                  <a:pt x="110" y="637"/>
                </a:cubicBezTo>
                <a:cubicBezTo>
                  <a:pt x="119" y="641"/>
                  <a:pt x="130" y="644"/>
                  <a:pt x="142" y="645"/>
                </a:cubicBezTo>
                <a:cubicBezTo>
                  <a:pt x="163" y="671"/>
                  <a:pt x="193" y="697"/>
                  <a:pt x="215" y="713"/>
                </a:cubicBezTo>
                <a:cubicBezTo>
                  <a:pt x="220" y="721"/>
                  <a:pt x="219" y="719"/>
                  <a:pt x="216" y="713"/>
                </a:cubicBezTo>
                <a:cubicBezTo>
                  <a:pt x="224" y="719"/>
                  <a:pt x="231" y="723"/>
                  <a:pt x="237" y="726"/>
                </a:cubicBezTo>
                <a:cubicBezTo>
                  <a:pt x="253" y="734"/>
                  <a:pt x="267" y="747"/>
                  <a:pt x="276" y="757"/>
                </a:cubicBezTo>
                <a:cubicBezTo>
                  <a:pt x="263" y="865"/>
                  <a:pt x="271" y="936"/>
                  <a:pt x="271" y="936"/>
                </a:cubicBezTo>
                <a:cubicBezTo>
                  <a:pt x="387" y="936"/>
                  <a:pt x="387" y="936"/>
                  <a:pt x="387" y="936"/>
                </a:cubicBezTo>
                <a:cubicBezTo>
                  <a:pt x="387" y="936"/>
                  <a:pt x="333" y="827"/>
                  <a:pt x="340" y="719"/>
                </a:cubicBezTo>
                <a:cubicBezTo>
                  <a:pt x="345" y="627"/>
                  <a:pt x="411" y="537"/>
                  <a:pt x="440" y="465"/>
                </a:cubicBezTo>
                <a:cubicBezTo>
                  <a:pt x="471" y="453"/>
                  <a:pt x="497" y="435"/>
                  <a:pt x="519" y="412"/>
                </a:cubicBezTo>
                <a:cubicBezTo>
                  <a:pt x="535" y="422"/>
                  <a:pt x="554" y="428"/>
                  <a:pt x="575" y="428"/>
                </a:cubicBezTo>
                <a:cubicBezTo>
                  <a:pt x="633" y="428"/>
                  <a:pt x="680" y="381"/>
                  <a:pt x="680" y="323"/>
                </a:cubicBezTo>
                <a:cubicBezTo>
                  <a:pt x="680" y="301"/>
                  <a:pt x="673" y="281"/>
                  <a:pt x="662" y="264"/>
                </a:cubicBezTo>
                <a:close/>
                <a:moveTo>
                  <a:pt x="153" y="645"/>
                </a:moveTo>
                <a:cubicBezTo>
                  <a:pt x="161" y="644"/>
                  <a:pt x="169" y="642"/>
                  <a:pt x="176" y="639"/>
                </a:cubicBezTo>
                <a:cubicBezTo>
                  <a:pt x="176" y="653"/>
                  <a:pt x="178" y="664"/>
                  <a:pt x="178" y="669"/>
                </a:cubicBezTo>
                <a:cubicBezTo>
                  <a:pt x="168" y="661"/>
                  <a:pt x="160" y="652"/>
                  <a:pt x="153" y="645"/>
                </a:cubicBezTo>
                <a:close/>
                <a:moveTo>
                  <a:pt x="350" y="571"/>
                </a:moveTo>
                <a:cubicBezTo>
                  <a:pt x="350" y="571"/>
                  <a:pt x="358" y="522"/>
                  <a:pt x="358" y="477"/>
                </a:cubicBezTo>
                <a:cubicBezTo>
                  <a:pt x="362" y="477"/>
                  <a:pt x="366" y="477"/>
                  <a:pt x="369" y="477"/>
                </a:cubicBezTo>
                <a:cubicBezTo>
                  <a:pt x="380" y="477"/>
                  <a:pt x="391" y="477"/>
                  <a:pt x="402" y="475"/>
                </a:cubicBezTo>
                <a:cubicBezTo>
                  <a:pt x="387" y="510"/>
                  <a:pt x="366" y="555"/>
                  <a:pt x="350" y="571"/>
                </a:cubicBezTo>
                <a:close/>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a:ln>
                <a:noFill/>
              </a:ln>
              <a:solidFill>
                <a:prstClr val="black"/>
              </a:solidFill>
              <a:effectLst/>
              <a:uLnTx/>
              <a:uFillTx/>
              <a:latin typeface="Calibri"/>
              <a:ea typeface="+mn-ea"/>
              <a:cs typeface="+mn-cs"/>
            </a:endParaRPr>
          </a:p>
        </p:txBody>
      </p:sp>
      <p:grpSp>
        <p:nvGrpSpPr>
          <p:cNvPr id="123" name="Group 122"/>
          <p:cNvGrpSpPr/>
          <p:nvPr/>
        </p:nvGrpSpPr>
        <p:grpSpPr>
          <a:xfrm>
            <a:off x="7955089" y="6629263"/>
            <a:ext cx="4245535" cy="2096839"/>
            <a:chOff x="1741845" y="2481978"/>
            <a:chExt cx="2122522" cy="1048298"/>
          </a:xfrm>
        </p:grpSpPr>
        <p:cxnSp>
          <p:nvCxnSpPr>
            <p:cNvPr id="124" name="Straight Connector 123"/>
            <p:cNvCxnSpPr/>
            <p:nvPr/>
          </p:nvCxnSpPr>
          <p:spPr>
            <a:xfrm flipH="1" flipV="1">
              <a:off x="3555062" y="2481979"/>
              <a:ext cx="309305" cy="1048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1741845" y="2481978"/>
              <a:ext cx="1813218"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flipV="1">
            <a:off x="1940062" y="6815089"/>
            <a:ext cx="4610198" cy="799232"/>
            <a:chOff x="1741845" y="2082408"/>
            <a:chExt cx="2304832" cy="399570"/>
          </a:xfrm>
        </p:grpSpPr>
        <p:cxnSp>
          <p:nvCxnSpPr>
            <p:cNvPr id="127" name="Straight Connector 126"/>
            <p:cNvCxnSpPr/>
            <p:nvPr/>
          </p:nvCxnSpPr>
          <p:spPr>
            <a:xfrm flipH="1">
              <a:off x="3555062" y="2082408"/>
              <a:ext cx="491615" cy="3995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1741845" y="2481978"/>
              <a:ext cx="1813218"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flipH="1">
            <a:off x="16732547" y="5469745"/>
            <a:ext cx="4864185" cy="1227530"/>
            <a:chOff x="1741845" y="2481978"/>
            <a:chExt cx="2431811" cy="613694"/>
          </a:xfrm>
        </p:grpSpPr>
        <p:cxnSp>
          <p:nvCxnSpPr>
            <p:cNvPr id="130" name="Straight Connector 129"/>
            <p:cNvCxnSpPr/>
            <p:nvPr/>
          </p:nvCxnSpPr>
          <p:spPr>
            <a:xfrm flipH="1" flipV="1">
              <a:off x="3555062" y="2481979"/>
              <a:ext cx="618594" cy="6136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741845" y="2481978"/>
              <a:ext cx="1813218"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flipH="1" flipV="1">
            <a:off x="19221459" y="9342783"/>
            <a:ext cx="4205065" cy="205988"/>
            <a:chOff x="1741845" y="2481978"/>
            <a:chExt cx="2102289" cy="102982"/>
          </a:xfrm>
        </p:grpSpPr>
        <p:cxnSp>
          <p:nvCxnSpPr>
            <p:cNvPr id="133" name="Straight Connector 132"/>
            <p:cNvCxnSpPr/>
            <p:nvPr/>
          </p:nvCxnSpPr>
          <p:spPr>
            <a:xfrm flipH="1" flipV="1">
              <a:off x="3555062" y="2481978"/>
              <a:ext cx="289072" cy="1029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1741845" y="2481978"/>
              <a:ext cx="1813218"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35" name="TextBox 134"/>
          <p:cNvSpPr txBox="1"/>
          <p:nvPr/>
        </p:nvSpPr>
        <p:spPr>
          <a:xfrm>
            <a:off x="7859762" y="5828951"/>
            <a:ext cx="3143662" cy="523220"/>
          </a:xfrm>
          <a:prstGeom prst="rect">
            <a:avLst/>
          </a:prstGeom>
          <a:noFill/>
        </p:spPr>
        <p:txBody>
          <a:bodyPr wrap="square" rtlCol="0">
            <a:spAutoFit/>
          </a:bodyPr>
          <a:lstStyle/>
          <a:p>
            <a:pPr marL="0" marR="0" lvl="0" indent="0" algn="l" defTabSz="1828983" rtl="0" eaLnBrk="1" fontAlgn="auto" latinLnBrk="0" hangingPunct="1">
              <a:lnSpc>
                <a:spcPct val="100000"/>
              </a:lnSpc>
              <a:spcBef>
                <a:spcPts val="0"/>
              </a:spcBef>
              <a:spcAft>
                <a:spcPts val="0"/>
              </a:spcAft>
              <a:buClrTx/>
              <a:buSzTx/>
              <a:buFontTx/>
              <a:buNone/>
              <a:tabLst/>
              <a:defRPr/>
            </a:pPr>
            <a:r>
              <a:rPr kumimoji="0" lang="id-ID" sz="2800" b="0" i="0" u="none" strike="noStrike" kern="1200" cap="none" spc="0" normalizeH="0" baseline="0" noProof="0" dirty="0">
                <a:ln>
                  <a:noFill/>
                </a:ln>
                <a:solidFill>
                  <a:srgbClr val="000000"/>
                </a:solidFill>
                <a:effectLst/>
                <a:uLnTx/>
                <a:uFillTx/>
                <a:latin typeface="Montserrat "/>
                <a:ea typeface="+mn-ea"/>
                <a:cs typeface="+mn-cs"/>
              </a:rPr>
              <a:t>Parietal Lobe</a:t>
            </a:r>
          </a:p>
        </p:txBody>
      </p:sp>
      <p:sp>
        <p:nvSpPr>
          <p:cNvPr id="136" name="TextBox 135"/>
          <p:cNvSpPr txBox="1"/>
          <p:nvPr/>
        </p:nvSpPr>
        <p:spPr>
          <a:xfrm>
            <a:off x="7859762" y="6640765"/>
            <a:ext cx="3752642" cy="1158651"/>
          </a:xfrm>
          <a:prstGeom prst="rect">
            <a:avLst/>
          </a:prstGeom>
          <a:noFill/>
        </p:spPr>
        <p:txBody>
          <a:bodyPr wrap="square" rtlCol="0">
            <a:spAutoFit/>
          </a:bodyPr>
          <a:lstStyle/>
          <a:p>
            <a:pPr marL="0" marR="0" lvl="0" indent="0" algn="l" defTabSz="1828983" rtl="0" eaLnBrk="1" fontAlgn="auto" latinLnBrk="0" hangingPunct="1">
              <a:lnSpc>
                <a:spcPct val="150000"/>
              </a:lnSpc>
              <a:spcBef>
                <a:spcPts val="0"/>
              </a:spcBef>
              <a:spcAft>
                <a:spcPts val="0"/>
              </a:spcAft>
              <a:buClrTx/>
              <a:buSzTx/>
              <a:buFontTx/>
              <a:buNone/>
              <a:tabLst/>
              <a:defRPr/>
            </a:pPr>
            <a:r>
              <a:rPr kumimoji="0" lang="id-ID" sz="1600" b="0" i="0" u="none" strike="noStrike" kern="1200" cap="none" spc="0" normalizeH="0" baseline="0" noProof="0" dirty="0">
                <a:ln>
                  <a:noFill/>
                </a:ln>
                <a:solidFill>
                  <a:srgbClr val="000000"/>
                </a:solidFill>
                <a:effectLst/>
                <a:uLnTx/>
                <a:uFillTx/>
                <a:latin typeface="Montserrat "/>
                <a:ea typeface="+mn-ea"/>
                <a:cs typeface="+mn-cs"/>
              </a:rPr>
              <a:t>Suitable for all category</a:t>
            </a:r>
            <a:r>
              <a:rPr kumimoji="0" lang="en-US" sz="1600" b="0" i="0" u="none" strike="noStrike" kern="1200" cap="none" spc="0" normalizeH="0" baseline="0" noProof="0" dirty="0">
                <a:ln>
                  <a:noFill/>
                </a:ln>
                <a:solidFill>
                  <a:srgbClr val="000000"/>
                </a:solidFill>
                <a:effectLst/>
                <a:uLnTx/>
                <a:uFillTx/>
                <a:latin typeface="Montserrat "/>
                <a:ea typeface="+mn-ea"/>
                <a:cs typeface="+mn-cs"/>
              </a:rPr>
              <a:t>, </a:t>
            </a:r>
            <a:r>
              <a:rPr kumimoji="0" lang="en-US" sz="1600" b="0" i="0" u="none" strike="noStrike" kern="1200" cap="none" spc="0" normalizeH="0" baseline="0" noProof="0" dirty="0" err="1">
                <a:ln>
                  <a:noFill/>
                </a:ln>
                <a:solidFill>
                  <a:srgbClr val="000000"/>
                </a:solidFill>
                <a:effectLst/>
                <a:uLnTx/>
                <a:uFillTx/>
                <a:latin typeface="Montserrat "/>
                <a:ea typeface="+mn-ea"/>
                <a:cs typeface="+mn-cs"/>
              </a:rPr>
              <a:t>Lorem</a:t>
            </a:r>
            <a:r>
              <a:rPr kumimoji="0" lang="en-US" sz="1600" b="0" i="0" u="none" strike="noStrike" kern="1200" cap="none" spc="0" normalizeH="0" baseline="0" noProof="0" dirty="0">
                <a:ln>
                  <a:noFill/>
                </a:ln>
                <a:solidFill>
                  <a:srgbClr val="000000"/>
                </a:solidFill>
                <a:effectLst/>
                <a:uLnTx/>
                <a:uFillTx/>
                <a:latin typeface="Montserrat "/>
                <a:ea typeface="+mn-ea"/>
                <a:cs typeface="+mn-cs"/>
              </a:rPr>
              <a:t> </a:t>
            </a:r>
            <a:r>
              <a:rPr kumimoji="0" lang="en-US" sz="1600" b="0" i="0" u="none" strike="noStrike" kern="1200" cap="none" spc="0" normalizeH="0" baseline="0" noProof="0" dirty="0" err="1">
                <a:ln>
                  <a:noFill/>
                </a:ln>
                <a:solidFill>
                  <a:srgbClr val="000000"/>
                </a:solidFill>
                <a:effectLst/>
                <a:uLnTx/>
                <a:uFillTx/>
                <a:latin typeface="Montserrat "/>
                <a:ea typeface="+mn-ea"/>
                <a:cs typeface="+mn-cs"/>
              </a:rPr>
              <a:t>Ipsum</a:t>
            </a:r>
            <a:r>
              <a:rPr kumimoji="0" lang="en-US" sz="1600" b="0" i="0" u="none" strike="noStrike" kern="1200" cap="none" spc="0" normalizeH="0" baseline="0" noProof="0" dirty="0">
                <a:ln>
                  <a:noFill/>
                </a:ln>
                <a:solidFill>
                  <a:srgbClr val="000000"/>
                </a:solidFill>
                <a:effectLst/>
                <a:uLnTx/>
                <a:uFillTx/>
                <a:latin typeface="Montserrat "/>
                <a:ea typeface="+mn-ea"/>
                <a:cs typeface="+mn-cs"/>
              </a:rPr>
              <a:t> is not simply random text.</a:t>
            </a:r>
            <a:r>
              <a:rPr kumimoji="0" lang="id-ID" sz="1600" b="0" i="0" u="none" strike="noStrike" kern="1200" cap="none" spc="0" normalizeH="0" baseline="0" noProof="0" dirty="0">
                <a:ln>
                  <a:noFill/>
                </a:ln>
                <a:solidFill>
                  <a:srgbClr val="000000"/>
                </a:solidFill>
                <a:effectLst/>
                <a:uLnTx/>
                <a:uFillTx/>
                <a:latin typeface="Montserrat "/>
                <a:ea typeface="+mn-ea"/>
                <a:cs typeface="+mn-cs"/>
              </a:rPr>
              <a:t> </a:t>
            </a:r>
            <a:r>
              <a:rPr kumimoji="0" lang="en-US" sz="1600" b="0" i="0" u="none" strike="noStrike" kern="1200" cap="none" spc="0" normalizeH="0" baseline="0" noProof="0" dirty="0">
                <a:ln>
                  <a:noFill/>
                </a:ln>
                <a:solidFill>
                  <a:srgbClr val="000000"/>
                </a:solidFill>
                <a:effectLst/>
                <a:uLnTx/>
                <a:uFillTx/>
                <a:latin typeface="Montserrat "/>
                <a:ea typeface="+mn-ea"/>
                <a:cs typeface="+mn-cs"/>
              </a:rPr>
              <a:t>bring together the right</a:t>
            </a:r>
            <a:endParaRPr kumimoji="0" lang="en-US" sz="1600" b="1" i="0" u="none" strike="noStrike" kern="1200" cap="none" spc="0" normalizeH="0" baseline="0" noProof="0" dirty="0">
              <a:ln>
                <a:noFill/>
              </a:ln>
              <a:solidFill>
                <a:srgbClr val="000000"/>
              </a:solidFill>
              <a:effectLst/>
              <a:uLnTx/>
              <a:uFillTx/>
              <a:latin typeface="Montserrat "/>
              <a:ea typeface="+mn-ea"/>
              <a:cs typeface="+mn-cs"/>
            </a:endParaRPr>
          </a:p>
        </p:txBody>
      </p:sp>
      <p:sp>
        <p:nvSpPr>
          <p:cNvPr id="137" name="TextBox 136"/>
          <p:cNvSpPr txBox="1"/>
          <p:nvPr/>
        </p:nvSpPr>
        <p:spPr>
          <a:xfrm>
            <a:off x="1844736" y="6028604"/>
            <a:ext cx="3143662" cy="523220"/>
          </a:xfrm>
          <a:prstGeom prst="rect">
            <a:avLst/>
          </a:prstGeom>
          <a:noFill/>
        </p:spPr>
        <p:txBody>
          <a:bodyPr wrap="square" rtlCol="0">
            <a:spAutoFit/>
          </a:bodyPr>
          <a:lstStyle/>
          <a:p>
            <a:pPr marL="0" marR="0" lvl="0" indent="0" algn="l" defTabSz="1828983" rtl="0" eaLnBrk="1" fontAlgn="auto" latinLnBrk="0" hangingPunct="1">
              <a:lnSpc>
                <a:spcPct val="100000"/>
              </a:lnSpc>
              <a:spcBef>
                <a:spcPts val="0"/>
              </a:spcBef>
              <a:spcAft>
                <a:spcPts val="0"/>
              </a:spcAft>
              <a:buClrTx/>
              <a:buSzTx/>
              <a:buFontTx/>
              <a:buNone/>
              <a:tabLst/>
              <a:defRPr/>
            </a:pPr>
            <a:r>
              <a:rPr kumimoji="0" lang="id-ID" sz="2800" b="0" i="0" u="none" strike="noStrike" kern="1200" cap="none" spc="0" normalizeH="0" baseline="0" noProof="0" dirty="0">
                <a:ln>
                  <a:noFill/>
                </a:ln>
                <a:solidFill>
                  <a:srgbClr val="000000"/>
                </a:solidFill>
                <a:effectLst/>
                <a:uLnTx/>
                <a:uFillTx/>
                <a:latin typeface="Montserrat "/>
                <a:ea typeface="+mn-ea"/>
                <a:cs typeface="+mn-cs"/>
              </a:rPr>
              <a:t>Parietal Lobe</a:t>
            </a:r>
          </a:p>
        </p:txBody>
      </p:sp>
      <p:sp>
        <p:nvSpPr>
          <p:cNvPr id="138" name="TextBox 137"/>
          <p:cNvSpPr txBox="1"/>
          <p:nvPr/>
        </p:nvSpPr>
        <p:spPr>
          <a:xfrm>
            <a:off x="1844735" y="6815417"/>
            <a:ext cx="3752642" cy="1158651"/>
          </a:xfrm>
          <a:prstGeom prst="rect">
            <a:avLst/>
          </a:prstGeom>
          <a:noFill/>
        </p:spPr>
        <p:txBody>
          <a:bodyPr wrap="square" rtlCol="0">
            <a:spAutoFit/>
          </a:bodyPr>
          <a:lstStyle/>
          <a:p>
            <a:pPr marL="0" marR="0" lvl="0" indent="0" algn="l" defTabSz="1828983" rtl="0" eaLnBrk="1" fontAlgn="auto" latinLnBrk="0" hangingPunct="1">
              <a:lnSpc>
                <a:spcPct val="150000"/>
              </a:lnSpc>
              <a:spcBef>
                <a:spcPts val="0"/>
              </a:spcBef>
              <a:spcAft>
                <a:spcPts val="0"/>
              </a:spcAft>
              <a:buClrTx/>
              <a:buSzTx/>
              <a:buFontTx/>
              <a:buNone/>
              <a:tabLst/>
              <a:defRPr/>
            </a:pPr>
            <a:r>
              <a:rPr kumimoji="0" lang="id-ID" sz="1600" b="0" i="0" u="none" strike="noStrike" kern="1200" cap="none" spc="0" normalizeH="0" baseline="0" noProof="0" dirty="0">
                <a:ln>
                  <a:noFill/>
                </a:ln>
                <a:solidFill>
                  <a:srgbClr val="000000"/>
                </a:solidFill>
                <a:effectLst/>
                <a:uLnTx/>
                <a:uFillTx/>
                <a:latin typeface="Montserrat "/>
                <a:ea typeface="+mn-ea"/>
                <a:cs typeface="+mn-cs"/>
              </a:rPr>
              <a:t>Suitable for all category</a:t>
            </a:r>
            <a:r>
              <a:rPr kumimoji="0" lang="en-US" sz="1600" b="0" i="0" u="none" strike="noStrike" kern="1200" cap="none" spc="0" normalizeH="0" baseline="0" noProof="0" dirty="0">
                <a:ln>
                  <a:noFill/>
                </a:ln>
                <a:solidFill>
                  <a:srgbClr val="000000"/>
                </a:solidFill>
                <a:effectLst/>
                <a:uLnTx/>
                <a:uFillTx/>
                <a:latin typeface="Montserrat "/>
                <a:ea typeface="+mn-ea"/>
                <a:cs typeface="+mn-cs"/>
              </a:rPr>
              <a:t>, </a:t>
            </a:r>
            <a:r>
              <a:rPr kumimoji="0" lang="en-US" sz="1600" b="0" i="0" u="none" strike="noStrike" kern="1200" cap="none" spc="0" normalizeH="0" baseline="0" noProof="0" dirty="0" err="1">
                <a:ln>
                  <a:noFill/>
                </a:ln>
                <a:solidFill>
                  <a:srgbClr val="000000"/>
                </a:solidFill>
                <a:effectLst/>
                <a:uLnTx/>
                <a:uFillTx/>
                <a:latin typeface="Montserrat "/>
                <a:ea typeface="+mn-ea"/>
                <a:cs typeface="+mn-cs"/>
              </a:rPr>
              <a:t>Lorem</a:t>
            </a:r>
            <a:r>
              <a:rPr kumimoji="0" lang="en-US" sz="1600" b="0" i="0" u="none" strike="noStrike" kern="1200" cap="none" spc="0" normalizeH="0" baseline="0" noProof="0" dirty="0">
                <a:ln>
                  <a:noFill/>
                </a:ln>
                <a:solidFill>
                  <a:srgbClr val="000000"/>
                </a:solidFill>
                <a:effectLst/>
                <a:uLnTx/>
                <a:uFillTx/>
                <a:latin typeface="Montserrat "/>
                <a:ea typeface="+mn-ea"/>
                <a:cs typeface="+mn-cs"/>
              </a:rPr>
              <a:t> </a:t>
            </a:r>
            <a:r>
              <a:rPr kumimoji="0" lang="en-US" sz="1600" b="0" i="0" u="none" strike="noStrike" kern="1200" cap="none" spc="0" normalizeH="0" baseline="0" noProof="0" dirty="0" err="1">
                <a:ln>
                  <a:noFill/>
                </a:ln>
                <a:solidFill>
                  <a:srgbClr val="000000"/>
                </a:solidFill>
                <a:effectLst/>
                <a:uLnTx/>
                <a:uFillTx/>
                <a:latin typeface="Montserrat "/>
                <a:ea typeface="+mn-ea"/>
                <a:cs typeface="+mn-cs"/>
              </a:rPr>
              <a:t>Ipsum</a:t>
            </a:r>
            <a:r>
              <a:rPr kumimoji="0" lang="en-US" sz="1600" b="0" i="0" u="none" strike="noStrike" kern="1200" cap="none" spc="0" normalizeH="0" baseline="0" noProof="0" dirty="0">
                <a:ln>
                  <a:noFill/>
                </a:ln>
                <a:solidFill>
                  <a:srgbClr val="000000"/>
                </a:solidFill>
                <a:effectLst/>
                <a:uLnTx/>
                <a:uFillTx/>
                <a:latin typeface="Montserrat "/>
                <a:ea typeface="+mn-ea"/>
                <a:cs typeface="+mn-cs"/>
              </a:rPr>
              <a:t> is not simply random text.</a:t>
            </a:r>
            <a:r>
              <a:rPr kumimoji="0" lang="id-ID" sz="1600" b="0" i="0" u="none" strike="noStrike" kern="1200" cap="none" spc="0" normalizeH="0" baseline="0" noProof="0" dirty="0">
                <a:ln>
                  <a:noFill/>
                </a:ln>
                <a:solidFill>
                  <a:srgbClr val="000000"/>
                </a:solidFill>
                <a:effectLst/>
                <a:uLnTx/>
                <a:uFillTx/>
                <a:latin typeface="Montserrat "/>
                <a:ea typeface="+mn-ea"/>
                <a:cs typeface="+mn-cs"/>
              </a:rPr>
              <a:t> </a:t>
            </a:r>
            <a:r>
              <a:rPr kumimoji="0" lang="en-US" sz="1600" b="0" i="0" u="none" strike="noStrike" kern="1200" cap="none" spc="0" normalizeH="0" baseline="0" noProof="0" dirty="0">
                <a:ln>
                  <a:noFill/>
                </a:ln>
                <a:solidFill>
                  <a:srgbClr val="000000"/>
                </a:solidFill>
                <a:effectLst/>
                <a:uLnTx/>
                <a:uFillTx/>
                <a:latin typeface="Montserrat "/>
                <a:ea typeface="+mn-ea"/>
                <a:cs typeface="+mn-cs"/>
              </a:rPr>
              <a:t>bring together the right</a:t>
            </a:r>
            <a:endParaRPr kumimoji="0" lang="en-US" sz="1600" b="1" i="0" u="none" strike="noStrike" kern="1200" cap="none" spc="0" normalizeH="0" baseline="0" noProof="0" dirty="0">
              <a:ln>
                <a:noFill/>
              </a:ln>
              <a:solidFill>
                <a:srgbClr val="000000"/>
              </a:solidFill>
              <a:effectLst/>
              <a:uLnTx/>
              <a:uFillTx/>
              <a:latin typeface="Montserrat "/>
              <a:ea typeface="+mn-ea"/>
              <a:cs typeface="+mn-cs"/>
            </a:endParaRPr>
          </a:p>
        </p:txBody>
      </p:sp>
      <p:sp>
        <p:nvSpPr>
          <p:cNvPr id="139" name="TextBox 138"/>
          <p:cNvSpPr txBox="1"/>
          <p:nvPr/>
        </p:nvSpPr>
        <p:spPr>
          <a:xfrm>
            <a:off x="18484660" y="4669433"/>
            <a:ext cx="3143662" cy="523220"/>
          </a:xfrm>
          <a:prstGeom prst="rect">
            <a:avLst/>
          </a:prstGeom>
          <a:noFill/>
        </p:spPr>
        <p:txBody>
          <a:bodyPr wrap="square" rtlCol="0">
            <a:spAutoFit/>
          </a:bodyPr>
          <a:lstStyle/>
          <a:p>
            <a:pPr marL="0" marR="0" lvl="0" indent="0" algn="r" defTabSz="1828983" rtl="0" eaLnBrk="1" fontAlgn="auto" latinLnBrk="0" hangingPunct="1">
              <a:lnSpc>
                <a:spcPct val="100000"/>
              </a:lnSpc>
              <a:spcBef>
                <a:spcPts val="0"/>
              </a:spcBef>
              <a:spcAft>
                <a:spcPts val="0"/>
              </a:spcAft>
              <a:buClrTx/>
              <a:buSzTx/>
              <a:buFontTx/>
              <a:buNone/>
              <a:tabLst/>
              <a:defRPr/>
            </a:pPr>
            <a:r>
              <a:rPr kumimoji="0" lang="id-ID" sz="2800" b="0" i="0" u="none" strike="noStrike" kern="1200" cap="none" spc="0" normalizeH="0" baseline="0" noProof="0" dirty="0">
                <a:ln>
                  <a:noFill/>
                </a:ln>
                <a:solidFill>
                  <a:srgbClr val="000000"/>
                </a:solidFill>
                <a:effectLst/>
                <a:uLnTx/>
                <a:uFillTx/>
                <a:latin typeface="Montserrat "/>
                <a:ea typeface="+mn-ea"/>
                <a:cs typeface="+mn-cs"/>
              </a:rPr>
              <a:t>Parietal Lobe</a:t>
            </a:r>
          </a:p>
        </p:txBody>
      </p:sp>
      <p:sp>
        <p:nvSpPr>
          <p:cNvPr id="140" name="TextBox 139"/>
          <p:cNvSpPr txBox="1"/>
          <p:nvPr/>
        </p:nvSpPr>
        <p:spPr>
          <a:xfrm>
            <a:off x="17875679" y="5481247"/>
            <a:ext cx="3752642" cy="1158651"/>
          </a:xfrm>
          <a:prstGeom prst="rect">
            <a:avLst/>
          </a:prstGeom>
          <a:noFill/>
        </p:spPr>
        <p:txBody>
          <a:bodyPr wrap="square" rtlCol="0">
            <a:spAutoFit/>
          </a:bodyPr>
          <a:lstStyle/>
          <a:p>
            <a:pPr marL="0" marR="0" lvl="0" indent="0" algn="r" defTabSz="1828983" rtl="0" eaLnBrk="1" fontAlgn="auto" latinLnBrk="0" hangingPunct="1">
              <a:lnSpc>
                <a:spcPct val="150000"/>
              </a:lnSpc>
              <a:spcBef>
                <a:spcPts val="0"/>
              </a:spcBef>
              <a:spcAft>
                <a:spcPts val="0"/>
              </a:spcAft>
              <a:buClrTx/>
              <a:buSzTx/>
              <a:buFontTx/>
              <a:buNone/>
              <a:tabLst/>
              <a:defRPr/>
            </a:pPr>
            <a:r>
              <a:rPr kumimoji="0" lang="id-ID" sz="1600" b="0" i="0" u="none" strike="noStrike" kern="1200" cap="none" spc="0" normalizeH="0" baseline="0" noProof="0" dirty="0">
                <a:ln>
                  <a:noFill/>
                </a:ln>
                <a:solidFill>
                  <a:srgbClr val="000000"/>
                </a:solidFill>
                <a:effectLst/>
                <a:uLnTx/>
                <a:uFillTx/>
                <a:latin typeface="Montserrat "/>
                <a:ea typeface="+mn-ea"/>
                <a:cs typeface="+mn-cs"/>
              </a:rPr>
              <a:t>Suitable for all category</a:t>
            </a:r>
            <a:r>
              <a:rPr kumimoji="0" lang="en-US" sz="1600" b="0" i="0" u="none" strike="noStrike" kern="1200" cap="none" spc="0" normalizeH="0" baseline="0" noProof="0" dirty="0">
                <a:ln>
                  <a:noFill/>
                </a:ln>
                <a:solidFill>
                  <a:srgbClr val="000000"/>
                </a:solidFill>
                <a:effectLst/>
                <a:uLnTx/>
                <a:uFillTx/>
                <a:latin typeface="Montserrat "/>
                <a:ea typeface="+mn-ea"/>
                <a:cs typeface="+mn-cs"/>
              </a:rPr>
              <a:t>, </a:t>
            </a:r>
            <a:r>
              <a:rPr kumimoji="0" lang="en-US" sz="1600" b="0" i="0" u="none" strike="noStrike" kern="1200" cap="none" spc="0" normalizeH="0" baseline="0" noProof="0" dirty="0" err="1">
                <a:ln>
                  <a:noFill/>
                </a:ln>
                <a:solidFill>
                  <a:srgbClr val="000000"/>
                </a:solidFill>
                <a:effectLst/>
                <a:uLnTx/>
                <a:uFillTx/>
                <a:latin typeface="Montserrat "/>
                <a:ea typeface="+mn-ea"/>
                <a:cs typeface="+mn-cs"/>
              </a:rPr>
              <a:t>Lorem</a:t>
            </a:r>
            <a:r>
              <a:rPr kumimoji="0" lang="en-US" sz="1600" b="0" i="0" u="none" strike="noStrike" kern="1200" cap="none" spc="0" normalizeH="0" baseline="0" noProof="0" dirty="0">
                <a:ln>
                  <a:noFill/>
                </a:ln>
                <a:solidFill>
                  <a:srgbClr val="000000"/>
                </a:solidFill>
                <a:effectLst/>
                <a:uLnTx/>
                <a:uFillTx/>
                <a:latin typeface="Montserrat "/>
                <a:ea typeface="+mn-ea"/>
                <a:cs typeface="+mn-cs"/>
              </a:rPr>
              <a:t> </a:t>
            </a:r>
            <a:r>
              <a:rPr kumimoji="0" lang="en-US" sz="1600" b="0" i="0" u="none" strike="noStrike" kern="1200" cap="none" spc="0" normalizeH="0" baseline="0" noProof="0" dirty="0" err="1">
                <a:ln>
                  <a:noFill/>
                </a:ln>
                <a:solidFill>
                  <a:srgbClr val="000000"/>
                </a:solidFill>
                <a:effectLst/>
                <a:uLnTx/>
                <a:uFillTx/>
                <a:latin typeface="Montserrat "/>
                <a:ea typeface="+mn-ea"/>
                <a:cs typeface="+mn-cs"/>
              </a:rPr>
              <a:t>Ipsum</a:t>
            </a:r>
            <a:r>
              <a:rPr kumimoji="0" lang="en-US" sz="1600" b="0" i="0" u="none" strike="noStrike" kern="1200" cap="none" spc="0" normalizeH="0" baseline="0" noProof="0" dirty="0">
                <a:ln>
                  <a:noFill/>
                </a:ln>
                <a:solidFill>
                  <a:srgbClr val="000000"/>
                </a:solidFill>
                <a:effectLst/>
                <a:uLnTx/>
                <a:uFillTx/>
                <a:latin typeface="Montserrat "/>
                <a:ea typeface="+mn-ea"/>
                <a:cs typeface="+mn-cs"/>
              </a:rPr>
              <a:t> is not simply random text.</a:t>
            </a:r>
            <a:r>
              <a:rPr kumimoji="0" lang="id-ID" sz="1600" b="0" i="0" u="none" strike="noStrike" kern="1200" cap="none" spc="0" normalizeH="0" baseline="0" noProof="0" dirty="0">
                <a:ln>
                  <a:noFill/>
                </a:ln>
                <a:solidFill>
                  <a:srgbClr val="000000"/>
                </a:solidFill>
                <a:effectLst/>
                <a:uLnTx/>
                <a:uFillTx/>
                <a:latin typeface="Montserrat "/>
                <a:ea typeface="+mn-ea"/>
                <a:cs typeface="+mn-cs"/>
              </a:rPr>
              <a:t> </a:t>
            </a:r>
            <a:r>
              <a:rPr kumimoji="0" lang="en-US" sz="1600" b="0" i="0" u="none" strike="noStrike" kern="1200" cap="none" spc="0" normalizeH="0" baseline="0" noProof="0" dirty="0">
                <a:ln>
                  <a:noFill/>
                </a:ln>
                <a:solidFill>
                  <a:srgbClr val="000000"/>
                </a:solidFill>
                <a:effectLst/>
                <a:uLnTx/>
                <a:uFillTx/>
                <a:latin typeface="Montserrat "/>
                <a:ea typeface="+mn-ea"/>
                <a:cs typeface="+mn-cs"/>
              </a:rPr>
              <a:t>bring together the right</a:t>
            </a:r>
            <a:endParaRPr kumimoji="0" lang="en-US" sz="1600" b="1" i="0" u="none" strike="noStrike" kern="1200" cap="none" spc="0" normalizeH="0" baseline="0" noProof="0" dirty="0">
              <a:ln>
                <a:noFill/>
              </a:ln>
              <a:solidFill>
                <a:srgbClr val="000000"/>
              </a:solidFill>
              <a:effectLst/>
              <a:uLnTx/>
              <a:uFillTx/>
              <a:latin typeface="Montserrat "/>
              <a:ea typeface="+mn-ea"/>
              <a:cs typeface="+mn-cs"/>
            </a:endParaRPr>
          </a:p>
        </p:txBody>
      </p:sp>
      <p:sp>
        <p:nvSpPr>
          <p:cNvPr id="141" name="TextBox 140"/>
          <p:cNvSpPr txBox="1"/>
          <p:nvPr/>
        </p:nvSpPr>
        <p:spPr>
          <a:xfrm>
            <a:off x="20314452" y="8762286"/>
            <a:ext cx="3143662" cy="523220"/>
          </a:xfrm>
          <a:prstGeom prst="rect">
            <a:avLst/>
          </a:prstGeom>
          <a:noFill/>
        </p:spPr>
        <p:txBody>
          <a:bodyPr wrap="square" rtlCol="0">
            <a:spAutoFit/>
          </a:bodyPr>
          <a:lstStyle/>
          <a:p>
            <a:pPr marL="0" marR="0" lvl="0" indent="0" algn="r" defTabSz="1828983" rtl="0" eaLnBrk="1" fontAlgn="auto" latinLnBrk="0" hangingPunct="1">
              <a:lnSpc>
                <a:spcPct val="100000"/>
              </a:lnSpc>
              <a:spcBef>
                <a:spcPts val="0"/>
              </a:spcBef>
              <a:spcAft>
                <a:spcPts val="0"/>
              </a:spcAft>
              <a:buClrTx/>
              <a:buSzTx/>
              <a:buFontTx/>
              <a:buNone/>
              <a:tabLst/>
              <a:defRPr/>
            </a:pPr>
            <a:r>
              <a:rPr kumimoji="0" lang="id-ID" sz="2800" b="0" i="0" u="none" strike="noStrike" kern="1200" cap="none" spc="0" normalizeH="0" baseline="0" noProof="0" dirty="0">
                <a:ln>
                  <a:noFill/>
                </a:ln>
                <a:solidFill>
                  <a:srgbClr val="000000"/>
                </a:solidFill>
                <a:effectLst/>
                <a:uLnTx/>
                <a:uFillTx/>
                <a:latin typeface="Montserrat "/>
                <a:ea typeface="+mn-ea"/>
                <a:cs typeface="+mn-cs"/>
              </a:rPr>
              <a:t>Parietal Lobe</a:t>
            </a:r>
          </a:p>
        </p:txBody>
      </p:sp>
      <p:sp>
        <p:nvSpPr>
          <p:cNvPr id="142" name="TextBox 141"/>
          <p:cNvSpPr txBox="1"/>
          <p:nvPr/>
        </p:nvSpPr>
        <p:spPr>
          <a:xfrm>
            <a:off x="19705470" y="9549099"/>
            <a:ext cx="3752642" cy="1158651"/>
          </a:xfrm>
          <a:prstGeom prst="rect">
            <a:avLst/>
          </a:prstGeom>
          <a:noFill/>
        </p:spPr>
        <p:txBody>
          <a:bodyPr wrap="square" rtlCol="0">
            <a:spAutoFit/>
          </a:bodyPr>
          <a:lstStyle/>
          <a:p>
            <a:pPr marL="0" marR="0" lvl="0" indent="0" algn="r" defTabSz="1828983" rtl="0" eaLnBrk="1" fontAlgn="auto" latinLnBrk="0" hangingPunct="1">
              <a:lnSpc>
                <a:spcPct val="150000"/>
              </a:lnSpc>
              <a:spcBef>
                <a:spcPts val="0"/>
              </a:spcBef>
              <a:spcAft>
                <a:spcPts val="0"/>
              </a:spcAft>
              <a:buClrTx/>
              <a:buSzTx/>
              <a:buFontTx/>
              <a:buNone/>
              <a:tabLst/>
              <a:defRPr/>
            </a:pPr>
            <a:r>
              <a:rPr kumimoji="0" lang="id-ID" sz="1600" b="0" i="0" u="none" strike="noStrike" kern="1200" cap="none" spc="0" normalizeH="0" baseline="0" noProof="0" dirty="0">
                <a:ln>
                  <a:noFill/>
                </a:ln>
                <a:solidFill>
                  <a:srgbClr val="000000"/>
                </a:solidFill>
                <a:effectLst/>
                <a:uLnTx/>
                <a:uFillTx/>
                <a:latin typeface="Montserrat "/>
                <a:ea typeface="+mn-ea"/>
                <a:cs typeface="+mn-cs"/>
              </a:rPr>
              <a:t>Suitable for all category</a:t>
            </a:r>
            <a:r>
              <a:rPr kumimoji="0" lang="en-US" sz="1600" b="0" i="0" u="none" strike="noStrike" kern="1200" cap="none" spc="0" normalizeH="0" baseline="0" noProof="0" dirty="0">
                <a:ln>
                  <a:noFill/>
                </a:ln>
                <a:solidFill>
                  <a:srgbClr val="000000"/>
                </a:solidFill>
                <a:effectLst/>
                <a:uLnTx/>
                <a:uFillTx/>
                <a:latin typeface="Montserrat "/>
                <a:ea typeface="+mn-ea"/>
                <a:cs typeface="+mn-cs"/>
              </a:rPr>
              <a:t>, </a:t>
            </a:r>
            <a:r>
              <a:rPr kumimoji="0" lang="en-US" sz="1600" b="0" i="0" u="none" strike="noStrike" kern="1200" cap="none" spc="0" normalizeH="0" baseline="0" noProof="0" dirty="0" err="1">
                <a:ln>
                  <a:noFill/>
                </a:ln>
                <a:solidFill>
                  <a:srgbClr val="000000"/>
                </a:solidFill>
                <a:effectLst/>
                <a:uLnTx/>
                <a:uFillTx/>
                <a:latin typeface="Montserrat "/>
                <a:ea typeface="+mn-ea"/>
                <a:cs typeface="+mn-cs"/>
              </a:rPr>
              <a:t>Lorem</a:t>
            </a:r>
            <a:r>
              <a:rPr kumimoji="0" lang="en-US" sz="1600" b="0" i="0" u="none" strike="noStrike" kern="1200" cap="none" spc="0" normalizeH="0" baseline="0" noProof="0" dirty="0">
                <a:ln>
                  <a:noFill/>
                </a:ln>
                <a:solidFill>
                  <a:srgbClr val="000000"/>
                </a:solidFill>
                <a:effectLst/>
                <a:uLnTx/>
                <a:uFillTx/>
                <a:latin typeface="Montserrat "/>
                <a:ea typeface="+mn-ea"/>
                <a:cs typeface="+mn-cs"/>
              </a:rPr>
              <a:t> </a:t>
            </a:r>
            <a:r>
              <a:rPr kumimoji="0" lang="en-US" sz="1600" b="0" i="0" u="none" strike="noStrike" kern="1200" cap="none" spc="0" normalizeH="0" baseline="0" noProof="0" dirty="0" err="1">
                <a:ln>
                  <a:noFill/>
                </a:ln>
                <a:solidFill>
                  <a:srgbClr val="000000"/>
                </a:solidFill>
                <a:effectLst/>
                <a:uLnTx/>
                <a:uFillTx/>
                <a:latin typeface="Montserrat "/>
                <a:ea typeface="+mn-ea"/>
                <a:cs typeface="+mn-cs"/>
              </a:rPr>
              <a:t>Ipsum</a:t>
            </a:r>
            <a:r>
              <a:rPr kumimoji="0" lang="en-US" sz="1600" b="0" i="0" u="none" strike="noStrike" kern="1200" cap="none" spc="0" normalizeH="0" baseline="0" noProof="0" dirty="0">
                <a:ln>
                  <a:noFill/>
                </a:ln>
                <a:solidFill>
                  <a:srgbClr val="000000"/>
                </a:solidFill>
                <a:effectLst/>
                <a:uLnTx/>
                <a:uFillTx/>
                <a:latin typeface="Montserrat "/>
                <a:ea typeface="+mn-ea"/>
                <a:cs typeface="+mn-cs"/>
              </a:rPr>
              <a:t> is not simply random text.</a:t>
            </a:r>
            <a:r>
              <a:rPr kumimoji="0" lang="id-ID" sz="1600" b="0" i="0" u="none" strike="noStrike" kern="1200" cap="none" spc="0" normalizeH="0" baseline="0" noProof="0" dirty="0">
                <a:ln>
                  <a:noFill/>
                </a:ln>
                <a:solidFill>
                  <a:srgbClr val="000000"/>
                </a:solidFill>
                <a:effectLst/>
                <a:uLnTx/>
                <a:uFillTx/>
                <a:latin typeface="Montserrat "/>
                <a:ea typeface="+mn-ea"/>
                <a:cs typeface="+mn-cs"/>
              </a:rPr>
              <a:t> </a:t>
            </a:r>
            <a:r>
              <a:rPr kumimoji="0" lang="en-US" sz="1600" b="0" i="0" u="none" strike="noStrike" kern="1200" cap="none" spc="0" normalizeH="0" baseline="0" noProof="0" dirty="0">
                <a:ln>
                  <a:noFill/>
                </a:ln>
                <a:solidFill>
                  <a:srgbClr val="000000"/>
                </a:solidFill>
                <a:effectLst/>
                <a:uLnTx/>
                <a:uFillTx/>
                <a:latin typeface="Montserrat "/>
                <a:ea typeface="+mn-ea"/>
                <a:cs typeface="+mn-cs"/>
              </a:rPr>
              <a:t>bring together the right</a:t>
            </a:r>
            <a:endParaRPr kumimoji="0" lang="en-US" sz="1600" b="1" i="0" u="none" strike="noStrike" kern="1200" cap="none" spc="0" normalizeH="0" baseline="0" noProof="0" dirty="0">
              <a:ln>
                <a:noFill/>
              </a:ln>
              <a:solidFill>
                <a:srgbClr val="000000"/>
              </a:solidFill>
              <a:effectLst/>
              <a:uLnTx/>
              <a:uFillTx/>
              <a:latin typeface="Montserrat "/>
              <a:ea typeface="+mn-ea"/>
              <a:cs typeface="+mn-cs"/>
            </a:endParaRPr>
          </a:p>
        </p:txBody>
      </p:sp>
      <p:sp>
        <p:nvSpPr>
          <p:cNvPr id="2" name="Title 1">
            <a:extLst>
              <a:ext uri="{FF2B5EF4-FFF2-40B4-BE49-F238E27FC236}">
                <a16:creationId xmlns:a16="http://schemas.microsoft.com/office/drawing/2014/main" id="{34FE356B-FCF3-4532-93F1-8EDDDCC77FB5}"/>
              </a:ext>
            </a:extLst>
          </p:cNvPr>
          <p:cNvSpPr>
            <a:spLocks noGrp="1"/>
          </p:cNvSpPr>
          <p:nvPr>
            <p:ph type="title"/>
          </p:nvPr>
        </p:nvSpPr>
        <p:spPr/>
        <p:txBody>
          <a:bodyPr>
            <a:normAutofit/>
          </a:bodyPr>
          <a:lstStyle/>
          <a:p>
            <a:r>
              <a:rPr lang="en-US" sz="6600" dirty="0"/>
              <a:t>TREE </a:t>
            </a:r>
            <a:r>
              <a:rPr lang="en-US" sz="6000" dirty="0"/>
              <a:t>DIAGRAM</a:t>
            </a:r>
          </a:p>
        </p:txBody>
      </p:sp>
    </p:spTree>
    <p:custDataLst>
      <p:tags r:id="rId1"/>
    </p:custDataLst>
    <p:extLst>
      <p:ext uri="{BB962C8B-B14F-4D97-AF65-F5344CB8AC3E}">
        <p14:creationId xmlns:p14="http://schemas.microsoft.com/office/powerpoint/2010/main" val="328430024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down)">
                                      <p:cBhvr>
                                        <p:cTn id="7" dur="250"/>
                                        <p:tgtEl>
                                          <p:spTgt spid="61"/>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down)">
                                      <p:cBhvr>
                                        <p:cTn id="11" dur="250"/>
                                        <p:tgtEl>
                                          <p:spTgt spid="67"/>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down)">
                                      <p:cBhvr>
                                        <p:cTn id="15" dur="250"/>
                                        <p:tgtEl>
                                          <p:spTgt spid="79"/>
                                        </p:tgtEl>
                                      </p:cBhvr>
                                    </p:animEffect>
                                  </p:childTnLst>
                                </p:cTn>
                              </p:par>
                            </p:childTnLst>
                          </p:cTn>
                        </p:par>
                        <p:par>
                          <p:cTn id="16" fill="hold">
                            <p:stCondLst>
                              <p:cond delay="750"/>
                            </p:stCondLst>
                            <p:childTnLst>
                              <p:par>
                                <p:cTn id="17" presetID="22" presetClass="entr" presetSubtype="4" fill="hold" grpId="0"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down)">
                                      <p:cBhvr>
                                        <p:cTn id="19" dur="250"/>
                                        <p:tgtEl>
                                          <p:spTgt spid="70"/>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wipe(down)">
                                      <p:cBhvr>
                                        <p:cTn id="23" dur="250"/>
                                        <p:tgtEl>
                                          <p:spTgt spid="76"/>
                                        </p:tgtEl>
                                      </p:cBhvr>
                                    </p:animEffect>
                                  </p:childTnLst>
                                </p:cTn>
                              </p:par>
                            </p:childTnLst>
                          </p:cTn>
                        </p:par>
                        <p:par>
                          <p:cTn id="24" fill="hold">
                            <p:stCondLst>
                              <p:cond delay="1250"/>
                            </p:stCondLst>
                            <p:childTnLst>
                              <p:par>
                                <p:cTn id="25" presetID="22" presetClass="entr" presetSubtype="4"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down)">
                                      <p:cBhvr>
                                        <p:cTn id="27" dur="250"/>
                                        <p:tgtEl>
                                          <p:spTgt spid="73"/>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116"/>
                                        </p:tgtEl>
                                        <p:attrNameLst>
                                          <p:attrName>style.visibility</p:attrName>
                                        </p:attrNameLst>
                                      </p:cBhvr>
                                      <p:to>
                                        <p:strVal val="visible"/>
                                      </p:to>
                                    </p:set>
                                    <p:animEffect transition="in" filter="wipe(down)">
                                      <p:cBhvr>
                                        <p:cTn id="31" dur="250"/>
                                        <p:tgtEl>
                                          <p:spTgt spid="116"/>
                                        </p:tgtEl>
                                      </p:cBhvr>
                                    </p:animEffect>
                                  </p:childTnLst>
                                </p:cTn>
                              </p:par>
                            </p:childTnLst>
                          </p:cTn>
                        </p:par>
                        <p:par>
                          <p:cTn id="32" fill="hold">
                            <p:stCondLst>
                              <p:cond delay="1750"/>
                            </p:stCondLst>
                            <p:childTnLst>
                              <p:par>
                                <p:cTn id="33" presetID="22" presetClass="entr" presetSubtype="4" fill="hold" grpId="0" nodeType="after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wipe(down)">
                                      <p:cBhvr>
                                        <p:cTn id="35" dur="250"/>
                                        <p:tgtEl>
                                          <p:spTgt spid="117"/>
                                        </p:tgtEl>
                                      </p:cBhvr>
                                    </p:animEffect>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wipe(down)">
                                      <p:cBhvr>
                                        <p:cTn id="39" dur="250"/>
                                        <p:tgtEl>
                                          <p:spTgt spid="118"/>
                                        </p:tgtEl>
                                      </p:cBhvr>
                                    </p:animEffect>
                                  </p:childTnLst>
                                </p:cTn>
                              </p:par>
                            </p:childTnLst>
                          </p:cTn>
                        </p:par>
                        <p:par>
                          <p:cTn id="40" fill="hold">
                            <p:stCondLst>
                              <p:cond delay="2250"/>
                            </p:stCondLst>
                            <p:childTnLst>
                              <p:par>
                                <p:cTn id="41" presetID="22" presetClass="entr" presetSubtype="4" fill="hold" grpId="0" nodeType="afterEffect">
                                  <p:stCondLst>
                                    <p:cond delay="0"/>
                                  </p:stCondLst>
                                  <p:childTnLst>
                                    <p:set>
                                      <p:cBhvr>
                                        <p:cTn id="42" dur="1" fill="hold">
                                          <p:stCondLst>
                                            <p:cond delay="0"/>
                                          </p:stCondLst>
                                        </p:cTn>
                                        <p:tgtEl>
                                          <p:spTgt spid="119"/>
                                        </p:tgtEl>
                                        <p:attrNameLst>
                                          <p:attrName>style.visibility</p:attrName>
                                        </p:attrNameLst>
                                      </p:cBhvr>
                                      <p:to>
                                        <p:strVal val="visible"/>
                                      </p:to>
                                    </p:set>
                                    <p:animEffect transition="in" filter="wipe(down)">
                                      <p:cBhvr>
                                        <p:cTn id="43" dur="250"/>
                                        <p:tgtEl>
                                          <p:spTgt spid="119"/>
                                        </p:tgtEl>
                                      </p:cBhvr>
                                    </p:animEffect>
                                  </p:childTnLst>
                                </p:cTn>
                              </p:par>
                            </p:childTnLst>
                          </p:cTn>
                        </p:par>
                        <p:par>
                          <p:cTn id="44" fill="hold">
                            <p:stCondLst>
                              <p:cond delay="2500"/>
                            </p:stCondLst>
                            <p:childTnLst>
                              <p:par>
                                <p:cTn id="45" presetID="22" presetClass="entr" presetSubtype="4" fill="hold" grpId="0" nodeType="afterEffect">
                                  <p:stCondLst>
                                    <p:cond delay="0"/>
                                  </p:stCondLst>
                                  <p:childTnLst>
                                    <p:set>
                                      <p:cBhvr>
                                        <p:cTn id="46" dur="1" fill="hold">
                                          <p:stCondLst>
                                            <p:cond delay="0"/>
                                          </p:stCondLst>
                                        </p:cTn>
                                        <p:tgtEl>
                                          <p:spTgt spid="121"/>
                                        </p:tgtEl>
                                        <p:attrNameLst>
                                          <p:attrName>style.visibility</p:attrName>
                                        </p:attrNameLst>
                                      </p:cBhvr>
                                      <p:to>
                                        <p:strVal val="visible"/>
                                      </p:to>
                                    </p:set>
                                    <p:animEffect transition="in" filter="wipe(down)">
                                      <p:cBhvr>
                                        <p:cTn id="47" dur="250"/>
                                        <p:tgtEl>
                                          <p:spTgt spid="121"/>
                                        </p:tgtEl>
                                      </p:cBhvr>
                                    </p:animEffect>
                                  </p:childTnLst>
                                </p:cTn>
                              </p:par>
                            </p:childTnLst>
                          </p:cTn>
                        </p:par>
                        <p:par>
                          <p:cTn id="48" fill="hold">
                            <p:stCondLst>
                              <p:cond delay="2750"/>
                            </p:stCondLst>
                            <p:childTnLst>
                              <p:par>
                                <p:cTn id="49" presetID="22" presetClass="entr" presetSubtype="2" fill="hold" nodeType="afterEffect">
                                  <p:stCondLst>
                                    <p:cond delay="0"/>
                                  </p:stCondLst>
                                  <p:childTnLst>
                                    <p:set>
                                      <p:cBhvr>
                                        <p:cTn id="50" dur="1" fill="hold">
                                          <p:stCondLst>
                                            <p:cond delay="0"/>
                                          </p:stCondLst>
                                        </p:cTn>
                                        <p:tgtEl>
                                          <p:spTgt spid="123"/>
                                        </p:tgtEl>
                                        <p:attrNameLst>
                                          <p:attrName>style.visibility</p:attrName>
                                        </p:attrNameLst>
                                      </p:cBhvr>
                                      <p:to>
                                        <p:strVal val="visible"/>
                                      </p:to>
                                    </p:set>
                                    <p:animEffect transition="in" filter="wipe(right)">
                                      <p:cBhvr>
                                        <p:cTn id="51" dur="500"/>
                                        <p:tgtEl>
                                          <p:spTgt spid="123"/>
                                        </p:tgtEl>
                                      </p:cBhvr>
                                    </p:animEffect>
                                  </p:childTnLst>
                                </p:cTn>
                              </p:par>
                            </p:childTnLst>
                          </p:cTn>
                        </p:par>
                        <p:par>
                          <p:cTn id="52" fill="hold">
                            <p:stCondLst>
                              <p:cond delay="3250"/>
                            </p:stCondLst>
                            <p:childTnLst>
                              <p:par>
                                <p:cTn id="53" presetID="10" presetClass="entr" presetSubtype="0" fill="hold" grpId="0" nodeType="after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500"/>
                                        <p:tgtEl>
                                          <p:spTgt spid="136"/>
                                        </p:tgtEl>
                                      </p:cBhvr>
                                    </p:animEffect>
                                  </p:childTnLst>
                                </p:cTn>
                              </p:par>
                            </p:childTnLst>
                          </p:cTn>
                        </p:par>
                        <p:par>
                          <p:cTn id="59" fill="hold">
                            <p:stCondLst>
                              <p:cond delay="3750"/>
                            </p:stCondLst>
                            <p:childTnLst>
                              <p:par>
                                <p:cTn id="60" presetID="22" presetClass="entr" presetSubtype="2" fill="hold" nodeType="afterEffect">
                                  <p:stCondLst>
                                    <p:cond delay="0"/>
                                  </p:stCondLst>
                                  <p:childTnLst>
                                    <p:set>
                                      <p:cBhvr>
                                        <p:cTn id="61" dur="1" fill="hold">
                                          <p:stCondLst>
                                            <p:cond delay="0"/>
                                          </p:stCondLst>
                                        </p:cTn>
                                        <p:tgtEl>
                                          <p:spTgt spid="126"/>
                                        </p:tgtEl>
                                        <p:attrNameLst>
                                          <p:attrName>style.visibility</p:attrName>
                                        </p:attrNameLst>
                                      </p:cBhvr>
                                      <p:to>
                                        <p:strVal val="visible"/>
                                      </p:to>
                                    </p:set>
                                    <p:animEffect transition="in" filter="wipe(right)">
                                      <p:cBhvr>
                                        <p:cTn id="62" dur="500"/>
                                        <p:tgtEl>
                                          <p:spTgt spid="126"/>
                                        </p:tgtEl>
                                      </p:cBhvr>
                                    </p:animEffect>
                                  </p:childTnLst>
                                </p:cTn>
                              </p:par>
                            </p:childTnLst>
                          </p:cTn>
                        </p:par>
                        <p:par>
                          <p:cTn id="63" fill="hold">
                            <p:stCondLst>
                              <p:cond delay="4250"/>
                            </p:stCondLst>
                            <p:childTnLst>
                              <p:par>
                                <p:cTn id="64" presetID="10" presetClass="entr" presetSubtype="0" fill="hold" grpId="0" nodeType="afterEffect">
                                  <p:stCondLst>
                                    <p:cond delay="0"/>
                                  </p:stCondLst>
                                  <p:childTnLst>
                                    <p:set>
                                      <p:cBhvr>
                                        <p:cTn id="65" dur="1" fill="hold">
                                          <p:stCondLst>
                                            <p:cond delay="0"/>
                                          </p:stCondLst>
                                        </p:cTn>
                                        <p:tgtEl>
                                          <p:spTgt spid="137"/>
                                        </p:tgtEl>
                                        <p:attrNameLst>
                                          <p:attrName>style.visibility</p:attrName>
                                        </p:attrNameLst>
                                      </p:cBhvr>
                                      <p:to>
                                        <p:strVal val="visible"/>
                                      </p:to>
                                    </p:set>
                                    <p:animEffect transition="in" filter="fade">
                                      <p:cBhvr>
                                        <p:cTn id="66" dur="500"/>
                                        <p:tgtEl>
                                          <p:spTgt spid="1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38"/>
                                        </p:tgtEl>
                                        <p:attrNameLst>
                                          <p:attrName>style.visibility</p:attrName>
                                        </p:attrNameLst>
                                      </p:cBhvr>
                                      <p:to>
                                        <p:strVal val="visible"/>
                                      </p:to>
                                    </p:set>
                                    <p:animEffect transition="in" filter="fade">
                                      <p:cBhvr>
                                        <p:cTn id="69" dur="500"/>
                                        <p:tgtEl>
                                          <p:spTgt spid="138"/>
                                        </p:tgtEl>
                                      </p:cBhvr>
                                    </p:animEffect>
                                  </p:childTnLst>
                                </p:cTn>
                              </p:par>
                            </p:childTnLst>
                          </p:cTn>
                        </p:par>
                        <p:par>
                          <p:cTn id="70" fill="hold">
                            <p:stCondLst>
                              <p:cond delay="4750"/>
                            </p:stCondLst>
                            <p:childTnLst>
                              <p:par>
                                <p:cTn id="71" presetID="22" presetClass="entr" presetSubtype="8" fill="hold" nodeType="afterEffect">
                                  <p:stCondLst>
                                    <p:cond delay="0"/>
                                  </p:stCondLst>
                                  <p:childTnLst>
                                    <p:set>
                                      <p:cBhvr>
                                        <p:cTn id="72" dur="1" fill="hold">
                                          <p:stCondLst>
                                            <p:cond delay="0"/>
                                          </p:stCondLst>
                                        </p:cTn>
                                        <p:tgtEl>
                                          <p:spTgt spid="129"/>
                                        </p:tgtEl>
                                        <p:attrNameLst>
                                          <p:attrName>style.visibility</p:attrName>
                                        </p:attrNameLst>
                                      </p:cBhvr>
                                      <p:to>
                                        <p:strVal val="visible"/>
                                      </p:to>
                                    </p:set>
                                    <p:animEffect transition="in" filter="wipe(left)">
                                      <p:cBhvr>
                                        <p:cTn id="73" dur="500"/>
                                        <p:tgtEl>
                                          <p:spTgt spid="129"/>
                                        </p:tgtEl>
                                      </p:cBhvr>
                                    </p:animEffect>
                                  </p:childTnLst>
                                </p:cTn>
                              </p:par>
                            </p:childTnLst>
                          </p:cTn>
                        </p:par>
                        <p:par>
                          <p:cTn id="74" fill="hold">
                            <p:stCondLst>
                              <p:cond delay="5250"/>
                            </p:stCondLst>
                            <p:childTnLst>
                              <p:par>
                                <p:cTn id="75" presetID="10" presetClass="entr" presetSubtype="0" fill="hold" grpId="0" nodeType="afterEffect">
                                  <p:stCondLst>
                                    <p:cond delay="0"/>
                                  </p:stCondLst>
                                  <p:childTnLst>
                                    <p:set>
                                      <p:cBhvr>
                                        <p:cTn id="76" dur="1" fill="hold">
                                          <p:stCondLst>
                                            <p:cond delay="0"/>
                                          </p:stCondLst>
                                        </p:cTn>
                                        <p:tgtEl>
                                          <p:spTgt spid="139"/>
                                        </p:tgtEl>
                                        <p:attrNameLst>
                                          <p:attrName>style.visibility</p:attrName>
                                        </p:attrNameLst>
                                      </p:cBhvr>
                                      <p:to>
                                        <p:strVal val="visible"/>
                                      </p:to>
                                    </p:set>
                                    <p:animEffect transition="in" filter="fade">
                                      <p:cBhvr>
                                        <p:cTn id="77" dur="500"/>
                                        <p:tgtEl>
                                          <p:spTgt spid="13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40"/>
                                        </p:tgtEl>
                                        <p:attrNameLst>
                                          <p:attrName>style.visibility</p:attrName>
                                        </p:attrNameLst>
                                      </p:cBhvr>
                                      <p:to>
                                        <p:strVal val="visible"/>
                                      </p:to>
                                    </p:set>
                                    <p:animEffect transition="in" filter="fade">
                                      <p:cBhvr>
                                        <p:cTn id="80" dur="500"/>
                                        <p:tgtEl>
                                          <p:spTgt spid="140"/>
                                        </p:tgtEl>
                                      </p:cBhvr>
                                    </p:animEffect>
                                  </p:childTnLst>
                                </p:cTn>
                              </p:par>
                            </p:childTnLst>
                          </p:cTn>
                        </p:par>
                        <p:par>
                          <p:cTn id="81" fill="hold">
                            <p:stCondLst>
                              <p:cond delay="5750"/>
                            </p:stCondLst>
                            <p:childTnLst>
                              <p:par>
                                <p:cTn id="82" presetID="22" presetClass="entr" presetSubtype="8" fill="hold" nodeType="afterEffect">
                                  <p:stCondLst>
                                    <p:cond delay="0"/>
                                  </p:stCondLst>
                                  <p:childTnLst>
                                    <p:set>
                                      <p:cBhvr>
                                        <p:cTn id="83" dur="1" fill="hold">
                                          <p:stCondLst>
                                            <p:cond delay="0"/>
                                          </p:stCondLst>
                                        </p:cTn>
                                        <p:tgtEl>
                                          <p:spTgt spid="132"/>
                                        </p:tgtEl>
                                        <p:attrNameLst>
                                          <p:attrName>style.visibility</p:attrName>
                                        </p:attrNameLst>
                                      </p:cBhvr>
                                      <p:to>
                                        <p:strVal val="visible"/>
                                      </p:to>
                                    </p:set>
                                    <p:animEffect transition="in" filter="wipe(left)">
                                      <p:cBhvr>
                                        <p:cTn id="84" dur="500"/>
                                        <p:tgtEl>
                                          <p:spTgt spid="132"/>
                                        </p:tgtEl>
                                      </p:cBhvr>
                                    </p:animEffect>
                                  </p:childTnLst>
                                </p:cTn>
                              </p:par>
                            </p:childTnLst>
                          </p:cTn>
                        </p:par>
                        <p:par>
                          <p:cTn id="85" fill="hold">
                            <p:stCondLst>
                              <p:cond delay="6250"/>
                            </p:stCondLst>
                            <p:childTnLst>
                              <p:par>
                                <p:cTn id="86" presetID="10" presetClass="entr" presetSubtype="0" fill="hold" grpId="0" nodeType="afterEffect">
                                  <p:stCondLst>
                                    <p:cond delay="0"/>
                                  </p:stCondLst>
                                  <p:childTnLst>
                                    <p:set>
                                      <p:cBhvr>
                                        <p:cTn id="87" dur="1" fill="hold">
                                          <p:stCondLst>
                                            <p:cond delay="0"/>
                                          </p:stCondLst>
                                        </p:cTn>
                                        <p:tgtEl>
                                          <p:spTgt spid="141"/>
                                        </p:tgtEl>
                                        <p:attrNameLst>
                                          <p:attrName>style.visibility</p:attrName>
                                        </p:attrNameLst>
                                      </p:cBhvr>
                                      <p:to>
                                        <p:strVal val="visible"/>
                                      </p:to>
                                    </p:set>
                                    <p:animEffect transition="in" filter="fade">
                                      <p:cBhvr>
                                        <p:cTn id="88" dur="500"/>
                                        <p:tgtEl>
                                          <p:spTgt spid="14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42"/>
                                        </p:tgtEl>
                                        <p:attrNameLst>
                                          <p:attrName>style.visibility</p:attrName>
                                        </p:attrNameLst>
                                      </p:cBhvr>
                                      <p:to>
                                        <p:strVal val="visible"/>
                                      </p:to>
                                    </p:set>
                                    <p:animEffect transition="in" filter="fade">
                                      <p:cBhvr>
                                        <p:cTn id="91"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16" grpId="0" animBg="1"/>
      <p:bldP spid="61" grpId="0" animBg="1"/>
      <p:bldP spid="67" grpId="0" animBg="1"/>
      <p:bldP spid="70" grpId="0" animBg="1"/>
      <p:bldP spid="73" grpId="0" animBg="1"/>
      <p:bldP spid="79" grpId="0" animBg="1"/>
      <p:bldP spid="117" grpId="0" animBg="1"/>
      <p:bldP spid="118" grpId="0" animBg="1"/>
      <p:bldP spid="119" grpId="0" animBg="1"/>
      <p:bldP spid="121" grpId="0" animBg="1"/>
      <p:bldP spid="135" grpId="0"/>
      <p:bldP spid="136" grpId="0"/>
      <p:bldP spid="137" grpId="0"/>
      <p:bldP spid="138" grpId="0"/>
      <p:bldP spid="139" grpId="0"/>
      <p:bldP spid="140" grpId="0"/>
      <p:bldP spid="141" grpId="0"/>
      <p:bldP spid="1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677"/>
          <p:cNvSpPr/>
          <p:nvPr/>
        </p:nvSpPr>
        <p:spPr>
          <a:xfrm>
            <a:off x="178" y="4058292"/>
            <a:ext cx="3268234" cy="2469826"/>
          </a:xfrm>
          <a:custGeom>
            <a:avLst/>
            <a:gdLst/>
            <a:ahLst/>
            <a:cxnLst>
              <a:cxn ang="0">
                <a:pos x="wd2" y="hd2"/>
              </a:cxn>
              <a:cxn ang="5400000">
                <a:pos x="wd2" y="hd2"/>
              </a:cxn>
              <a:cxn ang="10800000">
                <a:pos x="wd2" y="hd2"/>
              </a:cxn>
              <a:cxn ang="16200000">
                <a:pos x="wd2" y="hd2"/>
              </a:cxn>
            </a:cxnLst>
            <a:rect l="0" t="0" r="r" b="b"/>
            <a:pathLst>
              <a:path w="20724" h="21599" extrusionOk="0">
                <a:moveTo>
                  <a:pt x="9998" y="0"/>
                </a:moveTo>
                <a:cubicBezTo>
                  <a:pt x="8290" y="0"/>
                  <a:pt x="6583" y="898"/>
                  <a:pt x="5280" y="2695"/>
                </a:cubicBezTo>
                <a:cubicBezTo>
                  <a:pt x="4945" y="3157"/>
                  <a:pt x="4653" y="3657"/>
                  <a:pt x="4404" y="4183"/>
                </a:cubicBezTo>
                <a:cubicBezTo>
                  <a:pt x="4392" y="4208"/>
                  <a:pt x="4384" y="4235"/>
                  <a:pt x="4373" y="4260"/>
                </a:cubicBezTo>
                <a:cubicBezTo>
                  <a:pt x="3891" y="5302"/>
                  <a:pt x="3576" y="6445"/>
                  <a:pt x="3429" y="7623"/>
                </a:cubicBezTo>
                <a:cubicBezTo>
                  <a:pt x="3428" y="7624"/>
                  <a:pt x="3429" y="7625"/>
                  <a:pt x="3429" y="7625"/>
                </a:cubicBezTo>
                <a:cubicBezTo>
                  <a:pt x="3353" y="8227"/>
                  <a:pt x="3322" y="8835"/>
                  <a:pt x="3334" y="9444"/>
                </a:cubicBezTo>
                <a:cubicBezTo>
                  <a:pt x="2594" y="9714"/>
                  <a:pt x="1894" y="10243"/>
                  <a:pt x="1314" y="11042"/>
                </a:cubicBezTo>
                <a:cubicBezTo>
                  <a:pt x="-438" y="13459"/>
                  <a:pt x="-438" y="17375"/>
                  <a:pt x="1314" y="19792"/>
                </a:cubicBezTo>
                <a:cubicBezTo>
                  <a:pt x="2134" y="20922"/>
                  <a:pt x="3192" y="21516"/>
                  <a:pt x="4265" y="21589"/>
                </a:cubicBezTo>
                <a:lnTo>
                  <a:pt x="4265" y="21598"/>
                </a:lnTo>
                <a:lnTo>
                  <a:pt x="4385" y="21598"/>
                </a:lnTo>
                <a:cubicBezTo>
                  <a:pt x="4453" y="21600"/>
                  <a:pt x="4520" y="21600"/>
                  <a:pt x="4588" y="21598"/>
                </a:cubicBezTo>
                <a:lnTo>
                  <a:pt x="16136" y="21598"/>
                </a:lnTo>
                <a:cubicBezTo>
                  <a:pt x="16204" y="21600"/>
                  <a:pt x="16271" y="21600"/>
                  <a:pt x="16339" y="21598"/>
                </a:cubicBezTo>
                <a:lnTo>
                  <a:pt x="16392" y="21598"/>
                </a:lnTo>
                <a:lnTo>
                  <a:pt x="16392" y="21594"/>
                </a:lnTo>
                <a:cubicBezTo>
                  <a:pt x="17488" y="21543"/>
                  <a:pt x="18573" y="20945"/>
                  <a:pt x="19410" y="19792"/>
                </a:cubicBezTo>
                <a:cubicBezTo>
                  <a:pt x="21162" y="17375"/>
                  <a:pt x="21162" y="13459"/>
                  <a:pt x="19410" y="11042"/>
                </a:cubicBezTo>
                <a:cubicBezTo>
                  <a:pt x="18644" y="9985"/>
                  <a:pt x="17669" y="9391"/>
                  <a:pt x="16668" y="9259"/>
                </a:cubicBezTo>
                <a:cubicBezTo>
                  <a:pt x="16668" y="9255"/>
                  <a:pt x="16668" y="9252"/>
                  <a:pt x="16668" y="9248"/>
                </a:cubicBezTo>
                <a:cubicBezTo>
                  <a:pt x="16672" y="8065"/>
                  <a:pt x="16513" y="6881"/>
                  <a:pt x="16188" y="5766"/>
                </a:cubicBezTo>
                <a:cubicBezTo>
                  <a:pt x="16188" y="5764"/>
                  <a:pt x="16186" y="5762"/>
                  <a:pt x="16186" y="5759"/>
                </a:cubicBezTo>
                <a:cubicBezTo>
                  <a:pt x="15860" y="4644"/>
                  <a:pt x="15371" y="3599"/>
                  <a:pt x="14715" y="2695"/>
                </a:cubicBezTo>
                <a:cubicBezTo>
                  <a:pt x="13412" y="898"/>
                  <a:pt x="11705" y="0"/>
                  <a:pt x="9998" y="0"/>
                </a:cubicBezTo>
                <a:close/>
              </a:path>
            </a:pathLst>
          </a:custGeom>
          <a:solidFill>
            <a:srgbClr val="EFF2F3"/>
          </a:solid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sz="3200"/>
            </a:pPr>
            <a:endParaRPr kumimoji="0" lang="en-US"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sp>
        <p:nvSpPr>
          <p:cNvPr id="80" name="Shape 678"/>
          <p:cNvSpPr/>
          <p:nvPr/>
        </p:nvSpPr>
        <p:spPr>
          <a:xfrm>
            <a:off x="9215469" y="3289692"/>
            <a:ext cx="2513741" cy="1899650"/>
          </a:xfrm>
          <a:custGeom>
            <a:avLst/>
            <a:gdLst/>
            <a:ahLst/>
            <a:cxnLst>
              <a:cxn ang="0">
                <a:pos x="wd2" y="hd2"/>
              </a:cxn>
              <a:cxn ang="5400000">
                <a:pos x="wd2" y="hd2"/>
              </a:cxn>
              <a:cxn ang="10800000">
                <a:pos x="wd2" y="hd2"/>
              </a:cxn>
              <a:cxn ang="16200000">
                <a:pos x="wd2" y="hd2"/>
              </a:cxn>
            </a:cxnLst>
            <a:rect l="0" t="0" r="r" b="b"/>
            <a:pathLst>
              <a:path w="20724" h="21599" extrusionOk="0">
                <a:moveTo>
                  <a:pt x="9998" y="0"/>
                </a:moveTo>
                <a:cubicBezTo>
                  <a:pt x="8290" y="0"/>
                  <a:pt x="6583" y="898"/>
                  <a:pt x="5280" y="2695"/>
                </a:cubicBezTo>
                <a:cubicBezTo>
                  <a:pt x="4945" y="3157"/>
                  <a:pt x="4653" y="3657"/>
                  <a:pt x="4404" y="4183"/>
                </a:cubicBezTo>
                <a:cubicBezTo>
                  <a:pt x="4392" y="4208"/>
                  <a:pt x="4384" y="4235"/>
                  <a:pt x="4373" y="4260"/>
                </a:cubicBezTo>
                <a:cubicBezTo>
                  <a:pt x="3891" y="5302"/>
                  <a:pt x="3576" y="6445"/>
                  <a:pt x="3429" y="7623"/>
                </a:cubicBezTo>
                <a:cubicBezTo>
                  <a:pt x="3428" y="7624"/>
                  <a:pt x="3429" y="7625"/>
                  <a:pt x="3429" y="7625"/>
                </a:cubicBezTo>
                <a:cubicBezTo>
                  <a:pt x="3353" y="8227"/>
                  <a:pt x="3322" y="8835"/>
                  <a:pt x="3334" y="9444"/>
                </a:cubicBezTo>
                <a:cubicBezTo>
                  <a:pt x="2594" y="9714"/>
                  <a:pt x="1894" y="10243"/>
                  <a:pt x="1314" y="11042"/>
                </a:cubicBezTo>
                <a:cubicBezTo>
                  <a:pt x="-438" y="13459"/>
                  <a:pt x="-438" y="17375"/>
                  <a:pt x="1314" y="19792"/>
                </a:cubicBezTo>
                <a:cubicBezTo>
                  <a:pt x="2134" y="20922"/>
                  <a:pt x="3192" y="21516"/>
                  <a:pt x="4265" y="21589"/>
                </a:cubicBezTo>
                <a:lnTo>
                  <a:pt x="4265" y="21598"/>
                </a:lnTo>
                <a:lnTo>
                  <a:pt x="4385" y="21598"/>
                </a:lnTo>
                <a:cubicBezTo>
                  <a:pt x="4453" y="21600"/>
                  <a:pt x="4520" y="21600"/>
                  <a:pt x="4588" y="21598"/>
                </a:cubicBezTo>
                <a:lnTo>
                  <a:pt x="16136" y="21598"/>
                </a:lnTo>
                <a:cubicBezTo>
                  <a:pt x="16204" y="21600"/>
                  <a:pt x="16271" y="21600"/>
                  <a:pt x="16339" y="21598"/>
                </a:cubicBezTo>
                <a:lnTo>
                  <a:pt x="16392" y="21598"/>
                </a:lnTo>
                <a:lnTo>
                  <a:pt x="16392" y="21594"/>
                </a:lnTo>
                <a:cubicBezTo>
                  <a:pt x="17488" y="21543"/>
                  <a:pt x="18573" y="20945"/>
                  <a:pt x="19410" y="19792"/>
                </a:cubicBezTo>
                <a:cubicBezTo>
                  <a:pt x="21162" y="17375"/>
                  <a:pt x="21162" y="13459"/>
                  <a:pt x="19410" y="11042"/>
                </a:cubicBezTo>
                <a:cubicBezTo>
                  <a:pt x="18644" y="9985"/>
                  <a:pt x="17669" y="9391"/>
                  <a:pt x="16668" y="9259"/>
                </a:cubicBezTo>
                <a:cubicBezTo>
                  <a:pt x="16668" y="9255"/>
                  <a:pt x="16668" y="9252"/>
                  <a:pt x="16668" y="9248"/>
                </a:cubicBezTo>
                <a:cubicBezTo>
                  <a:pt x="16672" y="8065"/>
                  <a:pt x="16513" y="6881"/>
                  <a:pt x="16188" y="5766"/>
                </a:cubicBezTo>
                <a:cubicBezTo>
                  <a:pt x="16188" y="5764"/>
                  <a:pt x="16186" y="5762"/>
                  <a:pt x="16186" y="5759"/>
                </a:cubicBezTo>
                <a:cubicBezTo>
                  <a:pt x="15860" y="4644"/>
                  <a:pt x="15371" y="3599"/>
                  <a:pt x="14715" y="2695"/>
                </a:cubicBezTo>
                <a:cubicBezTo>
                  <a:pt x="13412" y="898"/>
                  <a:pt x="11705" y="0"/>
                  <a:pt x="9998" y="0"/>
                </a:cubicBezTo>
                <a:close/>
              </a:path>
            </a:pathLst>
          </a:custGeom>
          <a:solidFill>
            <a:srgbClr val="EFF2F3"/>
          </a:solid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sp>
        <p:nvSpPr>
          <p:cNvPr id="81" name="Shape 678"/>
          <p:cNvSpPr/>
          <p:nvPr/>
        </p:nvSpPr>
        <p:spPr>
          <a:xfrm>
            <a:off x="5237031" y="6061130"/>
            <a:ext cx="1748240" cy="1321157"/>
          </a:xfrm>
          <a:custGeom>
            <a:avLst/>
            <a:gdLst/>
            <a:ahLst/>
            <a:cxnLst>
              <a:cxn ang="0">
                <a:pos x="wd2" y="hd2"/>
              </a:cxn>
              <a:cxn ang="5400000">
                <a:pos x="wd2" y="hd2"/>
              </a:cxn>
              <a:cxn ang="10800000">
                <a:pos x="wd2" y="hd2"/>
              </a:cxn>
              <a:cxn ang="16200000">
                <a:pos x="wd2" y="hd2"/>
              </a:cxn>
            </a:cxnLst>
            <a:rect l="0" t="0" r="r" b="b"/>
            <a:pathLst>
              <a:path w="20724" h="21599" extrusionOk="0">
                <a:moveTo>
                  <a:pt x="9998" y="0"/>
                </a:moveTo>
                <a:cubicBezTo>
                  <a:pt x="8290" y="0"/>
                  <a:pt x="6583" y="898"/>
                  <a:pt x="5280" y="2695"/>
                </a:cubicBezTo>
                <a:cubicBezTo>
                  <a:pt x="4945" y="3157"/>
                  <a:pt x="4653" y="3657"/>
                  <a:pt x="4404" y="4183"/>
                </a:cubicBezTo>
                <a:cubicBezTo>
                  <a:pt x="4392" y="4208"/>
                  <a:pt x="4384" y="4235"/>
                  <a:pt x="4373" y="4260"/>
                </a:cubicBezTo>
                <a:cubicBezTo>
                  <a:pt x="3891" y="5302"/>
                  <a:pt x="3576" y="6445"/>
                  <a:pt x="3429" y="7623"/>
                </a:cubicBezTo>
                <a:cubicBezTo>
                  <a:pt x="3428" y="7624"/>
                  <a:pt x="3429" y="7625"/>
                  <a:pt x="3429" y="7625"/>
                </a:cubicBezTo>
                <a:cubicBezTo>
                  <a:pt x="3353" y="8227"/>
                  <a:pt x="3322" y="8835"/>
                  <a:pt x="3334" y="9444"/>
                </a:cubicBezTo>
                <a:cubicBezTo>
                  <a:pt x="2594" y="9714"/>
                  <a:pt x="1894" y="10243"/>
                  <a:pt x="1314" y="11042"/>
                </a:cubicBezTo>
                <a:cubicBezTo>
                  <a:pt x="-438" y="13459"/>
                  <a:pt x="-438" y="17375"/>
                  <a:pt x="1314" y="19792"/>
                </a:cubicBezTo>
                <a:cubicBezTo>
                  <a:pt x="2134" y="20922"/>
                  <a:pt x="3192" y="21516"/>
                  <a:pt x="4265" y="21589"/>
                </a:cubicBezTo>
                <a:lnTo>
                  <a:pt x="4265" y="21598"/>
                </a:lnTo>
                <a:lnTo>
                  <a:pt x="4385" y="21598"/>
                </a:lnTo>
                <a:cubicBezTo>
                  <a:pt x="4453" y="21600"/>
                  <a:pt x="4520" y="21600"/>
                  <a:pt x="4588" y="21598"/>
                </a:cubicBezTo>
                <a:lnTo>
                  <a:pt x="16136" y="21598"/>
                </a:lnTo>
                <a:cubicBezTo>
                  <a:pt x="16204" y="21600"/>
                  <a:pt x="16271" y="21600"/>
                  <a:pt x="16339" y="21598"/>
                </a:cubicBezTo>
                <a:lnTo>
                  <a:pt x="16392" y="21598"/>
                </a:lnTo>
                <a:lnTo>
                  <a:pt x="16392" y="21594"/>
                </a:lnTo>
                <a:cubicBezTo>
                  <a:pt x="17488" y="21543"/>
                  <a:pt x="18573" y="20945"/>
                  <a:pt x="19410" y="19792"/>
                </a:cubicBezTo>
                <a:cubicBezTo>
                  <a:pt x="21162" y="17375"/>
                  <a:pt x="21162" y="13459"/>
                  <a:pt x="19410" y="11042"/>
                </a:cubicBezTo>
                <a:cubicBezTo>
                  <a:pt x="18644" y="9985"/>
                  <a:pt x="17669" y="9391"/>
                  <a:pt x="16668" y="9259"/>
                </a:cubicBezTo>
                <a:cubicBezTo>
                  <a:pt x="16668" y="9255"/>
                  <a:pt x="16668" y="9252"/>
                  <a:pt x="16668" y="9248"/>
                </a:cubicBezTo>
                <a:cubicBezTo>
                  <a:pt x="16672" y="8065"/>
                  <a:pt x="16513" y="6881"/>
                  <a:pt x="16188" y="5766"/>
                </a:cubicBezTo>
                <a:cubicBezTo>
                  <a:pt x="16188" y="5764"/>
                  <a:pt x="16186" y="5762"/>
                  <a:pt x="16186" y="5759"/>
                </a:cubicBezTo>
                <a:cubicBezTo>
                  <a:pt x="15860" y="4644"/>
                  <a:pt x="15371" y="3599"/>
                  <a:pt x="14715" y="2695"/>
                </a:cubicBezTo>
                <a:cubicBezTo>
                  <a:pt x="13412" y="898"/>
                  <a:pt x="11705" y="0"/>
                  <a:pt x="9998" y="0"/>
                </a:cubicBezTo>
                <a:close/>
              </a:path>
            </a:pathLst>
          </a:custGeom>
          <a:solidFill>
            <a:srgbClr val="EFF2F3"/>
          </a:solid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sp>
        <p:nvSpPr>
          <p:cNvPr id="82" name="Shape 678"/>
          <p:cNvSpPr/>
          <p:nvPr/>
        </p:nvSpPr>
        <p:spPr>
          <a:xfrm>
            <a:off x="16278971" y="6369719"/>
            <a:ext cx="1748240" cy="1321157"/>
          </a:xfrm>
          <a:custGeom>
            <a:avLst/>
            <a:gdLst/>
            <a:ahLst/>
            <a:cxnLst>
              <a:cxn ang="0">
                <a:pos x="wd2" y="hd2"/>
              </a:cxn>
              <a:cxn ang="5400000">
                <a:pos x="wd2" y="hd2"/>
              </a:cxn>
              <a:cxn ang="10800000">
                <a:pos x="wd2" y="hd2"/>
              </a:cxn>
              <a:cxn ang="16200000">
                <a:pos x="wd2" y="hd2"/>
              </a:cxn>
            </a:cxnLst>
            <a:rect l="0" t="0" r="r" b="b"/>
            <a:pathLst>
              <a:path w="20724" h="21599" extrusionOk="0">
                <a:moveTo>
                  <a:pt x="9998" y="0"/>
                </a:moveTo>
                <a:cubicBezTo>
                  <a:pt x="8290" y="0"/>
                  <a:pt x="6583" y="898"/>
                  <a:pt x="5280" y="2695"/>
                </a:cubicBezTo>
                <a:cubicBezTo>
                  <a:pt x="4945" y="3157"/>
                  <a:pt x="4653" y="3657"/>
                  <a:pt x="4404" y="4183"/>
                </a:cubicBezTo>
                <a:cubicBezTo>
                  <a:pt x="4392" y="4208"/>
                  <a:pt x="4384" y="4235"/>
                  <a:pt x="4373" y="4260"/>
                </a:cubicBezTo>
                <a:cubicBezTo>
                  <a:pt x="3891" y="5302"/>
                  <a:pt x="3576" y="6445"/>
                  <a:pt x="3429" y="7623"/>
                </a:cubicBezTo>
                <a:cubicBezTo>
                  <a:pt x="3428" y="7624"/>
                  <a:pt x="3429" y="7625"/>
                  <a:pt x="3429" y="7625"/>
                </a:cubicBezTo>
                <a:cubicBezTo>
                  <a:pt x="3353" y="8227"/>
                  <a:pt x="3322" y="8835"/>
                  <a:pt x="3334" y="9444"/>
                </a:cubicBezTo>
                <a:cubicBezTo>
                  <a:pt x="2594" y="9714"/>
                  <a:pt x="1894" y="10243"/>
                  <a:pt x="1314" y="11042"/>
                </a:cubicBezTo>
                <a:cubicBezTo>
                  <a:pt x="-438" y="13459"/>
                  <a:pt x="-438" y="17375"/>
                  <a:pt x="1314" y="19792"/>
                </a:cubicBezTo>
                <a:cubicBezTo>
                  <a:pt x="2134" y="20922"/>
                  <a:pt x="3192" y="21516"/>
                  <a:pt x="4265" y="21589"/>
                </a:cubicBezTo>
                <a:lnTo>
                  <a:pt x="4265" y="21598"/>
                </a:lnTo>
                <a:lnTo>
                  <a:pt x="4385" y="21598"/>
                </a:lnTo>
                <a:cubicBezTo>
                  <a:pt x="4453" y="21600"/>
                  <a:pt x="4520" y="21600"/>
                  <a:pt x="4588" y="21598"/>
                </a:cubicBezTo>
                <a:lnTo>
                  <a:pt x="16136" y="21598"/>
                </a:lnTo>
                <a:cubicBezTo>
                  <a:pt x="16204" y="21600"/>
                  <a:pt x="16271" y="21600"/>
                  <a:pt x="16339" y="21598"/>
                </a:cubicBezTo>
                <a:lnTo>
                  <a:pt x="16392" y="21598"/>
                </a:lnTo>
                <a:lnTo>
                  <a:pt x="16392" y="21594"/>
                </a:lnTo>
                <a:cubicBezTo>
                  <a:pt x="17488" y="21543"/>
                  <a:pt x="18573" y="20945"/>
                  <a:pt x="19410" y="19792"/>
                </a:cubicBezTo>
                <a:cubicBezTo>
                  <a:pt x="21162" y="17375"/>
                  <a:pt x="21162" y="13459"/>
                  <a:pt x="19410" y="11042"/>
                </a:cubicBezTo>
                <a:cubicBezTo>
                  <a:pt x="18644" y="9985"/>
                  <a:pt x="17669" y="9391"/>
                  <a:pt x="16668" y="9259"/>
                </a:cubicBezTo>
                <a:cubicBezTo>
                  <a:pt x="16668" y="9255"/>
                  <a:pt x="16668" y="9252"/>
                  <a:pt x="16668" y="9248"/>
                </a:cubicBezTo>
                <a:cubicBezTo>
                  <a:pt x="16672" y="8065"/>
                  <a:pt x="16513" y="6881"/>
                  <a:pt x="16188" y="5766"/>
                </a:cubicBezTo>
                <a:cubicBezTo>
                  <a:pt x="16188" y="5764"/>
                  <a:pt x="16186" y="5762"/>
                  <a:pt x="16186" y="5759"/>
                </a:cubicBezTo>
                <a:cubicBezTo>
                  <a:pt x="15860" y="4644"/>
                  <a:pt x="15371" y="3599"/>
                  <a:pt x="14715" y="2695"/>
                </a:cubicBezTo>
                <a:cubicBezTo>
                  <a:pt x="13412" y="898"/>
                  <a:pt x="11705" y="0"/>
                  <a:pt x="9998" y="0"/>
                </a:cubicBezTo>
                <a:close/>
              </a:path>
            </a:pathLst>
          </a:custGeom>
          <a:solidFill>
            <a:srgbClr val="EFF2F3"/>
          </a:solid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sp>
        <p:nvSpPr>
          <p:cNvPr id="102" name="Shape 678"/>
          <p:cNvSpPr/>
          <p:nvPr/>
        </p:nvSpPr>
        <p:spPr>
          <a:xfrm>
            <a:off x="22769421" y="4338945"/>
            <a:ext cx="1280048" cy="967342"/>
          </a:xfrm>
          <a:custGeom>
            <a:avLst/>
            <a:gdLst/>
            <a:ahLst/>
            <a:cxnLst>
              <a:cxn ang="0">
                <a:pos x="wd2" y="hd2"/>
              </a:cxn>
              <a:cxn ang="5400000">
                <a:pos x="wd2" y="hd2"/>
              </a:cxn>
              <a:cxn ang="10800000">
                <a:pos x="wd2" y="hd2"/>
              </a:cxn>
              <a:cxn ang="16200000">
                <a:pos x="wd2" y="hd2"/>
              </a:cxn>
            </a:cxnLst>
            <a:rect l="0" t="0" r="r" b="b"/>
            <a:pathLst>
              <a:path w="20724" h="21599" extrusionOk="0">
                <a:moveTo>
                  <a:pt x="9998" y="0"/>
                </a:moveTo>
                <a:cubicBezTo>
                  <a:pt x="8290" y="0"/>
                  <a:pt x="6583" y="898"/>
                  <a:pt x="5280" y="2695"/>
                </a:cubicBezTo>
                <a:cubicBezTo>
                  <a:pt x="4945" y="3157"/>
                  <a:pt x="4653" y="3657"/>
                  <a:pt x="4404" y="4183"/>
                </a:cubicBezTo>
                <a:cubicBezTo>
                  <a:pt x="4392" y="4208"/>
                  <a:pt x="4384" y="4235"/>
                  <a:pt x="4373" y="4260"/>
                </a:cubicBezTo>
                <a:cubicBezTo>
                  <a:pt x="3891" y="5302"/>
                  <a:pt x="3576" y="6445"/>
                  <a:pt x="3429" y="7623"/>
                </a:cubicBezTo>
                <a:cubicBezTo>
                  <a:pt x="3428" y="7624"/>
                  <a:pt x="3429" y="7625"/>
                  <a:pt x="3429" y="7625"/>
                </a:cubicBezTo>
                <a:cubicBezTo>
                  <a:pt x="3353" y="8227"/>
                  <a:pt x="3322" y="8835"/>
                  <a:pt x="3334" y="9444"/>
                </a:cubicBezTo>
                <a:cubicBezTo>
                  <a:pt x="2594" y="9714"/>
                  <a:pt x="1894" y="10243"/>
                  <a:pt x="1314" y="11042"/>
                </a:cubicBezTo>
                <a:cubicBezTo>
                  <a:pt x="-438" y="13459"/>
                  <a:pt x="-438" y="17375"/>
                  <a:pt x="1314" y="19792"/>
                </a:cubicBezTo>
                <a:cubicBezTo>
                  <a:pt x="2134" y="20922"/>
                  <a:pt x="3192" y="21516"/>
                  <a:pt x="4265" y="21589"/>
                </a:cubicBezTo>
                <a:lnTo>
                  <a:pt x="4265" y="21598"/>
                </a:lnTo>
                <a:lnTo>
                  <a:pt x="4385" y="21598"/>
                </a:lnTo>
                <a:cubicBezTo>
                  <a:pt x="4453" y="21600"/>
                  <a:pt x="4520" y="21600"/>
                  <a:pt x="4588" y="21598"/>
                </a:cubicBezTo>
                <a:lnTo>
                  <a:pt x="16136" y="21598"/>
                </a:lnTo>
                <a:cubicBezTo>
                  <a:pt x="16204" y="21600"/>
                  <a:pt x="16271" y="21600"/>
                  <a:pt x="16339" y="21598"/>
                </a:cubicBezTo>
                <a:lnTo>
                  <a:pt x="16392" y="21598"/>
                </a:lnTo>
                <a:lnTo>
                  <a:pt x="16392" y="21594"/>
                </a:lnTo>
                <a:cubicBezTo>
                  <a:pt x="17488" y="21543"/>
                  <a:pt x="18573" y="20945"/>
                  <a:pt x="19410" y="19792"/>
                </a:cubicBezTo>
                <a:cubicBezTo>
                  <a:pt x="21162" y="17375"/>
                  <a:pt x="21162" y="13459"/>
                  <a:pt x="19410" y="11042"/>
                </a:cubicBezTo>
                <a:cubicBezTo>
                  <a:pt x="18644" y="9985"/>
                  <a:pt x="17669" y="9391"/>
                  <a:pt x="16668" y="9259"/>
                </a:cubicBezTo>
                <a:cubicBezTo>
                  <a:pt x="16668" y="9255"/>
                  <a:pt x="16668" y="9252"/>
                  <a:pt x="16668" y="9248"/>
                </a:cubicBezTo>
                <a:cubicBezTo>
                  <a:pt x="16672" y="8065"/>
                  <a:pt x="16513" y="6881"/>
                  <a:pt x="16188" y="5766"/>
                </a:cubicBezTo>
                <a:cubicBezTo>
                  <a:pt x="16188" y="5764"/>
                  <a:pt x="16186" y="5762"/>
                  <a:pt x="16186" y="5759"/>
                </a:cubicBezTo>
                <a:cubicBezTo>
                  <a:pt x="15860" y="4644"/>
                  <a:pt x="15371" y="3599"/>
                  <a:pt x="14715" y="2695"/>
                </a:cubicBezTo>
                <a:cubicBezTo>
                  <a:pt x="13412" y="898"/>
                  <a:pt x="11705" y="0"/>
                  <a:pt x="9998" y="0"/>
                </a:cubicBezTo>
                <a:close/>
              </a:path>
            </a:pathLst>
          </a:custGeom>
          <a:solidFill>
            <a:srgbClr val="EFF2F3"/>
          </a:solid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sp>
        <p:nvSpPr>
          <p:cNvPr id="115" name="Shape 653"/>
          <p:cNvSpPr/>
          <p:nvPr/>
        </p:nvSpPr>
        <p:spPr>
          <a:xfrm>
            <a:off x="14075979" y="9104217"/>
            <a:ext cx="1328554" cy="2812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1E5E7"/>
          </a:solidFill>
          <a:ln w="12700" cap="flat">
            <a:noFill/>
            <a:miter lim="400000"/>
          </a:ln>
          <a:effectLst/>
        </p:spPr>
        <p:txBody>
          <a:bodyPr wrap="square" lIns="135482" tIns="135482" rIns="135482" bIns="135482"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sz="8535" b="0" i="0" u="none" strike="noStrike" kern="1200" cap="none" spc="0" normalizeH="0" baseline="0" noProof="0">
              <a:ln>
                <a:noFill/>
              </a:ln>
              <a:solidFill>
                <a:srgbClr val="FFFFFF"/>
              </a:solidFill>
              <a:effectLst/>
              <a:uLnTx/>
              <a:uFillTx/>
              <a:latin typeface="Montserrat Light "/>
              <a:ea typeface="+mn-ea"/>
              <a:cs typeface="+mn-cs"/>
            </a:endParaRPr>
          </a:p>
        </p:txBody>
      </p:sp>
      <p:grpSp>
        <p:nvGrpSpPr>
          <p:cNvPr id="4" name="Group 3"/>
          <p:cNvGrpSpPr/>
          <p:nvPr/>
        </p:nvGrpSpPr>
        <p:grpSpPr>
          <a:xfrm>
            <a:off x="13153273" y="4095634"/>
            <a:ext cx="2805339" cy="5186760"/>
            <a:chOff x="6575787" y="2047580"/>
            <a:chExt cx="1402507" cy="2593080"/>
          </a:xfrm>
        </p:grpSpPr>
        <p:sp>
          <p:nvSpPr>
            <p:cNvPr id="116" name="Shape 654"/>
            <p:cNvSpPr/>
            <p:nvPr/>
          </p:nvSpPr>
          <p:spPr>
            <a:xfrm>
              <a:off x="7336850" y="3426481"/>
              <a:ext cx="64070" cy="1214179"/>
            </a:xfrm>
            <a:custGeom>
              <a:avLst/>
              <a:gdLst/>
              <a:ahLst/>
              <a:cxnLst>
                <a:cxn ang="0">
                  <a:pos x="wd2" y="hd2"/>
                </a:cxn>
                <a:cxn ang="5400000">
                  <a:pos x="wd2" y="hd2"/>
                </a:cxn>
                <a:cxn ang="10800000">
                  <a:pos x="wd2" y="hd2"/>
                </a:cxn>
                <a:cxn ang="16200000">
                  <a:pos x="wd2" y="hd2"/>
                </a:cxn>
              </a:cxnLst>
              <a:rect l="0" t="0" r="r" b="b"/>
              <a:pathLst>
                <a:path w="19460" h="21600" extrusionOk="0">
                  <a:moveTo>
                    <a:pt x="9775" y="0"/>
                  </a:moveTo>
                  <a:cubicBezTo>
                    <a:pt x="18916" y="3066"/>
                    <a:pt x="21600" y="6186"/>
                    <a:pt x="17768" y="9291"/>
                  </a:cubicBezTo>
                  <a:cubicBezTo>
                    <a:pt x="13700" y="12586"/>
                    <a:pt x="2266" y="15856"/>
                    <a:pt x="3600" y="19171"/>
                  </a:cubicBezTo>
                  <a:cubicBezTo>
                    <a:pt x="3695" y="19405"/>
                    <a:pt x="3852" y="19639"/>
                    <a:pt x="3818" y="19872"/>
                  </a:cubicBezTo>
                  <a:cubicBezTo>
                    <a:pt x="3731" y="20455"/>
                    <a:pt x="2449" y="21035"/>
                    <a:pt x="0" y="21600"/>
                  </a:cubicBezTo>
                </a:path>
              </a:pathLst>
            </a:custGeom>
            <a:noFill/>
            <a:ln w="76200" cap="flat">
              <a:solidFill>
                <a:schemeClr val="accent4">
                  <a:lumMod val="75000"/>
                </a:schemeClr>
              </a:solidFill>
              <a:prstDash val="solid"/>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17" name="Shape 655"/>
            <p:cNvSpPr/>
            <p:nvPr/>
          </p:nvSpPr>
          <p:spPr>
            <a:xfrm rot="18838440" flipH="1">
              <a:off x="6786954" y="3149953"/>
              <a:ext cx="467449" cy="889783"/>
            </a:xfrm>
            <a:custGeom>
              <a:avLst/>
              <a:gdLst/>
              <a:ahLst/>
              <a:cxnLst>
                <a:cxn ang="0">
                  <a:pos x="wd2" y="hd2"/>
                </a:cxn>
                <a:cxn ang="5400000">
                  <a:pos x="wd2" y="hd2"/>
                </a:cxn>
                <a:cxn ang="10800000">
                  <a:pos x="wd2" y="hd2"/>
                </a:cxn>
                <a:cxn ang="16200000">
                  <a:pos x="wd2" y="hd2"/>
                </a:cxn>
              </a:cxnLst>
              <a:rect l="0" t="0" r="r" b="b"/>
              <a:pathLst>
                <a:path w="21334" h="21600" extrusionOk="0">
                  <a:moveTo>
                    <a:pt x="6073" y="21422"/>
                  </a:moveTo>
                  <a:cubicBezTo>
                    <a:pt x="1992" y="18123"/>
                    <a:pt x="-94" y="14441"/>
                    <a:pt x="3" y="10711"/>
                  </a:cubicBezTo>
                  <a:cubicBezTo>
                    <a:pt x="101" y="6957"/>
                    <a:pt x="2407" y="3275"/>
                    <a:pt x="6709" y="0"/>
                  </a:cubicBezTo>
                  <a:cubicBezTo>
                    <a:pt x="15604" y="2159"/>
                    <a:pt x="21164" y="6163"/>
                    <a:pt x="21331" y="10528"/>
                  </a:cubicBezTo>
                  <a:cubicBezTo>
                    <a:pt x="21506" y="15126"/>
                    <a:pt x="15701" y="19388"/>
                    <a:pt x="6249" y="21600"/>
                  </a:cubicBezTo>
                  <a:lnTo>
                    <a:pt x="6073" y="21422"/>
                  </a:lnTo>
                  <a:close/>
                </a:path>
              </a:pathLst>
            </a:custGeom>
            <a:solidFill>
              <a:schemeClr val="accent4"/>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18" name="Shape 656"/>
            <p:cNvSpPr/>
            <p:nvPr/>
          </p:nvSpPr>
          <p:spPr>
            <a:xfrm rot="19138440">
              <a:off x="7014292" y="3058136"/>
              <a:ext cx="204562" cy="885495"/>
            </a:xfrm>
            <a:custGeom>
              <a:avLst/>
              <a:gdLst/>
              <a:ahLst/>
              <a:cxnLst>
                <a:cxn ang="0">
                  <a:pos x="wd2" y="hd2"/>
                </a:cxn>
                <a:cxn ang="5400000">
                  <a:pos x="wd2" y="hd2"/>
                </a:cxn>
                <a:cxn ang="10800000">
                  <a:pos x="wd2" y="hd2"/>
                </a:cxn>
                <a:cxn ang="16200000">
                  <a:pos x="wd2" y="hd2"/>
                </a:cxn>
              </a:cxnLst>
              <a:rect l="0" t="0" r="r" b="b"/>
              <a:pathLst>
                <a:path w="20182" h="21600" extrusionOk="0">
                  <a:moveTo>
                    <a:pt x="1571" y="0"/>
                  </a:moveTo>
                  <a:cubicBezTo>
                    <a:pt x="1295" y="39"/>
                    <a:pt x="1058" y="85"/>
                    <a:pt x="786" y="124"/>
                  </a:cubicBezTo>
                  <a:cubicBezTo>
                    <a:pt x="-136" y="2929"/>
                    <a:pt x="-261" y="5746"/>
                    <a:pt x="484" y="8555"/>
                  </a:cubicBezTo>
                  <a:cubicBezTo>
                    <a:pt x="1656" y="12978"/>
                    <a:pt x="4882" y="17351"/>
                    <a:pt x="10106" y="21590"/>
                  </a:cubicBezTo>
                  <a:cubicBezTo>
                    <a:pt x="10141" y="21593"/>
                    <a:pt x="10171" y="21597"/>
                    <a:pt x="10206" y="21600"/>
                  </a:cubicBezTo>
                  <a:lnTo>
                    <a:pt x="10528" y="21411"/>
                  </a:lnTo>
                  <a:cubicBezTo>
                    <a:pt x="18148" y="17918"/>
                    <a:pt x="21339" y="14136"/>
                    <a:pt x="19808" y="10407"/>
                  </a:cubicBezTo>
                  <a:cubicBezTo>
                    <a:pt x="18267" y="6654"/>
                    <a:pt x="11994" y="3077"/>
                    <a:pt x="1571" y="0"/>
                  </a:cubicBezTo>
                  <a:close/>
                </a:path>
              </a:pathLst>
            </a:custGeom>
            <a:solidFill>
              <a:schemeClr val="accent4">
                <a:lumMod val="75000"/>
              </a:schemeClr>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19" name="Shape 658"/>
            <p:cNvSpPr/>
            <p:nvPr/>
          </p:nvSpPr>
          <p:spPr>
            <a:xfrm rot="1980000">
              <a:off x="7410639" y="4013548"/>
              <a:ext cx="166533" cy="390514"/>
            </a:xfrm>
            <a:custGeom>
              <a:avLst/>
              <a:gdLst/>
              <a:ahLst/>
              <a:cxnLst>
                <a:cxn ang="0">
                  <a:pos x="wd2" y="hd2"/>
                </a:cxn>
                <a:cxn ang="5400000">
                  <a:pos x="wd2" y="hd2"/>
                </a:cxn>
                <a:cxn ang="10800000">
                  <a:pos x="wd2" y="hd2"/>
                </a:cxn>
                <a:cxn ang="16200000">
                  <a:pos x="wd2" y="hd2"/>
                </a:cxn>
              </a:cxnLst>
              <a:rect l="0" t="0" r="r" b="b"/>
              <a:pathLst>
                <a:path w="21334" h="21600" extrusionOk="0">
                  <a:moveTo>
                    <a:pt x="6073" y="21422"/>
                  </a:moveTo>
                  <a:cubicBezTo>
                    <a:pt x="1992" y="18123"/>
                    <a:pt x="-94" y="14441"/>
                    <a:pt x="3" y="10711"/>
                  </a:cubicBezTo>
                  <a:cubicBezTo>
                    <a:pt x="101" y="6957"/>
                    <a:pt x="2407" y="3275"/>
                    <a:pt x="6709" y="0"/>
                  </a:cubicBezTo>
                  <a:cubicBezTo>
                    <a:pt x="15604" y="2159"/>
                    <a:pt x="21164" y="6163"/>
                    <a:pt x="21331" y="10528"/>
                  </a:cubicBezTo>
                  <a:cubicBezTo>
                    <a:pt x="21506" y="15126"/>
                    <a:pt x="15701" y="19388"/>
                    <a:pt x="6249" y="21600"/>
                  </a:cubicBezTo>
                  <a:lnTo>
                    <a:pt x="6073" y="21422"/>
                  </a:lnTo>
                  <a:close/>
                </a:path>
              </a:pathLst>
            </a:custGeom>
            <a:solidFill>
              <a:schemeClr val="accent4"/>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20" name="Shape 659"/>
            <p:cNvSpPr/>
            <p:nvPr/>
          </p:nvSpPr>
          <p:spPr>
            <a:xfrm rot="1675701" flipH="1">
              <a:off x="7198217" y="2047580"/>
              <a:ext cx="780077" cy="1484864"/>
            </a:xfrm>
            <a:custGeom>
              <a:avLst/>
              <a:gdLst/>
              <a:ahLst/>
              <a:cxnLst>
                <a:cxn ang="0">
                  <a:pos x="wd2" y="hd2"/>
                </a:cxn>
                <a:cxn ang="5400000">
                  <a:pos x="wd2" y="hd2"/>
                </a:cxn>
                <a:cxn ang="10800000">
                  <a:pos x="wd2" y="hd2"/>
                </a:cxn>
                <a:cxn ang="16200000">
                  <a:pos x="wd2" y="hd2"/>
                </a:cxn>
              </a:cxnLst>
              <a:rect l="0" t="0" r="r" b="b"/>
              <a:pathLst>
                <a:path w="21334" h="21600" extrusionOk="0">
                  <a:moveTo>
                    <a:pt x="6073" y="21422"/>
                  </a:moveTo>
                  <a:cubicBezTo>
                    <a:pt x="1992" y="18123"/>
                    <a:pt x="-94" y="14441"/>
                    <a:pt x="3" y="10711"/>
                  </a:cubicBezTo>
                  <a:cubicBezTo>
                    <a:pt x="101" y="6957"/>
                    <a:pt x="2407" y="3275"/>
                    <a:pt x="6709" y="0"/>
                  </a:cubicBezTo>
                  <a:cubicBezTo>
                    <a:pt x="15604" y="2159"/>
                    <a:pt x="21164" y="6163"/>
                    <a:pt x="21331" y="10528"/>
                  </a:cubicBezTo>
                  <a:cubicBezTo>
                    <a:pt x="21506" y="15126"/>
                    <a:pt x="15701" y="19388"/>
                    <a:pt x="6249" y="21600"/>
                  </a:cubicBezTo>
                  <a:lnTo>
                    <a:pt x="6073" y="21422"/>
                  </a:lnTo>
                  <a:close/>
                </a:path>
              </a:pathLst>
            </a:custGeom>
            <a:solidFill>
              <a:schemeClr val="accent4"/>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21" name="Shape 660"/>
            <p:cNvSpPr/>
            <p:nvPr/>
          </p:nvSpPr>
          <p:spPr>
            <a:xfrm rot="1975701">
              <a:off x="7612495" y="2161611"/>
              <a:ext cx="341372" cy="1477709"/>
            </a:xfrm>
            <a:custGeom>
              <a:avLst/>
              <a:gdLst/>
              <a:ahLst/>
              <a:cxnLst>
                <a:cxn ang="0">
                  <a:pos x="wd2" y="hd2"/>
                </a:cxn>
                <a:cxn ang="5400000">
                  <a:pos x="wd2" y="hd2"/>
                </a:cxn>
                <a:cxn ang="10800000">
                  <a:pos x="wd2" y="hd2"/>
                </a:cxn>
                <a:cxn ang="16200000">
                  <a:pos x="wd2" y="hd2"/>
                </a:cxn>
              </a:cxnLst>
              <a:rect l="0" t="0" r="r" b="b"/>
              <a:pathLst>
                <a:path w="20182" h="21600" extrusionOk="0">
                  <a:moveTo>
                    <a:pt x="1571" y="0"/>
                  </a:moveTo>
                  <a:cubicBezTo>
                    <a:pt x="1295" y="39"/>
                    <a:pt x="1058" y="85"/>
                    <a:pt x="786" y="124"/>
                  </a:cubicBezTo>
                  <a:cubicBezTo>
                    <a:pt x="-136" y="2929"/>
                    <a:pt x="-261" y="5746"/>
                    <a:pt x="484" y="8555"/>
                  </a:cubicBezTo>
                  <a:cubicBezTo>
                    <a:pt x="1656" y="12978"/>
                    <a:pt x="4882" y="17351"/>
                    <a:pt x="10106" y="21590"/>
                  </a:cubicBezTo>
                  <a:cubicBezTo>
                    <a:pt x="10141" y="21593"/>
                    <a:pt x="10171" y="21597"/>
                    <a:pt x="10206" y="21600"/>
                  </a:cubicBezTo>
                  <a:lnTo>
                    <a:pt x="10528" y="21411"/>
                  </a:lnTo>
                  <a:cubicBezTo>
                    <a:pt x="18148" y="17918"/>
                    <a:pt x="21339" y="14136"/>
                    <a:pt x="19808" y="10407"/>
                  </a:cubicBezTo>
                  <a:cubicBezTo>
                    <a:pt x="18267" y="6654"/>
                    <a:pt x="11994" y="3077"/>
                    <a:pt x="1571" y="0"/>
                  </a:cubicBezTo>
                  <a:close/>
                </a:path>
              </a:pathLst>
            </a:custGeom>
            <a:solidFill>
              <a:schemeClr val="accent4">
                <a:lumMod val="75000"/>
              </a:schemeClr>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grpSp>
      <p:sp>
        <p:nvSpPr>
          <p:cNvPr id="122" name="Shape 664"/>
          <p:cNvSpPr/>
          <p:nvPr/>
        </p:nvSpPr>
        <p:spPr>
          <a:xfrm>
            <a:off x="19366887" y="9273730"/>
            <a:ext cx="1441383" cy="3051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1E5E7"/>
          </a:solidFill>
          <a:ln w="12700" cap="flat">
            <a:noFill/>
            <a:miter lim="400000"/>
          </a:ln>
          <a:effectLst/>
        </p:spPr>
        <p:txBody>
          <a:bodyPr wrap="square" lIns="135482" tIns="135482" rIns="135482" bIns="135482"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sz="8535" b="0" i="0" u="none" strike="noStrike" kern="1200" cap="none" spc="0" normalizeH="0" baseline="0" noProof="0">
              <a:ln>
                <a:noFill/>
              </a:ln>
              <a:solidFill>
                <a:srgbClr val="FFFFFF"/>
              </a:solidFill>
              <a:effectLst/>
              <a:uLnTx/>
              <a:uFillTx/>
              <a:latin typeface="Montserrat Light "/>
              <a:ea typeface="+mn-ea"/>
              <a:cs typeface="+mn-cs"/>
            </a:endParaRPr>
          </a:p>
        </p:txBody>
      </p:sp>
      <p:grpSp>
        <p:nvGrpSpPr>
          <p:cNvPr id="6" name="Group 5"/>
          <p:cNvGrpSpPr/>
          <p:nvPr/>
        </p:nvGrpSpPr>
        <p:grpSpPr>
          <a:xfrm>
            <a:off x="18661407" y="2484874"/>
            <a:ext cx="3393953" cy="6982164"/>
            <a:chOff x="9329536" y="1242293"/>
            <a:chExt cx="1696780" cy="3490678"/>
          </a:xfrm>
        </p:grpSpPr>
        <p:sp>
          <p:nvSpPr>
            <p:cNvPr id="123" name="Shape 665"/>
            <p:cNvSpPr/>
            <p:nvPr/>
          </p:nvSpPr>
          <p:spPr>
            <a:xfrm>
              <a:off x="10032852" y="2967848"/>
              <a:ext cx="89557" cy="1765123"/>
            </a:xfrm>
            <a:custGeom>
              <a:avLst/>
              <a:gdLst/>
              <a:ahLst/>
              <a:cxnLst>
                <a:cxn ang="0">
                  <a:pos x="wd2" y="hd2"/>
                </a:cxn>
                <a:cxn ang="5400000">
                  <a:pos x="wd2" y="hd2"/>
                </a:cxn>
                <a:cxn ang="10800000">
                  <a:pos x="wd2" y="hd2"/>
                </a:cxn>
                <a:cxn ang="16200000">
                  <a:pos x="wd2" y="hd2"/>
                </a:cxn>
              </a:cxnLst>
              <a:rect l="0" t="0" r="r" b="b"/>
              <a:pathLst>
                <a:path w="19488" h="21600" extrusionOk="0">
                  <a:moveTo>
                    <a:pt x="13136" y="0"/>
                  </a:moveTo>
                  <a:cubicBezTo>
                    <a:pt x="21373" y="4124"/>
                    <a:pt x="21600" y="8287"/>
                    <a:pt x="13811" y="12414"/>
                  </a:cubicBezTo>
                  <a:cubicBezTo>
                    <a:pt x="9182" y="14867"/>
                    <a:pt x="1701" y="17314"/>
                    <a:pt x="2799" y="19787"/>
                  </a:cubicBezTo>
                  <a:cubicBezTo>
                    <a:pt x="2876" y="19962"/>
                    <a:pt x="2996" y="20136"/>
                    <a:pt x="2967" y="20311"/>
                  </a:cubicBezTo>
                  <a:cubicBezTo>
                    <a:pt x="2895" y="20746"/>
                    <a:pt x="1899" y="21178"/>
                    <a:pt x="0" y="21600"/>
                  </a:cubicBezTo>
                </a:path>
              </a:pathLst>
            </a:custGeom>
            <a:noFill/>
            <a:ln w="76200" cap="flat">
              <a:solidFill>
                <a:schemeClr val="accent6">
                  <a:lumMod val="75000"/>
                </a:schemeClr>
              </a:solidFill>
              <a:prstDash val="solid"/>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24" name="Shape 666"/>
            <p:cNvSpPr/>
            <p:nvPr/>
          </p:nvSpPr>
          <p:spPr>
            <a:xfrm rot="1980000">
              <a:off x="10112907" y="4052603"/>
              <a:ext cx="180676" cy="423678"/>
            </a:xfrm>
            <a:custGeom>
              <a:avLst/>
              <a:gdLst/>
              <a:ahLst/>
              <a:cxnLst>
                <a:cxn ang="0">
                  <a:pos x="wd2" y="hd2"/>
                </a:cxn>
                <a:cxn ang="5400000">
                  <a:pos x="wd2" y="hd2"/>
                </a:cxn>
                <a:cxn ang="10800000">
                  <a:pos x="wd2" y="hd2"/>
                </a:cxn>
                <a:cxn ang="16200000">
                  <a:pos x="wd2" y="hd2"/>
                </a:cxn>
              </a:cxnLst>
              <a:rect l="0" t="0" r="r" b="b"/>
              <a:pathLst>
                <a:path w="21334" h="21600" extrusionOk="0">
                  <a:moveTo>
                    <a:pt x="6073" y="21422"/>
                  </a:moveTo>
                  <a:cubicBezTo>
                    <a:pt x="1992" y="18123"/>
                    <a:pt x="-94" y="14441"/>
                    <a:pt x="3" y="10711"/>
                  </a:cubicBezTo>
                  <a:cubicBezTo>
                    <a:pt x="101" y="6957"/>
                    <a:pt x="2407" y="3275"/>
                    <a:pt x="6709" y="0"/>
                  </a:cubicBezTo>
                  <a:cubicBezTo>
                    <a:pt x="15604" y="2159"/>
                    <a:pt x="21164" y="6163"/>
                    <a:pt x="21331" y="10528"/>
                  </a:cubicBezTo>
                  <a:cubicBezTo>
                    <a:pt x="21506" y="15126"/>
                    <a:pt x="15701" y="19388"/>
                    <a:pt x="6249" y="21600"/>
                  </a:cubicBezTo>
                  <a:lnTo>
                    <a:pt x="6073" y="21422"/>
                  </a:lnTo>
                  <a:close/>
                </a:path>
              </a:pathLst>
            </a:custGeom>
            <a:solidFill>
              <a:schemeClr val="accent6">
                <a:lumMod val="75000"/>
              </a:schemeClr>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25" name="Shape 667"/>
            <p:cNvSpPr/>
            <p:nvPr/>
          </p:nvSpPr>
          <p:spPr>
            <a:xfrm rot="22341" flipH="1">
              <a:off x="9329536" y="1242293"/>
              <a:ext cx="1121375" cy="2134520"/>
            </a:xfrm>
            <a:custGeom>
              <a:avLst/>
              <a:gdLst/>
              <a:ahLst/>
              <a:cxnLst>
                <a:cxn ang="0">
                  <a:pos x="wd2" y="hd2"/>
                </a:cxn>
                <a:cxn ang="5400000">
                  <a:pos x="wd2" y="hd2"/>
                </a:cxn>
                <a:cxn ang="10800000">
                  <a:pos x="wd2" y="hd2"/>
                </a:cxn>
                <a:cxn ang="16200000">
                  <a:pos x="wd2" y="hd2"/>
                </a:cxn>
              </a:cxnLst>
              <a:rect l="0" t="0" r="r" b="b"/>
              <a:pathLst>
                <a:path w="21334" h="21600" extrusionOk="0">
                  <a:moveTo>
                    <a:pt x="6073" y="21422"/>
                  </a:moveTo>
                  <a:cubicBezTo>
                    <a:pt x="1992" y="18123"/>
                    <a:pt x="-94" y="14441"/>
                    <a:pt x="3" y="10711"/>
                  </a:cubicBezTo>
                  <a:cubicBezTo>
                    <a:pt x="101" y="6957"/>
                    <a:pt x="2407" y="3275"/>
                    <a:pt x="6709" y="0"/>
                  </a:cubicBezTo>
                  <a:cubicBezTo>
                    <a:pt x="15604" y="2159"/>
                    <a:pt x="21164" y="6163"/>
                    <a:pt x="21331" y="10528"/>
                  </a:cubicBezTo>
                  <a:cubicBezTo>
                    <a:pt x="21506" y="15126"/>
                    <a:pt x="15701" y="19388"/>
                    <a:pt x="6249" y="21600"/>
                  </a:cubicBezTo>
                  <a:lnTo>
                    <a:pt x="6073" y="21422"/>
                  </a:lnTo>
                  <a:close/>
                </a:path>
              </a:pathLst>
            </a:custGeom>
            <a:solidFill>
              <a:schemeClr val="accent6"/>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26" name="Shape 668"/>
            <p:cNvSpPr/>
            <p:nvPr/>
          </p:nvSpPr>
          <p:spPr>
            <a:xfrm rot="322341">
              <a:off x="9966734" y="1258574"/>
              <a:ext cx="490729" cy="2124235"/>
            </a:xfrm>
            <a:custGeom>
              <a:avLst/>
              <a:gdLst/>
              <a:ahLst/>
              <a:cxnLst>
                <a:cxn ang="0">
                  <a:pos x="wd2" y="hd2"/>
                </a:cxn>
                <a:cxn ang="5400000">
                  <a:pos x="wd2" y="hd2"/>
                </a:cxn>
                <a:cxn ang="10800000">
                  <a:pos x="wd2" y="hd2"/>
                </a:cxn>
                <a:cxn ang="16200000">
                  <a:pos x="wd2" y="hd2"/>
                </a:cxn>
              </a:cxnLst>
              <a:rect l="0" t="0" r="r" b="b"/>
              <a:pathLst>
                <a:path w="20182" h="21600" extrusionOk="0">
                  <a:moveTo>
                    <a:pt x="1571" y="0"/>
                  </a:moveTo>
                  <a:cubicBezTo>
                    <a:pt x="1295" y="39"/>
                    <a:pt x="1058" y="85"/>
                    <a:pt x="786" y="124"/>
                  </a:cubicBezTo>
                  <a:cubicBezTo>
                    <a:pt x="-136" y="2929"/>
                    <a:pt x="-261" y="5746"/>
                    <a:pt x="484" y="8555"/>
                  </a:cubicBezTo>
                  <a:cubicBezTo>
                    <a:pt x="1656" y="12978"/>
                    <a:pt x="4882" y="17351"/>
                    <a:pt x="10106" y="21590"/>
                  </a:cubicBezTo>
                  <a:cubicBezTo>
                    <a:pt x="10141" y="21593"/>
                    <a:pt x="10171" y="21597"/>
                    <a:pt x="10206" y="21600"/>
                  </a:cubicBezTo>
                  <a:lnTo>
                    <a:pt x="10528" y="21411"/>
                  </a:lnTo>
                  <a:cubicBezTo>
                    <a:pt x="18148" y="17918"/>
                    <a:pt x="21339" y="14136"/>
                    <a:pt x="19808" y="10407"/>
                  </a:cubicBezTo>
                  <a:cubicBezTo>
                    <a:pt x="18267" y="6654"/>
                    <a:pt x="11994" y="3077"/>
                    <a:pt x="1571" y="0"/>
                  </a:cubicBezTo>
                  <a:close/>
                </a:path>
              </a:pathLst>
            </a:custGeom>
            <a:solidFill>
              <a:schemeClr val="accent6">
                <a:lumMod val="75000"/>
              </a:schemeClr>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27" name="Shape 670"/>
            <p:cNvSpPr/>
            <p:nvPr/>
          </p:nvSpPr>
          <p:spPr>
            <a:xfrm rot="3673889" flipH="1">
              <a:off x="10225908" y="3115667"/>
              <a:ext cx="507147" cy="965347"/>
            </a:xfrm>
            <a:custGeom>
              <a:avLst/>
              <a:gdLst/>
              <a:ahLst/>
              <a:cxnLst>
                <a:cxn ang="0">
                  <a:pos x="wd2" y="hd2"/>
                </a:cxn>
                <a:cxn ang="5400000">
                  <a:pos x="wd2" y="hd2"/>
                </a:cxn>
                <a:cxn ang="10800000">
                  <a:pos x="wd2" y="hd2"/>
                </a:cxn>
                <a:cxn ang="16200000">
                  <a:pos x="wd2" y="hd2"/>
                </a:cxn>
              </a:cxnLst>
              <a:rect l="0" t="0" r="r" b="b"/>
              <a:pathLst>
                <a:path w="21334" h="21600" extrusionOk="0">
                  <a:moveTo>
                    <a:pt x="6073" y="21422"/>
                  </a:moveTo>
                  <a:cubicBezTo>
                    <a:pt x="1992" y="18123"/>
                    <a:pt x="-94" y="14441"/>
                    <a:pt x="3" y="10711"/>
                  </a:cubicBezTo>
                  <a:cubicBezTo>
                    <a:pt x="101" y="6957"/>
                    <a:pt x="2407" y="3275"/>
                    <a:pt x="6709" y="0"/>
                  </a:cubicBezTo>
                  <a:cubicBezTo>
                    <a:pt x="15604" y="2159"/>
                    <a:pt x="21164" y="6163"/>
                    <a:pt x="21331" y="10528"/>
                  </a:cubicBezTo>
                  <a:cubicBezTo>
                    <a:pt x="21506" y="15126"/>
                    <a:pt x="15701" y="19388"/>
                    <a:pt x="6249" y="21600"/>
                  </a:cubicBezTo>
                  <a:lnTo>
                    <a:pt x="6073" y="21422"/>
                  </a:lnTo>
                  <a:close/>
                </a:path>
              </a:pathLst>
            </a:custGeom>
            <a:solidFill>
              <a:schemeClr val="accent6"/>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28" name="Shape 671"/>
            <p:cNvSpPr/>
            <p:nvPr/>
          </p:nvSpPr>
          <p:spPr>
            <a:xfrm rot="3973889">
              <a:off x="10435002" y="3247591"/>
              <a:ext cx="221934" cy="960695"/>
            </a:xfrm>
            <a:custGeom>
              <a:avLst/>
              <a:gdLst/>
              <a:ahLst/>
              <a:cxnLst>
                <a:cxn ang="0">
                  <a:pos x="wd2" y="hd2"/>
                </a:cxn>
                <a:cxn ang="5400000">
                  <a:pos x="wd2" y="hd2"/>
                </a:cxn>
                <a:cxn ang="10800000">
                  <a:pos x="wd2" y="hd2"/>
                </a:cxn>
                <a:cxn ang="16200000">
                  <a:pos x="wd2" y="hd2"/>
                </a:cxn>
              </a:cxnLst>
              <a:rect l="0" t="0" r="r" b="b"/>
              <a:pathLst>
                <a:path w="20182" h="21600" extrusionOk="0">
                  <a:moveTo>
                    <a:pt x="1571" y="0"/>
                  </a:moveTo>
                  <a:cubicBezTo>
                    <a:pt x="1295" y="39"/>
                    <a:pt x="1058" y="85"/>
                    <a:pt x="786" y="124"/>
                  </a:cubicBezTo>
                  <a:cubicBezTo>
                    <a:pt x="-136" y="2929"/>
                    <a:pt x="-261" y="5746"/>
                    <a:pt x="484" y="8555"/>
                  </a:cubicBezTo>
                  <a:cubicBezTo>
                    <a:pt x="1656" y="12978"/>
                    <a:pt x="4882" y="17351"/>
                    <a:pt x="10106" y="21590"/>
                  </a:cubicBezTo>
                  <a:cubicBezTo>
                    <a:pt x="10141" y="21593"/>
                    <a:pt x="10171" y="21597"/>
                    <a:pt x="10206" y="21600"/>
                  </a:cubicBezTo>
                  <a:lnTo>
                    <a:pt x="10528" y="21411"/>
                  </a:lnTo>
                  <a:cubicBezTo>
                    <a:pt x="18148" y="17918"/>
                    <a:pt x="21339" y="14136"/>
                    <a:pt x="19808" y="10407"/>
                  </a:cubicBezTo>
                  <a:cubicBezTo>
                    <a:pt x="18267" y="6654"/>
                    <a:pt x="11994" y="3077"/>
                    <a:pt x="1571" y="0"/>
                  </a:cubicBezTo>
                  <a:close/>
                </a:path>
              </a:pathLst>
            </a:custGeom>
            <a:solidFill>
              <a:schemeClr val="accent6">
                <a:lumMod val="75000"/>
              </a:schemeClr>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29" name="Shape 673"/>
            <p:cNvSpPr/>
            <p:nvPr/>
          </p:nvSpPr>
          <p:spPr>
            <a:xfrm rot="6663929">
              <a:off x="9787136" y="3970454"/>
              <a:ext cx="180676" cy="423678"/>
            </a:xfrm>
            <a:custGeom>
              <a:avLst/>
              <a:gdLst/>
              <a:ahLst/>
              <a:cxnLst>
                <a:cxn ang="0">
                  <a:pos x="wd2" y="hd2"/>
                </a:cxn>
                <a:cxn ang="5400000">
                  <a:pos x="wd2" y="hd2"/>
                </a:cxn>
                <a:cxn ang="10800000">
                  <a:pos x="wd2" y="hd2"/>
                </a:cxn>
                <a:cxn ang="16200000">
                  <a:pos x="wd2" y="hd2"/>
                </a:cxn>
              </a:cxnLst>
              <a:rect l="0" t="0" r="r" b="b"/>
              <a:pathLst>
                <a:path w="21334" h="21600" extrusionOk="0">
                  <a:moveTo>
                    <a:pt x="6073" y="21422"/>
                  </a:moveTo>
                  <a:cubicBezTo>
                    <a:pt x="1992" y="18123"/>
                    <a:pt x="-94" y="14441"/>
                    <a:pt x="3" y="10711"/>
                  </a:cubicBezTo>
                  <a:cubicBezTo>
                    <a:pt x="101" y="6957"/>
                    <a:pt x="2407" y="3275"/>
                    <a:pt x="6709" y="0"/>
                  </a:cubicBezTo>
                  <a:cubicBezTo>
                    <a:pt x="15604" y="2159"/>
                    <a:pt x="21164" y="6163"/>
                    <a:pt x="21331" y="10528"/>
                  </a:cubicBezTo>
                  <a:cubicBezTo>
                    <a:pt x="21506" y="15126"/>
                    <a:pt x="15701" y="19388"/>
                    <a:pt x="6249" y="21600"/>
                  </a:cubicBezTo>
                  <a:lnTo>
                    <a:pt x="6073" y="21422"/>
                  </a:lnTo>
                  <a:close/>
                </a:path>
              </a:pathLst>
            </a:custGeom>
            <a:solidFill>
              <a:schemeClr val="accent6">
                <a:lumMod val="75000"/>
              </a:schemeClr>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30" name="Shape 674"/>
            <p:cNvSpPr/>
            <p:nvPr/>
          </p:nvSpPr>
          <p:spPr>
            <a:xfrm rot="6663929">
              <a:off x="9651400" y="3370394"/>
              <a:ext cx="276642" cy="648717"/>
            </a:xfrm>
            <a:custGeom>
              <a:avLst/>
              <a:gdLst/>
              <a:ahLst/>
              <a:cxnLst>
                <a:cxn ang="0">
                  <a:pos x="wd2" y="hd2"/>
                </a:cxn>
                <a:cxn ang="5400000">
                  <a:pos x="wd2" y="hd2"/>
                </a:cxn>
                <a:cxn ang="10800000">
                  <a:pos x="wd2" y="hd2"/>
                </a:cxn>
                <a:cxn ang="16200000">
                  <a:pos x="wd2" y="hd2"/>
                </a:cxn>
              </a:cxnLst>
              <a:rect l="0" t="0" r="r" b="b"/>
              <a:pathLst>
                <a:path w="21334" h="21600" extrusionOk="0">
                  <a:moveTo>
                    <a:pt x="6073" y="21422"/>
                  </a:moveTo>
                  <a:cubicBezTo>
                    <a:pt x="1992" y="18123"/>
                    <a:pt x="-94" y="14441"/>
                    <a:pt x="3" y="10711"/>
                  </a:cubicBezTo>
                  <a:cubicBezTo>
                    <a:pt x="101" y="6957"/>
                    <a:pt x="2407" y="3275"/>
                    <a:pt x="6709" y="0"/>
                  </a:cubicBezTo>
                  <a:cubicBezTo>
                    <a:pt x="15604" y="2159"/>
                    <a:pt x="21164" y="6163"/>
                    <a:pt x="21331" y="10528"/>
                  </a:cubicBezTo>
                  <a:cubicBezTo>
                    <a:pt x="21506" y="15126"/>
                    <a:pt x="15701" y="19388"/>
                    <a:pt x="6249" y="21600"/>
                  </a:cubicBezTo>
                  <a:lnTo>
                    <a:pt x="6073" y="21422"/>
                  </a:lnTo>
                  <a:close/>
                </a:path>
              </a:pathLst>
            </a:custGeom>
            <a:solidFill>
              <a:schemeClr val="accent6"/>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grpSp>
      <p:sp>
        <p:nvSpPr>
          <p:cNvPr id="136" name="Shape 641"/>
          <p:cNvSpPr/>
          <p:nvPr/>
        </p:nvSpPr>
        <p:spPr>
          <a:xfrm>
            <a:off x="3527195" y="9104214"/>
            <a:ext cx="1328552" cy="2812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1E5E7"/>
          </a:solidFill>
          <a:ln w="12700" cap="flat">
            <a:noFill/>
            <a:miter lim="400000"/>
          </a:ln>
          <a:effectLst/>
        </p:spPr>
        <p:txBody>
          <a:bodyPr wrap="square" lIns="135482" tIns="135482" rIns="135482" bIns="135482"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sz="8535" b="0" i="0" u="none" strike="noStrike" kern="1200" cap="none" spc="0" normalizeH="0" baseline="0" noProof="0">
              <a:ln>
                <a:noFill/>
              </a:ln>
              <a:solidFill>
                <a:srgbClr val="FFFFFF"/>
              </a:solidFill>
              <a:effectLst/>
              <a:uLnTx/>
              <a:uFillTx/>
              <a:latin typeface="Montserrat Light "/>
              <a:ea typeface="+mn-ea"/>
              <a:cs typeface="+mn-cs"/>
            </a:endParaRPr>
          </a:p>
        </p:txBody>
      </p:sp>
      <p:grpSp>
        <p:nvGrpSpPr>
          <p:cNvPr id="2" name="Group 1"/>
          <p:cNvGrpSpPr/>
          <p:nvPr/>
        </p:nvGrpSpPr>
        <p:grpSpPr>
          <a:xfrm>
            <a:off x="3993096" y="7609554"/>
            <a:ext cx="563857" cy="1624386"/>
            <a:chOff x="1996229" y="3804336"/>
            <a:chExt cx="281896" cy="812099"/>
          </a:xfrm>
        </p:grpSpPr>
        <p:sp>
          <p:nvSpPr>
            <p:cNvPr id="137" name="Shape 642"/>
            <p:cNvSpPr/>
            <p:nvPr/>
          </p:nvSpPr>
          <p:spPr>
            <a:xfrm>
              <a:off x="1996229" y="3804336"/>
              <a:ext cx="281896" cy="661037"/>
            </a:xfrm>
            <a:custGeom>
              <a:avLst/>
              <a:gdLst/>
              <a:ahLst/>
              <a:cxnLst>
                <a:cxn ang="0">
                  <a:pos x="wd2" y="hd2"/>
                </a:cxn>
                <a:cxn ang="5400000">
                  <a:pos x="wd2" y="hd2"/>
                </a:cxn>
                <a:cxn ang="10800000">
                  <a:pos x="wd2" y="hd2"/>
                </a:cxn>
                <a:cxn ang="16200000">
                  <a:pos x="wd2" y="hd2"/>
                </a:cxn>
              </a:cxnLst>
              <a:rect l="0" t="0" r="r" b="b"/>
              <a:pathLst>
                <a:path w="21334" h="21600" extrusionOk="0">
                  <a:moveTo>
                    <a:pt x="6073" y="21422"/>
                  </a:moveTo>
                  <a:cubicBezTo>
                    <a:pt x="1992" y="18123"/>
                    <a:pt x="-94" y="14441"/>
                    <a:pt x="3" y="10711"/>
                  </a:cubicBezTo>
                  <a:cubicBezTo>
                    <a:pt x="101" y="6957"/>
                    <a:pt x="2407" y="3275"/>
                    <a:pt x="6709" y="0"/>
                  </a:cubicBezTo>
                  <a:cubicBezTo>
                    <a:pt x="15604" y="2159"/>
                    <a:pt x="21164" y="6163"/>
                    <a:pt x="21331" y="10528"/>
                  </a:cubicBezTo>
                  <a:cubicBezTo>
                    <a:pt x="21506" y="15126"/>
                    <a:pt x="15701" y="19388"/>
                    <a:pt x="6249" y="21600"/>
                  </a:cubicBezTo>
                  <a:lnTo>
                    <a:pt x="6073" y="21422"/>
                  </a:lnTo>
                  <a:close/>
                </a:path>
              </a:pathLst>
            </a:custGeom>
            <a:solidFill>
              <a:schemeClr val="tx2"/>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38" name="Shape 643"/>
            <p:cNvSpPr/>
            <p:nvPr/>
          </p:nvSpPr>
          <p:spPr>
            <a:xfrm>
              <a:off x="2088049" y="4403506"/>
              <a:ext cx="15158" cy="212929"/>
            </a:xfrm>
            <a:custGeom>
              <a:avLst/>
              <a:gdLst/>
              <a:ahLst/>
              <a:cxnLst>
                <a:cxn ang="0">
                  <a:pos x="wd2" y="hd2"/>
                </a:cxn>
                <a:cxn ang="5400000">
                  <a:pos x="wd2" y="hd2"/>
                </a:cxn>
                <a:cxn ang="10800000">
                  <a:pos x="wd2" y="hd2"/>
                </a:cxn>
                <a:cxn ang="16200000">
                  <a:pos x="wd2" y="hd2"/>
                </a:cxn>
              </a:cxnLst>
              <a:rect l="0" t="0" r="r" b="b"/>
              <a:pathLst>
                <a:path w="20324" h="21600" extrusionOk="0">
                  <a:moveTo>
                    <a:pt x="20324" y="0"/>
                  </a:moveTo>
                  <a:cubicBezTo>
                    <a:pt x="10102" y="3555"/>
                    <a:pt x="3708" y="7167"/>
                    <a:pt x="1205" y="10800"/>
                  </a:cubicBezTo>
                  <a:cubicBezTo>
                    <a:pt x="-1276" y="14402"/>
                    <a:pt x="76" y="18014"/>
                    <a:pt x="5249" y="21600"/>
                  </a:cubicBezTo>
                </a:path>
              </a:pathLst>
            </a:custGeom>
            <a:solidFill>
              <a:schemeClr val="tx2"/>
            </a:solidFill>
            <a:ln w="76200" cap="flat">
              <a:solidFill>
                <a:schemeClr val="tx2"/>
              </a:solidFill>
              <a:prstDash val="solid"/>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grpSp>
      <p:sp>
        <p:nvSpPr>
          <p:cNvPr id="140" name="TextBox 139"/>
          <p:cNvSpPr txBox="1"/>
          <p:nvPr/>
        </p:nvSpPr>
        <p:spPr>
          <a:xfrm>
            <a:off x="2304857" y="10148694"/>
            <a:ext cx="3323731" cy="5848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41" name="TextBox 140"/>
          <p:cNvSpPr txBox="1"/>
          <p:nvPr/>
        </p:nvSpPr>
        <p:spPr>
          <a:xfrm>
            <a:off x="1613716" y="10871673"/>
            <a:ext cx="4706009" cy="884640"/>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error voluptatem rem.</a:t>
            </a:r>
          </a:p>
        </p:txBody>
      </p:sp>
      <p:sp>
        <p:nvSpPr>
          <p:cNvPr id="131" name="Shape 646"/>
          <p:cNvSpPr/>
          <p:nvPr/>
        </p:nvSpPr>
        <p:spPr>
          <a:xfrm>
            <a:off x="8740595" y="9104217"/>
            <a:ext cx="1328554" cy="2812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1E5E7"/>
          </a:solidFill>
          <a:ln w="12700" cap="flat">
            <a:noFill/>
            <a:miter lim="400000"/>
          </a:ln>
          <a:effectLst/>
        </p:spPr>
        <p:txBody>
          <a:bodyPr wrap="square" lIns="135482" tIns="135482" rIns="135482" bIns="135482"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8535"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144" name="TextBox 143"/>
          <p:cNvSpPr txBox="1"/>
          <p:nvPr/>
        </p:nvSpPr>
        <p:spPr>
          <a:xfrm>
            <a:off x="7677493" y="10148694"/>
            <a:ext cx="3323731" cy="5848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45" name="TextBox 144"/>
          <p:cNvSpPr txBox="1"/>
          <p:nvPr/>
        </p:nvSpPr>
        <p:spPr>
          <a:xfrm>
            <a:off x="6986352" y="10871673"/>
            <a:ext cx="4706009" cy="884640"/>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error voluptatem rem.</a:t>
            </a:r>
          </a:p>
        </p:txBody>
      </p:sp>
      <p:sp>
        <p:nvSpPr>
          <p:cNvPr id="148" name="TextBox 147"/>
          <p:cNvSpPr txBox="1"/>
          <p:nvPr/>
        </p:nvSpPr>
        <p:spPr>
          <a:xfrm>
            <a:off x="13050129" y="10148694"/>
            <a:ext cx="3323731" cy="5848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49" name="TextBox 148"/>
          <p:cNvSpPr txBox="1"/>
          <p:nvPr/>
        </p:nvSpPr>
        <p:spPr>
          <a:xfrm>
            <a:off x="12358988" y="10871673"/>
            <a:ext cx="4706009" cy="884640"/>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error voluptatem rem.</a:t>
            </a:r>
          </a:p>
        </p:txBody>
      </p:sp>
      <p:sp>
        <p:nvSpPr>
          <p:cNvPr id="152" name="TextBox 151"/>
          <p:cNvSpPr txBox="1"/>
          <p:nvPr/>
        </p:nvSpPr>
        <p:spPr>
          <a:xfrm>
            <a:off x="18422763" y="10148694"/>
            <a:ext cx="3323731" cy="5848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96" name="TextBox 195"/>
          <p:cNvSpPr txBox="1"/>
          <p:nvPr/>
        </p:nvSpPr>
        <p:spPr>
          <a:xfrm>
            <a:off x="17731622" y="10871673"/>
            <a:ext cx="4706009" cy="884640"/>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error voluptatem rem.</a:t>
            </a:r>
          </a:p>
        </p:txBody>
      </p:sp>
      <p:grpSp>
        <p:nvGrpSpPr>
          <p:cNvPr id="47" name="Group 46"/>
          <p:cNvGrpSpPr/>
          <p:nvPr/>
        </p:nvGrpSpPr>
        <p:grpSpPr>
          <a:xfrm>
            <a:off x="8876114" y="6215281"/>
            <a:ext cx="994265" cy="3067113"/>
            <a:chOff x="4437455" y="3107280"/>
            <a:chExt cx="497075" cy="1533379"/>
          </a:xfrm>
        </p:grpSpPr>
        <p:sp>
          <p:nvSpPr>
            <p:cNvPr id="48" name="Shape 647"/>
            <p:cNvSpPr/>
            <p:nvPr/>
          </p:nvSpPr>
          <p:spPr>
            <a:xfrm rot="21300000" flipH="1">
              <a:off x="4437455" y="3113077"/>
              <a:ext cx="467449" cy="889783"/>
            </a:xfrm>
            <a:custGeom>
              <a:avLst/>
              <a:gdLst/>
              <a:ahLst/>
              <a:cxnLst>
                <a:cxn ang="0">
                  <a:pos x="wd2" y="hd2"/>
                </a:cxn>
                <a:cxn ang="5400000">
                  <a:pos x="wd2" y="hd2"/>
                </a:cxn>
                <a:cxn ang="10800000">
                  <a:pos x="wd2" y="hd2"/>
                </a:cxn>
                <a:cxn ang="16200000">
                  <a:pos x="wd2" y="hd2"/>
                </a:cxn>
              </a:cxnLst>
              <a:rect l="0" t="0" r="r" b="b"/>
              <a:pathLst>
                <a:path w="21334" h="21600" extrusionOk="0">
                  <a:moveTo>
                    <a:pt x="6073" y="21422"/>
                  </a:moveTo>
                  <a:cubicBezTo>
                    <a:pt x="1992" y="18123"/>
                    <a:pt x="-94" y="14441"/>
                    <a:pt x="3" y="10711"/>
                  </a:cubicBezTo>
                  <a:cubicBezTo>
                    <a:pt x="101" y="6957"/>
                    <a:pt x="2407" y="3275"/>
                    <a:pt x="6709" y="0"/>
                  </a:cubicBezTo>
                  <a:cubicBezTo>
                    <a:pt x="15604" y="2159"/>
                    <a:pt x="21164" y="6163"/>
                    <a:pt x="21331" y="10528"/>
                  </a:cubicBezTo>
                  <a:cubicBezTo>
                    <a:pt x="21506" y="15126"/>
                    <a:pt x="15701" y="19388"/>
                    <a:pt x="6249" y="21600"/>
                  </a:cubicBezTo>
                  <a:lnTo>
                    <a:pt x="6073" y="21422"/>
                  </a:lnTo>
                  <a:close/>
                </a:path>
              </a:pathLst>
            </a:custGeom>
            <a:solidFill>
              <a:schemeClr val="accent2"/>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9" name="Shape 648"/>
            <p:cNvSpPr/>
            <p:nvPr/>
          </p:nvSpPr>
          <p:spPr>
            <a:xfrm>
              <a:off x="4704602" y="3870564"/>
              <a:ext cx="87128" cy="770095"/>
            </a:xfrm>
            <a:custGeom>
              <a:avLst/>
              <a:gdLst/>
              <a:ahLst/>
              <a:cxnLst>
                <a:cxn ang="0">
                  <a:pos x="wd2" y="hd2"/>
                </a:cxn>
                <a:cxn ang="5400000">
                  <a:pos x="wd2" y="hd2"/>
                </a:cxn>
                <a:cxn ang="10800000">
                  <a:pos x="wd2" y="hd2"/>
                </a:cxn>
                <a:cxn ang="16200000">
                  <a:pos x="wd2" y="hd2"/>
                </a:cxn>
              </a:cxnLst>
              <a:rect l="0" t="0" r="r" b="b"/>
              <a:pathLst>
                <a:path w="20627" h="21600" extrusionOk="0">
                  <a:moveTo>
                    <a:pt x="20627" y="0"/>
                  </a:moveTo>
                  <a:cubicBezTo>
                    <a:pt x="10371" y="2560"/>
                    <a:pt x="3973" y="5305"/>
                    <a:pt x="1661" y="8112"/>
                  </a:cubicBezTo>
                  <a:cubicBezTo>
                    <a:pt x="-973" y="11309"/>
                    <a:pt x="1760" y="14535"/>
                    <a:pt x="2807" y="17770"/>
                  </a:cubicBezTo>
                  <a:cubicBezTo>
                    <a:pt x="2926" y="18139"/>
                    <a:pt x="3022" y="18507"/>
                    <a:pt x="2976" y="18876"/>
                  </a:cubicBezTo>
                  <a:cubicBezTo>
                    <a:pt x="2861" y="19795"/>
                    <a:pt x="1863" y="20708"/>
                    <a:pt x="0" y="21600"/>
                  </a:cubicBezTo>
                </a:path>
              </a:pathLst>
            </a:custGeom>
            <a:solidFill>
              <a:schemeClr val="accent2"/>
            </a:solidFill>
            <a:ln w="76200" cap="flat">
              <a:solidFill>
                <a:schemeClr val="accent2"/>
              </a:solidFill>
              <a:prstDash val="solid"/>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0" name="Shape 649"/>
            <p:cNvSpPr/>
            <p:nvPr/>
          </p:nvSpPr>
          <p:spPr>
            <a:xfrm>
              <a:off x="4702919" y="3107280"/>
              <a:ext cx="204562" cy="885495"/>
            </a:xfrm>
            <a:custGeom>
              <a:avLst/>
              <a:gdLst/>
              <a:ahLst/>
              <a:cxnLst>
                <a:cxn ang="0">
                  <a:pos x="wd2" y="hd2"/>
                </a:cxn>
                <a:cxn ang="5400000">
                  <a:pos x="wd2" y="hd2"/>
                </a:cxn>
                <a:cxn ang="10800000">
                  <a:pos x="wd2" y="hd2"/>
                </a:cxn>
                <a:cxn ang="16200000">
                  <a:pos x="wd2" y="hd2"/>
                </a:cxn>
              </a:cxnLst>
              <a:rect l="0" t="0" r="r" b="b"/>
              <a:pathLst>
                <a:path w="20182" h="21600" extrusionOk="0">
                  <a:moveTo>
                    <a:pt x="1571" y="0"/>
                  </a:moveTo>
                  <a:cubicBezTo>
                    <a:pt x="1295" y="39"/>
                    <a:pt x="1058" y="85"/>
                    <a:pt x="786" y="124"/>
                  </a:cubicBezTo>
                  <a:cubicBezTo>
                    <a:pt x="-136" y="2929"/>
                    <a:pt x="-261" y="5746"/>
                    <a:pt x="484" y="8555"/>
                  </a:cubicBezTo>
                  <a:cubicBezTo>
                    <a:pt x="1656" y="12978"/>
                    <a:pt x="4882" y="17351"/>
                    <a:pt x="10106" y="21590"/>
                  </a:cubicBezTo>
                  <a:cubicBezTo>
                    <a:pt x="10141" y="21593"/>
                    <a:pt x="10171" y="21597"/>
                    <a:pt x="10206" y="21600"/>
                  </a:cubicBezTo>
                  <a:lnTo>
                    <a:pt x="10528" y="21411"/>
                  </a:lnTo>
                  <a:cubicBezTo>
                    <a:pt x="18148" y="17918"/>
                    <a:pt x="21339" y="14136"/>
                    <a:pt x="19808" y="10407"/>
                  </a:cubicBezTo>
                  <a:cubicBezTo>
                    <a:pt x="18267" y="6654"/>
                    <a:pt x="11994" y="3077"/>
                    <a:pt x="1571" y="0"/>
                  </a:cubicBezTo>
                  <a:close/>
                </a:path>
              </a:pathLst>
            </a:custGeom>
            <a:solidFill>
              <a:schemeClr val="accent2">
                <a:lumMod val="75000"/>
              </a:schemeClr>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1" name="Shape 650"/>
            <p:cNvSpPr/>
            <p:nvPr/>
          </p:nvSpPr>
          <p:spPr>
            <a:xfrm rot="1980000">
              <a:off x="4767997" y="4013547"/>
              <a:ext cx="166533" cy="390514"/>
            </a:xfrm>
            <a:custGeom>
              <a:avLst/>
              <a:gdLst/>
              <a:ahLst/>
              <a:cxnLst>
                <a:cxn ang="0">
                  <a:pos x="wd2" y="hd2"/>
                </a:cxn>
                <a:cxn ang="5400000">
                  <a:pos x="wd2" y="hd2"/>
                </a:cxn>
                <a:cxn ang="10800000">
                  <a:pos x="wd2" y="hd2"/>
                </a:cxn>
                <a:cxn ang="16200000">
                  <a:pos x="wd2" y="hd2"/>
                </a:cxn>
              </a:cxnLst>
              <a:rect l="0" t="0" r="r" b="b"/>
              <a:pathLst>
                <a:path w="21334" h="21600" extrusionOk="0">
                  <a:moveTo>
                    <a:pt x="6073" y="21422"/>
                  </a:moveTo>
                  <a:cubicBezTo>
                    <a:pt x="1992" y="18123"/>
                    <a:pt x="-94" y="14441"/>
                    <a:pt x="3" y="10711"/>
                  </a:cubicBezTo>
                  <a:cubicBezTo>
                    <a:pt x="101" y="6957"/>
                    <a:pt x="2407" y="3275"/>
                    <a:pt x="6709" y="0"/>
                  </a:cubicBezTo>
                  <a:cubicBezTo>
                    <a:pt x="15604" y="2159"/>
                    <a:pt x="21164" y="6163"/>
                    <a:pt x="21331" y="10528"/>
                  </a:cubicBezTo>
                  <a:cubicBezTo>
                    <a:pt x="21506" y="15126"/>
                    <a:pt x="15701" y="19388"/>
                    <a:pt x="6249" y="21600"/>
                  </a:cubicBezTo>
                  <a:lnTo>
                    <a:pt x="6073" y="21422"/>
                  </a:lnTo>
                  <a:close/>
                </a:path>
              </a:pathLst>
            </a:custGeom>
            <a:solidFill>
              <a:schemeClr val="accent2"/>
            </a:solidFill>
            <a:ln w="12700" cap="flat">
              <a:noFill/>
              <a:miter lim="400000"/>
            </a:ln>
            <a:effectLst/>
          </p:spPr>
          <p:txBody>
            <a:bodyPr wrap="square" lIns="0" tIns="0" rIns="0" bIns="0" numCol="1" anchor="ctr">
              <a:noAutofit/>
            </a:bodyPr>
            <a:lstStyle/>
            <a:p>
              <a:pPr marL="0" marR="0" lvl="0" indent="0" algn="l" defTabSz="2438522" rtl="0" eaLnBrk="1" fontAlgn="auto" latinLnBrk="0" hangingPunct="1">
                <a:lnSpc>
                  <a:spcPct val="100000"/>
                </a:lnSpc>
                <a:spcBef>
                  <a:spcPts val="0"/>
                </a:spcBef>
                <a:spcAft>
                  <a:spcPts val="0"/>
                </a:spcAft>
                <a:buClrTx/>
                <a:buSzTx/>
                <a:buFontTx/>
                <a:buNone/>
                <a:tabLst/>
                <a:defRPr sz="3200"/>
              </a:pPr>
              <a:endParaRPr kumimoji="0" sz="8535" b="0" i="0" u="none" strike="noStrike" kern="1200" cap="none" spc="0" normalizeH="0" baseline="0" noProof="0">
                <a:ln>
                  <a:noFill/>
                </a:ln>
                <a:solidFill>
                  <a:srgbClr val="000000"/>
                </a:solidFill>
                <a:effectLst/>
                <a:uLnTx/>
                <a:uFillTx/>
                <a:latin typeface="Montserrat Light "/>
                <a:ea typeface="+mn-ea"/>
                <a:cs typeface="+mn-cs"/>
              </a:endParaRPr>
            </a:p>
          </p:txBody>
        </p:sp>
      </p:grpSp>
      <p:sp>
        <p:nvSpPr>
          <p:cNvPr id="3" name="Title 2">
            <a:extLst>
              <a:ext uri="{FF2B5EF4-FFF2-40B4-BE49-F238E27FC236}">
                <a16:creationId xmlns:a16="http://schemas.microsoft.com/office/drawing/2014/main" id="{3041E60F-80BF-4921-A089-4E414DC6AA2A}"/>
              </a:ext>
            </a:extLst>
          </p:cNvPr>
          <p:cNvSpPr>
            <a:spLocks noGrp="1"/>
          </p:cNvSpPr>
          <p:nvPr>
            <p:ph type="title"/>
          </p:nvPr>
        </p:nvSpPr>
        <p:spPr/>
        <p:txBody>
          <a:bodyPr>
            <a:normAutofit/>
          </a:bodyPr>
          <a:lstStyle/>
          <a:p>
            <a:r>
              <a:rPr lang="en-US" sz="6600" dirty="0"/>
              <a:t>OUR TREE DIAGRAM!</a:t>
            </a:r>
          </a:p>
        </p:txBody>
      </p:sp>
    </p:spTree>
    <p:extLst>
      <p:ext uri="{BB962C8B-B14F-4D97-AF65-F5344CB8AC3E}">
        <p14:creationId xmlns:p14="http://schemas.microsoft.com/office/powerpoint/2010/main" val="3974571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596988" y="6350203"/>
            <a:ext cx="27409414" cy="7367385"/>
            <a:chOff x="-798490" y="3174734"/>
            <a:chExt cx="13703121" cy="3683266"/>
          </a:xfrm>
        </p:grpSpPr>
        <p:grpSp>
          <p:nvGrpSpPr>
            <p:cNvPr id="181" name="Group 180"/>
            <p:cNvGrpSpPr/>
            <p:nvPr/>
          </p:nvGrpSpPr>
          <p:grpSpPr>
            <a:xfrm>
              <a:off x="10005977" y="3174734"/>
              <a:ext cx="2002363" cy="1330153"/>
              <a:chOff x="2241551" y="33338"/>
              <a:chExt cx="2435225" cy="1793875"/>
            </a:xfrm>
            <a:solidFill>
              <a:srgbClr val="EEEEEE"/>
            </a:solidFill>
          </p:grpSpPr>
          <p:sp>
            <p:nvSpPr>
              <p:cNvPr id="182" name="Freeform 8"/>
              <p:cNvSpPr>
                <a:spLocks/>
              </p:cNvSpPr>
              <p:nvPr/>
            </p:nvSpPr>
            <p:spPr bwMode="auto">
              <a:xfrm>
                <a:off x="2497139" y="1712913"/>
                <a:ext cx="1406525" cy="114300"/>
              </a:xfrm>
              <a:custGeom>
                <a:avLst/>
                <a:gdLst>
                  <a:gd name="T0" fmla="*/ 179 w 753"/>
                  <a:gd name="T1" fmla="*/ 26 h 61"/>
                  <a:gd name="T2" fmla="*/ 173 w 753"/>
                  <a:gd name="T3" fmla="*/ 26 h 61"/>
                  <a:gd name="T4" fmla="*/ 28 w 753"/>
                  <a:gd name="T5" fmla="*/ 39 h 61"/>
                  <a:gd name="T6" fmla="*/ 263 w 753"/>
                  <a:gd name="T7" fmla="*/ 56 h 61"/>
                  <a:gd name="T8" fmla="*/ 526 w 753"/>
                  <a:gd name="T9" fmla="*/ 53 h 61"/>
                  <a:gd name="T10" fmla="*/ 687 w 753"/>
                  <a:gd name="T11" fmla="*/ 34 h 61"/>
                  <a:gd name="T12" fmla="*/ 521 w 753"/>
                  <a:gd name="T13" fmla="*/ 16 h 61"/>
                  <a:gd name="T14" fmla="*/ 378 w 753"/>
                  <a:gd name="T15" fmla="*/ 20 h 61"/>
                  <a:gd name="T16" fmla="*/ 179 w 753"/>
                  <a:gd name="T17"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3" h="61">
                    <a:moveTo>
                      <a:pt x="179" y="26"/>
                    </a:moveTo>
                    <a:cubicBezTo>
                      <a:pt x="179" y="26"/>
                      <a:pt x="177" y="26"/>
                      <a:pt x="173" y="26"/>
                    </a:cubicBezTo>
                    <a:cubicBezTo>
                      <a:pt x="147" y="26"/>
                      <a:pt x="51" y="26"/>
                      <a:pt x="28" y="39"/>
                    </a:cubicBezTo>
                    <a:cubicBezTo>
                      <a:pt x="0" y="53"/>
                      <a:pt x="134" y="61"/>
                      <a:pt x="263" y="56"/>
                    </a:cubicBezTo>
                    <a:cubicBezTo>
                      <a:pt x="392" y="52"/>
                      <a:pt x="448" y="56"/>
                      <a:pt x="526" y="53"/>
                    </a:cubicBezTo>
                    <a:cubicBezTo>
                      <a:pt x="603" y="50"/>
                      <a:pt x="753" y="39"/>
                      <a:pt x="687" y="34"/>
                    </a:cubicBezTo>
                    <a:cubicBezTo>
                      <a:pt x="621" y="29"/>
                      <a:pt x="556" y="16"/>
                      <a:pt x="521" y="16"/>
                    </a:cubicBezTo>
                    <a:cubicBezTo>
                      <a:pt x="485" y="16"/>
                      <a:pt x="405" y="14"/>
                      <a:pt x="378" y="20"/>
                    </a:cubicBezTo>
                    <a:cubicBezTo>
                      <a:pt x="352" y="26"/>
                      <a:pt x="284" y="0"/>
                      <a:pt x="17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3" name="Freeform 9"/>
              <p:cNvSpPr>
                <a:spLocks/>
              </p:cNvSpPr>
              <p:nvPr/>
            </p:nvSpPr>
            <p:spPr bwMode="auto">
              <a:xfrm>
                <a:off x="2809876" y="1684338"/>
                <a:ext cx="579438" cy="92075"/>
              </a:xfrm>
              <a:custGeom>
                <a:avLst/>
                <a:gdLst>
                  <a:gd name="T0" fmla="*/ 92 w 311"/>
                  <a:gd name="T1" fmla="*/ 0 h 49"/>
                  <a:gd name="T2" fmla="*/ 51 w 311"/>
                  <a:gd name="T3" fmla="*/ 33 h 49"/>
                  <a:gd name="T4" fmla="*/ 0 w 311"/>
                  <a:gd name="T5" fmla="*/ 45 h 49"/>
                  <a:gd name="T6" fmla="*/ 77 w 311"/>
                  <a:gd name="T7" fmla="*/ 41 h 49"/>
                  <a:gd name="T8" fmla="*/ 134 w 311"/>
                  <a:gd name="T9" fmla="*/ 34 h 49"/>
                  <a:gd name="T10" fmla="*/ 222 w 311"/>
                  <a:gd name="T11" fmla="*/ 47 h 49"/>
                  <a:gd name="T12" fmla="*/ 291 w 311"/>
                  <a:gd name="T13" fmla="*/ 41 h 49"/>
                  <a:gd name="T14" fmla="*/ 267 w 311"/>
                  <a:gd name="T15" fmla="*/ 34 h 49"/>
                  <a:gd name="T16" fmla="*/ 201 w 311"/>
                  <a:gd name="T17" fmla="*/ 19 h 49"/>
                  <a:gd name="T18" fmla="*/ 92 w 311"/>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1" h="49">
                    <a:moveTo>
                      <a:pt x="92" y="0"/>
                    </a:moveTo>
                    <a:cubicBezTo>
                      <a:pt x="92" y="0"/>
                      <a:pt x="97" y="30"/>
                      <a:pt x="51" y="33"/>
                    </a:cubicBezTo>
                    <a:cubicBezTo>
                      <a:pt x="4" y="37"/>
                      <a:pt x="0" y="45"/>
                      <a:pt x="0" y="45"/>
                    </a:cubicBezTo>
                    <a:cubicBezTo>
                      <a:pt x="0" y="45"/>
                      <a:pt x="51" y="40"/>
                      <a:pt x="77" y="41"/>
                    </a:cubicBezTo>
                    <a:cubicBezTo>
                      <a:pt x="104" y="42"/>
                      <a:pt x="112" y="33"/>
                      <a:pt x="134" y="34"/>
                    </a:cubicBezTo>
                    <a:cubicBezTo>
                      <a:pt x="156" y="36"/>
                      <a:pt x="192" y="49"/>
                      <a:pt x="222" y="47"/>
                    </a:cubicBezTo>
                    <a:cubicBezTo>
                      <a:pt x="253" y="45"/>
                      <a:pt x="272" y="36"/>
                      <a:pt x="291" y="41"/>
                    </a:cubicBezTo>
                    <a:cubicBezTo>
                      <a:pt x="311" y="45"/>
                      <a:pt x="295" y="33"/>
                      <a:pt x="267" y="34"/>
                    </a:cubicBezTo>
                    <a:cubicBezTo>
                      <a:pt x="239" y="34"/>
                      <a:pt x="214" y="35"/>
                      <a:pt x="201" y="19"/>
                    </a:cubicBezTo>
                    <a:cubicBezTo>
                      <a:pt x="189" y="2"/>
                      <a:pt x="92"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4" name="Freeform 10"/>
              <p:cNvSpPr>
                <a:spLocks/>
              </p:cNvSpPr>
              <p:nvPr/>
            </p:nvSpPr>
            <p:spPr bwMode="auto">
              <a:xfrm>
                <a:off x="3081339" y="1046163"/>
                <a:ext cx="307975" cy="161925"/>
              </a:xfrm>
              <a:custGeom>
                <a:avLst/>
                <a:gdLst>
                  <a:gd name="T0" fmla="*/ 159 w 165"/>
                  <a:gd name="T1" fmla="*/ 0 h 87"/>
                  <a:gd name="T2" fmla="*/ 9 w 165"/>
                  <a:gd name="T3" fmla="*/ 57 h 87"/>
                  <a:gd name="T4" fmla="*/ 0 w 165"/>
                  <a:gd name="T5" fmla="*/ 87 h 87"/>
                  <a:gd name="T6" fmla="*/ 48 w 165"/>
                  <a:gd name="T7" fmla="*/ 66 h 87"/>
                  <a:gd name="T8" fmla="*/ 165 w 165"/>
                  <a:gd name="T9" fmla="*/ 0 h 87"/>
                  <a:gd name="T10" fmla="*/ 159 w 165"/>
                  <a:gd name="T11" fmla="*/ 0 h 87"/>
                </a:gdLst>
                <a:ahLst/>
                <a:cxnLst>
                  <a:cxn ang="0">
                    <a:pos x="T0" y="T1"/>
                  </a:cxn>
                  <a:cxn ang="0">
                    <a:pos x="T2" y="T3"/>
                  </a:cxn>
                  <a:cxn ang="0">
                    <a:pos x="T4" y="T5"/>
                  </a:cxn>
                  <a:cxn ang="0">
                    <a:pos x="T6" y="T7"/>
                  </a:cxn>
                  <a:cxn ang="0">
                    <a:pos x="T8" y="T9"/>
                  </a:cxn>
                  <a:cxn ang="0">
                    <a:pos x="T10" y="T11"/>
                  </a:cxn>
                </a:cxnLst>
                <a:rect l="0" t="0" r="r" b="b"/>
                <a:pathLst>
                  <a:path w="165" h="87">
                    <a:moveTo>
                      <a:pt x="159" y="0"/>
                    </a:moveTo>
                    <a:cubicBezTo>
                      <a:pt x="159" y="0"/>
                      <a:pt x="118" y="51"/>
                      <a:pt x="9" y="57"/>
                    </a:cubicBezTo>
                    <a:cubicBezTo>
                      <a:pt x="0" y="87"/>
                      <a:pt x="0" y="87"/>
                      <a:pt x="0" y="87"/>
                    </a:cubicBezTo>
                    <a:cubicBezTo>
                      <a:pt x="0" y="87"/>
                      <a:pt x="22" y="70"/>
                      <a:pt x="48" y="66"/>
                    </a:cubicBezTo>
                    <a:cubicBezTo>
                      <a:pt x="73" y="61"/>
                      <a:pt x="147" y="30"/>
                      <a:pt x="165" y="0"/>
                    </a:cubicBezTo>
                    <a:cubicBezTo>
                      <a:pt x="159" y="0"/>
                      <a:pt x="159" y="0"/>
                      <a:pt x="15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5" name="Freeform 11"/>
              <p:cNvSpPr>
                <a:spLocks/>
              </p:cNvSpPr>
              <p:nvPr/>
            </p:nvSpPr>
            <p:spPr bwMode="auto">
              <a:xfrm>
                <a:off x="3290889" y="1023938"/>
                <a:ext cx="71438" cy="104775"/>
              </a:xfrm>
              <a:custGeom>
                <a:avLst/>
                <a:gdLst>
                  <a:gd name="T0" fmla="*/ 32 w 38"/>
                  <a:gd name="T1" fmla="*/ 0 h 56"/>
                  <a:gd name="T2" fmla="*/ 16 w 38"/>
                  <a:gd name="T3" fmla="*/ 40 h 56"/>
                  <a:gd name="T4" fmla="*/ 15 w 38"/>
                  <a:gd name="T5" fmla="*/ 41 h 56"/>
                  <a:gd name="T6" fmla="*/ 25 w 38"/>
                  <a:gd name="T7" fmla="*/ 37 h 56"/>
                  <a:gd name="T8" fmla="*/ 32 w 38"/>
                  <a:gd name="T9" fmla="*/ 0 h 56"/>
                </a:gdLst>
                <a:ahLst/>
                <a:cxnLst>
                  <a:cxn ang="0">
                    <a:pos x="T0" y="T1"/>
                  </a:cxn>
                  <a:cxn ang="0">
                    <a:pos x="T2" y="T3"/>
                  </a:cxn>
                  <a:cxn ang="0">
                    <a:pos x="T4" y="T5"/>
                  </a:cxn>
                  <a:cxn ang="0">
                    <a:pos x="T6" y="T7"/>
                  </a:cxn>
                  <a:cxn ang="0">
                    <a:pos x="T8" y="T9"/>
                  </a:cxn>
                </a:cxnLst>
                <a:rect l="0" t="0" r="r" b="b"/>
                <a:pathLst>
                  <a:path w="38" h="56">
                    <a:moveTo>
                      <a:pt x="32" y="0"/>
                    </a:moveTo>
                    <a:cubicBezTo>
                      <a:pt x="32" y="0"/>
                      <a:pt x="32" y="24"/>
                      <a:pt x="16" y="40"/>
                    </a:cubicBezTo>
                    <a:cubicBezTo>
                      <a:pt x="0" y="56"/>
                      <a:pt x="15" y="41"/>
                      <a:pt x="15" y="41"/>
                    </a:cubicBezTo>
                    <a:cubicBezTo>
                      <a:pt x="16" y="41"/>
                      <a:pt x="25" y="37"/>
                      <a:pt x="25" y="37"/>
                    </a:cubicBezTo>
                    <a:cubicBezTo>
                      <a:pt x="25" y="37"/>
                      <a:pt x="38" y="1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6" name="Freeform 12"/>
              <p:cNvSpPr>
                <a:spLocks/>
              </p:cNvSpPr>
              <p:nvPr/>
            </p:nvSpPr>
            <p:spPr bwMode="auto">
              <a:xfrm>
                <a:off x="2960689" y="719138"/>
                <a:ext cx="361950" cy="1030288"/>
              </a:xfrm>
              <a:custGeom>
                <a:avLst/>
                <a:gdLst>
                  <a:gd name="T0" fmla="*/ 57 w 194"/>
                  <a:gd name="T1" fmla="*/ 72 h 552"/>
                  <a:gd name="T2" fmla="*/ 40 w 194"/>
                  <a:gd name="T3" fmla="*/ 252 h 552"/>
                  <a:gd name="T4" fmla="*/ 14 w 194"/>
                  <a:gd name="T5" fmla="*/ 552 h 552"/>
                  <a:gd name="T6" fmla="*/ 130 w 194"/>
                  <a:gd name="T7" fmla="*/ 552 h 552"/>
                  <a:gd name="T8" fmla="*/ 83 w 194"/>
                  <a:gd name="T9" fmla="*/ 335 h 552"/>
                  <a:gd name="T10" fmla="*/ 194 w 194"/>
                  <a:gd name="T11" fmla="*/ 47 h 552"/>
                  <a:gd name="T12" fmla="*/ 163 w 194"/>
                  <a:gd name="T13" fmla="*/ 44 h 552"/>
                  <a:gd name="T14" fmla="*/ 93 w 194"/>
                  <a:gd name="T15" fmla="*/ 187 h 552"/>
                  <a:gd name="T16" fmla="*/ 96 w 194"/>
                  <a:gd name="T17" fmla="*/ 45 h 552"/>
                  <a:gd name="T18" fmla="*/ 57 w 194"/>
                  <a:gd name="T19" fmla="*/ 72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552">
                    <a:moveTo>
                      <a:pt x="57" y="72"/>
                    </a:moveTo>
                    <a:cubicBezTo>
                      <a:pt x="57" y="72"/>
                      <a:pt x="79" y="78"/>
                      <a:pt x="40" y="252"/>
                    </a:cubicBezTo>
                    <a:cubicBezTo>
                      <a:pt x="0" y="426"/>
                      <a:pt x="14" y="552"/>
                      <a:pt x="14" y="552"/>
                    </a:cubicBezTo>
                    <a:cubicBezTo>
                      <a:pt x="130" y="552"/>
                      <a:pt x="130" y="552"/>
                      <a:pt x="130" y="552"/>
                    </a:cubicBezTo>
                    <a:cubicBezTo>
                      <a:pt x="130" y="552"/>
                      <a:pt x="76" y="443"/>
                      <a:pt x="83" y="335"/>
                    </a:cubicBezTo>
                    <a:cubicBezTo>
                      <a:pt x="89" y="227"/>
                      <a:pt x="176" y="124"/>
                      <a:pt x="194" y="47"/>
                    </a:cubicBezTo>
                    <a:cubicBezTo>
                      <a:pt x="163" y="44"/>
                      <a:pt x="163" y="44"/>
                      <a:pt x="163" y="44"/>
                    </a:cubicBezTo>
                    <a:cubicBezTo>
                      <a:pt x="163" y="44"/>
                      <a:pt x="121" y="159"/>
                      <a:pt x="93" y="187"/>
                    </a:cubicBezTo>
                    <a:cubicBezTo>
                      <a:pt x="93" y="187"/>
                      <a:pt x="108" y="89"/>
                      <a:pt x="96" y="45"/>
                    </a:cubicBezTo>
                    <a:cubicBezTo>
                      <a:pt x="85" y="0"/>
                      <a:pt x="57" y="72"/>
                      <a:pt x="57" y="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7" name="Freeform 13"/>
              <p:cNvSpPr>
                <a:spLocks noEditPoints="1"/>
              </p:cNvSpPr>
              <p:nvPr/>
            </p:nvSpPr>
            <p:spPr bwMode="auto">
              <a:xfrm>
                <a:off x="3133726" y="857250"/>
                <a:ext cx="111125" cy="211138"/>
              </a:xfrm>
              <a:custGeom>
                <a:avLst/>
                <a:gdLst>
                  <a:gd name="T0" fmla="*/ 0 w 59"/>
                  <a:gd name="T1" fmla="*/ 113 h 113"/>
                  <a:gd name="T2" fmla="*/ 0 w 59"/>
                  <a:gd name="T3" fmla="*/ 113 h 113"/>
                  <a:gd name="T4" fmla="*/ 0 w 59"/>
                  <a:gd name="T5" fmla="*/ 113 h 113"/>
                  <a:gd name="T6" fmla="*/ 0 w 59"/>
                  <a:gd name="T7" fmla="*/ 113 h 113"/>
                  <a:gd name="T8" fmla="*/ 0 w 59"/>
                  <a:gd name="T9" fmla="*/ 113 h 113"/>
                  <a:gd name="T10" fmla="*/ 0 w 59"/>
                  <a:gd name="T11" fmla="*/ 113 h 113"/>
                  <a:gd name="T12" fmla="*/ 0 w 59"/>
                  <a:gd name="T13" fmla="*/ 112 h 113"/>
                  <a:gd name="T14" fmla="*/ 0 w 59"/>
                  <a:gd name="T15" fmla="*/ 112 h 113"/>
                  <a:gd name="T16" fmla="*/ 0 w 59"/>
                  <a:gd name="T17" fmla="*/ 112 h 113"/>
                  <a:gd name="T18" fmla="*/ 0 w 59"/>
                  <a:gd name="T19" fmla="*/ 112 h 113"/>
                  <a:gd name="T20" fmla="*/ 0 w 59"/>
                  <a:gd name="T21" fmla="*/ 112 h 113"/>
                  <a:gd name="T22" fmla="*/ 0 w 59"/>
                  <a:gd name="T23" fmla="*/ 112 h 113"/>
                  <a:gd name="T24" fmla="*/ 0 w 59"/>
                  <a:gd name="T25" fmla="*/ 112 h 113"/>
                  <a:gd name="T26" fmla="*/ 0 w 59"/>
                  <a:gd name="T27" fmla="*/ 112 h 113"/>
                  <a:gd name="T28" fmla="*/ 0 w 59"/>
                  <a:gd name="T29" fmla="*/ 112 h 113"/>
                  <a:gd name="T30" fmla="*/ 0 w 59"/>
                  <a:gd name="T31" fmla="*/ 112 h 113"/>
                  <a:gd name="T32" fmla="*/ 0 w 59"/>
                  <a:gd name="T33" fmla="*/ 112 h 113"/>
                  <a:gd name="T34" fmla="*/ 0 w 59"/>
                  <a:gd name="T35" fmla="*/ 112 h 113"/>
                  <a:gd name="T36" fmla="*/ 59 w 59"/>
                  <a:gd name="T37" fmla="*/ 0 h 113"/>
                  <a:gd name="T38" fmla="*/ 40 w 59"/>
                  <a:gd name="T39" fmla="*/ 44 h 113"/>
                  <a:gd name="T40" fmla="*/ 59 w 59"/>
                  <a:gd name="T41" fmla="*/ 0 h 113"/>
                  <a:gd name="T42" fmla="*/ 59 w 59"/>
                  <a:gd name="T43" fmla="*/ 0 h 113"/>
                  <a:gd name="T44" fmla="*/ 7 w 59"/>
                  <a:gd name="T45" fmla="*/ 0 h 113"/>
                  <a:gd name="T46" fmla="*/ 7 w 59"/>
                  <a:gd name="T47" fmla="*/ 0 h 113"/>
                  <a:gd name="T48" fmla="*/ 0 w 59"/>
                  <a:gd name="T49" fmla="*/ 112 h 113"/>
                  <a:gd name="T50" fmla="*/ 7 w 59"/>
                  <a:gd name="T5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113">
                    <a:moveTo>
                      <a:pt x="0" y="113"/>
                    </a:moveTo>
                    <a:cubicBezTo>
                      <a:pt x="0" y="113"/>
                      <a:pt x="0" y="113"/>
                      <a:pt x="0" y="113"/>
                    </a:cubicBezTo>
                    <a:cubicBezTo>
                      <a:pt x="0" y="113"/>
                      <a:pt x="0" y="113"/>
                      <a:pt x="0" y="113"/>
                    </a:cubicBezTo>
                    <a:moveTo>
                      <a:pt x="0" y="113"/>
                    </a:moveTo>
                    <a:cubicBezTo>
                      <a:pt x="0" y="113"/>
                      <a:pt x="0" y="113"/>
                      <a:pt x="0" y="113"/>
                    </a:cubicBezTo>
                    <a:cubicBezTo>
                      <a:pt x="0" y="113"/>
                      <a:pt x="0" y="113"/>
                      <a:pt x="0" y="113"/>
                    </a:cubicBezTo>
                    <a:moveTo>
                      <a:pt x="0" y="112"/>
                    </a:moveTo>
                    <a:cubicBezTo>
                      <a:pt x="0" y="112"/>
                      <a:pt x="0" y="112"/>
                      <a:pt x="0" y="112"/>
                    </a:cubicBezTo>
                    <a:cubicBezTo>
                      <a:pt x="0" y="112"/>
                      <a:pt x="0" y="112"/>
                      <a:pt x="0" y="112"/>
                    </a:cubicBezTo>
                    <a:moveTo>
                      <a:pt x="0" y="112"/>
                    </a:moveTo>
                    <a:cubicBezTo>
                      <a:pt x="0" y="112"/>
                      <a:pt x="0" y="112"/>
                      <a:pt x="0" y="112"/>
                    </a:cubicBezTo>
                    <a:cubicBezTo>
                      <a:pt x="0" y="112"/>
                      <a:pt x="0" y="112"/>
                      <a:pt x="0" y="112"/>
                    </a:cubicBezTo>
                    <a:moveTo>
                      <a:pt x="0" y="112"/>
                    </a:moveTo>
                    <a:cubicBezTo>
                      <a:pt x="0" y="112"/>
                      <a:pt x="0" y="112"/>
                      <a:pt x="0" y="112"/>
                    </a:cubicBezTo>
                    <a:cubicBezTo>
                      <a:pt x="0" y="112"/>
                      <a:pt x="0" y="112"/>
                      <a:pt x="0" y="112"/>
                    </a:cubicBezTo>
                    <a:moveTo>
                      <a:pt x="0" y="112"/>
                    </a:moveTo>
                    <a:cubicBezTo>
                      <a:pt x="0" y="112"/>
                      <a:pt x="0" y="112"/>
                      <a:pt x="0" y="112"/>
                    </a:cubicBezTo>
                    <a:cubicBezTo>
                      <a:pt x="0" y="112"/>
                      <a:pt x="0" y="112"/>
                      <a:pt x="0" y="112"/>
                    </a:cubicBezTo>
                    <a:moveTo>
                      <a:pt x="59" y="0"/>
                    </a:moveTo>
                    <a:cubicBezTo>
                      <a:pt x="53" y="13"/>
                      <a:pt x="47" y="29"/>
                      <a:pt x="40" y="44"/>
                    </a:cubicBezTo>
                    <a:cubicBezTo>
                      <a:pt x="47" y="29"/>
                      <a:pt x="53" y="13"/>
                      <a:pt x="59" y="0"/>
                    </a:cubicBezTo>
                    <a:cubicBezTo>
                      <a:pt x="59" y="0"/>
                      <a:pt x="59" y="0"/>
                      <a:pt x="59" y="0"/>
                    </a:cubicBezTo>
                    <a:moveTo>
                      <a:pt x="7" y="0"/>
                    </a:moveTo>
                    <a:cubicBezTo>
                      <a:pt x="7" y="0"/>
                      <a:pt x="7" y="0"/>
                      <a:pt x="7" y="0"/>
                    </a:cubicBezTo>
                    <a:cubicBezTo>
                      <a:pt x="10" y="47"/>
                      <a:pt x="1" y="110"/>
                      <a:pt x="0" y="112"/>
                    </a:cubicBezTo>
                    <a:cubicBezTo>
                      <a:pt x="1" y="110"/>
                      <a:pt x="10" y="47"/>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8" name="Freeform 14"/>
              <p:cNvSpPr>
                <a:spLocks/>
              </p:cNvSpPr>
              <p:nvPr/>
            </p:nvSpPr>
            <p:spPr bwMode="auto">
              <a:xfrm>
                <a:off x="3013076" y="857250"/>
                <a:ext cx="280988" cy="522288"/>
              </a:xfrm>
              <a:custGeom>
                <a:avLst/>
                <a:gdLst>
                  <a:gd name="T0" fmla="*/ 72 w 151"/>
                  <a:gd name="T1" fmla="*/ 0 h 280"/>
                  <a:gd name="T2" fmla="*/ 40 w 151"/>
                  <a:gd name="T3" fmla="*/ 12 h 280"/>
                  <a:gd name="T4" fmla="*/ 25 w 151"/>
                  <a:gd name="T5" fmla="*/ 146 h 280"/>
                  <a:gd name="T6" fmla="*/ 0 w 151"/>
                  <a:gd name="T7" fmla="*/ 280 h 280"/>
                  <a:gd name="T8" fmla="*/ 59 w 151"/>
                  <a:gd name="T9" fmla="*/ 158 h 280"/>
                  <a:gd name="T10" fmla="*/ 151 w 151"/>
                  <a:gd name="T11" fmla="*/ 2 h 280"/>
                  <a:gd name="T12" fmla="*/ 124 w 151"/>
                  <a:gd name="T13" fmla="*/ 0 h 280"/>
                  <a:gd name="T14" fmla="*/ 105 w 151"/>
                  <a:gd name="T15" fmla="*/ 44 h 280"/>
                  <a:gd name="T16" fmla="*/ 65 w 151"/>
                  <a:gd name="T17" fmla="*/ 113 h 280"/>
                  <a:gd name="T18" fmla="*/ 65 w 151"/>
                  <a:gd name="T19" fmla="*/ 113 h 280"/>
                  <a:gd name="T20" fmla="*/ 65 w 151"/>
                  <a:gd name="T21" fmla="*/ 113 h 280"/>
                  <a:gd name="T22" fmla="*/ 65 w 151"/>
                  <a:gd name="T23" fmla="*/ 113 h 280"/>
                  <a:gd name="T24" fmla="*/ 65 w 151"/>
                  <a:gd name="T25" fmla="*/ 113 h 280"/>
                  <a:gd name="T26" fmla="*/ 65 w 151"/>
                  <a:gd name="T27" fmla="*/ 113 h 280"/>
                  <a:gd name="T28" fmla="*/ 65 w 151"/>
                  <a:gd name="T29" fmla="*/ 113 h 280"/>
                  <a:gd name="T30" fmla="*/ 65 w 151"/>
                  <a:gd name="T31" fmla="*/ 113 h 280"/>
                  <a:gd name="T32" fmla="*/ 65 w 151"/>
                  <a:gd name="T33" fmla="*/ 112 h 280"/>
                  <a:gd name="T34" fmla="*/ 65 w 151"/>
                  <a:gd name="T35" fmla="*/ 112 h 280"/>
                  <a:gd name="T36" fmla="*/ 65 w 151"/>
                  <a:gd name="T37" fmla="*/ 112 h 280"/>
                  <a:gd name="T38" fmla="*/ 65 w 151"/>
                  <a:gd name="T39" fmla="*/ 112 h 280"/>
                  <a:gd name="T40" fmla="*/ 65 w 151"/>
                  <a:gd name="T41" fmla="*/ 112 h 280"/>
                  <a:gd name="T42" fmla="*/ 65 w 151"/>
                  <a:gd name="T43" fmla="*/ 112 h 280"/>
                  <a:gd name="T44" fmla="*/ 65 w 151"/>
                  <a:gd name="T45" fmla="*/ 112 h 280"/>
                  <a:gd name="T46" fmla="*/ 65 w 151"/>
                  <a:gd name="T47" fmla="*/ 112 h 280"/>
                  <a:gd name="T48" fmla="*/ 65 w 151"/>
                  <a:gd name="T49" fmla="*/ 112 h 280"/>
                  <a:gd name="T50" fmla="*/ 72 w 151"/>
                  <a:gd name="T5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1" h="280">
                    <a:moveTo>
                      <a:pt x="72" y="0"/>
                    </a:moveTo>
                    <a:cubicBezTo>
                      <a:pt x="53" y="1"/>
                      <a:pt x="38" y="4"/>
                      <a:pt x="40" y="12"/>
                    </a:cubicBezTo>
                    <a:cubicBezTo>
                      <a:pt x="46" y="31"/>
                      <a:pt x="31" y="110"/>
                      <a:pt x="25" y="146"/>
                    </a:cubicBezTo>
                    <a:cubicBezTo>
                      <a:pt x="18" y="181"/>
                      <a:pt x="0" y="280"/>
                      <a:pt x="0" y="280"/>
                    </a:cubicBezTo>
                    <a:cubicBezTo>
                      <a:pt x="0" y="280"/>
                      <a:pt x="18" y="195"/>
                      <a:pt x="59" y="158"/>
                    </a:cubicBezTo>
                    <a:cubicBezTo>
                      <a:pt x="99" y="122"/>
                      <a:pt x="151" y="2"/>
                      <a:pt x="151" y="2"/>
                    </a:cubicBezTo>
                    <a:cubicBezTo>
                      <a:pt x="151" y="2"/>
                      <a:pt x="139" y="1"/>
                      <a:pt x="124" y="0"/>
                    </a:cubicBezTo>
                    <a:cubicBezTo>
                      <a:pt x="118" y="13"/>
                      <a:pt x="112" y="29"/>
                      <a:pt x="105" y="44"/>
                    </a:cubicBezTo>
                    <a:cubicBezTo>
                      <a:pt x="92" y="72"/>
                      <a:pt x="77" y="101"/>
                      <a:pt x="65" y="113"/>
                    </a:cubicBezTo>
                    <a:cubicBezTo>
                      <a:pt x="65" y="113"/>
                      <a:pt x="65" y="113"/>
                      <a:pt x="65" y="113"/>
                    </a:cubicBezTo>
                    <a:cubicBezTo>
                      <a:pt x="65" y="113"/>
                      <a:pt x="65" y="113"/>
                      <a:pt x="65" y="113"/>
                    </a:cubicBezTo>
                    <a:cubicBezTo>
                      <a:pt x="65" y="113"/>
                      <a:pt x="65" y="113"/>
                      <a:pt x="65" y="113"/>
                    </a:cubicBezTo>
                    <a:cubicBezTo>
                      <a:pt x="65" y="113"/>
                      <a:pt x="65" y="113"/>
                      <a:pt x="65" y="113"/>
                    </a:cubicBezTo>
                    <a:cubicBezTo>
                      <a:pt x="65" y="113"/>
                      <a:pt x="65" y="113"/>
                      <a:pt x="65" y="113"/>
                    </a:cubicBezTo>
                    <a:cubicBezTo>
                      <a:pt x="65" y="113"/>
                      <a:pt x="65" y="113"/>
                      <a:pt x="65" y="113"/>
                    </a:cubicBezTo>
                    <a:cubicBezTo>
                      <a:pt x="65" y="113"/>
                      <a:pt x="65" y="113"/>
                      <a:pt x="65" y="113"/>
                    </a:cubicBezTo>
                    <a:cubicBezTo>
                      <a:pt x="65" y="112"/>
                      <a:pt x="65" y="112"/>
                      <a:pt x="65" y="112"/>
                    </a:cubicBezTo>
                    <a:cubicBezTo>
                      <a:pt x="65" y="112"/>
                      <a:pt x="65" y="112"/>
                      <a:pt x="65" y="112"/>
                    </a:cubicBezTo>
                    <a:cubicBezTo>
                      <a:pt x="65" y="112"/>
                      <a:pt x="65" y="112"/>
                      <a:pt x="65" y="112"/>
                    </a:cubicBezTo>
                    <a:cubicBezTo>
                      <a:pt x="65" y="112"/>
                      <a:pt x="65" y="112"/>
                      <a:pt x="65" y="112"/>
                    </a:cubicBezTo>
                    <a:cubicBezTo>
                      <a:pt x="65" y="112"/>
                      <a:pt x="65" y="112"/>
                      <a:pt x="65" y="112"/>
                    </a:cubicBezTo>
                    <a:cubicBezTo>
                      <a:pt x="65" y="112"/>
                      <a:pt x="65" y="112"/>
                      <a:pt x="65" y="112"/>
                    </a:cubicBezTo>
                    <a:cubicBezTo>
                      <a:pt x="65" y="112"/>
                      <a:pt x="65" y="112"/>
                      <a:pt x="65" y="112"/>
                    </a:cubicBezTo>
                    <a:cubicBezTo>
                      <a:pt x="65" y="112"/>
                      <a:pt x="65" y="112"/>
                      <a:pt x="65" y="112"/>
                    </a:cubicBezTo>
                    <a:cubicBezTo>
                      <a:pt x="65" y="112"/>
                      <a:pt x="65" y="112"/>
                      <a:pt x="65" y="112"/>
                    </a:cubicBezTo>
                    <a:cubicBezTo>
                      <a:pt x="66" y="110"/>
                      <a:pt x="75" y="47"/>
                      <a:pt x="7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9" name="Freeform 15"/>
              <p:cNvSpPr>
                <a:spLocks/>
              </p:cNvSpPr>
              <p:nvPr/>
            </p:nvSpPr>
            <p:spPr bwMode="auto">
              <a:xfrm>
                <a:off x="2698751" y="1128713"/>
                <a:ext cx="317500" cy="309563"/>
              </a:xfrm>
              <a:custGeom>
                <a:avLst/>
                <a:gdLst>
                  <a:gd name="T0" fmla="*/ 8 w 170"/>
                  <a:gd name="T1" fmla="*/ 1 h 166"/>
                  <a:gd name="T2" fmla="*/ 170 w 170"/>
                  <a:gd name="T3" fmla="*/ 126 h 166"/>
                  <a:gd name="T4" fmla="*/ 170 w 170"/>
                  <a:gd name="T5" fmla="*/ 166 h 166"/>
                  <a:gd name="T6" fmla="*/ 120 w 170"/>
                  <a:gd name="T7" fmla="*/ 123 h 166"/>
                  <a:gd name="T8" fmla="*/ 0 w 170"/>
                  <a:gd name="T9" fmla="*/ 0 h 166"/>
                  <a:gd name="T10" fmla="*/ 8 w 170"/>
                  <a:gd name="T11" fmla="*/ 1 h 166"/>
                </a:gdLst>
                <a:ahLst/>
                <a:cxnLst>
                  <a:cxn ang="0">
                    <a:pos x="T0" y="T1"/>
                  </a:cxn>
                  <a:cxn ang="0">
                    <a:pos x="T2" y="T3"/>
                  </a:cxn>
                  <a:cxn ang="0">
                    <a:pos x="T4" y="T5"/>
                  </a:cxn>
                  <a:cxn ang="0">
                    <a:pos x="T6" y="T7"/>
                  </a:cxn>
                  <a:cxn ang="0">
                    <a:pos x="T8" y="T9"/>
                  </a:cxn>
                  <a:cxn ang="0">
                    <a:pos x="T10" y="T11"/>
                  </a:cxn>
                </a:cxnLst>
                <a:rect l="0" t="0" r="r" b="b"/>
                <a:pathLst>
                  <a:path w="170" h="166">
                    <a:moveTo>
                      <a:pt x="8" y="1"/>
                    </a:moveTo>
                    <a:cubicBezTo>
                      <a:pt x="8" y="1"/>
                      <a:pt x="39" y="79"/>
                      <a:pt x="170" y="126"/>
                    </a:cubicBezTo>
                    <a:cubicBezTo>
                      <a:pt x="170" y="166"/>
                      <a:pt x="170" y="166"/>
                      <a:pt x="170" y="166"/>
                    </a:cubicBezTo>
                    <a:cubicBezTo>
                      <a:pt x="170" y="166"/>
                      <a:pt x="149" y="137"/>
                      <a:pt x="120" y="123"/>
                    </a:cubicBezTo>
                    <a:cubicBezTo>
                      <a:pt x="90" y="108"/>
                      <a:pt x="11" y="43"/>
                      <a:pt x="0" y="0"/>
                    </a:cubicBez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0" name="Freeform 16"/>
              <p:cNvSpPr>
                <a:spLocks/>
              </p:cNvSpPr>
              <p:nvPr/>
            </p:nvSpPr>
            <p:spPr bwMode="auto">
              <a:xfrm>
                <a:off x="2790826" y="1046163"/>
                <a:ext cx="131763" cy="358775"/>
              </a:xfrm>
              <a:custGeom>
                <a:avLst/>
                <a:gdLst>
                  <a:gd name="T0" fmla="*/ 25 w 71"/>
                  <a:gd name="T1" fmla="*/ 0 h 192"/>
                  <a:gd name="T2" fmla="*/ 37 w 71"/>
                  <a:gd name="T3" fmla="*/ 131 h 192"/>
                  <a:gd name="T4" fmla="*/ 38 w 71"/>
                  <a:gd name="T5" fmla="*/ 133 h 192"/>
                  <a:gd name="T6" fmla="*/ 13 w 71"/>
                  <a:gd name="T7" fmla="*/ 113 h 192"/>
                  <a:gd name="T8" fmla="*/ 25 w 71"/>
                  <a:gd name="T9" fmla="*/ 0 h 192"/>
                </a:gdLst>
                <a:ahLst/>
                <a:cxnLst>
                  <a:cxn ang="0">
                    <a:pos x="T0" y="T1"/>
                  </a:cxn>
                  <a:cxn ang="0">
                    <a:pos x="T2" y="T3"/>
                  </a:cxn>
                  <a:cxn ang="0">
                    <a:pos x="T4" y="T5"/>
                  </a:cxn>
                  <a:cxn ang="0">
                    <a:pos x="T6" y="T7"/>
                  </a:cxn>
                  <a:cxn ang="0">
                    <a:pos x="T8" y="T9"/>
                  </a:cxn>
                </a:cxnLst>
                <a:rect l="0" t="0" r="r" b="b"/>
                <a:pathLst>
                  <a:path w="71" h="192">
                    <a:moveTo>
                      <a:pt x="25" y="0"/>
                    </a:moveTo>
                    <a:cubicBezTo>
                      <a:pt x="25" y="0"/>
                      <a:pt x="3" y="70"/>
                      <a:pt x="37" y="131"/>
                    </a:cubicBezTo>
                    <a:cubicBezTo>
                      <a:pt x="71" y="192"/>
                      <a:pt x="40" y="133"/>
                      <a:pt x="38" y="133"/>
                    </a:cubicBezTo>
                    <a:cubicBezTo>
                      <a:pt x="37" y="133"/>
                      <a:pt x="13" y="113"/>
                      <a:pt x="13" y="113"/>
                    </a:cubicBezTo>
                    <a:cubicBezTo>
                      <a:pt x="13" y="113"/>
                      <a:pt x="0" y="23"/>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1" name="Freeform 17"/>
              <p:cNvSpPr>
                <a:spLocks/>
              </p:cNvSpPr>
              <p:nvPr/>
            </p:nvSpPr>
            <p:spPr bwMode="auto">
              <a:xfrm>
                <a:off x="2479676" y="849313"/>
                <a:ext cx="503238" cy="357188"/>
              </a:xfrm>
              <a:custGeom>
                <a:avLst/>
                <a:gdLst>
                  <a:gd name="T0" fmla="*/ 262 w 269"/>
                  <a:gd name="T1" fmla="*/ 106 h 191"/>
                  <a:gd name="T2" fmla="*/ 263 w 269"/>
                  <a:gd name="T3" fmla="*/ 99 h 191"/>
                  <a:gd name="T4" fmla="*/ 241 w 269"/>
                  <a:gd name="T5" fmla="*/ 77 h 191"/>
                  <a:gd name="T6" fmla="*/ 236 w 269"/>
                  <a:gd name="T7" fmla="*/ 78 h 191"/>
                  <a:gd name="T8" fmla="*/ 209 w 269"/>
                  <a:gd name="T9" fmla="*/ 58 h 191"/>
                  <a:gd name="T10" fmla="*/ 210 w 269"/>
                  <a:gd name="T11" fmla="*/ 51 h 191"/>
                  <a:gd name="T12" fmla="*/ 184 w 269"/>
                  <a:gd name="T13" fmla="*/ 25 h 191"/>
                  <a:gd name="T14" fmla="*/ 182 w 269"/>
                  <a:gd name="T15" fmla="*/ 25 h 191"/>
                  <a:gd name="T16" fmla="*/ 143 w 269"/>
                  <a:gd name="T17" fmla="*/ 0 h 191"/>
                  <a:gd name="T18" fmla="*/ 102 w 269"/>
                  <a:gd name="T19" fmla="*/ 40 h 191"/>
                  <a:gd name="T20" fmla="*/ 100 w 269"/>
                  <a:gd name="T21" fmla="*/ 40 h 191"/>
                  <a:gd name="T22" fmla="*/ 79 w 269"/>
                  <a:gd name="T23" fmla="*/ 61 h 191"/>
                  <a:gd name="T24" fmla="*/ 68 w 269"/>
                  <a:gd name="T25" fmla="*/ 59 h 191"/>
                  <a:gd name="T26" fmla="*/ 38 w 269"/>
                  <a:gd name="T27" fmla="*/ 83 h 191"/>
                  <a:gd name="T28" fmla="*/ 0 w 269"/>
                  <a:gd name="T29" fmla="*/ 125 h 191"/>
                  <a:gd name="T30" fmla="*/ 42 w 269"/>
                  <a:gd name="T31" fmla="*/ 166 h 191"/>
                  <a:gd name="T32" fmla="*/ 59 w 269"/>
                  <a:gd name="T33" fmla="*/ 163 h 191"/>
                  <a:gd name="T34" fmla="*/ 92 w 269"/>
                  <a:gd name="T35" fmla="*/ 187 h 191"/>
                  <a:gd name="T36" fmla="*/ 110 w 269"/>
                  <a:gd name="T37" fmla="*/ 182 h 191"/>
                  <a:gd name="T38" fmla="*/ 145 w 269"/>
                  <a:gd name="T39" fmla="*/ 191 h 191"/>
                  <a:gd name="T40" fmla="*/ 205 w 269"/>
                  <a:gd name="T41" fmla="*/ 165 h 191"/>
                  <a:gd name="T42" fmla="*/ 227 w 269"/>
                  <a:gd name="T43" fmla="*/ 171 h 191"/>
                  <a:gd name="T44" fmla="*/ 269 w 269"/>
                  <a:gd name="T45" fmla="*/ 129 h 191"/>
                  <a:gd name="T46" fmla="*/ 262 w 269"/>
                  <a:gd name="T47" fmla="*/ 10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91">
                    <a:moveTo>
                      <a:pt x="262" y="106"/>
                    </a:moveTo>
                    <a:cubicBezTo>
                      <a:pt x="263" y="103"/>
                      <a:pt x="263" y="101"/>
                      <a:pt x="263" y="99"/>
                    </a:cubicBezTo>
                    <a:cubicBezTo>
                      <a:pt x="263" y="87"/>
                      <a:pt x="253" y="77"/>
                      <a:pt x="241" y="77"/>
                    </a:cubicBezTo>
                    <a:cubicBezTo>
                      <a:pt x="239" y="77"/>
                      <a:pt x="237" y="77"/>
                      <a:pt x="236" y="78"/>
                    </a:cubicBezTo>
                    <a:cubicBezTo>
                      <a:pt x="230" y="68"/>
                      <a:pt x="221" y="61"/>
                      <a:pt x="209" y="58"/>
                    </a:cubicBezTo>
                    <a:cubicBezTo>
                      <a:pt x="210" y="56"/>
                      <a:pt x="210" y="54"/>
                      <a:pt x="210" y="51"/>
                    </a:cubicBezTo>
                    <a:cubicBezTo>
                      <a:pt x="210" y="37"/>
                      <a:pt x="198" y="25"/>
                      <a:pt x="184" y="25"/>
                    </a:cubicBezTo>
                    <a:cubicBezTo>
                      <a:pt x="183" y="25"/>
                      <a:pt x="182" y="25"/>
                      <a:pt x="182" y="25"/>
                    </a:cubicBezTo>
                    <a:cubicBezTo>
                      <a:pt x="175" y="11"/>
                      <a:pt x="160" y="0"/>
                      <a:pt x="143" y="0"/>
                    </a:cubicBezTo>
                    <a:cubicBezTo>
                      <a:pt x="121" y="0"/>
                      <a:pt x="103" y="18"/>
                      <a:pt x="102" y="40"/>
                    </a:cubicBezTo>
                    <a:cubicBezTo>
                      <a:pt x="101" y="40"/>
                      <a:pt x="101" y="40"/>
                      <a:pt x="100" y="40"/>
                    </a:cubicBezTo>
                    <a:cubicBezTo>
                      <a:pt x="89" y="40"/>
                      <a:pt x="79" y="49"/>
                      <a:pt x="79" y="61"/>
                    </a:cubicBezTo>
                    <a:cubicBezTo>
                      <a:pt x="76" y="60"/>
                      <a:pt x="72" y="59"/>
                      <a:pt x="68" y="59"/>
                    </a:cubicBezTo>
                    <a:cubicBezTo>
                      <a:pt x="54" y="59"/>
                      <a:pt x="41" y="69"/>
                      <a:pt x="38" y="83"/>
                    </a:cubicBezTo>
                    <a:cubicBezTo>
                      <a:pt x="17" y="85"/>
                      <a:pt x="0" y="103"/>
                      <a:pt x="0" y="125"/>
                    </a:cubicBezTo>
                    <a:cubicBezTo>
                      <a:pt x="0" y="148"/>
                      <a:pt x="19" y="166"/>
                      <a:pt x="42" y="166"/>
                    </a:cubicBezTo>
                    <a:cubicBezTo>
                      <a:pt x="48" y="166"/>
                      <a:pt x="54" y="165"/>
                      <a:pt x="59" y="163"/>
                    </a:cubicBezTo>
                    <a:cubicBezTo>
                      <a:pt x="63" y="177"/>
                      <a:pt x="76" y="187"/>
                      <a:pt x="92" y="187"/>
                    </a:cubicBezTo>
                    <a:cubicBezTo>
                      <a:pt x="98" y="187"/>
                      <a:pt x="104" y="185"/>
                      <a:pt x="110" y="182"/>
                    </a:cubicBezTo>
                    <a:cubicBezTo>
                      <a:pt x="120" y="188"/>
                      <a:pt x="133" y="191"/>
                      <a:pt x="145" y="191"/>
                    </a:cubicBezTo>
                    <a:cubicBezTo>
                      <a:pt x="169" y="191"/>
                      <a:pt x="190" y="181"/>
                      <a:pt x="205" y="165"/>
                    </a:cubicBezTo>
                    <a:cubicBezTo>
                      <a:pt x="211" y="169"/>
                      <a:pt x="219" y="171"/>
                      <a:pt x="227" y="171"/>
                    </a:cubicBezTo>
                    <a:cubicBezTo>
                      <a:pt x="250" y="171"/>
                      <a:pt x="269" y="152"/>
                      <a:pt x="269" y="129"/>
                    </a:cubicBezTo>
                    <a:cubicBezTo>
                      <a:pt x="269" y="120"/>
                      <a:pt x="266" y="112"/>
                      <a:pt x="262"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2" name="Freeform 18"/>
              <p:cNvSpPr>
                <a:spLocks/>
              </p:cNvSpPr>
              <p:nvPr/>
            </p:nvSpPr>
            <p:spPr bwMode="auto">
              <a:xfrm>
                <a:off x="2489201" y="857250"/>
                <a:ext cx="484188" cy="342900"/>
              </a:xfrm>
              <a:custGeom>
                <a:avLst/>
                <a:gdLst>
                  <a:gd name="T0" fmla="*/ 253 w 259"/>
                  <a:gd name="T1" fmla="*/ 101 h 184"/>
                  <a:gd name="T2" fmla="*/ 254 w 259"/>
                  <a:gd name="T3" fmla="*/ 95 h 184"/>
                  <a:gd name="T4" fmla="*/ 233 w 259"/>
                  <a:gd name="T5" fmla="*/ 74 h 184"/>
                  <a:gd name="T6" fmla="*/ 227 w 259"/>
                  <a:gd name="T7" fmla="*/ 75 h 184"/>
                  <a:gd name="T8" fmla="*/ 202 w 259"/>
                  <a:gd name="T9" fmla="*/ 55 h 184"/>
                  <a:gd name="T10" fmla="*/ 202 w 259"/>
                  <a:gd name="T11" fmla="*/ 49 h 184"/>
                  <a:gd name="T12" fmla="*/ 177 w 259"/>
                  <a:gd name="T13" fmla="*/ 24 h 184"/>
                  <a:gd name="T14" fmla="*/ 175 w 259"/>
                  <a:gd name="T15" fmla="*/ 24 h 184"/>
                  <a:gd name="T16" fmla="*/ 138 w 259"/>
                  <a:gd name="T17" fmla="*/ 0 h 184"/>
                  <a:gd name="T18" fmla="*/ 98 w 259"/>
                  <a:gd name="T19" fmla="*/ 38 h 184"/>
                  <a:gd name="T20" fmla="*/ 97 w 259"/>
                  <a:gd name="T21" fmla="*/ 38 h 184"/>
                  <a:gd name="T22" fmla="*/ 76 w 259"/>
                  <a:gd name="T23" fmla="*/ 58 h 184"/>
                  <a:gd name="T24" fmla="*/ 65 w 259"/>
                  <a:gd name="T25" fmla="*/ 56 h 184"/>
                  <a:gd name="T26" fmla="*/ 37 w 259"/>
                  <a:gd name="T27" fmla="*/ 79 h 184"/>
                  <a:gd name="T28" fmla="*/ 0 w 259"/>
                  <a:gd name="T29" fmla="*/ 120 h 184"/>
                  <a:gd name="T30" fmla="*/ 40 w 259"/>
                  <a:gd name="T31" fmla="*/ 160 h 184"/>
                  <a:gd name="T32" fmla="*/ 56 w 259"/>
                  <a:gd name="T33" fmla="*/ 157 h 184"/>
                  <a:gd name="T34" fmla="*/ 88 w 259"/>
                  <a:gd name="T35" fmla="*/ 180 h 184"/>
                  <a:gd name="T36" fmla="*/ 106 w 259"/>
                  <a:gd name="T37" fmla="*/ 175 h 184"/>
                  <a:gd name="T38" fmla="*/ 140 w 259"/>
                  <a:gd name="T39" fmla="*/ 184 h 184"/>
                  <a:gd name="T40" fmla="*/ 197 w 259"/>
                  <a:gd name="T41" fmla="*/ 158 h 184"/>
                  <a:gd name="T42" fmla="*/ 219 w 259"/>
                  <a:gd name="T43" fmla="*/ 164 h 184"/>
                  <a:gd name="T44" fmla="*/ 259 w 259"/>
                  <a:gd name="T45" fmla="*/ 124 h 184"/>
                  <a:gd name="T46" fmla="*/ 253 w 259"/>
                  <a:gd name="T47" fmla="*/ 10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9" h="184">
                    <a:moveTo>
                      <a:pt x="253" y="101"/>
                    </a:moveTo>
                    <a:cubicBezTo>
                      <a:pt x="253" y="99"/>
                      <a:pt x="254" y="97"/>
                      <a:pt x="254" y="95"/>
                    </a:cubicBezTo>
                    <a:cubicBezTo>
                      <a:pt x="254" y="83"/>
                      <a:pt x="244" y="74"/>
                      <a:pt x="233" y="74"/>
                    </a:cubicBezTo>
                    <a:cubicBezTo>
                      <a:pt x="231" y="74"/>
                      <a:pt x="229" y="74"/>
                      <a:pt x="227" y="75"/>
                    </a:cubicBezTo>
                    <a:cubicBezTo>
                      <a:pt x="222" y="65"/>
                      <a:pt x="213" y="58"/>
                      <a:pt x="202" y="55"/>
                    </a:cubicBezTo>
                    <a:cubicBezTo>
                      <a:pt x="202" y="53"/>
                      <a:pt x="202" y="51"/>
                      <a:pt x="202" y="49"/>
                    </a:cubicBezTo>
                    <a:cubicBezTo>
                      <a:pt x="202" y="35"/>
                      <a:pt x="191" y="24"/>
                      <a:pt x="177" y="24"/>
                    </a:cubicBezTo>
                    <a:cubicBezTo>
                      <a:pt x="176" y="24"/>
                      <a:pt x="176" y="24"/>
                      <a:pt x="175" y="24"/>
                    </a:cubicBezTo>
                    <a:cubicBezTo>
                      <a:pt x="169" y="10"/>
                      <a:pt x="155" y="0"/>
                      <a:pt x="138" y="0"/>
                    </a:cubicBezTo>
                    <a:cubicBezTo>
                      <a:pt x="116" y="0"/>
                      <a:pt x="99" y="17"/>
                      <a:pt x="98" y="38"/>
                    </a:cubicBezTo>
                    <a:cubicBezTo>
                      <a:pt x="97" y="38"/>
                      <a:pt x="97" y="38"/>
                      <a:pt x="97" y="38"/>
                    </a:cubicBezTo>
                    <a:cubicBezTo>
                      <a:pt x="85" y="38"/>
                      <a:pt x="76" y="47"/>
                      <a:pt x="76" y="58"/>
                    </a:cubicBezTo>
                    <a:cubicBezTo>
                      <a:pt x="72" y="57"/>
                      <a:pt x="69" y="56"/>
                      <a:pt x="65" y="56"/>
                    </a:cubicBezTo>
                    <a:cubicBezTo>
                      <a:pt x="51" y="56"/>
                      <a:pt x="40" y="66"/>
                      <a:pt x="37" y="79"/>
                    </a:cubicBezTo>
                    <a:cubicBezTo>
                      <a:pt x="16" y="81"/>
                      <a:pt x="0" y="98"/>
                      <a:pt x="0" y="120"/>
                    </a:cubicBezTo>
                    <a:cubicBezTo>
                      <a:pt x="0" y="142"/>
                      <a:pt x="18" y="160"/>
                      <a:pt x="40" y="160"/>
                    </a:cubicBezTo>
                    <a:cubicBezTo>
                      <a:pt x="46" y="160"/>
                      <a:pt x="51" y="159"/>
                      <a:pt x="56" y="157"/>
                    </a:cubicBezTo>
                    <a:cubicBezTo>
                      <a:pt x="61" y="170"/>
                      <a:pt x="73" y="180"/>
                      <a:pt x="88" y="180"/>
                    </a:cubicBezTo>
                    <a:cubicBezTo>
                      <a:pt x="95" y="180"/>
                      <a:pt x="100" y="178"/>
                      <a:pt x="106" y="175"/>
                    </a:cubicBezTo>
                    <a:cubicBezTo>
                      <a:pt x="116" y="181"/>
                      <a:pt x="128" y="184"/>
                      <a:pt x="140" y="184"/>
                    </a:cubicBezTo>
                    <a:cubicBezTo>
                      <a:pt x="163" y="184"/>
                      <a:pt x="183" y="174"/>
                      <a:pt x="197" y="158"/>
                    </a:cubicBezTo>
                    <a:cubicBezTo>
                      <a:pt x="204" y="162"/>
                      <a:pt x="211" y="164"/>
                      <a:pt x="219" y="164"/>
                    </a:cubicBezTo>
                    <a:cubicBezTo>
                      <a:pt x="241" y="164"/>
                      <a:pt x="259" y="146"/>
                      <a:pt x="259" y="124"/>
                    </a:cubicBezTo>
                    <a:cubicBezTo>
                      <a:pt x="259" y="116"/>
                      <a:pt x="257" y="108"/>
                      <a:pt x="253"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3" name="Freeform 19"/>
              <p:cNvSpPr>
                <a:spLocks/>
              </p:cNvSpPr>
              <p:nvPr/>
            </p:nvSpPr>
            <p:spPr bwMode="auto">
              <a:xfrm>
                <a:off x="2514601" y="863600"/>
                <a:ext cx="441325" cy="312738"/>
              </a:xfrm>
              <a:custGeom>
                <a:avLst/>
                <a:gdLst>
                  <a:gd name="T0" fmla="*/ 230 w 237"/>
                  <a:gd name="T1" fmla="*/ 93 h 168"/>
                  <a:gd name="T2" fmla="*/ 231 w 237"/>
                  <a:gd name="T3" fmla="*/ 87 h 168"/>
                  <a:gd name="T4" fmla="*/ 212 w 237"/>
                  <a:gd name="T5" fmla="*/ 68 h 168"/>
                  <a:gd name="T6" fmla="*/ 207 w 237"/>
                  <a:gd name="T7" fmla="*/ 69 h 168"/>
                  <a:gd name="T8" fmla="*/ 184 w 237"/>
                  <a:gd name="T9" fmla="*/ 51 h 168"/>
                  <a:gd name="T10" fmla="*/ 185 w 237"/>
                  <a:gd name="T11" fmla="*/ 45 h 168"/>
                  <a:gd name="T12" fmla="*/ 162 w 237"/>
                  <a:gd name="T13" fmla="*/ 22 h 168"/>
                  <a:gd name="T14" fmla="*/ 160 w 237"/>
                  <a:gd name="T15" fmla="*/ 22 h 168"/>
                  <a:gd name="T16" fmla="*/ 126 w 237"/>
                  <a:gd name="T17" fmla="*/ 0 h 168"/>
                  <a:gd name="T18" fmla="*/ 90 w 237"/>
                  <a:gd name="T19" fmla="*/ 36 h 168"/>
                  <a:gd name="T20" fmla="*/ 89 w 237"/>
                  <a:gd name="T21" fmla="*/ 35 h 168"/>
                  <a:gd name="T22" fmla="*/ 70 w 237"/>
                  <a:gd name="T23" fmla="*/ 54 h 168"/>
                  <a:gd name="T24" fmla="*/ 60 w 237"/>
                  <a:gd name="T25" fmla="*/ 52 h 168"/>
                  <a:gd name="T26" fmla="*/ 34 w 237"/>
                  <a:gd name="T27" fmla="*/ 73 h 168"/>
                  <a:gd name="T28" fmla="*/ 0 w 237"/>
                  <a:gd name="T29" fmla="*/ 110 h 168"/>
                  <a:gd name="T30" fmla="*/ 37 w 237"/>
                  <a:gd name="T31" fmla="*/ 146 h 168"/>
                  <a:gd name="T32" fmla="*/ 52 w 237"/>
                  <a:gd name="T33" fmla="*/ 143 h 168"/>
                  <a:gd name="T34" fmla="*/ 81 w 237"/>
                  <a:gd name="T35" fmla="*/ 165 h 168"/>
                  <a:gd name="T36" fmla="*/ 97 w 237"/>
                  <a:gd name="T37" fmla="*/ 160 h 168"/>
                  <a:gd name="T38" fmla="*/ 128 w 237"/>
                  <a:gd name="T39" fmla="*/ 168 h 168"/>
                  <a:gd name="T40" fmla="*/ 180 w 237"/>
                  <a:gd name="T41" fmla="*/ 145 h 168"/>
                  <a:gd name="T42" fmla="*/ 200 w 237"/>
                  <a:gd name="T43" fmla="*/ 150 h 168"/>
                  <a:gd name="T44" fmla="*/ 237 w 237"/>
                  <a:gd name="T45" fmla="*/ 114 h 168"/>
                  <a:gd name="T46" fmla="*/ 230 w 237"/>
                  <a:gd name="T47" fmla="*/ 9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7" h="168">
                    <a:moveTo>
                      <a:pt x="230" y="93"/>
                    </a:moveTo>
                    <a:cubicBezTo>
                      <a:pt x="231" y="91"/>
                      <a:pt x="231" y="89"/>
                      <a:pt x="231" y="87"/>
                    </a:cubicBezTo>
                    <a:cubicBezTo>
                      <a:pt x="231" y="76"/>
                      <a:pt x="223" y="68"/>
                      <a:pt x="212" y="68"/>
                    </a:cubicBezTo>
                    <a:cubicBezTo>
                      <a:pt x="211" y="68"/>
                      <a:pt x="209" y="68"/>
                      <a:pt x="207" y="69"/>
                    </a:cubicBezTo>
                    <a:cubicBezTo>
                      <a:pt x="202" y="60"/>
                      <a:pt x="194" y="53"/>
                      <a:pt x="184" y="51"/>
                    </a:cubicBezTo>
                    <a:cubicBezTo>
                      <a:pt x="185" y="49"/>
                      <a:pt x="185" y="47"/>
                      <a:pt x="185" y="45"/>
                    </a:cubicBezTo>
                    <a:cubicBezTo>
                      <a:pt x="185" y="32"/>
                      <a:pt x="174" y="22"/>
                      <a:pt x="162" y="22"/>
                    </a:cubicBezTo>
                    <a:cubicBezTo>
                      <a:pt x="161" y="22"/>
                      <a:pt x="161" y="22"/>
                      <a:pt x="160" y="22"/>
                    </a:cubicBezTo>
                    <a:cubicBezTo>
                      <a:pt x="154" y="9"/>
                      <a:pt x="141" y="0"/>
                      <a:pt x="126" y="0"/>
                    </a:cubicBezTo>
                    <a:cubicBezTo>
                      <a:pt x="107" y="0"/>
                      <a:pt x="90" y="16"/>
                      <a:pt x="90" y="36"/>
                    </a:cubicBezTo>
                    <a:cubicBezTo>
                      <a:pt x="89" y="35"/>
                      <a:pt x="89" y="35"/>
                      <a:pt x="89" y="35"/>
                    </a:cubicBezTo>
                    <a:cubicBezTo>
                      <a:pt x="78" y="35"/>
                      <a:pt x="70" y="43"/>
                      <a:pt x="70" y="54"/>
                    </a:cubicBezTo>
                    <a:cubicBezTo>
                      <a:pt x="67" y="52"/>
                      <a:pt x="63" y="52"/>
                      <a:pt x="60" y="52"/>
                    </a:cubicBezTo>
                    <a:cubicBezTo>
                      <a:pt x="47" y="52"/>
                      <a:pt x="37" y="61"/>
                      <a:pt x="34" y="73"/>
                    </a:cubicBezTo>
                    <a:cubicBezTo>
                      <a:pt x="15" y="75"/>
                      <a:pt x="0" y="90"/>
                      <a:pt x="0" y="110"/>
                    </a:cubicBezTo>
                    <a:cubicBezTo>
                      <a:pt x="0" y="130"/>
                      <a:pt x="17" y="146"/>
                      <a:pt x="37" y="146"/>
                    </a:cubicBezTo>
                    <a:cubicBezTo>
                      <a:pt x="42" y="146"/>
                      <a:pt x="47" y="145"/>
                      <a:pt x="52" y="143"/>
                    </a:cubicBezTo>
                    <a:cubicBezTo>
                      <a:pt x="56" y="156"/>
                      <a:pt x="67" y="165"/>
                      <a:pt x="81" y="165"/>
                    </a:cubicBezTo>
                    <a:cubicBezTo>
                      <a:pt x="87" y="165"/>
                      <a:pt x="92" y="163"/>
                      <a:pt x="97" y="160"/>
                    </a:cubicBezTo>
                    <a:cubicBezTo>
                      <a:pt x="106" y="165"/>
                      <a:pt x="117" y="168"/>
                      <a:pt x="128" y="168"/>
                    </a:cubicBezTo>
                    <a:cubicBezTo>
                      <a:pt x="149" y="168"/>
                      <a:pt x="167" y="159"/>
                      <a:pt x="180" y="145"/>
                    </a:cubicBezTo>
                    <a:cubicBezTo>
                      <a:pt x="186" y="148"/>
                      <a:pt x="193" y="150"/>
                      <a:pt x="200" y="150"/>
                    </a:cubicBezTo>
                    <a:cubicBezTo>
                      <a:pt x="220" y="150"/>
                      <a:pt x="237" y="134"/>
                      <a:pt x="237" y="114"/>
                    </a:cubicBezTo>
                    <a:cubicBezTo>
                      <a:pt x="237" y="106"/>
                      <a:pt x="234" y="99"/>
                      <a:pt x="230"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22"/>
              <p:cNvSpPr>
                <a:spLocks/>
              </p:cNvSpPr>
              <p:nvPr/>
            </p:nvSpPr>
            <p:spPr bwMode="auto">
              <a:xfrm>
                <a:off x="2573339" y="33338"/>
                <a:ext cx="1109663" cy="784225"/>
              </a:xfrm>
              <a:custGeom>
                <a:avLst/>
                <a:gdLst>
                  <a:gd name="T0" fmla="*/ 578 w 594"/>
                  <a:gd name="T1" fmla="*/ 232 h 420"/>
                  <a:gd name="T2" fmla="*/ 581 w 594"/>
                  <a:gd name="T3" fmla="*/ 217 h 420"/>
                  <a:gd name="T4" fmla="*/ 533 w 594"/>
                  <a:gd name="T5" fmla="*/ 169 h 420"/>
                  <a:gd name="T6" fmla="*/ 520 w 594"/>
                  <a:gd name="T7" fmla="*/ 171 h 420"/>
                  <a:gd name="T8" fmla="*/ 462 w 594"/>
                  <a:gd name="T9" fmla="*/ 126 h 420"/>
                  <a:gd name="T10" fmla="*/ 464 w 594"/>
                  <a:gd name="T11" fmla="*/ 112 h 420"/>
                  <a:gd name="T12" fmla="*/ 406 w 594"/>
                  <a:gd name="T13" fmla="*/ 54 h 420"/>
                  <a:gd name="T14" fmla="*/ 401 w 594"/>
                  <a:gd name="T15" fmla="*/ 54 h 420"/>
                  <a:gd name="T16" fmla="*/ 317 w 594"/>
                  <a:gd name="T17" fmla="*/ 0 h 420"/>
                  <a:gd name="T18" fmla="*/ 224 w 594"/>
                  <a:gd name="T19" fmla="*/ 88 h 420"/>
                  <a:gd name="T20" fmla="*/ 222 w 594"/>
                  <a:gd name="T21" fmla="*/ 88 h 420"/>
                  <a:gd name="T22" fmla="*/ 174 w 594"/>
                  <a:gd name="T23" fmla="*/ 133 h 420"/>
                  <a:gd name="T24" fmla="*/ 151 w 594"/>
                  <a:gd name="T25" fmla="*/ 129 h 420"/>
                  <a:gd name="T26" fmla="*/ 84 w 594"/>
                  <a:gd name="T27" fmla="*/ 182 h 420"/>
                  <a:gd name="T28" fmla="*/ 0 w 594"/>
                  <a:gd name="T29" fmla="*/ 274 h 420"/>
                  <a:gd name="T30" fmla="*/ 93 w 594"/>
                  <a:gd name="T31" fmla="*/ 366 h 420"/>
                  <a:gd name="T32" fmla="*/ 130 w 594"/>
                  <a:gd name="T33" fmla="*/ 359 h 420"/>
                  <a:gd name="T34" fmla="*/ 203 w 594"/>
                  <a:gd name="T35" fmla="*/ 412 h 420"/>
                  <a:gd name="T36" fmla="*/ 242 w 594"/>
                  <a:gd name="T37" fmla="*/ 401 h 420"/>
                  <a:gd name="T38" fmla="*/ 321 w 594"/>
                  <a:gd name="T39" fmla="*/ 420 h 420"/>
                  <a:gd name="T40" fmla="*/ 452 w 594"/>
                  <a:gd name="T41" fmla="*/ 362 h 420"/>
                  <a:gd name="T42" fmla="*/ 502 w 594"/>
                  <a:gd name="T43" fmla="*/ 376 h 420"/>
                  <a:gd name="T44" fmla="*/ 594 w 594"/>
                  <a:gd name="T45" fmla="*/ 284 h 420"/>
                  <a:gd name="T46" fmla="*/ 578 w 594"/>
                  <a:gd name="T47" fmla="*/ 232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4" h="420">
                    <a:moveTo>
                      <a:pt x="578" y="232"/>
                    </a:moveTo>
                    <a:cubicBezTo>
                      <a:pt x="580" y="227"/>
                      <a:pt x="581" y="222"/>
                      <a:pt x="581" y="217"/>
                    </a:cubicBezTo>
                    <a:cubicBezTo>
                      <a:pt x="581" y="191"/>
                      <a:pt x="559" y="169"/>
                      <a:pt x="533" y="169"/>
                    </a:cubicBezTo>
                    <a:cubicBezTo>
                      <a:pt x="528" y="169"/>
                      <a:pt x="524" y="170"/>
                      <a:pt x="520" y="171"/>
                    </a:cubicBezTo>
                    <a:cubicBezTo>
                      <a:pt x="508" y="149"/>
                      <a:pt x="487" y="133"/>
                      <a:pt x="462" y="126"/>
                    </a:cubicBezTo>
                    <a:cubicBezTo>
                      <a:pt x="463" y="122"/>
                      <a:pt x="464" y="117"/>
                      <a:pt x="464" y="112"/>
                    </a:cubicBezTo>
                    <a:cubicBezTo>
                      <a:pt x="464" y="80"/>
                      <a:pt x="438" y="54"/>
                      <a:pt x="406" y="54"/>
                    </a:cubicBezTo>
                    <a:cubicBezTo>
                      <a:pt x="404" y="54"/>
                      <a:pt x="403" y="54"/>
                      <a:pt x="401" y="54"/>
                    </a:cubicBezTo>
                    <a:cubicBezTo>
                      <a:pt x="387" y="22"/>
                      <a:pt x="354" y="0"/>
                      <a:pt x="317" y="0"/>
                    </a:cubicBezTo>
                    <a:cubicBezTo>
                      <a:pt x="267" y="0"/>
                      <a:pt x="227" y="39"/>
                      <a:pt x="224" y="88"/>
                    </a:cubicBezTo>
                    <a:cubicBezTo>
                      <a:pt x="223" y="88"/>
                      <a:pt x="223" y="88"/>
                      <a:pt x="222" y="88"/>
                    </a:cubicBezTo>
                    <a:cubicBezTo>
                      <a:pt x="196" y="88"/>
                      <a:pt x="175" y="108"/>
                      <a:pt x="174" y="133"/>
                    </a:cubicBezTo>
                    <a:cubicBezTo>
                      <a:pt x="167" y="131"/>
                      <a:pt x="159" y="129"/>
                      <a:pt x="151" y="129"/>
                    </a:cubicBezTo>
                    <a:cubicBezTo>
                      <a:pt x="118" y="129"/>
                      <a:pt x="91" y="151"/>
                      <a:pt x="84" y="182"/>
                    </a:cubicBezTo>
                    <a:cubicBezTo>
                      <a:pt x="37" y="186"/>
                      <a:pt x="0" y="225"/>
                      <a:pt x="0" y="274"/>
                    </a:cubicBezTo>
                    <a:cubicBezTo>
                      <a:pt x="0" y="325"/>
                      <a:pt x="42" y="366"/>
                      <a:pt x="93" y="366"/>
                    </a:cubicBezTo>
                    <a:cubicBezTo>
                      <a:pt x="106" y="366"/>
                      <a:pt x="118" y="363"/>
                      <a:pt x="130" y="359"/>
                    </a:cubicBezTo>
                    <a:cubicBezTo>
                      <a:pt x="140" y="389"/>
                      <a:pt x="169" y="412"/>
                      <a:pt x="203" y="412"/>
                    </a:cubicBezTo>
                    <a:cubicBezTo>
                      <a:pt x="217" y="412"/>
                      <a:pt x="230" y="408"/>
                      <a:pt x="242" y="401"/>
                    </a:cubicBezTo>
                    <a:cubicBezTo>
                      <a:pt x="266" y="413"/>
                      <a:pt x="293" y="420"/>
                      <a:pt x="321" y="420"/>
                    </a:cubicBezTo>
                    <a:cubicBezTo>
                      <a:pt x="373" y="420"/>
                      <a:pt x="420" y="398"/>
                      <a:pt x="452" y="362"/>
                    </a:cubicBezTo>
                    <a:cubicBezTo>
                      <a:pt x="467" y="371"/>
                      <a:pt x="483" y="376"/>
                      <a:pt x="502" y="376"/>
                    </a:cubicBezTo>
                    <a:cubicBezTo>
                      <a:pt x="553" y="376"/>
                      <a:pt x="594" y="335"/>
                      <a:pt x="594" y="284"/>
                    </a:cubicBezTo>
                    <a:cubicBezTo>
                      <a:pt x="594" y="265"/>
                      <a:pt x="588" y="247"/>
                      <a:pt x="578" y="2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 name="Freeform 23"/>
              <p:cNvSpPr>
                <a:spLocks/>
              </p:cNvSpPr>
              <p:nvPr/>
            </p:nvSpPr>
            <p:spPr bwMode="auto">
              <a:xfrm>
                <a:off x="3244851" y="892175"/>
                <a:ext cx="306388" cy="217488"/>
              </a:xfrm>
              <a:custGeom>
                <a:avLst/>
                <a:gdLst>
                  <a:gd name="T0" fmla="*/ 159 w 164"/>
                  <a:gd name="T1" fmla="*/ 64 h 116"/>
                  <a:gd name="T2" fmla="*/ 160 w 164"/>
                  <a:gd name="T3" fmla="*/ 60 h 116"/>
                  <a:gd name="T4" fmla="*/ 147 w 164"/>
                  <a:gd name="T5" fmla="*/ 47 h 116"/>
                  <a:gd name="T6" fmla="*/ 143 w 164"/>
                  <a:gd name="T7" fmla="*/ 47 h 116"/>
                  <a:gd name="T8" fmla="*/ 127 w 164"/>
                  <a:gd name="T9" fmla="*/ 35 h 116"/>
                  <a:gd name="T10" fmla="*/ 128 w 164"/>
                  <a:gd name="T11" fmla="*/ 31 h 116"/>
                  <a:gd name="T12" fmla="*/ 112 w 164"/>
                  <a:gd name="T13" fmla="*/ 15 h 116"/>
                  <a:gd name="T14" fmla="*/ 111 w 164"/>
                  <a:gd name="T15" fmla="*/ 15 h 116"/>
                  <a:gd name="T16" fmla="*/ 87 w 164"/>
                  <a:gd name="T17" fmla="*/ 0 h 116"/>
                  <a:gd name="T18" fmla="*/ 62 w 164"/>
                  <a:gd name="T19" fmla="*/ 24 h 116"/>
                  <a:gd name="T20" fmla="*/ 61 w 164"/>
                  <a:gd name="T21" fmla="*/ 24 h 116"/>
                  <a:gd name="T22" fmla="*/ 48 w 164"/>
                  <a:gd name="T23" fmla="*/ 37 h 116"/>
                  <a:gd name="T24" fmla="*/ 41 w 164"/>
                  <a:gd name="T25" fmla="*/ 36 h 116"/>
                  <a:gd name="T26" fmla="*/ 23 w 164"/>
                  <a:gd name="T27" fmla="*/ 50 h 116"/>
                  <a:gd name="T28" fmla="*/ 0 w 164"/>
                  <a:gd name="T29" fmla="*/ 76 h 116"/>
                  <a:gd name="T30" fmla="*/ 26 w 164"/>
                  <a:gd name="T31" fmla="*/ 101 h 116"/>
                  <a:gd name="T32" fmla="*/ 36 w 164"/>
                  <a:gd name="T33" fmla="*/ 99 h 116"/>
                  <a:gd name="T34" fmla="*/ 56 w 164"/>
                  <a:gd name="T35" fmla="*/ 114 h 116"/>
                  <a:gd name="T36" fmla="*/ 67 w 164"/>
                  <a:gd name="T37" fmla="*/ 111 h 116"/>
                  <a:gd name="T38" fmla="*/ 88 w 164"/>
                  <a:gd name="T39" fmla="*/ 116 h 116"/>
                  <a:gd name="T40" fmla="*/ 125 w 164"/>
                  <a:gd name="T41" fmla="*/ 100 h 116"/>
                  <a:gd name="T42" fmla="*/ 138 w 164"/>
                  <a:gd name="T43" fmla="*/ 104 h 116"/>
                  <a:gd name="T44" fmla="*/ 164 w 164"/>
                  <a:gd name="T45" fmla="*/ 78 h 116"/>
                  <a:gd name="T46" fmla="*/ 159 w 164"/>
                  <a:gd name="T47" fmla="*/ 6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4" h="116">
                    <a:moveTo>
                      <a:pt x="159" y="64"/>
                    </a:moveTo>
                    <a:cubicBezTo>
                      <a:pt x="160" y="63"/>
                      <a:pt x="160" y="61"/>
                      <a:pt x="160" y="60"/>
                    </a:cubicBezTo>
                    <a:cubicBezTo>
                      <a:pt x="160" y="53"/>
                      <a:pt x="154" y="47"/>
                      <a:pt x="147" y="47"/>
                    </a:cubicBezTo>
                    <a:cubicBezTo>
                      <a:pt x="146" y="47"/>
                      <a:pt x="144" y="47"/>
                      <a:pt x="143" y="47"/>
                    </a:cubicBezTo>
                    <a:cubicBezTo>
                      <a:pt x="140" y="41"/>
                      <a:pt x="134" y="37"/>
                      <a:pt x="127" y="35"/>
                    </a:cubicBezTo>
                    <a:cubicBezTo>
                      <a:pt x="128" y="34"/>
                      <a:pt x="128" y="32"/>
                      <a:pt x="128" y="31"/>
                    </a:cubicBezTo>
                    <a:cubicBezTo>
                      <a:pt x="128" y="22"/>
                      <a:pt x="121" y="15"/>
                      <a:pt x="112" y="15"/>
                    </a:cubicBezTo>
                    <a:cubicBezTo>
                      <a:pt x="111" y="15"/>
                      <a:pt x="111" y="15"/>
                      <a:pt x="111" y="15"/>
                    </a:cubicBezTo>
                    <a:cubicBezTo>
                      <a:pt x="107" y="6"/>
                      <a:pt x="98" y="0"/>
                      <a:pt x="87" y="0"/>
                    </a:cubicBezTo>
                    <a:cubicBezTo>
                      <a:pt x="74" y="0"/>
                      <a:pt x="62" y="11"/>
                      <a:pt x="62" y="24"/>
                    </a:cubicBezTo>
                    <a:cubicBezTo>
                      <a:pt x="62" y="24"/>
                      <a:pt x="61" y="24"/>
                      <a:pt x="61" y="24"/>
                    </a:cubicBezTo>
                    <a:cubicBezTo>
                      <a:pt x="54" y="24"/>
                      <a:pt x="48" y="30"/>
                      <a:pt x="48" y="37"/>
                    </a:cubicBezTo>
                    <a:cubicBezTo>
                      <a:pt x="46" y="36"/>
                      <a:pt x="44" y="36"/>
                      <a:pt x="41" y="36"/>
                    </a:cubicBezTo>
                    <a:cubicBezTo>
                      <a:pt x="33" y="36"/>
                      <a:pt x="25" y="42"/>
                      <a:pt x="23" y="50"/>
                    </a:cubicBezTo>
                    <a:cubicBezTo>
                      <a:pt x="10" y="51"/>
                      <a:pt x="0" y="62"/>
                      <a:pt x="0" y="76"/>
                    </a:cubicBezTo>
                    <a:cubicBezTo>
                      <a:pt x="0" y="90"/>
                      <a:pt x="11" y="101"/>
                      <a:pt x="26" y="101"/>
                    </a:cubicBezTo>
                    <a:cubicBezTo>
                      <a:pt x="29" y="101"/>
                      <a:pt x="33" y="100"/>
                      <a:pt x="36" y="99"/>
                    </a:cubicBezTo>
                    <a:cubicBezTo>
                      <a:pt x="38" y="107"/>
                      <a:pt x="46" y="114"/>
                      <a:pt x="56" y="114"/>
                    </a:cubicBezTo>
                    <a:cubicBezTo>
                      <a:pt x="60" y="114"/>
                      <a:pt x="63" y="112"/>
                      <a:pt x="67" y="111"/>
                    </a:cubicBezTo>
                    <a:cubicBezTo>
                      <a:pt x="73" y="114"/>
                      <a:pt x="81" y="116"/>
                      <a:pt x="88" y="116"/>
                    </a:cubicBezTo>
                    <a:cubicBezTo>
                      <a:pt x="103" y="116"/>
                      <a:pt x="116" y="110"/>
                      <a:pt x="125" y="100"/>
                    </a:cubicBezTo>
                    <a:cubicBezTo>
                      <a:pt x="129" y="102"/>
                      <a:pt x="133" y="104"/>
                      <a:pt x="138" y="104"/>
                    </a:cubicBezTo>
                    <a:cubicBezTo>
                      <a:pt x="152" y="104"/>
                      <a:pt x="164" y="92"/>
                      <a:pt x="164" y="78"/>
                    </a:cubicBezTo>
                    <a:cubicBezTo>
                      <a:pt x="164" y="73"/>
                      <a:pt x="162" y="68"/>
                      <a:pt x="159"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 name="Freeform 24"/>
              <p:cNvSpPr>
                <a:spLocks/>
              </p:cNvSpPr>
              <p:nvPr/>
            </p:nvSpPr>
            <p:spPr bwMode="auto">
              <a:xfrm>
                <a:off x="3249614" y="896938"/>
                <a:ext cx="295275" cy="207963"/>
              </a:xfrm>
              <a:custGeom>
                <a:avLst/>
                <a:gdLst>
                  <a:gd name="T0" fmla="*/ 154 w 158"/>
                  <a:gd name="T1" fmla="*/ 62 h 112"/>
                  <a:gd name="T2" fmla="*/ 154 w 158"/>
                  <a:gd name="T3" fmla="*/ 58 h 112"/>
                  <a:gd name="T4" fmla="*/ 142 w 158"/>
                  <a:gd name="T5" fmla="*/ 45 h 112"/>
                  <a:gd name="T6" fmla="*/ 138 w 158"/>
                  <a:gd name="T7" fmla="*/ 46 h 112"/>
                  <a:gd name="T8" fmla="*/ 123 w 158"/>
                  <a:gd name="T9" fmla="*/ 34 h 112"/>
                  <a:gd name="T10" fmla="*/ 123 w 158"/>
                  <a:gd name="T11" fmla="*/ 30 h 112"/>
                  <a:gd name="T12" fmla="*/ 108 w 158"/>
                  <a:gd name="T13" fmla="*/ 14 h 112"/>
                  <a:gd name="T14" fmla="*/ 107 w 158"/>
                  <a:gd name="T15" fmla="*/ 15 h 112"/>
                  <a:gd name="T16" fmla="*/ 84 w 158"/>
                  <a:gd name="T17" fmla="*/ 0 h 112"/>
                  <a:gd name="T18" fmla="*/ 59 w 158"/>
                  <a:gd name="T19" fmla="*/ 23 h 112"/>
                  <a:gd name="T20" fmla="*/ 59 w 158"/>
                  <a:gd name="T21" fmla="*/ 23 h 112"/>
                  <a:gd name="T22" fmla="*/ 46 w 158"/>
                  <a:gd name="T23" fmla="*/ 36 h 112"/>
                  <a:gd name="T24" fmla="*/ 40 w 158"/>
                  <a:gd name="T25" fmla="*/ 34 h 112"/>
                  <a:gd name="T26" fmla="*/ 22 w 158"/>
                  <a:gd name="T27" fmla="*/ 48 h 112"/>
                  <a:gd name="T28" fmla="*/ 0 w 158"/>
                  <a:gd name="T29" fmla="*/ 73 h 112"/>
                  <a:gd name="T30" fmla="*/ 24 w 158"/>
                  <a:gd name="T31" fmla="*/ 98 h 112"/>
                  <a:gd name="T32" fmla="*/ 34 w 158"/>
                  <a:gd name="T33" fmla="*/ 95 h 112"/>
                  <a:gd name="T34" fmla="*/ 54 w 158"/>
                  <a:gd name="T35" fmla="*/ 110 h 112"/>
                  <a:gd name="T36" fmla="*/ 64 w 158"/>
                  <a:gd name="T37" fmla="*/ 107 h 112"/>
                  <a:gd name="T38" fmla="*/ 85 w 158"/>
                  <a:gd name="T39" fmla="*/ 112 h 112"/>
                  <a:gd name="T40" fmla="*/ 120 w 158"/>
                  <a:gd name="T41" fmla="*/ 96 h 112"/>
                  <a:gd name="T42" fmla="*/ 133 w 158"/>
                  <a:gd name="T43" fmla="*/ 100 h 112"/>
                  <a:gd name="T44" fmla="*/ 158 w 158"/>
                  <a:gd name="T45" fmla="*/ 76 h 112"/>
                  <a:gd name="T46" fmla="*/ 154 w 158"/>
                  <a:gd name="T47" fmla="*/ 6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 h="112">
                    <a:moveTo>
                      <a:pt x="154" y="62"/>
                    </a:moveTo>
                    <a:cubicBezTo>
                      <a:pt x="154" y="61"/>
                      <a:pt x="154" y="59"/>
                      <a:pt x="154" y="58"/>
                    </a:cubicBezTo>
                    <a:cubicBezTo>
                      <a:pt x="154" y="51"/>
                      <a:pt x="149" y="45"/>
                      <a:pt x="142" y="45"/>
                    </a:cubicBezTo>
                    <a:cubicBezTo>
                      <a:pt x="140" y="45"/>
                      <a:pt x="139" y="45"/>
                      <a:pt x="138" y="46"/>
                    </a:cubicBezTo>
                    <a:cubicBezTo>
                      <a:pt x="135" y="40"/>
                      <a:pt x="129" y="35"/>
                      <a:pt x="123" y="34"/>
                    </a:cubicBezTo>
                    <a:cubicBezTo>
                      <a:pt x="123" y="33"/>
                      <a:pt x="123" y="31"/>
                      <a:pt x="123" y="30"/>
                    </a:cubicBezTo>
                    <a:cubicBezTo>
                      <a:pt x="123" y="21"/>
                      <a:pt x="116" y="14"/>
                      <a:pt x="108" y="14"/>
                    </a:cubicBezTo>
                    <a:cubicBezTo>
                      <a:pt x="107" y="15"/>
                      <a:pt x="107" y="15"/>
                      <a:pt x="107" y="15"/>
                    </a:cubicBezTo>
                    <a:cubicBezTo>
                      <a:pt x="103" y="6"/>
                      <a:pt x="94" y="0"/>
                      <a:pt x="84" y="0"/>
                    </a:cubicBezTo>
                    <a:cubicBezTo>
                      <a:pt x="71" y="0"/>
                      <a:pt x="60" y="10"/>
                      <a:pt x="59" y="23"/>
                    </a:cubicBezTo>
                    <a:cubicBezTo>
                      <a:pt x="59" y="23"/>
                      <a:pt x="59" y="23"/>
                      <a:pt x="59" y="23"/>
                    </a:cubicBezTo>
                    <a:cubicBezTo>
                      <a:pt x="52" y="23"/>
                      <a:pt x="46" y="29"/>
                      <a:pt x="46" y="36"/>
                    </a:cubicBezTo>
                    <a:cubicBezTo>
                      <a:pt x="44" y="35"/>
                      <a:pt x="42" y="34"/>
                      <a:pt x="40" y="34"/>
                    </a:cubicBezTo>
                    <a:cubicBezTo>
                      <a:pt x="31" y="34"/>
                      <a:pt x="24" y="40"/>
                      <a:pt x="22" y="48"/>
                    </a:cubicBezTo>
                    <a:cubicBezTo>
                      <a:pt x="10" y="50"/>
                      <a:pt x="0" y="60"/>
                      <a:pt x="0" y="73"/>
                    </a:cubicBezTo>
                    <a:cubicBezTo>
                      <a:pt x="0" y="86"/>
                      <a:pt x="11" y="98"/>
                      <a:pt x="24" y="98"/>
                    </a:cubicBezTo>
                    <a:cubicBezTo>
                      <a:pt x="28" y="98"/>
                      <a:pt x="31" y="97"/>
                      <a:pt x="34" y="95"/>
                    </a:cubicBezTo>
                    <a:cubicBezTo>
                      <a:pt x="37" y="104"/>
                      <a:pt x="45" y="110"/>
                      <a:pt x="54" y="110"/>
                    </a:cubicBezTo>
                    <a:cubicBezTo>
                      <a:pt x="58" y="110"/>
                      <a:pt x="61" y="109"/>
                      <a:pt x="64" y="107"/>
                    </a:cubicBezTo>
                    <a:cubicBezTo>
                      <a:pt x="71" y="110"/>
                      <a:pt x="78" y="112"/>
                      <a:pt x="85" y="112"/>
                    </a:cubicBezTo>
                    <a:cubicBezTo>
                      <a:pt x="99" y="112"/>
                      <a:pt x="112" y="106"/>
                      <a:pt x="120" y="96"/>
                    </a:cubicBezTo>
                    <a:cubicBezTo>
                      <a:pt x="124" y="99"/>
                      <a:pt x="128" y="100"/>
                      <a:pt x="133" y="100"/>
                    </a:cubicBezTo>
                    <a:cubicBezTo>
                      <a:pt x="147" y="100"/>
                      <a:pt x="158" y="89"/>
                      <a:pt x="158" y="76"/>
                    </a:cubicBezTo>
                    <a:cubicBezTo>
                      <a:pt x="158" y="71"/>
                      <a:pt x="156" y="66"/>
                      <a:pt x="154"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7" name="Freeform 25"/>
              <p:cNvSpPr>
                <a:spLocks/>
              </p:cNvSpPr>
              <p:nvPr/>
            </p:nvSpPr>
            <p:spPr bwMode="auto">
              <a:xfrm>
                <a:off x="3265489" y="900113"/>
                <a:ext cx="268288" cy="190500"/>
              </a:xfrm>
              <a:custGeom>
                <a:avLst/>
                <a:gdLst>
                  <a:gd name="T0" fmla="*/ 140 w 144"/>
                  <a:gd name="T1" fmla="*/ 57 h 102"/>
                  <a:gd name="T2" fmla="*/ 141 w 144"/>
                  <a:gd name="T3" fmla="*/ 53 h 102"/>
                  <a:gd name="T4" fmla="*/ 129 w 144"/>
                  <a:gd name="T5" fmla="*/ 41 h 102"/>
                  <a:gd name="T6" fmla="*/ 126 w 144"/>
                  <a:gd name="T7" fmla="*/ 42 h 102"/>
                  <a:gd name="T8" fmla="*/ 112 w 144"/>
                  <a:gd name="T9" fmla="*/ 31 h 102"/>
                  <a:gd name="T10" fmla="*/ 112 w 144"/>
                  <a:gd name="T11" fmla="*/ 27 h 102"/>
                  <a:gd name="T12" fmla="*/ 98 w 144"/>
                  <a:gd name="T13" fmla="*/ 13 h 102"/>
                  <a:gd name="T14" fmla="*/ 97 w 144"/>
                  <a:gd name="T15" fmla="*/ 14 h 102"/>
                  <a:gd name="T16" fmla="*/ 77 w 144"/>
                  <a:gd name="T17" fmla="*/ 0 h 102"/>
                  <a:gd name="T18" fmla="*/ 54 w 144"/>
                  <a:gd name="T19" fmla="*/ 22 h 102"/>
                  <a:gd name="T20" fmla="*/ 54 w 144"/>
                  <a:gd name="T21" fmla="*/ 22 h 102"/>
                  <a:gd name="T22" fmla="*/ 42 w 144"/>
                  <a:gd name="T23" fmla="*/ 33 h 102"/>
                  <a:gd name="T24" fmla="*/ 37 w 144"/>
                  <a:gd name="T25" fmla="*/ 32 h 102"/>
                  <a:gd name="T26" fmla="*/ 21 w 144"/>
                  <a:gd name="T27" fmla="*/ 44 h 102"/>
                  <a:gd name="T28" fmla="*/ 0 w 144"/>
                  <a:gd name="T29" fmla="*/ 67 h 102"/>
                  <a:gd name="T30" fmla="*/ 23 w 144"/>
                  <a:gd name="T31" fmla="*/ 89 h 102"/>
                  <a:gd name="T32" fmla="*/ 31 w 144"/>
                  <a:gd name="T33" fmla="*/ 87 h 102"/>
                  <a:gd name="T34" fmla="*/ 49 w 144"/>
                  <a:gd name="T35" fmla="*/ 100 h 102"/>
                  <a:gd name="T36" fmla="*/ 59 w 144"/>
                  <a:gd name="T37" fmla="*/ 98 h 102"/>
                  <a:gd name="T38" fmla="*/ 78 w 144"/>
                  <a:gd name="T39" fmla="*/ 102 h 102"/>
                  <a:gd name="T40" fmla="*/ 110 w 144"/>
                  <a:gd name="T41" fmla="*/ 88 h 102"/>
                  <a:gd name="T42" fmla="*/ 122 w 144"/>
                  <a:gd name="T43" fmla="*/ 91 h 102"/>
                  <a:gd name="T44" fmla="*/ 144 w 144"/>
                  <a:gd name="T45" fmla="*/ 69 h 102"/>
                  <a:gd name="T46" fmla="*/ 140 w 144"/>
                  <a:gd name="T47"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4" h="102">
                    <a:moveTo>
                      <a:pt x="140" y="57"/>
                    </a:moveTo>
                    <a:cubicBezTo>
                      <a:pt x="141" y="55"/>
                      <a:pt x="141" y="54"/>
                      <a:pt x="141" y="53"/>
                    </a:cubicBezTo>
                    <a:cubicBezTo>
                      <a:pt x="141" y="46"/>
                      <a:pt x="136" y="41"/>
                      <a:pt x="129" y="41"/>
                    </a:cubicBezTo>
                    <a:cubicBezTo>
                      <a:pt x="128" y="41"/>
                      <a:pt x="127" y="41"/>
                      <a:pt x="126" y="42"/>
                    </a:cubicBezTo>
                    <a:cubicBezTo>
                      <a:pt x="123" y="36"/>
                      <a:pt x="118" y="32"/>
                      <a:pt x="112" y="31"/>
                    </a:cubicBezTo>
                    <a:cubicBezTo>
                      <a:pt x="112" y="30"/>
                      <a:pt x="112" y="29"/>
                      <a:pt x="112" y="27"/>
                    </a:cubicBezTo>
                    <a:cubicBezTo>
                      <a:pt x="112" y="20"/>
                      <a:pt x="106" y="13"/>
                      <a:pt x="98" y="13"/>
                    </a:cubicBezTo>
                    <a:cubicBezTo>
                      <a:pt x="98" y="13"/>
                      <a:pt x="98" y="13"/>
                      <a:pt x="97" y="14"/>
                    </a:cubicBezTo>
                    <a:cubicBezTo>
                      <a:pt x="94" y="6"/>
                      <a:pt x="86" y="0"/>
                      <a:pt x="77" y="0"/>
                    </a:cubicBezTo>
                    <a:cubicBezTo>
                      <a:pt x="65" y="0"/>
                      <a:pt x="55" y="10"/>
                      <a:pt x="54" y="22"/>
                    </a:cubicBezTo>
                    <a:cubicBezTo>
                      <a:pt x="54" y="22"/>
                      <a:pt x="54" y="22"/>
                      <a:pt x="54" y="22"/>
                    </a:cubicBezTo>
                    <a:cubicBezTo>
                      <a:pt x="48" y="22"/>
                      <a:pt x="43" y="26"/>
                      <a:pt x="42" y="33"/>
                    </a:cubicBezTo>
                    <a:cubicBezTo>
                      <a:pt x="41" y="32"/>
                      <a:pt x="39" y="32"/>
                      <a:pt x="37" y="32"/>
                    </a:cubicBezTo>
                    <a:cubicBezTo>
                      <a:pt x="29" y="32"/>
                      <a:pt x="22" y="37"/>
                      <a:pt x="21" y="44"/>
                    </a:cubicBezTo>
                    <a:cubicBezTo>
                      <a:pt x="9" y="45"/>
                      <a:pt x="0" y="55"/>
                      <a:pt x="0" y="67"/>
                    </a:cubicBezTo>
                    <a:cubicBezTo>
                      <a:pt x="0" y="79"/>
                      <a:pt x="10" y="89"/>
                      <a:pt x="23" y="89"/>
                    </a:cubicBezTo>
                    <a:cubicBezTo>
                      <a:pt x="26" y="89"/>
                      <a:pt x="29" y="88"/>
                      <a:pt x="31" y="87"/>
                    </a:cubicBezTo>
                    <a:cubicBezTo>
                      <a:pt x="34" y="95"/>
                      <a:pt x="41" y="100"/>
                      <a:pt x="49" y="100"/>
                    </a:cubicBezTo>
                    <a:cubicBezTo>
                      <a:pt x="53" y="100"/>
                      <a:pt x="56" y="99"/>
                      <a:pt x="59" y="98"/>
                    </a:cubicBezTo>
                    <a:cubicBezTo>
                      <a:pt x="64" y="100"/>
                      <a:pt x="71" y="102"/>
                      <a:pt x="78" y="102"/>
                    </a:cubicBezTo>
                    <a:cubicBezTo>
                      <a:pt x="90" y="102"/>
                      <a:pt x="102" y="97"/>
                      <a:pt x="110" y="88"/>
                    </a:cubicBezTo>
                    <a:cubicBezTo>
                      <a:pt x="113" y="90"/>
                      <a:pt x="117" y="91"/>
                      <a:pt x="122" y="91"/>
                    </a:cubicBezTo>
                    <a:cubicBezTo>
                      <a:pt x="134" y="91"/>
                      <a:pt x="144" y="81"/>
                      <a:pt x="144" y="69"/>
                    </a:cubicBezTo>
                    <a:cubicBezTo>
                      <a:pt x="144" y="64"/>
                      <a:pt x="143" y="60"/>
                      <a:pt x="140"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8" name="Freeform 26"/>
              <p:cNvSpPr>
                <a:spLocks/>
              </p:cNvSpPr>
              <p:nvPr/>
            </p:nvSpPr>
            <p:spPr bwMode="auto">
              <a:xfrm>
                <a:off x="3038476" y="1189038"/>
                <a:ext cx="119063" cy="536575"/>
              </a:xfrm>
              <a:custGeom>
                <a:avLst/>
                <a:gdLst>
                  <a:gd name="T0" fmla="*/ 54 w 64"/>
                  <a:gd name="T1" fmla="*/ 0 h 287"/>
                  <a:gd name="T2" fmla="*/ 15 w 64"/>
                  <a:gd name="T3" fmla="*/ 74 h 287"/>
                  <a:gd name="T4" fmla="*/ 8 w 64"/>
                  <a:gd name="T5" fmla="*/ 247 h 287"/>
                  <a:gd name="T6" fmla="*/ 31 w 64"/>
                  <a:gd name="T7" fmla="*/ 236 h 287"/>
                  <a:gd name="T8" fmla="*/ 64 w 64"/>
                  <a:gd name="T9" fmla="*/ 281 h 287"/>
                  <a:gd name="T10" fmla="*/ 54 w 64"/>
                  <a:gd name="T11" fmla="*/ 0 h 287"/>
                </a:gdLst>
                <a:ahLst/>
                <a:cxnLst>
                  <a:cxn ang="0">
                    <a:pos x="T0" y="T1"/>
                  </a:cxn>
                  <a:cxn ang="0">
                    <a:pos x="T2" y="T3"/>
                  </a:cxn>
                  <a:cxn ang="0">
                    <a:pos x="T4" y="T5"/>
                  </a:cxn>
                  <a:cxn ang="0">
                    <a:pos x="T6" y="T7"/>
                  </a:cxn>
                  <a:cxn ang="0">
                    <a:pos x="T8" y="T9"/>
                  </a:cxn>
                  <a:cxn ang="0">
                    <a:pos x="T10" y="T11"/>
                  </a:cxn>
                </a:cxnLst>
                <a:rect l="0" t="0" r="r" b="b"/>
                <a:pathLst>
                  <a:path w="64" h="287">
                    <a:moveTo>
                      <a:pt x="54" y="0"/>
                    </a:moveTo>
                    <a:cubicBezTo>
                      <a:pt x="54" y="0"/>
                      <a:pt x="28" y="31"/>
                      <a:pt x="15" y="74"/>
                    </a:cubicBezTo>
                    <a:cubicBezTo>
                      <a:pt x="2" y="117"/>
                      <a:pt x="0" y="207"/>
                      <a:pt x="8" y="247"/>
                    </a:cubicBezTo>
                    <a:cubicBezTo>
                      <a:pt x="15" y="287"/>
                      <a:pt x="14" y="219"/>
                      <a:pt x="31" y="236"/>
                    </a:cubicBezTo>
                    <a:cubicBezTo>
                      <a:pt x="48" y="252"/>
                      <a:pt x="49" y="282"/>
                      <a:pt x="64" y="281"/>
                    </a:cubicBezTo>
                    <a:cubicBezTo>
                      <a:pt x="64" y="281"/>
                      <a:pt x="5" y="162"/>
                      <a:pt x="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9" name="Freeform 27"/>
              <p:cNvSpPr>
                <a:spLocks/>
              </p:cNvSpPr>
              <p:nvPr/>
            </p:nvSpPr>
            <p:spPr bwMode="auto">
              <a:xfrm>
                <a:off x="3414714" y="1731963"/>
                <a:ext cx="206375" cy="31750"/>
              </a:xfrm>
              <a:custGeom>
                <a:avLst/>
                <a:gdLst>
                  <a:gd name="T0" fmla="*/ 78 w 111"/>
                  <a:gd name="T1" fmla="*/ 0 h 17"/>
                  <a:gd name="T2" fmla="*/ 92 w 111"/>
                  <a:gd name="T3" fmla="*/ 11 h 17"/>
                  <a:gd name="T4" fmla="*/ 111 w 111"/>
                  <a:gd name="T5" fmla="*/ 16 h 17"/>
                  <a:gd name="T6" fmla="*/ 83 w 111"/>
                  <a:gd name="T7" fmla="*/ 14 h 17"/>
                  <a:gd name="T8" fmla="*/ 63 w 111"/>
                  <a:gd name="T9" fmla="*/ 12 h 17"/>
                  <a:gd name="T10" fmla="*/ 31 w 111"/>
                  <a:gd name="T11" fmla="*/ 16 h 17"/>
                  <a:gd name="T12" fmla="*/ 7 w 111"/>
                  <a:gd name="T13" fmla="*/ 14 h 17"/>
                  <a:gd name="T14" fmla="*/ 15 w 111"/>
                  <a:gd name="T15" fmla="*/ 12 h 17"/>
                  <a:gd name="T16" fmla="*/ 39 w 111"/>
                  <a:gd name="T17" fmla="*/ 6 h 17"/>
                  <a:gd name="T18" fmla="*/ 78 w 111"/>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7">
                    <a:moveTo>
                      <a:pt x="78" y="0"/>
                    </a:moveTo>
                    <a:cubicBezTo>
                      <a:pt x="78" y="0"/>
                      <a:pt x="76" y="10"/>
                      <a:pt x="92" y="11"/>
                    </a:cubicBezTo>
                    <a:cubicBezTo>
                      <a:pt x="109" y="13"/>
                      <a:pt x="111" y="16"/>
                      <a:pt x="111" y="16"/>
                    </a:cubicBezTo>
                    <a:cubicBezTo>
                      <a:pt x="111" y="16"/>
                      <a:pt x="92" y="14"/>
                      <a:pt x="83" y="14"/>
                    </a:cubicBezTo>
                    <a:cubicBezTo>
                      <a:pt x="74" y="15"/>
                      <a:pt x="71" y="11"/>
                      <a:pt x="63" y="12"/>
                    </a:cubicBezTo>
                    <a:cubicBezTo>
                      <a:pt x="55" y="12"/>
                      <a:pt x="42" y="17"/>
                      <a:pt x="31" y="16"/>
                    </a:cubicBezTo>
                    <a:cubicBezTo>
                      <a:pt x="20" y="16"/>
                      <a:pt x="14" y="12"/>
                      <a:pt x="7" y="14"/>
                    </a:cubicBezTo>
                    <a:cubicBezTo>
                      <a:pt x="0" y="16"/>
                      <a:pt x="6" y="11"/>
                      <a:pt x="15" y="12"/>
                    </a:cubicBezTo>
                    <a:cubicBezTo>
                      <a:pt x="25" y="12"/>
                      <a:pt x="34" y="12"/>
                      <a:pt x="39" y="6"/>
                    </a:cubicBezTo>
                    <a:cubicBezTo>
                      <a:pt x="43" y="0"/>
                      <a:pt x="78"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0" name="Freeform 28"/>
              <p:cNvSpPr>
                <a:spLocks/>
              </p:cNvSpPr>
              <p:nvPr/>
            </p:nvSpPr>
            <p:spPr bwMode="auto">
              <a:xfrm>
                <a:off x="3414714" y="1501775"/>
                <a:ext cx="107950" cy="57150"/>
              </a:xfrm>
              <a:custGeom>
                <a:avLst/>
                <a:gdLst>
                  <a:gd name="T0" fmla="*/ 2 w 58"/>
                  <a:gd name="T1" fmla="*/ 0 h 31"/>
                  <a:gd name="T2" fmla="*/ 55 w 58"/>
                  <a:gd name="T3" fmla="*/ 21 h 31"/>
                  <a:gd name="T4" fmla="*/ 58 w 58"/>
                  <a:gd name="T5" fmla="*/ 31 h 31"/>
                  <a:gd name="T6" fmla="*/ 42 w 58"/>
                  <a:gd name="T7" fmla="*/ 24 h 31"/>
                  <a:gd name="T8" fmla="*/ 0 w 58"/>
                  <a:gd name="T9" fmla="*/ 1 h 31"/>
                  <a:gd name="T10" fmla="*/ 2 w 58"/>
                  <a:gd name="T11" fmla="*/ 0 h 31"/>
                </a:gdLst>
                <a:ahLst/>
                <a:cxnLst>
                  <a:cxn ang="0">
                    <a:pos x="T0" y="T1"/>
                  </a:cxn>
                  <a:cxn ang="0">
                    <a:pos x="T2" y="T3"/>
                  </a:cxn>
                  <a:cxn ang="0">
                    <a:pos x="T4" y="T5"/>
                  </a:cxn>
                  <a:cxn ang="0">
                    <a:pos x="T6" y="T7"/>
                  </a:cxn>
                  <a:cxn ang="0">
                    <a:pos x="T8" y="T9"/>
                  </a:cxn>
                  <a:cxn ang="0">
                    <a:pos x="T10" y="T11"/>
                  </a:cxn>
                </a:cxnLst>
                <a:rect l="0" t="0" r="r" b="b"/>
                <a:pathLst>
                  <a:path w="58" h="31">
                    <a:moveTo>
                      <a:pt x="2" y="0"/>
                    </a:moveTo>
                    <a:cubicBezTo>
                      <a:pt x="2" y="0"/>
                      <a:pt x="17" y="19"/>
                      <a:pt x="55" y="21"/>
                    </a:cubicBezTo>
                    <a:cubicBezTo>
                      <a:pt x="58" y="31"/>
                      <a:pt x="58" y="31"/>
                      <a:pt x="58" y="31"/>
                    </a:cubicBezTo>
                    <a:cubicBezTo>
                      <a:pt x="58" y="31"/>
                      <a:pt x="51" y="25"/>
                      <a:pt x="42" y="24"/>
                    </a:cubicBezTo>
                    <a:cubicBezTo>
                      <a:pt x="32" y="22"/>
                      <a:pt x="6" y="11"/>
                      <a:pt x="0"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1" name="Freeform 29"/>
              <p:cNvSpPr>
                <a:spLocks/>
              </p:cNvSpPr>
              <p:nvPr/>
            </p:nvSpPr>
            <p:spPr bwMode="auto">
              <a:xfrm>
                <a:off x="3424239" y="1493838"/>
                <a:ext cx="25400" cy="38100"/>
              </a:xfrm>
              <a:custGeom>
                <a:avLst/>
                <a:gdLst>
                  <a:gd name="T0" fmla="*/ 2 w 14"/>
                  <a:gd name="T1" fmla="*/ 0 h 20"/>
                  <a:gd name="T2" fmla="*/ 8 w 14"/>
                  <a:gd name="T3" fmla="*/ 15 h 20"/>
                  <a:gd name="T4" fmla="*/ 8 w 14"/>
                  <a:gd name="T5" fmla="*/ 15 h 20"/>
                  <a:gd name="T6" fmla="*/ 5 w 14"/>
                  <a:gd name="T7" fmla="*/ 14 h 20"/>
                  <a:gd name="T8" fmla="*/ 2 w 14"/>
                  <a:gd name="T9" fmla="*/ 0 h 20"/>
                </a:gdLst>
                <a:ahLst/>
                <a:cxnLst>
                  <a:cxn ang="0">
                    <a:pos x="T0" y="T1"/>
                  </a:cxn>
                  <a:cxn ang="0">
                    <a:pos x="T2" y="T3"/>
                  </a:cxn>
                  <a:cxn ang="0">
                    <a:pos x="T4" y="T5"/>
                  </a:cxn>
                  <a:cxn ang="0">
                    <a:pos x="T6" y="T7"/>
                  </a:cxn>
                  <a:cxn ang="0">
                    <a:pos x="T8" y="T9"/>
                  </a:cxn>
                </a:cxnLst>
                <a:rect l="0" t="0" r="r" b="b"/>
                <a:pathLst>
                  <a:path w="14" h="20">
                    <a:moveTo>
                      <a:pt x="2" y="0"/>
                    </a:moveTo>
                    <a:cubicBezTo>
                      <a:pt x="2" y="0"/>
                      <a:pt x="2" y="9"/>
                      <a:pt x="8" y="15"/>
                    </a:cubicBezTo>
                    <a:cubicBezTo>
                      <a:pt x="14" y="20"/>
                      <a:pt x="8" y="15"/>
                      <a:pt x="8" y="15"/>
                    </a:cubicBezTo>
                    <a:cubicBezTo>
                      <a:pt x="5" y="14"/>
                      <a:pt x="5" y="14"/>
                      <a:pt x="5" y="14"/>
                    </a:cubicBezTo>
                    <a:cubicBezTo>
                      <a:pt x="5" y="14"/>
                      <a:pt x="0" y="4"/>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2" name="Freeform 30"/>
              <p:cNvSpPr>
                <a:spLocks/>
              </p:cNvSpPr>
              <p:nvPr/>
            </p:nvSpPr>
            <p:spPr bwMode="auto">
              <a:xfrm>
                <a:off x="3436939" y="1385888"/>
                <a:ext cx="128588" cy="368300"/>
              </a:xfrm>
              <a:custGeom>
                <a:avLst/>
                <a:gdLst>
                  <a:gd name="T0" fmla="*/ 49 w 69"/>
                  <a:gd name="T1" fmla="*/ 26 h 197"/>
                  <a:gd name="T2" fmla="*/ 55 w 69"/>
                  <a:gd name="T3" fmla="*/ 90 h 197"/>
                  <a:gd name="T4" fmla="*/ 65 w 69"/>
                  <a:gd name="T5" fmla="*/ 197 h 197"/>
                  <a:gd name="T6" fmla="*/ 23 w 69"/>
                  <a:gd name="T7" fmla="*/ 197 h 197"/>
                  <a:gd name="T8" fmla="*/ 40 w 69"/>
                  <a:gd name="T9" fmla="*/ 120 h 197"/>
                  <a:gd name="T10" fmla="*/ 0 w 69"/>
                  <a:gd name="T11" fmla="*/ 17 h 197"/>
                  <a:gd name="T12" fmla="*/ 11 w 69"/>
                  <a:gd name="T13" fmla="*/ 16 h 197"/>
                  <a:gd name="T14" fmla="*/ 36 w 69"/>
                  <a:gd name="T15" fmla="*/ 67 h 197"/>
                  <a:gd name="T16" fmla="*/ 35 w 69"/>
                  <a:gd name="T17" fmla="*/ 16 h 197"/>
                  <a:gd name="T18" fmla="*/ 49 w 69"/>
                  <a:gd name="T19" fmla="*/ 2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197">
                    <a:moveTo>
                      <a:pt x="49" y="26"/>
                    </a:moveTo>
                    <a:cubicBezTo>
                      <a:pt x="49" y="26"/>
                      <a:pt x="42" y="28"/>
                      <a:pt x="55" y="90"/>
                    </a:cubicBezTo>
                    <a:cubicBezTo>
                      <a:pt x="69" y="152"/>
                      <a:pt x="65" y="197"/>
                      <a:pt x="65" y="197"/>
                    </a:cubicBezTo>
                    <a:cubicBezTo>
                      <a:pt x="23" y="197"/>
                      <a:pt x="23" y="197"/>
                      <a:pt x="23" y="197"/>
                    </a:cubicBezTo>
                    <a:cubicBezTo>
                      <a:pt x="23" y="197"/>
                      <a:pt x="43" y="158"/>
                      <a:pt x="40" y="120"/>
                    </a:cubicBezTo>
                    <a:cubicBezTo>
                      <a:pt x="38" y="81"/>
                      <a:pt x="7" y="44"/>
                      <a:pt x="0" y="17"/>
                    </a:cubicBezTo>
                    <a:cubicBezTo>
                      <a:pt x="11" y="16"/>
                      <a:pt x="11" y="16"/>
                      <a:pt x="11" y="16"/>
                    </a:cubicBezTo>
                    <a:cubicBezTo>
                      <a:pt x="11" y="16"/>
                      <a:pt x="27" y="57"/>
                      <a:pt x="36" y="67"/>
                    </a:cubicBezTo>
                    <a:cubicBezTo>
                      <a:pt x="36" y="67"/>
                      <a:pt x="31" y="32"/>
                      <a:pt x="35" y="16"/>
                    </a:cubicBezTo>
                    <a:cubicBezTo>
                      <a:pt x="39" y="0"/>
                      <a:pt x="49" y="26"/>
                      <a:pt x="49"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3" name="Freeform 31"/>
              <p:cNvSpPr>
                <a:spLocks noEditPoints="1"/>
              </p:cNvSpPr>
              <p:nvPr/>
            </p:nvSpPr>
            <p:spPr bwMode="auto">
              <a:xfrm>
                <a:off x="3467101" y="1436688"/>
                <a:ext cx="36513" cy="74613"/>
              </a:xfrm>
              <a:custGeom>
                <a:avLst/>
                <a:gdLst>
                  <a:gd name="T0" fmla="*/ 20 w 20"/>
                  <a:gd name="T1" fmla="*/ 40 h 40"/>
                  <a:gd name="T2" fmla="*/ 20 w 20"/>
                  <a:gd name="T3" fmla="*/ 40 h 40"/>
                  <a:gd name="T4" fmla="*/ 20 w 20"/>
                  <a:gd name="T5" fmla="*/ 40 h 40"/>
                  <a:gd name="T6" fmla="*/ 20 w 20"/>
                  <a:gd name="T7" fmla="*/ 40 h 40"/>
                  <a:gd name="T8" fmla="*/ 20 w 20"/>
                  <a:gd name="T9" fmla="*/ 40 h 40"/>
                  <a:gd name="T10" fmla="*/ 20 w 20"/>
                  <a:gd name="T11" fmla="*/ 40 h 40"/>
                  <a:gd name="T12" fmla="*/ 20 w 20"/>
                  <a:gd name="T13" fmla="*/ 40 h 40"/>
                  <a:gd name="T14" fmla="*/ 20 w 20"/>
                  <a:gd name="T15" fmla="*/ 40 h 40"/>
                  <a:gd name="T16" fmla="*/ 20 w 20"/>
                  <a:gd name="T17" fmla="*/ 40 h 40"/>
                  <a:gd name="T18" fmla="*/ 20 w 20"/>
                  <a:gd name="T19" fmla="*/ 40 h 40"/>
                  <a:gd name="T20" fmla="*/ 20 w 20"/>
                  <a:gd name="T21" fmla="*/ 40 h 40"/>
                  <a:gd name="T22" fmla="*/ 20 w 20"/>
                  <a:gd name="T23" fmla="*/ 40 h 40"/>
                  <a:gd name="T24" fmla="*/ 19 w 20"/>
                  <a:gd name="T25" fmla="*/ 29 h 40"/>
                  <a:gd name="T26" fmla="*/ 20 w 20"/>
                  <a:gd name="T27" fmla="*/ 40 h 40"/>
                  <a:gd name="T28" fmla="*/ 19 w 20"/>
                  <a:gd name="T29" fmla="*/ 29 h 40"/>
                  <a:gd name="T30" fmla="*/ 0 w 20"/>
                  <a:gd name="T31" fmla="*/ 0 h 40"/>
                  <a:gd name="T32" fmla="*/ 0 w 20"/>
                  <a:gd name="T33" fmla="*/ 0 h 40"/>
                  <a:gd name="T34" fmla="*/ 20 w 20"/>
                  <a:gd name="T35" fmla="*/ 40 h 40"/>
                  <a:gd name="T36" fmla="*/ 20 w 20"/>
                  <a:gd name="T37" fmla="*/ 40 h 40"/>
                  <a:gd name="T38" fmla="*/ 0 w 20"/>
                  <a:gd name="T3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40">
                    <a:moveTo>
                      <a:pt x="20" y="40"/>
                    </a:moveTo>
                    <a:cubicBezTo>
                      <a:pt x="20" y="40"/>
                      <a:pt x="20" y="40"/>
                      <a:pt x="20" y="40"/>
                    </a:cubicBezTo>
                    <a:cubicBezTo>
                      <a:pt x="20" y="40"/>
                      <a:pt x="20" y="40"/>
                      <a:pt x="20" y="40"/>
                    </a:cubicBezTo>
                    <a:moveTo>
                      <a:pt x="20" y="40"/>
                    </a:moveTo>
                    <a:cubicBezTo>
                      <a:pt x="20" y="40"/>
                      <a:pt x="20" y="40"/>
                      <a:pt x="20" y="40"/>
                    </a:cubicBezTo>
                    <a:cubicBezTo>
                      <a:pt x="20" y="40"/>
                      <a:pt x="20" y="40"/>
                      <a:pt x="20" y="40"/>
                    </a:cubicBezTo>
                    <a:moveTo>
                      <a:pt x="20" y="40"/>
                    </a:moveTo>
                    <a:cubicBezTo>
                      <a:pt x="20" y="40"/>
                      <a:pt x="20" y="40"/>
                      <a:pt x="20" y="40"/>
                    </a:cubicBezTo>
                    <a:cubicBezTo>
                      <a:pt x="20" y="40"/>
                      <a:pt x="20" y="40"/>
                      <a:pt x="20" y="40"/>
                    </a:cubicBezTo>
                    <a:moveTo>
                      <a:pt x="20" y="40"/>
                    </a:moveTo>
                    <a:cubicBezTo>
                      <a:pt x="20" y="40"/>
                      <a:pt x="20" y="40"/>
                      <a:pt x="20" y="40"/>
                    </a:cubicBezTo>
                    <a:cubicBezTo>
                      <a:pt x="20" y="40"/>
                      <a:pt x="20" y="40"/>
                      <a:pt x="20" y="40"/>
                    </a:cubicBezTo>
                    <a:moveTo>
                      <a:pt x="19" y="29"/>
                    </a:moveTo>
                    <a:cubicBezTo>
                      <a:pt x="20" y="35"/>
                      <a:pt x="20" y="39"/>
                      <a:pt x="20" y="40"/>
                    </a:cubicBezTo>
                    <a:cubicBezTo>
                      <a:pt x="20" y="39"/>
                      <a:pt x="20" y="35"/>
                      <a:pt x="19" y="29"/>
                    </a:cubicBezTo>
                    <a:moveTo>
                      <a:pt x="0" y="0"/>
                    </a:moveTo>
                    <a:cubicBezTo>
                      <a:pt x="0" y="0"/>
                      <a:pt x="0" y="0"/>
                      <a:pt x="0" y="0"/>
                    </a:cubicBezTo>
                    <a:cubicBezTo>
                      <a:pt x="5" y="12"/>
                      <a:pt x="14" y="33"/>
                      <a:pt x="20" y="40"/>
                    </a:cubicBezTo>
                    <a:cubicBezTo>
                      <a:pt x="20" y="40"/>
                      <a:pt x="20" y="40"/>
                      <a:pt x="20" y="40"/>
                    </a:cubicBezTo>
                    <a:cubicBezTo>
                      <a:pt x="14" y="33"/>
                      <a:pt x="5" y="1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 name="Freeform 32"/>
              <p:cNvSpPr>
                <a:spLocks/>
              </p:cNvSpPr>
              <p:nvPr/>
            </p:nvSpPr>
            <p:spPr bwMode="auto">
              <a:xfrm>
                <a:off x="3448051" y="1436688"/>
                <a:ext cx="100013" cy="184150"/>
              </a:xfrm>
              <a:custGeom>
                <a:avLst/>
                <a:gdLst>
                  <a:gd name="T0" fmla="*/ 28 w 54"/>
                  <a:gd name="T1" fmla="*/ 0 h 99"/>
                  <a:gd name="T2" fmla="*/ 29 w 54"/>
                  <a:gd name="T3" fmla="*/ 29 h 99"/>
                  <a:gd name="T4" fmla="*/ 30 w 54"/>
                  <a:gd name="T5" fmla="*/ 40 h 99"/>
                  <a:gd name="T6" fmla="*/ 30 w 54"/>
                  <a:gd name="T7" fmla="*/ 40 h 99"/>
                  <a:gd name="T8" fmla="*/ 30 w 54"/>
                  <a:gd name="T9" fmla="*/ 40 h 99"/>
                  <a:gd name="T10" fmla="*/ 30 w 54"/>
                  <a:gd name="T11" fmla="*/ 40 h 99"/>
                  <a:gd name="T12" fmla="*/ 30 w 54"/>
                  <a:gd name="T13" fmla="*/ 40 h 99"/>
                  <a:gd name="T14" fmla="*/ 30 w 54"/>
                  <a:gd name="T15" fmla="*/ 40 h 99"/>
                  <a:gd name="T16" fmla="*/ 30 w 54"/>
                  <a:gd name="T17" fmla="*/ 40 h 99"/>
                  <a:gd name="T18" fmla="*/ 30 w 54"/>
                  <a:gd name="T19" fmla="*/ 40 h 99"/>
                  <a:gd name="T20" fmla="*/ 30 w 54"/>
                  <a:gd name="T21" fmla="*/ 40 h 99"/>
                  <a:gd name="T22" fmla="*/ 30 w 54"/>
                  <a:gd name="T23" fmla="*/ 40 h 99"/>
                  <a:gd name="T24" fmla="*/ 30 w 54"/>
                  <a:gd name="T25" fmla="*/ 40 h 99"/>
                  <a:gd name="T26" fmla="*/ 30 w 54"/>
                  <a:gd name="T27" fmla="*/ 40 h 99"/>
                  <a:gd name="T28" fmla="*/ 10 w 54"/>
                  <a:gd name="T29" fmla="*/ 0 h 99"/>
                  <a:gd name="T30" fmla="*/ 0 w 54"/>
                  <a:gd name="T31" fmla="*/ 0 h 99"/>
                  <a:gd name="T32" fmla="*/ 33 w 54"/>
                  <a:gd name="T33" fmla="*/ 56 h 99"/>
                  <a:gd name="T34" fmla="*/ 54 w 54"/>
                  <a:gd name="T35" fmla="*/ 99 h 99"/>
                  <a:gd name="T36" fmla="*/ 45 w 54"/>
                  <a:gd name="T37" fmla="*/ 52 h 99"/>
                  <a:gd name="T38" fmla="*/ 39 w 54"/>
                  <a:gd name="T39" fmla="*/ 4 h 99"/>
                  <a:gd name="T40" fmla="*/ 28 w 54"/>
                  <a:gd name="T4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99">
                    <a:moveTo>
                      <a:pt x="28" y="0"/>
                    </a:moveTo>
                    <a:cubicBezTo>
                      <a:pt x="27" y="9"/>
                      <a:pt x="28" y="20"/>
                      <a:pt x="29" y="29"/>
                    </a:cubicBezTo>
                    <a:cubicBezTo>
                      <a:pt x="30" y="35"/>
                      <a:pt x="30" y="39"/>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30" y="40"/>
                      <a:pt x="30" y="40"/>
                      <a:pt x="30" y="40"/>
                    </a:cubicBezTo>
                    <a:cubicBezTo>
                      <a:pt x="24" y="33"/>
                      <a:pt x="15" y="12"/>
                      <a:pt x="10" y="0"/>
                    </a:cubicBezTo>
                    <a:cubicBezTo>
                      <a:pt x="4" y="0"/>
                      <a:pt x="0" y="0"/>
                      <a:pt x="0" y="0"/>
                    </a:cubicBezTo>
                    <a:cubicBezTo>
                      <a:pt x="0" y="0"/>
                      <a:pt x="18" y="43"/>
                      <a:pt x="33" y="56"/>
                    </a:cubicBezTo>
                    <a:cubicBezTo>
                      <a:pt x="47" y="69"/>
                      <a:pt x="54" y="99"/>
                      <a:pt x="54" y="99"/>
                    </a:cubicBezTo>
                    <a:cubicBezTo>
                      <a:pt x="54" y="99"/>
                      <a:pt x="47" y="64"/>
                      <a:pt x="45" y="52"/>
                    </a:cubicBezTo>
                    <a:cubicBezTo>
                      <a:pt x="43" y="39"/>
                      <a:pt x="37" y="11"/>
                      <a:pt x="39" y="4"/>
                    </a:cubicBezTo>
                    <a:cubicBezTo>
                      <a:pt x="40" y="1"/>
                      <a:pt x="35" y="0"/>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5" name="Freeform 33"/>
              <p:cNvSpPr>
                <a:spLocks/>
              </p:cNvSpPr>
              <p:nvPr/>
            </p:nvSpPr>
            <p:spPr bwMode="auto">
              <a:xfrm>
                <a:off x="3546476" y="1531938"/>
                <a:ext cx="112713" cy="109538"/>
              </a:xfrm>
              <a:custGeom>
                <a:avLst/>
                <a:gdLst>
                  <a:gd name="T0" fmla="*/ 58 w 60"/>
                  <a:gd name="T1" fmla="*/ 1 h 59"/>
                  <a:gd name="T2" fmla="*/ 0 w 60"/>
                  <a:gd name="T3" fmla="*/ 45 h 59"/>
                  <a:gd name="T4" fmla="*/ 0 w 60"/>
                  <a:gd name="T5" fmla="*/ 59 h 59"/>
                  <a:gd name="T6" fmla="*/ 18 w 60"/>
                  <a:gd name="T7" fmla="*/ 44 h 59"/>
                  <a:gd name="T8" fmla="*/ 60 w 60"/>
                  <a:gd name="T9" fmla="*/ 0 h 59"/>
                  <a:gd name="T10" fmla="*/ 58 w 60"/>
                  <a:gd name="T11" fmla="*/ 1 h 59"/>
                </a:gdLst>
                <a:ahLst/>
                <a:cxnLst>
                  <a:cxn ang="0">
                    <a:pos x="T0" y="T1"/>
                  </a:cxn>
                  <a:cxn ang="0">
                    <a:pos x="T2" y="T3"/>
                  </a:cxn>
                  <a:cxn ang="0">
                    <a:pos x="T4" y="T5"/>
                  </a:cxn>
                  <a:cxn ang="0">
                    <a:pos x="T6" y="T7"/>
                  </a:cxn>
                  <a:cxn ang="0">
                    <a:pos x="T8" y="T9"/>
                  </a:cxn>
                  <a:cxn ang="0">
                    <a:pos x="T10" y="T11"/>
                  </a:cxn>
                </a:cxnLst>
                <a:rect l="0" t="0" r="r" b="b"/>
                <a:pathLst>
                  <a:path w="60" h="59">
                    <a:moveTo>
                      <a:pt x="58" y="1"/>
                    </a:moveTo>
                    <a:cubicBezTo>
                      <a:pt x="58" y="1"/>
                      <a:pt x="47" y="29"/>
                      <a:pt x="0" y="45"/>
                    </a:cubicBezTo>
                    <a:cubicBezTo>
                      <a:pt x="0" y="59"/>
                      <a:pt x="0" y="59"/>
                      <a:pt x="0" y="59"/>
                    </a:cubicBezTo>
                    <a:cubicBezTo>
                      <a:pt x="0" y="59"/>
                      <a:pt x="7" y="49"/>
                      <a:pt x="18" y="44"/>
                    </a:cubicBezTo>
                    <a:cubicBezTo>
                      <a:pt x="28" y="39"/>
                      <a:pt x="57" y="15"/>
                      <a:pt x="60" y="0"/>
                    </a:cubicBezTo>
                    <a:lnTo>
                      <a:pt x="5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6" name="Freeform 34"/>
              <p:cNvSpPr>
                <a:spLocks/>
              </p:cNvSpPr>
              <p:nvPr/>
            </p:nvSpPr>
            <p:spPr bwMode="auto">
              <a:xfrm>
                <a:off x="3579814" y="1503363"/>
                <a:ext cx="47625" cy="127000"/>
              </a:xfrm>
              <a:custGeom>
                <a:avLst/>
                <a:gdLst>
                  <a:gd name="T0" fmla="*/ 16 w 25"/>
                  <a:gd name="T1" fmla="*/ 0 h 68"/>
                  <a:gd name="T2" fmla="*/ 12 w 25"/>
                  <a:gd name="T3" fmla="*/ 46 h 68"/>
                  <a:gd name="T4" fmla="*/ 11 w 25"/>
                  <a:gd name="T5" fmla="*/ 47 h 68"/>
                  <a:gd name="T6" fmla="*/ 21 w 25"/>
                  <a:gd name="T7" fmla="*/ 40 h 68"/>
                  <a:gd name="T8" fmla="*/ 16 w 25"/>
                  <a:gd name="T9" fmla="*/ 0 h 68"/>
                </a:gdLst>
                <a:ahLst/>
                <a:cxnLst>
                  <a:cxn ang="0">
                    <a:pos x="T0" y="T1"/>
                  </a:cxn>
                  <a:cxn ang="0">
                    <a:pos x="T2" y="T3"/>
                  </a:cxn>
                  <a:cxn ang="0">
                    <a:pos x="T4" y="T5"/>
                  </a:cxn>
                  <a:cxn ang="0">
                    <a:pos x="T6" y="T7"/>
                  </a:cxn>
                  <a:cxn ang="0">
                    <a:pos x="T8" y="T9"/>
                  </a:cxn>
                </a:cxnLst>
                <a:rect l="0" t="0" r="r" b="b"/>
                <a:pathLst>
                  <a:path w="25" h="68">
                    <a:moveTo>
                      <a:pt x="16" y="0"/>
                    </a:moveTo>
                    <a:cubicBezTo>
                      <a:pt x="16" y="0"/>
                      <a:pt x="24" y="24"/>
                      <a:pt x="12" y="46"/>
                    </a:cubicBezTo>
                    <a:cubicBezTo>
                      <a:pt x="0" y="68"/>
                      <a:pt x="11" y="47"/>
                      <a:pt x="11" y="47"/>
                    </a:cubicBezTo>
                    <a:cubicBezTo>
                      <a:pt x="12" y="47"/>
                      <a:pt x="21" y="40"/>
                      <a:pt x="21" y="40"/>
                    </a:cubicBezTo>
                    <a:cubicBezTo>
                      <a:pt x="21" y="40"/>
                      <a:pt x="25" y="8"/>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7" name="Freeform 35"/>
              <p:cNvSpPr>
                <a:spLocks/>
              </p:cNvSpPr>
              <p:nvPr/>
            </p:nvSpPr>
            <p:spPr bwMode="auto">
              <a:xfrm>
                <a:off x="3557589" y="1431925"/>
                <a:ext cx="179388" cy="127000"/>
              </a:xfrm>
              <a:custGeom>
                <a:avLst/>
                <a:gdLst>
                  <a:gd name="T0" fmla="*/ 3 w 96"/>
                  <a:gd name="T1" fmla="*/ 38 h 68"/>
                  <a:gd name="T2" fmla="*/ 3 w 96"/>
                  <a:gd name="T3" fmla="*/ 35 h 68"/>
                  <a:gd name="T4" fmla="*/ 10 w 96"/>
                  <a:gd name="T5" fmla="*/ 28 h 68"/>
                  <a:gd name="T6" fmla="*/ 12 w 96"/>
                  <a:gd name="T7" fmla="*/ 28 h 68"/>
                  <a:gd name="T8" fmla="*/ 22 w 96"/>
                  <a:gd name="T9" fmla="*/ 21 h 68"/>
                  <a:gd name="T10" fmla="*/ 21 w 96"/>
                  <a:gd name="T11" fmla="*/ 19 h 68"/>
                  <a:gd name="T12" fmla="*/ 31 w 96"/>
                  <a:gd name="T13" fmla="*/ 9 h 68"/>
                  <a:gd name="T14" fmla="*/ 32 w 96"/>
                  <a:gd name="T15" fmla="*/ 9 h 68"/>
                  <a:gd name="T16" fmla="*/ 45 w 96"/>
                  <a:gd name="T17" fmla="*/ 0 h 68"/>
                  <a:gd name="T18" fmla="*/ 60 w 96"/>
                  <a:gd name="T19" fmla="*/ 15 h 68"/>
                  <a:gd name="T20" fmla="*/ 60 w 96"/>
                  <a:gd name="T21" fmla="*/ 15 h 68"/>
                  <a:gd name="T22" fmla="*/ 68 w 96"/>
                  <a:gd name="T23" fmla="*/ 22 h 68"/>
                  <a:gd name="T24" fmla="*/ 72 w 96"/>
                  <a:gd name="T25" fmla="*/ 21 h 68"/>
                  <a:gd name="T26" fmla="*/ 83 w 96"/>
                  <a:gd name="T27" fmla="*/ 30 h 68"/>
                  <a:gd name="T28" fmla="*/ 96 w 96"/>
                  <a:gd name="T29" fmla="*/ 45 h 68"/>
                  <a:gd name="T30" fmla="*/ 81 w 96"/>
                  <a:gd name="T31" fmla="*/ 59 h 68"/>
                  <a:gd name="T32" fmla="*/ 75 w 96"/>
                  <a:gd name="T33" fmla="*/ 58 h 68"/>
                  <a:gd name="T34" fmla="*/ 64 w 96"/>
                  <a:gd name="T35" fmla="*/ 67 h 68"/>
                  <a:gd name="T36" fmla="*/ 57 w 96"/>
                  <a:gd name="T37" fmla="*/ 65 h 68"/>
                  <a:gd name="T38" fmla="*/ 45 w 96"/>
                  <a:gd name="T39" fmla="*/ 68 h 68"/>
                  <a:gd name="T40" fmla="*/ 23 w 96"/>
                  <a:gd name="T41" fmla="*/ 59 h 68"/>
                  <a:gd name="T42" fmla="*/ 15 w 96"/>
                  <a:gd name="T43" fmla="*/ 61 h 68"/>
                  <a:gd name="T44" fmla="*/ 0 w 96"/>
                  <a:gd name="T45" fmla="*/ 46 h 68"/>
                  <a:gd name="T46" fmla="*/ 3 w 96"/>
                  <a:gd name="T47" fmla="*/ 3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68">
                    <a:moveTo>
                      <a:pt x="3" y="38"/>
                    </a:moveTo>
                    <a:cubicBezTo>
                      <a:pt x="3" y="37"/>
                      <a:pt x="3" y="36"/>
                      <a:pt x="3" y="35"/>
                    </a:cubicBezTo>
                    <a:cubicBezTo>
                      <a:pt x="3" y="31"/>
                      <a:pt x="6" y="28"/>
                      <a:pt x="10" y="28"/>
                    </a:cubicBezTo>
                    <a:cubicBezTo>
                      <a:pt x="11" y="28"/>
                      <a:pt x="12" y="28"/>
                      <a:pt x="12" y="28"/>
                    </a:cubicBezTo>
                    <a:cubicBezTo>
                      <a:pt x="14" y="24"/>
                      <a:pt x="18" y="22"/>
                      <a:pt x="22" y="21"/>
                    </a:cubicBezTo>
                    <a:cubicBezTo>
                      <a:pt x="21" y="20"/>
                      <a:pt x="21" y="19"/>
                      <a:pt x="21" y="19"/>
                    </a:cubicBezTo>
                    <a:cubicBezTo>
                      <a:pt x="21" y="13"/>
                      <a:pt x="26" y="9"/>
                      <a:pt x="31" y="9"/>
                    </a:cubicBezTo>
                    <a:cubicBezTo>
                      <a:pt x="32" y="9"/>
                      <a:pt x="32" y="9"/>
                      <a:pt x="32" y="9"/>
                    </a:cubicBezTo>
                    <a:cubicBezTo>
                      <a:pt x="34" y="4"/>
                      <a:pt x="39" y="0"/>
                      <a:pt x="45" y="0"/>
                    </a:cubicBezTo>
                    <a:cubicBezTo>
                      <a:pt x="53" y="0"/>
                      <a:pt x="60" y="7"/>
                      <a:pt x="60" y="15"/>
                    </a:cubicBezTo>
                    <a:cubicBezTo>
                      <a:pt x="60" y="15"/>
                      <a:pt x="60" y="15"/>
                      <a:pt x="60" y="15"/>
                    </a:cubicBezTo>
                    <a:cubicBezTo>
                      <a:pt x="65" y="15"/>
                      <a:pt x="68" y="18"/>
                      <a:pt x="68" y="22"/>
                    </a:cubicBezTo>
                    <a:cubicBezTo>
                      <a:pt x="69" y="21"/>
                      <a:pt x="71" y="21"/>
                      <a:pt x="72" y="21"/>
                    </a:cubicBezTo>
                    <a:cubicBezTo>
                      <a:pt x="77" y="21"/>
                      <a:pt x="82" y="25"/>
                      <a:pt x="83" y="30"/>
                    </a:cubicBezTo>
                    <a:cubicBezTo>
                      <a:pt x="90" y="30"/>
                      <a:pt x="96" y="37"/>
                      <a:pt x="96" y="45"/>
                    </a:cubicBezTo>
                    <a:cubicBezTo>
                      <a:pt x="96" y="53"/>
                      <a:pt x="90" y="59"/>
                      <a:pt x="81" y="59"/>
                    </a:cubicBezTo>
                    <a:cubicBezTo>
                      <a:pt x="79" y="59"/>
                      <a:pt x="77" y="59"/>
                      <a:pt x="75" y="58"/>
                    </a:cubicBezTo>
                    <a:cubicBezTo>
                      <a:pt x="74" y="63"/>
                      <a:pt x="69" y="67"/>
                      <a:pt x="64" y="67"/>
                    </a:cubicBezTo>
                    <a:cubicBezTo>
                      <a:pt x="61" y="67"/>
                      <a:pt x="59" y="66"/>
                      <a:pt x="57" y="65"/>
                    </a:cubicBezTo>
                    <a:cubicBezTo>
                      <a:pt x="53" y="67"/>
                      <a:pt x="49" y="68"/>
                      <a:pt x="45" y="68"/>
                    </a:cubicBezTo>
                    <a:cubicBezTo>
                      <a:pt x="36" y="68"/>
                      <a:pt x="29" y="65"/>
                      <a:pt x="23" y="59"/>
                    </a:cubicBezTo>
                    <a:cubicBezTo>
                      <a:pt x="21" y="60"/>
                      <a:pt x="18" y="61"/>
                      <a:pt x="15" y="61"/>
                    </a:cubicBezTo>
                    <a:cubicBezTo>
                      <a:pt x="7" y="61"/>
                      <a:pt x="0" y="54"/>
                      <a:pt x="0" y="46"/>
                    </a:cubicBezTo>
                    <a:cubicBezTo>
                      <a:pt x="0" y="43"/>
                      <a:pt x="1" y="40"/>
                      <a:pt x="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8" name="Freeform 36"/>
              <p:cNvSpPr>
                <a:spLocks/>
              </p:cNvSpPr>
              <p:nvPr/>
            </p:nvSpPr>
            <p:spPr bwMode="auto">
              <a:xfrm>
                <a:off x="3562351" y="1435100"/>
                <a:ext cx="173038" cy="122238"/>
              </a:xfrm>
              <a:custGeom>
                <a:avLst/>
                <a:gdLst>
                  <a:gd name="T0" fmla="*/ 2 w 93"/>
                  <a:gd name="T1" fmla="*/ 37 h 66"/>
                  <a:gd name="T2" fmla="*/ 2 w 93"/>
                  <a:gd name="T3" fmla="*/ 34 h 66"/>
                  <a:gd name="T4" fmla="*/ 10 w 93"/>
                  <a:gd name="T5" fmla="*/ 27 h 66"/>
                  <a:gd name="T6" fmla="*/ 12 w 93"/>
                  <a:gd name="T7" fmla="*/ 27 h 66"/>
                  <a:gd name="T8" fmla="*/ 21 w 93"/>
                  <a:gd name="T9" fmla="*/ 20 h 66"/>
                  <a:gd name="T10" fmla="*/ 20 w 93"/>
                  <a:gd name="T11" fmla="*/ 18 h 66"/>
                  <a:gd name="T12" fmla="*/ 29 w 93"/>
                  <a:gd name="T13" fmla="*/ 9 h 66"/>
                  <a:gd name="T14" fmla="*/ 30 w 93"/>
                  <a:gd name="T15" fmla="*/ 9 h 66"/>
                  <a:gd name="T16" fmla="*/ 43 w 93"/>
                  <a:gd name="T17" fmla="*/ 0 h 66"/>
                  <a:gd name="T18" fmla="*/ 58 w 93"/>
                  <a:gd name="T19" fmla="*/ 14 h 66"/>
                  <a:gd name="T20" fmla="*/ 58 w 93"/>
                  <a:gd name="T21" fmla="*/ 14 h 66"/>
                  <a:gd name="T22" fmla="*/ 66 w 93"/>
                  <a:gd name="T23" fmla="*/ 21 h 66"/>
                  <a:gd name="T24" fmla="*/ 69 w 93"/>
                  <a:gd name="T25" fmla="*/ 21 h 66"/>
                  <a:gd name="T26" fmla="*/ 80 w 93"/>
                  <a:gd name="T27" fmla="*/ 29 h 66"/>
                  <a:gd name="T28" fmla="*/ 93 w 93"/>
                  <a:gd name="T29" fmla="*/ 43 h 66"/>
                  <a:gd name="T30" fmla="*/ 78 w 93"/>
                  <a:gd name="T31" fmla="*/ 58 h 66"/>
                  <a:gd name="T32" fmla="*/ 72 w 93"/>
                  <a:gd name="T33" fmla="*/ 56 h 66"/>
                  <a:gd name="T34" fmla="*/ 61 w 93"/>
                  <a:gd name="T35" fmla="*/ 65 h 66"/>
                  <a:gd name="T36" fmla="*/ 55 w 93"/>
                  <a:gd name="T37" fmla="*/ 63 h 66"/>
                  <a:gd name="T38" fmla="*/ 43 w 93"/>
                  <a:gd name="T39" fmla="*/ 66 h 66"/>
                  <a:gd name="T40" fmla="*/ 22 w 93"/>
                  <a:gd name="T41" fmla="*/ 57 h 66"/>
                  <a:gd name="T42" fmla="*/ 14 w 93"/>
                  <a:gd name="T43" fmla="*/ 59 h 66"/>
                  <a:gd name="T44" fmla="*/ 0 w 93"/>
                  <a:gd name="T45" fmla="*/ 45 h 66"/>
                  <a:gd name="T46" fmla="*/ 2 w 93"/>
                  <a:gd name="T4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3" h="66">
                    <a:moveTo>
                      <a:pt x="2" y="37"/>
                    </a:moveTo>
                    <a:cubicBezTo>
                      <a:pt x="2" y="36"/>
                      <a:pt x="2" y="35"/>
                      <a:pt x="2" y="34"/>
                    </a:cubicBezTo>
                    <a:cubicBezTo>
                      <a:pt x="2" y="30"/>
                      <a:pt x="5" y="27"/>
                      <a:pt x="10" y="27"/>
                    </a:cubicBezTo>
                    <a:cubicBezTo>
                      <a:pt x="10" y="27"/>
                      <a:pt x="11" y="27"/>
                      <a:pt x="12" y="27"/>
                    </a:cubicBezTo>
                    <a:cubicBezTo>
                      <a:pt x="13" y="24"/>
                      <a:pt x="17" y="21"/>
                      <a:pt x="21" y="20"/>
                    </a:cubicBezTo>
                    <a:cubicBezTo>
                      <a:pt x="20" y="20"/>
                      <a:pt x="20" y="19"/>
                      <a:pt x="20" y="18"/>
                    </a:cubicBezTo>
                    <a:cubicBezTo>
                      <a:pt x="20" y="13"/>
                      <a:pt x="24" y="9"/>
                      <a:pt x="29" y="9"/>
                    </a:cubicBezTo>
                    <a:cubicBezTo>
                      <a:pt x="30" y="9"/>
                      <a:pt x="30" y="9"/>
                      <a:pt x="30" y="9"/>
                    </a:cubicBezTo>
                    <a:cubicBezTo>
                      <a:pt x="32" y="4"/>
                      <a:pt x="37" y="0"/>
                      <a:pt x="43" y="0"/>
                    </a:cubicBezTo>
                    <a:cubicBezTo>
                      <a:pt x="51" y="0"/>
                      <a:pt x="57" y="7"/>
                      <a:pt x="58" y="14"/>
                    </a:cubicBezTo>
                    <a:cubicBezTo>
                      <a:pt x="58" y="14"/>
                      <a:pt x="58" y="14"/>
                      <a:pt x="58" y="14"/>
                    </a:cubicBezTo>
                    <a:cubicBezTo>
                      <a:pt x="62" y="14"/>
                      <a:pt x="65" y="17"/>
                      <a:pt x="66" y="21"/>
                    </a:cubicBezTo>
                    <a:cubicBezTo>
                      <a:pt x="67" y="21"/>
                      <a:pt x="68" y="21"/>
                      <a:pt x="69" y="21"/>
                    </a:cubicBezTo>
                    <a:cubicBezTo>
                      <a:pt x="74" y="21"/>
                      <a:pt x="78" y="24"/>
                      <a:pt x="80" y="29"/>
                    </a:cubicBezTo>
                    <a:cubicBezTo>
                      <a:pt x="87" y="30"/>
                      <a:pt x="93" y="36"/>
                      <a:pt x="93" y="43"/>
                    </a:cubicBezTo>
                    <a:cubicBezTo>
                      <a:pt x="93" y="51"/>
                      <a:pt x="86" y="58"/>
                      <a:pt x="78" y="58"/>
                    </a:cubicBezTo>
                    <a:cubicBezTo>
                      <a:pt x="76" y="58"/>
                      <a:pt x="74" y="57"/>
                      <a:pt x="72" y="56"/>
                    </a:cubicBezTo>
                    <a:cubicBezTo>
                      <a:pt x="71" y="61"/>
                      <a:pt x="66" y="65"/>
                      <a:pt x="61" y="65"/>
                    </a:cubicBezTo>
                    <a:cubicBezTo>
                      <a:pt x="59" y="65"/>
                      <a:pt x="57" y="64"/>
                      <a:pt x="55" y="63"/>
                    </a:cubicBezTo>
                    <a:cubicBezTo>
                      <a:pt x="51" y="65"/>
                      <a:pt x="47" y="66"/>
                      <a:pt x="43" y="66"/>
                    </a:cubicBezTo>
                    <a:cubicBezTo>
                      <a:pt x="35" y="66"/>
                      <a:pt x="27" y="63"/>
                      <a:pt x="22" y="57"/>
                    </a:cubicBezTo>
                    <a:cubicBezTo>
                      <a:pt x="20" y="58"/>
                      <a:pt x="17" y="59"/>
                      <a:pt x="14" y="59"/>
                    </a:cubicBezTo>
                    <a:cubicBezTo>
                      <a:pt x="7" y="59"/>
                      <a:pt x="0" y="53"/>
                      <a:pt x="0" y="45"/>
                    </a:cubicBezTo>
                    <a:cubicBezTo>
                      <a:pt x="0" y="42"/>
                      <a:pt x="1" y="39"/>
                      <a:pt x="2"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9" name="Freeform 37"/>
              <p:cNvSpPr>
                <a:spLocks/>
              </p:cNvSpPr>
              <p:nvPr/>
            </p:nvSpPr>
            <p:spPr bwMode="auto">
              <a:xfrm>
                <a:off x="3567114" y="1438275"/>
                <a:ext cx="158750" cy="109538"/>
              </a:xfrm>
              <a:custGeom>
                <a:avLst/>
                <a:gdLst>
                  <a:gd name="T0" fmla="*/ 3 w 85"/>
                  <a:gd name="T1" fmla="*/ 33 h 59"/>
                  <a:gd name="T2" fmla="*/ 2 w 85"/>
                  <a:gd name="T3" fmla="*/ 31 h 59"/>
                  <a:gd name="T4" fmla="*/ 9 w 85"/>
                  <a:gd name="T5" fmla="*/ 24 h 59"/>
                  <a:gd name="T6" fmla="*/ 11 w 85"/>
                  <a:gd name="T7" fmla="*/ 24 h 59"/>
                  <a:gd name="T8" fmla="*/ 19 w 85"/>
                  <a:gd name="T9" fmla="*/ 18 h 59"/>
                  <a:gd name="T10" fmla="*/ 19 w 85"/>
                  <a:gd name="T11" fmla="*/ 16 h 59"/>
                  <a:gd name="T12" fmla="*/ 27 w 85"/>
                  <a:gd name="T13" fmla="*/ 8 h 59"/>
                  <a:gd name="T14" fmla="*/ 28 w 85"/>
                  <a:gd name="T15" fmla="*/ 8 h 59"/>
                  <a:gd name="T16" fmla="*/ 40 w 85"/>
                  <a:gd name="T17" fmla="*/ 0 h 59"/>
                  <a:gd name="T18" fmla="*/ 53 w 85"/>
                  <a:gd name="T19" fmla="*/ 12 h 59"/>
                  <a:gd name="T20" fmla="*/ 53 w 85"/>
                  <a:gd name="T21" fmla="*/ 12 h 59"/>
                  <a:gd name="T22" fmla="*/ 60 w 85"/>
                  <a:gd name="T23" fmla="*/ 19 h 59"/>
                  <a:gd name="T24" fmla="*/ 63 w 85"/>
                  <a:gd name="T25" fmla="*/ 18 h 59"/>
                  <a:gd name="T26" fmla="*/ 73 w 85"/>
                  <a:gd name="T27" fmla="*/ 26 h 59"/>
                  <a:gd name="T28" fmla="*/ 85 w 85"/>
                  <a:gd name="T29" fmla="*/ 39 h 59"/>
                  <a:gd name="T30" fmla="*/ 72 w 85"/>
                  <a:gd name="T31" fmla="*/ 52 h 59"/>
                  <a:gd name="T32" fmla="*/ 66 w 85"/>
                  <a:gd name="T33" fmla="*/ 51 h 59"/>
                  <a:gd name="T34" fmla="*/ 56 w 85"/>
                  <a:gd name="T35" fmla="*/ 58 h 59"/>
                  <a:gd name="T36" fmla="*/ 51 w 85"/>
                  <a:gd name="T37" fmla="*/ 57 h 59"/>
                  <a:gd name="T38" fmla="*/ 39 w 85"/>
                  <a:gd name="T39" fmla="*/ 59 h 59"/>
                  <a:gd name="T40" fmla="*/ 21 w 85"/>
                  <a:gd name="T41" fmla="*/ 51 h 59"/>
                  <a:gd name="T42" fmla="*/ 14 w 85"/>
                  <a:gd name="T43" fmla="*/ 53 h 59"/>
                  <a:gd name="T44" fmla="*/ 0 w 85"/>
                  <a:gd name="T45" fmla="*/ 40 h 59"/>
                  <a:gd name="T46" fmla="*/ 3 w 85"/>
                  <a:gd name="T47"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59">
                    <a:moveTo>
                      <a:pt x="3" y="33"/>
                    </a:moveTo>
                    <a:cubicBezTo>
                      <a:pt x="2" y="32"/>
                      <a:pt x="2" y="31"/>
                      <a:pt x="2" y="31"/>
                    </a:cubicBezTo>
                    <a:cubicBezTo>
                      <a:pt x="2" y="27"/>
                      <a:pt x="5" y="24"/>
                      <a:pt x="9" y="24"/>
                    </a:cubicBezTo>
                    <a:cubicBezTo>
                      <a:pt x="10" y="24"/>
                      <a:pt x="10" y="24"/>
                      <a:pt x="11" y="24"/>
                    </a:cubicBezTo>
                    <a:cubicBezTo>
                      <a:pt x="13" y="21"/>
                      <a:pt x="16" y="19"/>
                      <a:pt x="19" y="18"/>
                    </a:cubicBezTo>
                    <a:cubicBezTo>
                      <a:pt x="19" y="17"/>
                      <a:pt x="19" y="16"/>
                      <a:pt x="19" y="16"/>
                    </a:cubicBezTo>
                    <a:cubicBezTo>
                      <a:pt x="19" y="11"/>
                      <a:pt x="23" y="8"/>
                      <a:pt x="27" y="8"/>
                    </a:cubicBezTo>
                    <a:cubicBezTo>
                      <a:pt x="28" y="8"/>
                      <a:pt x="28" y="8"/>
                      <a:pt x="28" y="8"/>
                    </a:cubicBezTo>
                    <a:cubicBezTo>
                      <a:pt x="30" y="3"/>
                      <a:pt x="35" y="0"/>
                      <a:pt x="40" y="0"/>
                    </a:cubicBezTo>
                    <a:cubicBezTo>
                      <a:pt x="47" y="0"/>
                      <a:pt x="53" y="5"/>
                      <a:pt x="53" y="12"/>
                    </a:cubicBezTo>
                    <a:cubicBezTo>
                      <a:pt x="53" y="12"/>
                      <a:pt x="53" y="12"/>
                      <a:pt x="53" y="12"/>
                    </a:cubicBezTo>
                    <a:cubicBezTo>
                      <a:pt x="57" y="12"/>
                      <a:pt x="60" y="15"/>
                      <a:pt x="60" y="19"/>
                    </a:cubicBezTo>
                    <a:cubicBezTo>
                      <a:pt x="61" y="18"/>
                      <a:pt x="62" y="18"/>
                      <a:pt x="63" y="18"/>
                    </a:cubicBezTo>
                    <a:cubicBezTo>
                      <a:pt x="68" y="18"/>
                      <a:pt x="72" y="21"/>
                      <a:pt x="73" y="26"/>
                    </a:cubicBezTo>
                    <a:cubicBezTo>
                      <a:pt x="79" y="26"/>
                      <a:pt x="85" y="32"/>
                      <a:pt x="85" y="39"/>
                    </a:cubicBezTo>
                    <a:cubicBezTo>
                      <a:pt x="85" y="46"/>
                      <a:pt x="79" y="52"/>
                      <a:pt x="72" y="52"/>
                    </a:cubicBezTo>
                    <a:cubicBezTo>
                      <a:pt x="70" y="52"/>
                      <a:pt x="68" y="51"/>
                      <a:pt x="66" y="51"/>
                    </a:cubicBezTo>
                    <a:cubicBezTo>
                      <a:pt x="65" y="55"/>
                      <a:pt x="61" y="58"/>
                      <a:pt x="56" y="58"/>
                    </a:cubicBezTo>
                    <a:cubicBezTo>
                      <a:pt x="54" y="58"/>
                      <a:pt x="52" y="58"/>
                      <a:pt x="51" y="57"/>
                    </a:cubicBezTo>
                    <a:cubicBezTo>
                      <a:pt x="47" y="58"/>
                      <a:pt x="43" y="59"/>
                      <a:pt x="39" y="59"/>
                    </a:cubicBezTo>
                    <a:cubicBezTo>
                      <a:pt x="32" y="59"/>
                      <a:pt x="25" y="56"/>
                      <a:pt x="21" y="51"/>
                    </a:cubicBezTo>
                    <a:cubicBezTo>
                      <a:pt x="19" y="53"/>
                      <a:pt x="16" y="53"/>
                      <a:pt x="14" y="53"/>
                    </a:cubicBezTo>
                    <a:cubicBezTo>
                      <a:pt x="6" y="53"/>
                      <a:pt x="0" y="47"/>
                      <a:pt x="0" y="40"/>
                    </a:cubicBezTo>
                    <a:cubicBezTo>
                      <a:pt x="0" y="37"/>
                      <a:pt x="1" y="35"/>
                      <a:pt x="3"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0" name="Freeform 38"/>
              <p:cNvSpPr>
                <a:spLocks/>
              </p:cNvSpPr>
              <p:nvPr/>
            </p:nvSpPr>
            <p:spPr bwMode="auto">
              <a:xfrm>
                <a:off x="3284539" y="1130300"/>
                <a:ext cx="450850" cy="317500"/>
              </a:xfrm>
              <a:custGeom>
                <a:avLst/>
                <a:gdLst>
                  <a:gd name="T0" fmla="*/ 6 w 241"/>
                  <a:gd name="T1" fmla="*/ 94 h 170"/>
                  <a:gd name="T2" fmla="*/ 5 w 241"/>
                  <a:gd name="T3" fmla="*/ 88 h 170"/>
                  <a:gd name="T4" fmla="*/ 25 w 241"/>
                  <a:gd name="T5" fmla="*/ 69 h 170"/>
                  <a:gd name="T6" fmla="*/ 30 w 241"/>
                  <a:gd name="T7" fmla="*/ 69 h 170"/>
                  <a:gd name="T8" fmla="*/ 53 w 241"/>
                  <a:gd name="T9" fmla="*/ 51 h 170"/>
                  <a:gd name="T10" fmla="*/ 53 w 241"/>
                  <a:gd name="T11" fmla="*/ 46 h 170"/>
                  <a:gd name="T12" fmla="*/ 76 w 241"/>
                  <a:gd name="T13" fmla="*/ 22 h 170"/>
                  <a:gd name="T14" fmla="*/ 78 w 241"/>
                  <a:gd name="T15" fmla="*/ 22 h 170"/>
                  <a:gd name="T16" fmla="*/ 112 w 241"/>
                  <a:gd name="T17" fmla="*/ 0 h 170"/>
                  <a:gd name="T18" fmla="*/ 150 w 241"/>
                  <a:gd name="T19" fmla="*/ 36 h 170"/>
                  <a:gd name="T20" fmla="*/ 151 w 241"/>
                  <a:gd name="T21" fmla="*/ 36 h 170"/>
                  <a:gd name="T22" fmla="*/ 170 w 241"/>
                  <a:gd name="T23" fmla="*/ 54 h 170"/>
                  <a:gd name="T24" fmla="*/ 180 w 241"/>
                  <a:gd name="T25" fmla="*/ 52 h 170"/>
                  <a:gd name="T26" fmla="*/ 207 w 241"/>
                  <a:gd name="T27" fmla="*/ 74 h 170"/>
                  <a:gd name="T28" fmla="*/ 241 w 241"/>
                  <a:gd name="T29" fmla="*/ 111 h 170"/>
                  <a:gd name="T30" fmla="*/ 203 w 241"/>
                  <a:gd name="T31" fmla="*/ 149 h 170"/>
                  <a:gd name="T32" fmla="*/ 188 w 241"/>
                  <a:gd name="T33" fmla="*/ 146 h 170"/>
                  <a:gd name="T34" fmla="*/ 159 w 241"/>
                  <a:gd name="T35" fmla="*/ 167 h 170"/>
                  <a:gd name="T36" fmla="*/ 143 w 241"/>
                  <a:gd name="T37" fmla="*/ 163 h 170"/>
                  <a:gd name="T38" fmla="*/ 111 w 241"/>
                  <a:gd name="T39" fmla="*/ 170 h 170"/>
                  <a:gd name="T40" fmla="*/ 57 w 241"/>
                  <a:gd name="T41" fmla="*/ 147 h 170"/>
                  <a:gd name="T42" fmla="*/ 37 w 241"/>
                  <a:gd name="T43" fmla="*/ 153 h 170"/>
                  <a:gd name="T44" fmla="*/ 0 w 241"/>
                  <a:gd name="T45" fmla="*/ 115 h 170"/>
                  <a:gd name="T46" fmla="*/ 6 w 241"/>
                  <a:gd name="T47" fmla="*/ 9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1" h="170">
                    <a:moveTo>
                      <a:pt x="6" y="94"/>
                    </a:moveTo>
                    <a:cubicBezTo>
                      <a:pt x="6" y="92"/>
                      <a:pt x="5" y="90"/>
                      <a:pt x="5" y="88"/>
                    </a:cubicBezTo>
                    <a:cubicBezTo>
                      <a:pt x="5" y="77"/>
                      <a:pt x="14" y="69"/>
                      <a:pt x="25" y="69"/>
                    </a:cubicBezTo>
                    <a:cubicBezTo>
                      <a:pt x="27" y="69"/>
                      <a:pt x="28" y="69"/>
                      <a:pt x="30" y="69"/>
                    </a:cubicBezTo>
                    <a:cubicBezTo>
                      <a:pt x="35" y="61"/>
                      <a:pt x="43" y="54"/>
                      <a:pt x="53" y="51"/>
                    </a:cubicBezTo>
                    <a:cubicBezTo>
                      <a:pt x="53" y="50"/>
                      <a:pt x="53" y="48"/>
                      <a:pt x="53" y="46"/>
                    </a:cubicBezTo>
                    <a:cubicBezTo>
                      <a:pt x="53" y="33"/>
                      <a:pt x="63" y="22"/>
                      <a:pt x="76" y="22"/>
                    </a:cubicBezTo>
                    <a:cubicBezTo>
                      <a:pt x="77" y="22"/>
                      <a:pt x="78" y="22"/>
                      <a:pt x="78" y="22"/>
                    </a:cubicBezTo>
                    <a:cubicBezTo>
                      <a:pt x="84" y="9"/>
                      <a:pt x="97" y="0"/>
                      <a:pt x="112" y="0"/>
                    </a:cubicBezTo>
                    <a:cubicBezTo>
                      <a:pt x="133" y="0"/>
                      <a:pt x="149" y="16"/>
                      <a:pt x="150" y="36"/>
                    </a:cubicBezTo>
                    <a:cubicBezTo>
                      <a:pt x="151" y="36"/>
                      <a:pt x="151" y="36"/>
                      <a:pt x="151" y="36"/>
                    </a:cubicBezTo>
                    <a:cubicBezTo>
                      <a:pt x="161" y="36"/>
                      <a:pt x="170" y="44"/>
                      <a:pt x="170" y="54"/>
                    </a:cubicBezTo>
                    <a:cubicBezTo>
                      <a:pt x="173" y="53"/>
                      <a:pt x="176" y="52"/>
                      <a:pt x="180" y="52"/>
                    </a:cubicBezTo>
                    <a:cubicBezTo>
                      <a:pt x="193" y="52"/>
                      <a:pt x="204" y="62"/>
                      <a:pt x="207" y="74"/>
                    </a:cubicBezTo>
                    <a:cubicBezTo>
                      <a:pt x="226" y="75"/>
                      <a:pt x="241" y="92"/>
                      <a:pt x="241" y="111"/>
                    </a:cubicBezTo>
                    <a:cubicBezTo>
                      <a:pt x="241" y="132"/>
                      <a:pt x="224" y="149"/>
                      <a:pt x="203" y="149"/>
                    </a:cubicBezTo>
                    <a:cubicBezTo>
                      <a:pt x="198" y="149"/>
                      <a:pt x="193" y="148"/>
                      <a:pt x="188" y="146"/>
                    </a:cubicBezTo>
                    <a:cubicBezTo>
                      <a:pt x="184" y="158"/>
                      <a:pt x="172" y="167"/>
                      <a:pt x="159" y="167"/>
                    </a:cubicBezTo>
                    <a:cubicBezTo>
                      <a:pt x="153" y="167"/>
                      <a:pt x="147" y="166"/>
                      <a:pt x="143" y="163"/>
                    </a:cubicBezTo>
                    <a:cubicBezTo>
                      <a:pt x="133" y="168"/>
                      <a:pt x="122" y="170"/>
                      <a:pt x="111" y="170"/>
                    </a:cubicBezTo>
                    <a:cubicBezTo>
                      <a:pt x="90" y="170"/>
                      <a:pt x="71" y="161"/>
                      <a:pt x="57" y="147"/>
                    </a:cubicBezTo>
                    <a:cubicBezTo>
                      <a:pt x="52" y="151"/>
                      <a:pt x="45" y="153"/>
                      <a:pt x="37" y="153"/>
                    </a:cubicBezTo>
                    <a:cubicBezTo>
                      <a:pt x="17" y="153"/>
                      <a:pt x="0" y="136"/>
                      <a:pt x="0" y="115"/>
                    </a:cubicBezTo>
                    <a:cubicBezTo>
                      <a:pt x="0" y="107"/>
                      <a:pt x="2" y="100"/>
                      <a:pt x="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1" name="Freeform 39"/>
              <p:cNvSpPr>
                <a:spLocks/>
              </p:cNvSpPr>
              <p:nvPr/>
            </p:nvSpPr>
            <p:spPr bwMode="auto">
              <a:xfrm>
                <a:off x="3292476" y="1135063"/>
                <a:ext cx="434975" cy="306388"/>
              </a:xfrm>
              <a:custGeom>
                <a:avLst/>
                <a:gdLst>
                  <a:gd name="T0" fmla="*/ 6 w 233"/>
                  <a:gd name="T1" fmla="*/ 91 h 164"/>
                  <a:gd name="T2" fmla="*/ 5 w 233"/>
                  <a:gd name="T3" fmla="*/ 85 h 164"/>
                  <a:gd name="T4" fmla="*/ 24 w 233"/>
                  <a:gd name="T5" fmla="*/ 66 h 164"/>
                  <a:gd name="T6" fmla="*/ 29 w 233"/>
                  <a:gd name="T7" fmla="*/ 67 h 164"/>
                  <a:gd name="T8" fmla="*/ 52 w 233"/>
                  <a:gd name="T9" fmla="*/ 50 h 164"/>
                  <a:gd name="T10" fmla="*/ 51 w 233"/>
                  <a:gd name="T11" fmla="*/ 44 h 164"/>
                  <a:gd name="T12" fmla="*/ 74 w 233"/>
                  <a:gd name="T13" fmla="*/ 21 h 164"/>
                  <a:gd name="T14" fmla="*/ 76 w 233"/>
                  <a:gd name="T15" fmla="*/ 21 h 164"/>
                  <a:gd name="T16" fmla="*/ 109 w 233"/>
                  <a:gd name="T17" fmla="*/ 0 h 164"/>
                  <a:gd name="T18" fmla="*/ 145 w 233"/>
                  <a:gd name="T19" fmla="*/ 35 h 164"/>
                  <a:gd name="T20" fmla="*/ 146 w 233"/>
                  <a:gd name="T21" fmla="*/ 34 h 164"/>
                  <a:gd name="T22" fmla="*/ 164 w 233"/>
                  <a:gd name="T23" fmla="*/ 52 h 164"/>
                  <a:gd name="T24" fmla="*/ 174 w 233"/>
                  <a:gd name="T25" fmla="*/ 51 h 164"/>
                  <a:gd name="T26" fmla="*/ 200 w 233"/>
                  <a:gd name="T27" fmla="*/ 71 h 164"/>
                  <a:gd name="T28" fmla="*/ 233 w 233"/>
                  <a:gd name="T29" fmla="*/ 107 h 164"/>
                  <a:gd name="T30" fmla="*/ 196 w 233"/>
                  <a:gd name="T31" fmla="*/ 144 h 164"/>
                  <a:gd name="T32" fmla="*/ 182 w 233"/>
                  <a:gd name="T33" fmla="*/ 141 h 164"/>
                  <a:gd name="T34" fmla="*/ 153 w 233"/>
                  <a:gd name="T35" fmla="*/ 161 h 164"/>
                  <a:gd name="T36" fmla="*/ 138 w 233"/>
                  <a:gd name="T37" fmla="*/ 157 h 164"/>
                  <a:gd name="T38" fmla="*/ 107 w 233"/>
                  <a:gd name="T39" fmla="*/ 164 h 164"/>
                  <a:gd name="T40" fmla="*/ 56 w 233"/>
                  <a:gd name="T41" fmla="*/ 142 h 164"/>
                  <a:gd name="T42" fmla="*/ 36 w 233"/>
                  <a:gd name="T43" fmla="*/ 147 h 164"/>
                  <a:gd name="T44" fmla="*/ 0 w 233"/>
                  <a:gd name="T45" fmla="*/ 111 h 164"/>
                  <a:gd name="T46" fmla="*/ 6 w 233"/>
                  <a:gd name="T47" fmla="*/ 9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3" h="164">
                    <a:moveTo>
                      <a:pt x="6" y="91"/>
                    </a:moveTo>
                    <a:cubicBezTo>
                      <a:pt x="6" y="89"/>
                      <a:pt x="5" y="87"/>
                      <a:pt x="5" y="85"/>
                    </a:cubicBezTo>
                    <a:cubicBezTo>
                      <a:pt x="5" y="75"/>
                      <a:pt x="14" y="66"/>
                      <a:pt x="24" y="66"/>
                    </a:cubicBezTo>
                    <a:cubicBezTo>
                      <a:pt x="26" y="66"/>
                      <a:pt x="27" y="67"/>
                      <a:pt x="29" y="67"/>
                    </a:cubicBezTo>
                    <a:cubicBezTo>
                      <a:pt x="34" y="58"/>
                      <a:pt x="42" y="52"/>
                      <a:pt x="52" y="50"/>
                    </a:cubicBezTo>
                    <a:cubicBezTo>
                      <a:pt x="51" y="48"/>
                      <a:pt x="51" y="46"/>
                      <a:pt x="51" y="44"/>
                    </a:cubicBezTo>
                    <a:cubicBezTo>
                      <a:pt x="51" y="31"/>
                      <a:pt x="61" y="21"/>
                      <a:pt x="74" y="21"/>
                    </a:cubicBezTo>
                    <a:cubicBezTo>
                      <a:pt x="74" y="21"/>
                      <a:pt x="75" y="21"/>
                      <a:pt x="76" y="21"/>
                    </a:cubicBezTo>
                    <a:cubicBezTo>
                      <a:pt x="81" y="9"/>
                      <a:pt x="94" y="0"/>
                      <a:pt x="109" y="0"/>
                    </a:cubicBezTo>
                    <a:cubicBezTo>
                      <a:pt x="128" y="0"/>
                      <a:pt x="144" y="15"/>
                      <a:pt x="145" y="35"/>
                    </a:cubicBezTo>
                    <a:cubicBezTo>
                      <a:pt x="145" y="35"/>
                      <a:pt x="145" y="34"/>
                      <a:pt x="146" y="34"/>
                    </a:cubicBezTo>
                    <a:cubicBezTo>
                      <a:pt x="156" y="34"/>
                      <a:pt x="164" y="42"/>
                      <a:pt x="164" y="52"/>
                    </a:cubicBezTo>
                    <a:cubicBezTo>
                      <a:pt x="167" y="51"/>
                      <a:pt x="170" y="51"/>
                      <a:pt x="174" y="51"/>
                    </a:cubicBezTo>
                    <a:cubicBezTo>
                      <a:pt x="186" y="51"/>
                      <a:pt x="197" y="59"/>
                      <a:pt x="200" y="71"/>
                    </a:cubicBezTo>
                    <a:cubicBezTo>
                      <a:pt x="218" y="73"/>
                      <a:pt x="233" y="88"/>
                      <a:pt x="233" y="107"/>
                    </a:cubicBezTo>
                    <a:cubicBezTo>
                      <a:pt x="233" y="127"/>
                      <a:pt x="216" y="144"/>
                      <a:pt x="196" y="144"/>
                    </a:cubicBezTo>
                    <a:cubicBezTo>
                      <a:pt x="191" y="144"/>
                      <a:pt x="186" y="142"/>
                      <a:pt x="182" y="141"/>
                    </a:cubicBezTo>
                    <a:cubicBezTo>
                      <a:pt x="178" y="153"/>
                      <a:pt x="167" y="161"/>
                      <a:pt x="153" y="161"/>
                    </a:cubicBezTo>
                    <a:cubicBezTo>
                      <a:pt x="148" y="161"/>
                      <a:pt x="142" y="160"/>
                      <a:pt x="138" y="157"/>
                    </a:cubicBezTo>
                    <a:cubicBezTo>
                      <a:pt x="129" y="162"/>
                      <a:pt x="118" y="164"/>
                      <a:pt x="107" y="164"/>
                    </a:cubicBezTo>
                    <a:cubicBezTo>
                      <a:pt x="87" y="164"/>
                      <a:pt x="68" y="156"/>
                      <a:pt x="56" y="142"/>
                    </a:cubicBezTo>
                    <a:cubicBezTo>
                      <a:pt x="50" y="145"/>
                      <a:pt x="43" y="147"/>
                      <a:pt x="36" y="147"/>
                    </a:cubicBezTo>
                    <a:cubicBezTo>
                      <a:pt x="16" y="147"/>
                      <a:pt x="0" y="131"/>
                      <a:pt x="0" y="111"/>
                    </a:cubicBezTo>
                    <a:cubicBezTo>
                      <a:pt x="0" y="104"/>
                      <a:pt x="2" y="97"/>
                      <a:pt x="6"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2" name="Freeform 40"/>
              <p:cNvSpPr>
                <a:spLocks/>
              </p:cNvSpPr>
              <p:nvPr/>
            </p:nvSpPr>
            <p:spPr bwMode="auto">
              <a:xfrm>
                <a:off x="3309939" y="1141413"/>
                <a:ext cx="393700" cy="279400"/>
              </a:xfrm>
              <a:custGeom>
                <a:avLst/>
                <a:gdLst>
                  <a:gd name="T0" fmla="*/ 5 w 211"/>
                  <a:gd name="T1" fmla="*/ 83 h 150"/>
                  <a:gd name="T2" fmla="*/ 4 w 211"/>
                  <a:gd name="T3" fmla="*/ 78 h 150"/>
                  <a:gd name="T4" fmla="*/ 22 w 211"/>
                  <a:gd name="T5" fmla="*/ 61 h 150"/>
                  <a:gd name="T6" fmla="*/ 26 w 211"/>
                  <a:gd name="T7" fmla="*/ 61 h 150"/>
                  <a:gd name="T8" fmla="*/ 47 w 211"/>
                  <a:gd name="T9" fmla="*/ 45 h 150"/>
                  <a:gd name="T10" fmla="*/ 46 w 211"/>
                  <a:gd name="T11" fmla="*/ 40 h 150"/>
                  <a:gd name="T12" fmla="*/ 67 w 211"/>
                  <a:gd name="T13" fmla="*/ 20 h 150"/>
                  <a:gd name="T14" fmla="*/ 69 w 211"/>
                  <a:gd name="T15" fmla="*/ 20 h 150"/>
                  <a:gd name="T16" fmla="*/ 99 w 211"/>
                  <a:gd name="T17" fmla="*/ 0 h 150"/>
                  <a:gd name="T18" fmla="*/ 131 w 211"/>
                  <a:gd name="T19" fmla="*/ 32 h 150"/>
                  <a:gd name="T20" fmla="*/ 132 w 211"/>
                  <a:gd name="T21" fmla="*/ 32 h 150"/>
                  <a:gd name="T22" fmla="*/ 149 w 211"/>
                  <a:gd name="T23" fmla="*/ 48 h 150"/>
                  <a:gd name="T24" fmla="*/ 158 w 211"/>
                  <a:gd name="T25" fmla="*/ 46 h 150"/>
                  <a:gd name="T26" fmla="*/ 181 w 211"/>
                  <a:gd name="T27" fmla="*/ 65 h 150"/>
                  <a:gd name="T28" fmla="*/ 211 w 211"/>
                  <a:gd name="T29" fmla="*/ 98 h 150"/>
                  <a:gd name="T30" fmla="*/ 178 w 211"/>
                  <a:gd name="T31" fmla="*/ 131 h 150"/>
                  <a:gd name="T32" fmla="*/ 165 w 211"/>
                  <a:gd name="T33" fmla="*/ 128 h 150"/>
                  <a:gd name="T34" fmla="*/ 139 w 211"/>
                  <a:gd name="T35" fmla="*/ 147 h 150"/>
                  <a:gd name="T36" fmla="*/ 125 w 211"/>
                  <a:gd name="T37" fmla="*/ 143 h 150"/>
                  <a:gd name="T38" fmla="*/ 97 w 211"/>
                  <a:gd name="T39" fmla="*/ 150 h 150"/>
                  <a:gd name="T40" fmla="*/ 50 w 211"/>
                  <a:gd name="T41" fmla="*/ 129 h 150"/>
                  <a:gd name="T42" fmla="*/ 33 w 211"/>
                  <a:gd name="T43" fmla="*/ 134 h 150"/>
                  <a:gd name="T44" fmla="*/ 0 w 211"/>
                  <a:gd name="T45" fmla="*/ 101 h 150"/>
                  <a:gd name="T46" fmla="*/ 5 w 211"/>
                  <a:gd name="T47" fmla="*/ 8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1" h="150">
                    <a:moveTo>
                      <a:pt x="5" y="83"/>
                    </a:moveTo>
                    <a:cubicBezTo>
                      <a:pt x="5" y="81"/>
                      <a:pt x="4" y="80"/>
                      <a:pt x="4" y="78"/>
                    </a:cubicBezTo>
                    <a:cubicBezTo>
                      <a:pt x="4" y="68"/>
                      <a:pt x="12" y="61"/>
                      <a:pt x="22" y="61"/>
                    </a:cubicBezTo>
                    <a:cubicBezTo>
                      <a:pt x="23" y="61"/>
                      <a:pt x="25" y="61"/>
                      <a:pt x="26" y="61"/>
                    </a:cubicBezTo>
                    <a:cubicBezTo>
                      <a:pt x="30" y="53"/>
                      <a:pt x="38" y="48"/>
                      <a:pt x="47" y="45"/>
                    </a:cubicBezTo>
                    <a:cubicBezTo>
                      <a:pt x="46" y="44"/>
                      <a:pt x="46" y="42"/>
                      <a:pt x="46" y="40"/>
                    </a:cubicBezTo>
                    <a:cubicBezTo>
                      <a:pt x="46" y="29"/>
                      <a:pt x="55" y="20"/>
                      <a:pt x="67" y="20"/>
                    </a:cubicBezTo>
                    <a:cubicBezTo>
                      <a:pt x="67" y="20"/>
                      <a:pt x="68" y="20"/>
                      <a:pt x="69" y="20"/>
                    </a:cubicBezTo>
                    <a:cubicBezTo>
                      <a:pt x="74" y="8"/>
                      <a:pt x="85" y="0"/>
                      <a:pt x="99" y="0"/>
                    </a:cubicBezTo>
                    <a:cubicBezTo>
                      <a:pt x="116" y="0"/>
                      <a:pt x="131" y="14"/>
                      <a:pt x="131" y="32"/>
                    </a:cubicBezTo>
                    <a:cubicBezTo>
                      <a:pt x="132" y="32"/>
                      <a:pt x="132" y="32"/>
                      <a:pt x="132" y="32"/>
                    </a:cubicBezTo>
                    <a:cubicBezTo>
                      <a:pt x="142" y="32"/>
                      <a:pt x="149" y="39"/>
                      <a:pt x="149" y="48"/>
                    </a:cubicBezTo>
                    <a:cubicBezTo>
                      <a:pt x="152" y="47"/>
                      <a:pt x="155" y="46"/>
                      <a:pt x="158" y="46"/>
                    </a:cubicBezTo>
                    <a:cubicBezTo>
                      <a:pt x="169" y="46"/>
                      <a:pt x="179" y="54"/>
                      <a:pt x="181" y="65"/>
                    </a:cubicBezTo>
                    <a:cubicBezTo>
                      <a:pt x="198" y="67"/>
                      <a:pt x="211" y="81"/>
                      <a:pt x="211" y="98"/>
                    </a:cubicBezTo>
                    <a:cubicBezTo>
                      <a:pt x="211" y="116"/>
                      <a:pt x="197" y="131"/>
                      <a:pt x="178" y="131"/>
                    </a:cubicBezTo>
                    <a:cubicBezTo>
                      <a:pt x="174" y="131"/>
                      <a:pt x="169" y="130"/>
                      <a:pt x="165" y="128"/>
                    </a:cubicBezTo>
                    <a:cubicBezTo>
                      <a:pt x="162" y="139"/>
                      <a:pt x="151" y="147"/>
                      <a:pt x="139" y="147"/>
                    </a:cubicBezTo>
                    <a:cubicBezTo>
                      <a:pt x="134" y="147"/>
                      <a:pt x="129" y="146"/>
                      <a:pt x="125" y="143"/>
                    </a:cubicBezTo>
                    <a:cubicBezTo>
                      <a:pt x="117" y="148"/>
                      <a:pt x="107" y="150"/>
                      <a:pt x="97" y="150"/>
                    </a:cubicBezTo>
                    <a:cubicBezTo>
                      <a:pt x="78" y="150"/>
                      <a:pt x="62" y="142"/>
                      <a:pt x="50" y="129"/>
                    </a:cubicBezTo>
                    <a:cubicBezTo>
                      <a:pt x="45" y="133"/>
                      <a:pt x="39" y="134"/>
                      <a:pt x="33" y="134"/>
                    </a:cubicBezTo>
                    <a:cubicBezTo>
                      <a:pt x="14" y="134"/>
                      <a:pt x="0" y="120"/>
                      <a:pt x="0" y="101"/>
                    </a:cubicBezTo>
                    <a:cubicBezTo>
                      <a:pt x="0" y="95"/>
                      <a:pt x="2" y="88"/>
                      <a:pt x="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3" name="Freeform 41"/>
              <p:cNvSpPr>
                <a:spLocks/>
              </p:cNvSpPr>
              <p:nvPr/>
            </p:nvSpPr>
            <p:spPr bwMode="auto">
              <a:xfrm>
                <a:off x="3355976" y="1447800"/>
                <a:ext cx="107950" cy="77788"/>
              </a:xfrm>
              <a:custGeom>
                <a:avLst/>
                <a:gdLst>
                  <a:gd name="T0" fmla="*/ 2 w 58"/>
                  <a:gd name="T1" fmla="*/ 23 h 42"/>
                  <a:gd name="T2" fmla="*/ 1 w 58"/>
                  <a:gd name="T3" fmla="*/ 22 h 42"/>
                  <a:gd name="T4" fmla="*/ 6 w 58"/>
                  <a:gd name="T5" fmla="*/ 17 h 42"/>
                  <a:gd name="T6" fmla="*/ 7 w 58"/>
                  <a:gd name="T7" fmla="*/ 17 h 42"/>
                  <a:gd name="T8" fmla="*/ 13 w 58"/>
                  <a:gd name="T9" fmla="*/ 13 h 42"/>
                  <a:gd name="T10" fmla="*/ 13 w 58"/>
                  <a:gd name="T11" fmla="*/ 11 h 42"/>
                  <a:gd name="T12" fmla="*/ 19 w 58"/>
                  <a:gd name="T13" fmla="*/ 6 h 42"/>
                  <a:gd name="T14" fmla="*/ 19 w 58"/>
                  <a:gd name="T15" fmla="*/ 6 h 42"/>
                  <a:gd name="T16" fmla="*/ 27 w 58"/>
                  <a:gd name="T17" fmla="*/ 0 h 42"/>
                  <a:gd name="T18" fmla="*/ 36 w 58"/>
                  <a:gd name="T19" fmla="*/ 9 h 42"/>
                  <a:gd name="T20" fmla="*/ 37 w 58"/>
                  <a:gd name="T21" fmla="*/ 9 h 42"/>
                  <a:gd name="T22" fmla="*/ 41 w 58"/>
                  <a:gd name="T23" fmla="*/ 13 h 42"/>
                  <a:gd name="T24" fmla="*/ 44 w 58"/>
                  <a:gd name="T25" fmla="*/ 13 h 42"/>
                  <a:gd name="T26" fmla="*/ 50 w 58"/>
                  <a:gd name="T27" fmla="*/ 18 h 42"/>
                  <a:gd name="T28" fmla="*/ 58 w 58"/>
                  <a:gd name="T29" fmla="*/ 27 h 42"/>
                  <a:gd name="T30" fmla="*/ 49 w 58"/>
                  <a:gd name="T31" fmla="*/ 36 h 42"/>
                  <a:gd name="T32" fmla="*/ 46 w 58"/>
                  <a:gd name="T33" fmla="*/ 36 h 42"/>
                  <a:gd name="T34" fmla="*/ 39 w 58"/>
                  <a:gd name="T35" fmla="*/ 41 h 42"/>
                  <a:gd name="T36" fmla="*/ 35 w 58"/>
                  <a:gd name="T37" fmla="*/ 40 h 42"/>
                  <a:gd name="T38" fmla="*/ 27 w 58"/>
                  <a:gd name="T39" fmla="*/ 42 h 42"/>
                  <a:gd name="T40" fmla="*/ 14 w 58"/>
                  <a:gd name="T41" fmla="*/ 36 h 42"/>
                  <a:gd name="T42" fmla="*/ 9 w 58"/>
                  <a:gd name="T43" fmla="*/ 37 h 42"/>
                  <a:gd name="T44" fmla="*/ 0 w 58"/>
                  <a:gd name="T45" fmla="*/ 28 h 42"/>
                  <a:gd name="T46" fmla="*/ 2 w 58"/>
                  <a:gd name="T47" fmla="*/ 2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42">
                    <a:moveTo>
                      <a:pt x="2" y="23"/>
                    </a:moveTo>
                    <a:cubicBezTo>
                      <a:pt x="2" y="23"/>
                      <a:pt x="1" y="22"/>
                      <a:pt x="1" y="22"/>
                    </a:cubicBezTo>
                    <a:cubicBezTo>
                      <a:pt x="1" y="19"/>
                      <a:pt x="4" y="17"/>
                      <a:pt x="6" y="17"/>
                    </a:cubicBezTo>
                    <a:cubicBezTo>
                      <a:pt x="7" y="17"/>
                      <a:pt x="7" y="17"/>
                      <a:pt x="7" y="17"/>
                    </a:cubicBezTo>
                    <a:cubicBezTo>
                      <a:pt x="9" y="15"/>
                      <a:pt x="11" y="13"/>
                      <a:pt x="13" y="13"/>
                    </a:cubicBezTo>
                    <a:cubicBezTo>
                      <a:pt x="13" y="12"/>
                      <a:pt x="13" y="12"/>
                      <a:pt x="13" y="11"/>
                    </a:cubicBezTo>
                    <a:cubicBezTo>
                      <a:pt x="13" y="8"/>
                      <a:pt x="15" y="6"/>
                      <a:pt x="19" y="6"/>
                    </a:cubicBezTo>
                    <a:cubicBezTo>
                      <a:pt x="19" y="6"/>
                      <a:pt x="19" y="6"/>
                      <a:pt x="19" y="6"/>
                    </a:cubicBezTo>
                    <a:cubicBezTo>
                      <a:pt x="21" y="3"/>
                      <a:pt x="24" y="0"/>
                      <a:pt x="27" y="0"/>
                    </a:cubicBezTo>
                    <a:cubicBezTo>
                      <a:pt x="32" y="0"/>
                      <a:pt x="36" y="4"/>
                      <a:pt x="36" y="9"/>
                    </a:cubicBezTo>
                    <a:cubicBezTo>
                      <a:pt x="37" y="9"/>
                      <a:pt x="37" y="9"/>
                      <a:pt x="37" y="9"/>
                    </a:cubicBezTo>
                    <a:cubicBezTo>
                      <a:pt x="39" y="9"/>
                      <a:pt x="41" y="11"/>
                      <a:pt x="41" y="13"/>
                    </a:cubicBezTo>
                    <a:cubicBezTo>
                      <a:pt x="42" y="13"/>
                      <a:pt x="43" y="13"/>
                      <a:pt x="44" y="13"/>
                    </a:cubicBezTo>
                    <a:cubicBezTo>
                      <a:pt x="47" y="13"/>
                      <a:pt x="50" y="15"/>
                      <a:pt x="50" y="18"/>
                    </a:cubicBezTo>
                    <a:cubicBezTo>
                      <a:pt x="55" y="19"/>
                      <a:pt x="58" y="23"/>
                      <a:pt x="58" y="27"/>
                    </a:cubicBezTo>
                    <a:cubicBezTo>
                      <a:pt x="58" y="32"/>
                      <a:pt x="54" y="36"/>
                      <a:pt x="49" y="36"/>
                    </a:cubicBezTo>
                    <a:cubicBezTo>
                      <a:pt x="48" y="36"/>
                      <a:pt x="47" y="36"/>
                      <a:pt x="46" y="36"/>
                    </a:cubicBezTo>
                    <a:cubicBezTo>
                      <a:pt x="45" y="39"/>
                      <a:pt x="42" y="41"/>
                      <a:pt x="39" y="41"/>
                    </a:cubicBezTo>
                    <a:cubicBezTo>
                      <a:pt x="37" y="41"/>
                      <a:pt x="36" y="40"/>
                      <a:pt x="35" y="40"/>
                    </a:cubicBezTo>
                    <a:cubicBezTo>
                      <a:pt x="32" y="41"/>
                      <a:pt x="30" y="42"/>
                      <a:pt x="27" y="42"/>
                    </a:cubicBezTo>
                    <a:cubicBezTo>
                      <a:pt x="22" y="42"/>
                      <a:pt x="17" y="39"/>
                      <a:pt x="14" y="36"/>
                    </a:cubicBezTo>
                    <a:cubicBezTo>
                      <a:pt x="13" y="37"/>
                      <a:pt x="11" y="37"/>
                      <a:pt x="9" y="37"/>
                    </a:cubicBezTo>
                    <a:cubicBezTo>
                      <a:pt x="4" y="37"/>
                      <a:pt x="0" y="33"/>
                      <a:pt x="0" y="28"/>
                    </a:cubicBezTo>
                    <a:cubicBezTo>
                      <a:pt x="0" y="26"/>
                      <a:pt x="1" y="25"/>
                      <a:pt x="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4" name="Freeform 42"/>
              <p:cNvSpPr>
                <a:spLocks/>
              </p:cNvSpPr>
              <p:nvPr/>
            </p:nvSpPr>
            <p:spPr bwMode="auto">
              <a:xfrm>
                <a:off x="3357564" y="1449388"/>
                <a:ext cx="106363" cy="74613"/>
              </a:xfrm>
              <a:custGeom>
                <a:avLst/>
                <a:gdLst>
                  <a:gd name="T0" fmla="*/ 2 w 57"/>
                  <a:gd name="T1" fmla="*/ 22 h 40"/>
                  <a:gd name="T2" fmla="*/ 1 w 57"/>
                  <a:gd name="T3" fmla="*/ 21 h 40"/>
                  <a:gd name="T4" fmla="*/ 6 w 57"/>
                  <a:gd name="T5" fmla="*/ 16 h 40"/>
                  <a:gd name="T6" fmla="*/ 7 w 57"/>
                  <a:gd name="T7" fmla="*/ 16 h 40"/>
                  <a:gd name="T8" fmla="*/ 13 w 57"/>
                  <a:gd name="T9" fmla="*/ 12 h 40"/>
                  <a:gd name="T10" fmla="*/ 13 w 57"/>
                  <a:gd name="T11" fmla="*/ 11 h 40"/>
                  <a:gd name="T12" fmla="*/ 18 w 57"/>
                  <a:gd name="T13" fmla="*/ 5 h 40"/>
                  <a:gd name="T14" fmla="*/ 18 w 57"/>
                  <a:gd name="T15" fmla="*/ 5 h 40"/>
                  <a:gd name="T16" fmla="*/ 26 w 57"/>
                  <a:gd name="T17" fmla="*/ 0 h 40"/>
                  <a:gd name="T18" fmla="*/ 35 w 57"/>
                  <a:gd name="T19" fmla="*/ 8 h 40"/>
                  <a:gd name="T20" fmla="*/ 35 w 57"/>
                  <a:gd name="T21" fmla="*/ 8 h 40"/>
                  <a:gd name="T22" fmla="*/ 40 w 57"/>
                  <a:gd name="T23" fmla="*/ 13 h 40"/>
                  <a:gd name="T24" fmla="*/ 42 w 57"/>
                  <a:gd name="T25" fmla="*/ 12 h 40"/>
                  <a:gd name="T26" fmla="*/ 49 w 57"/>
                  <a:gd name="T27" fmla="*/ 17 h 40"/>
                  <a:gd name="T28" fmla="*/ 57 w 57"/>
                  <a:gd name="T29" fmla="*/ 26 h 40"/>
                  <a:gd name="T30" fmla="*/ 48 w 57"/>
                  <a:gd name="T31" fmla="*/ 35 h 40"/>
                  <a:gd name="T32" fmla="*/ 44 w 57"/>
                  <a:gd name="T33" fmla="*/ 34 h 40"/>
                  <a:gd name="T34" fmla="*/ 37 w 57"/>
                  <a:gd name="T35" fmla="*/ 39 h 40"/>
                  <a:gd name="T36" fmla="*/ 34 w 57"/>
                  <a:gd name="T37" fmla="*/ 38 h 40"/>
                  <a:gd name="T38" fmla="*/ 26 w 57"/>
                  <a:gd name="T39" fmla="*/ 40 h 40"/>
                  <a:gd name="T40" fmla="*/ 14 w 57"/>
                  <a:gd name="T41" fmla="*/ 34 h 40"/>
                  <a:gd name="T42" fmla="*/ 9 w 57"/>
                  <a:gd name="T43" fmla="*/ 36 h 40"/>
                  <a:gd name="T44" fmla="*/ 0 w 57"/>
                  <a:gd name="T45" fmla="*/ 27 h 40"/>
                  <a:gd name="T46" fmla="*/ 2 w 57"/>
                  <a:gd name="T47"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40">
                    <a:moveTo>
                      <a:pt x="2" y="22"/>
                    </a:moveTo>
                    <a:cubicBezTo>
                      <a:pt x="1" y="22"/>
                      <a:pt x="1" y="21"/>
                      <a:pt x="1" y="21"/>
                    </a:cubicBezTo>
                    <a:cubicBezTo>
                      <a:pt x="1" y="18"/>
                      <a:pt x="3" y="16"/>
                      <a:pt x="6" y="16"/>
                    </a:cubicBezTo>
                    <a:cubicBezTo>
                      <a:pt x="6" y="16"/>
                      <a:pt x="7" y="16"/>
                      <a:pt x="7" y="16"/>
                    </a:cubicBezTo>
                    <a:cubicBezTo>
                      <a:pt x="8" y="14"/>
                      <a:pt x="10" y="13"/>
                      <a:pt x="13" y="12"/>
                    </a:cubicBezTo>
                    <a:cubicBezTo>
                      <a:pt x="13" y="12"/>
                      <a:pt x="13" y="11"/>
                      <a:pt x="13" y="11"/>
                    </a:cubicBezTo>
                    <a:cubicBezTo>
                      <a:pt x="13" y="8"/>
                      <a:pt x="15" y="5"/>
                      <a:pt x="18" y="5"/>
                    </a:cubicBezTo>
                    <a:cubicBezTo>
                      <a:pt x="18" y="5"/>
                      <a:pt x="18" y="5"/>
                      <a:pt x="18" y="5"/>
                    </a:cubicBezTo>
                    <a:cubicBezTo>
                      <a:pt x="20" y="2"/>
                      <a:pt x="23" y="0"/>
                      <a:pt x="26" y="0"/>
                    </a:cubicBezTo>
                    <a:cubicBezTo>
                      <a:pt x="31" y="0"/>
                      <a:pt x="35" y="4"/>
                      <a:pt x="35" y="8"/>
                    </a:cubicBezTo>
                    <a:cubicBezTo>
                      <a:pt x="35" y="8"/>
                      <a:pt x="35" y="8"/>
                      <a:pt x="35" y="8"/>
                    </a:cubicBezTo>
                    <a:cubicBezTo>
                      <a:pt x="38" y="8"/>
                      <a:pt x="40" y="10"/>
                      <a:pt x="40" y="13"/>
                    </a:cubicBezTo>
                    <a:cubicBezTo>
                      <a:pt x="41" y="12"/>
                      <a:pt x="41" y="12"/>
                      <a:pt x="42" y="12"/>
                    </a:cubicBezTo>
                    <a:cubicBezTo>
                      <a:pt x="45" y="12"/>
                      <a:pt x="48" y="14"/>
                      <a:pt x="49" y="17"/>
                    </a:cubicBezTo>
                    <a:cubicBezTo>
                      <a:pt x="53" y="18"/>
                      <a:pt x="57" y="22"/>
                      <a:pt x="57" y="26"/>
                    </a:cubicBezTo>
                    <a:cubicBezTo>
                      <a:pt x="57" y="31"/>
                      <a:pt x="53" y="35"/>
                      <a:pt x="48" y="35"/>
                    </a:cubicBezTo>
                    <a:cubicBezTo>
                      <a:pt x="46" y="35"/>
                      <a:pt x="45" y="35"/>
                      <a:pt x="44" y="34"/>
                    </a:cubicBezTo>
                    <a:cubicBezTo>
                      <a:pt x="43" y="37"/>
                      <a:pt x="41" y="39"/>
                      <a:pt x="37" y="39"/>
                    </a:cubicBezTo>
                    <a:cubicBezTo>
                      <a:pt x="36" y="39"/>
                      <a:pt x="35" y="39"/>
                      <a:pt x="34" y="38"/>
                    </a:cubicBezTo>
                    <a:cubicBezTo>
                      <a:pt x="31" y="39"/>
                      <a:pt x="29" y="40"/>
                      <a:pt x="26" y="40"/>
                    </a:cubicBezTo>
                    <a:cubicBezTo>
                      <a:pt x="21" y="40"/>
                      <a:pt x="17" y="38"/>
                      <a:pt x="14" y="34"/>
                    </a:cubicBezTo>
                    <a:cubicBezTo>
                      <a:pt x="12" y="35"/>
                      <a:pt x="11" y="36"/>
                      <a:pt x="9" y="36"/>
                    </a:cubicBezTo>
                    <a:cubicBezTo>
                      <a:pt x="4" y="36"/>
                      <a:pt x="0" y="32"/>
                      <a:pt x="0" y="27"/>
                    </a:cubicBezTo>
                    <a:cubicBezTo>
                      <a:pt x="0" y="25"/>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5" name="Freeform 43"/>
              <p:cNvSpPr>
                <a:spLocks/>
              </p:cNvSpPr>
              <p:nvPr/>
            </p:nvSpPr>
            <p:spPr bwMode="auto">
              <a:xfrm>
                <a:off x="3362326" y="1450975"/>
                <a:ext cx="96838" cy="66675"/>
              </a:xfrm>
              <a:custGeom>
                <a:avLst/>
                <a:gdLst>
                  <a:gd name="T0" fmla="*/ 2 w 52"/>
                  <a:gd name="T1" fmla="*/ 20 h 36"/>
                  <a:gd name="T2" fmla="*/ 1 w 52"/>
                  <a:gd name="T3" fmla="*/ 19 h 36"/>
                  <a:gd name="T4" fmla="*/ 6 w 52"/>
                  <a:gd name="T5" fmla="*/ 15 h 36"/>
                  <a:gd name="T6" fmla="*/ 7 w 52"/>
                  <a:gd name="T7" fmla="*/ 15 h 36"/>
                  <a:gd name="T8" fmla="*/ 12 w 52"/>
                  <a:gd name="T9" fmla="*/ 11 h 36"/>
                  <a:gd name="T10" fmla="*/ 12 w 52"/>
                  <a:gd name="T11" fmla="*/ 10 h 36"/>
                  <a:gd name="T12" fmla="*/ 16 w 52"/>
                  <a:gd name="T13" fmla="*/ 5 h 36"/>
                  <a:gd name="T14" fmla="*/ 17 w 52"/>
                  <a:gd name="T15" fmla="*/ 5 h 36"/>
                  <a:gd name="T16" fmla="*/ 24 w 52"/>
                  <a:gd name="T17" fmla="*/ 0 h 36"/>
                  <a:gd name="T18" fmla="*/ 32 w 52"/>
                  <a:gd name="T19" fmla="*/ 7 h 36"/>
                  <a:gd name="T20" fmla="*/ 32 w 52"/>
                  <a:gd name="T21" fmla="*/ 7 h 36"/>
                  <a:gd name="T22" fmla="*/ 37 w 52"/>
                  <a:gd name="T23" fmla="*/ 11 h 36"/>
                  <a:gd name="T24" fmla="*/ 39 w 52"/>
                  <a:gd name="T25" fmla="*/ 11 h 36"/>
                  <a:gd name="T26" fmla="*/ 44 w 52"/>
                  <a:gd name="T27" fmla="*/ 16 h 36"/>
                  <a:gd name="T28" fmla="*/ 52 w 52"/>
                  <a:gd name="T29" fmla="*/ 23 h 36"/>
                  <a:gd name="T30" fmla="*/ 44 w 52"/>
                  <a:gd name="T31" fmla="*/ 32 h 36"/>
                  <a:gd name="T32" fmla="*/ 40 w 52"/>
                  <a:gd name="T33" fmla="*/ 31 h 36"/>
                  <a:gd name="T34" fmla="*/ 34 w 52"/>
                  <a:gd name="T35" fmla="*/ 35 h 36"/>
                  <a:gd name="T36" fmla="*/ 31 w 52"/>
                  <a:gd name="T37" fmla="*/ 35 h 36"/>
                  <a:gd name="T38" fmla="*/ 24 w 52"/>
                  <a:gd name="T39" fmla="*/ 36 h 36"/>
                  <a:gd name="T40" fmla="*/ 12 w 52"/>
                  <a:gd name="T41" fmla="*/ 31 h 36"/>
                  <a:gd name="T42" fmla="*/ 8 w 52"/>
                  <a:gd name="T43" fmla="*/ 32 h 36"/>
                  <a:gd name="T44" fmla="*/ 0 w 52"/>
                  <a:gd name="T45" fmla="*/ 24 h 36"/>
                  <a:gd name="T46" fmla="*/ 2 w 52"/>
                  <a:gd name="T47"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36">
                    <a:moveTo>
                      <a:pt x="2" y="20"/>
                    </a:moveTo>
                    <a:cubicBezTo>
                      <a:pt x="1" y="19"/>
                      <a:pt x="1" y="19"/>
                      <a:pt x="1" y="19"/>
                    </a:cubicBezTo>
                    <a:cubicBezTo>
                      <a:pt x="1" y="16"/>
                      <a:pt x="3" y="15"/>
                      <a:pt x="6" y="15"/>
                    </a:cubicBezTo>
                    <a:cubicBezTo>
                      <a:pt x="6" y="15"/>
                      <a:pt x="6" y="15"/>
                      <a:pt x="7" y="15"/>
                    </a:cubicBezTo>
                    <a:cubicBezTo>
                      <a:pt x="8" y="13"/>
                      <a:pt x="10" y="11"/>
                      <a:pt x="12" y="11"/>
                    </a:cubicBezTo>
                    <a:cubicBezTo>
                      <a:pt x="12" y="10"/>
                      <a:pt x="12" y="10"/>
                      <a:pt x="12" y="10"/>
                    </a:cubicBezTo>
                    <a:cubicBezTo>
                      <a:pt x="12" y="7"/>
                      <a:pt x="14" y="5"/>
                      <a:pt x="16" y="5"/>
                    </a:cubicBezTo>
                    <a:cubicBezTo>
                      <a:pt x="17" y="5"/>
                      <a:pt x="17" y="5"/>
                      <a:pt x="17" y="5"/>
                    </a:cubicBezTo>
                    <a:cubicBezTo>
                      <a:pt x="18" y="2"/>
                      <a:pt x="21" y="0"/>
                      <a:pt x="24" y="0"/>
                    </a:cubicBezTo>
                    <a:cubicBezTo>
                      <a:pt x="28" y="0"/>
                      <a:pt x="32" y="3"/>
                      <a:pt x="32" y="7"/>
                    </a:cubicBezTo>
                    <a:cubicBezTo>
                      <a:pt x="32" y="7"/>
                      <a:pt x="32" y="7"/>
                      <a:pt x="32" y="7"/>
                    </a:cubicBezTo>
                    <a:cubicBezTo>
                      <a:pt x="35" y="7"/>
                      <a:pt x="36" y="9"/>
                      <a:pt x="37" y="11"/>
                    </a:cubicBezTo>
                    <a:cubicBezTo>
                      <a:pt x="37" y="11"/>
                      <a:pt x="38" y="11"/>
                      <a:pt x="39" y="11"/>
                    </a:cubicBezTo>
                    <a:cubicBezTo>
                      <a:pt x="41" y="11"/>
                      <a:pt x="44" y="13"/>
                      <a:pt x="44" y="16"/>
                    </a:cubicBezTo>
                    <a:cubicBezTo>
                      <a:pt x="48" y="16"/>
                      <a:pt x="52" y="19"/>
                      <a:pt x="52" y="23"/>
                    </a:cubicBezTo>
                    <a:cubicBezTo>
                      <a:pt x="52" y="28"/>
                      <a:pt x="48" y="32"/>
                      <a:pt x="44" y="32"/>
                    </a:cubicBezTo>
                    <a:cubicBezTo>
                      <a:pt x="42" y="32"/>
                      <a:pt x="41" y="31"/>
                      <a:pt x="40" y="31"/>
                    </a:cubicBezTo>
                    <a:cubicBezTo>
                      <a:pt x="40" y="34"/>
                      <a:pt x="37" y="35"/>
                      <a:pt x="34" y="35"/>
                    </a:cubicBezTo>
                    <a:cubicBezTo>
                      <a:pt x="33" y="35"/>
                      <a:pt x="32" y="35"/>
                      <a:pt x="31" y="35"/>
                    </a:cubicBezTo>
                    <a:cubicBezTo>
                      <a:pt x="29" y="36"/>
                      <a:pt x="26" y="36"/>
                      <a:pt x="24" y="36"/>
                    </a:cubicBezTo>
                    <a:cubicBezTo>
                      <a:pt x="19" y="36"/>
                      <a:pt x="15" y="34"/>
                      <a:pt x="12" y="31"/>
                    </a:cubicBezTo>
                    <a:cubicBezTo>
                      <a:pt x="11" y="32"/>
                      <a:pt x="10" y="32"/>
                      <a:pt x="8" y="32"/>
                    </a:cubicBezTo>
                    <a:cubicBezTo>
                      <a:pt x="4" y="32"/>
                      <a:pt x="0" y="29"/>
                      <a:pt x="0" y="24"/>
                    </a:cubicBezTo>
                    <a:cubicBezTo>
                      <a:pt x="0" y="23"/>
                      <a:pt x="1" y="21"/>
                      <a:pt x="2"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6" name="Freeform 44"/>
              <p:cNvSpPr>
                <a:spLocks/>
              </p:cNvSpPr>
              <p:nvPr/>
            </p:nvSpPr>
            <p:spPr bwMode="auto">
              <a:xfrm>
                <a:off x="3495676" y="1554163"/>
                <a:ext cx="42863" cy="190500"/>
              </a:xfrm>
              <a:custGeom>
                <a:avLst/>
                <a:gdLst>
                  <a:gd name="T0" fmla="*/ 3 w 23"/>
                  <a:gd name="T1" fmla="*/ 0 h 102"/>
                  <a:gd name="T2" fmla="*/ 17 w 23"/>
                  <a:gd name="T3" fmla="*/ 27 h 102"/>
                  <a:gd name="T4" fmla="*/ 20 w 23"/>
                  <a:gd name="T5" fmla="*/ 88 h 102"/>
                  <a:gd name="T6" fmla="*/ 12 w 23"/>
                  <a:gd name="T7" fmla="*/ 84 h 102"/>
                  <a:gd name="T8" fmla="*/ 0 w 23"/>
                  <a:gd name="T9" fmla="*/ 100 h 102"/>
                  <a:gd name="T10" fmla="*/ 3 w 23"/>
                  <a:gd name="T11" fmla="*/ 0 h 102"/>
                </a:gdLst>
                <a:ahLst/>
                <a:cxnLst>
                  <a:cxn ang="0">
                    <a:pos x="T0" y="T1"/>
                  </a:cxn>
                  <a:cxn ang="0">
                    <a:pos x="T2" y="T3"/>
                  </a:cxn>
                  <a:cxn ang="0">
                    <a:pos x="T4" y="T5"/>
                  </a:cxn>
                  <a:cxn ang="0">
                    <a:pos x="T6" y="T7"/>
                  </a:cxn>
                  <a:cxn ang="0">
                    <a:pos x="T8" y="T9"/>
                  </a:cxn>
                  <a:cxn ang="0">
                    <a:pos x="T10" y="T11"/>
                  </a:cxn>
                </a:cxnLst>
                <a:rect l="0" t="0" r="r" b="b"/>
                <a:pathLst>
                  <a:path w="23" h="102">
                    <a:moveTo>
                      <a:pt x="3" y="0"/>
                    </a:moveTo>
                    <a:cubicBezTo>
                      <a:pt x="3" y="0"/>
                      <a:pt x="13" y="11"/>
                      <a:pt x="17" y="27"/>
                    </a:cubicBezTo>
                    <a:cubicBezTo>
                      <a:pt x="22" y="42"/>
                      <a:pt x="23" y="74"/>
                      <a:pt x="20" y="88"/>
                    </a:cubicBezTo>
                    <a:cubicBezTo>
                      <a:pt x="17" y="102"/>
                      <a:pt x="18" y="78"/>
                      <a:pt x="12" y="84"/>
                    </a:cubicBezTo>
                    <a:cubicBezTo>
                      <a:pt x="6" y="90"/>
                      <a:pt x="5" y="101"/>
                      <a:pt x="0" y="100"/>
                    </a:cubicBezTo>
                    <a:cubicBezTo>
                      <a:pt x="0" y="100"/>
                      <a:pt x="21" y="58"/>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7" name="Freeform 45"/>
              <p:cNvSpPr>
                <a:spLocks/>
              </p:cNvSpPr>
              <p:nvPr/>
            </p:nvSpPr>
            <p:spPr bwMode="auto">
              <a:xfrm>
                <a:off x="3768726" y="1743075"/>
                <a:ext cx="341313" cy="26988"/>
              </a:xfrm>
              <a:custGeom>
                <a:avLst/>
                <a:gdLst>
                  <a:gd name="T0" fmla="*/ 43 w 183"/>
                  <a:gd name="T1" fmla="*/ 6 h 15"/>
                  <a:gd name="T2" fmla="*/ 42 w 183"/>
                  <a:gd name="T3" fmla="*/ 6 h 15"/>
                  <a:gd name="T4" fmla="*/ 6 w 183"/>
                  <a:gd name="T5" fmla="*/ 9 h 15"/>
                  <a:gd name="T6" fmla="*/ 64 w 183"/>
                  <a:gd name="T7" fmla="*/ 13 h 15"/>
                  <a:gd name="T8" fmla="*/ 128 w 183"/>
                  <a:gd name="T9" fmla="*/ 13 h 15"/>
                  <a:gd name="T10" fmla="*/ 167 w 183"/>
                  <a:gd name="T11" fmla="*/ 8 h 15"/>
                  <a:gd name="T12" fmla="*/ 126 w 183"/>
                  <a:gd name="T13" fmla="*/ 4 h 15"/>
                  <a:gd name="T14" fmla="*/ 92 w 183"/>
                  <a:gd name="T15" fmla="*/ 5 h 15"/>
                  <a:gd name="T16" fmla="*/ 43 w 183"/>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15">
                    <a:moveTo>
                      <a:pt x="43" y="6"/>
                    </a:moveTo>
                    <a:cubicBezTo>
                      <a:pt x="43" y="6"/>
                      <a:pt x="43" y="6"/>
                      <a:pt x="42" y="6"/>
                    </a:cubicBezTo>
                    <a:cubicBezTo>
                      <a:pt x="36" y="6"/>
                      <a:pt x="12" y="6"/>
                      <a:pt x="6" y="9"/>
                    </a:cubicBezTo>
                    <a:cubicBezTo>
                      <a:pt x="0" y="13"/>
                      <a:pt x="32" y="15"/>
                      <a:pt x="64" y="13"/>
                    </a:cubicBezTo>
                    <a:cubicBezTo>
                      <a:pt x="95" y="12"/>
                      <a:pt x="109" y="13"/>
                      <a:pt x="128" y="13"/>
                    </a:cubicBezTo>
                    <a:cubicBezTo>
                      <a:pt x="146" y="12"/>
                      <a:pt x="183" y="9"/>
                      <a:pt x="167" y="8"/>
                    </a:cubicBezTo>
                    <a:cubicBezTo>
                      <a:pt x="151" y="7"/>
                      <a:pt x="135" y="4"/>
                      <a:pt x="126" y="4"/>
                    </a:cubicBezTo>
                    <a:cubicBezTo>
                      <a:pt x="118" y="4"/>
                      <a:pt x="98" y="3"/>
                      <a:pt x="92" y="5"/>
                    </a:cubicBezTo>
                    <a:cubicBezTo>
                      <a:pt x="85" y="6"/>
                      <a:pt x="69" y="0"/>
                      <a:pt x="4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8" name="Freeform 46"/>
              <p:cNvSpPr>
                <a:spLocks/>
              </p:cNvSpPr>
              <p:nvPr/>
            </p:nvSpPr>
            <p:spPr bwMode="auto">
              <a:xfrm>
                <a:off x="3843339" y="1735138"/>
                <a:ext cx="142875" cy="22225"/>
              </a:xfrm>
              <a:custGeom>
                <a:avLst/>
                <a:gdLst>
                  <a:gd name="T0" fmla="*/ 23 w 76"/>
                  <a:gd name="T1" fmla="*/ 0 h 12"/>
                  <a:gd name="T2" fmla="*/ 13 w 76"/>
                  <a:gd name="T3" fmla="*/ 8 h 12"/>
                  <a:gd name="T4" fmla="*/ 0 w 76"/>
                  <a:gd name="T5" fmla="*/ 11 h 12"/>
                  <a:gd name="T6" fmla="*/ 19 w 76"/>
                  <a:gd name="T7" fmla="*/ 10 h 12"/>
                  <a:gd name="T8" fmla="*/ 33 w 76"/>
                  <a:gd name="T9" fmla="*/ 8 h 12"/>
                  <a:gd name="T10" fmla="*/ 54 w 76"/>
                  <a:gd name="T11" fmla="*/ 11 h 12"/>
                  <a:gd name="T12" fmla="*/ 71 w 76"/>
                  <a:gd name="T13" fmla="*/ 10 h 12"/>
                  <a:gd name="T14" fmla="*/ 65 w 76"/>
                  <a:gd name="T15" fmla="*/ 8 h 12"/>
                  <a:gd name="T16" fmla="*/ 49 w 76"/>
                  <a:gd name="T17" fmla="*/ 5 h 12"/>
                  <a:gd name="T18" fmla="*/ 23 w 76"/>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2">
                    <a:moveTo>
                      <a:pt x="23" y="0"/>
                    </a:moveTo>
                    <a:cubicBezTo>
                      <a:pt x="23" y="0"/>
                      <a:pt x="24" y="7"/>
                      <a:pt x="13" y="8"/>
                    </a:cubicBezTo>
                    <a:cubicBezTo>
                      <a:pt x="1" y="9"/>
                      <a:pt x="0" y="11"/>
                      <a:pt x="0" y="11"/>
                    </a:cubicBezTo>
                    <a:cubicBezTo>
                      <a:pt x="0" y="11"/>
                      <a:pt x="13" y="10"/>
                      <a:pt x="19" y="10"/>
                    </a:cubicBezTo>
                    <a:cubicBezTo>
                      <a:pt x="26" y="10"/>
                      <a:pt x="28" y="8"/>
                      <a:pt x="33" y="8"/>
                    </a:cubicBezTo>
                    <a:cubicBezTo>
                      <a:pt x="38" y="9"/>
                      <a:pt x="47" y="12"/>
                      <a:pt x="54" y="11"/>
                    </a:cubicBezTo>
                    <a:cubicBezTo>
                      <a:pt x="62" y="11"/>
                      <a:pt x="67" y="9"/>
                      <a:pt x="71" y="10"/>
                    </a:cubicBezTo>
                    <a:cubicBezTo>
                      <a:pt x="76" y="11"/>
                      <a:pt x="72" y="8"/>
                      <a:pt x="65" y="8"/>
                    </a:cubicBezTo>
                    <a:cubicBezTo>
                      <a:pt x="59" y="8"/>
                      <a:pt x="53" y="9"/>
                      <a:pt x="49" y="5"/>
                    </a:cubicBezTo>
                    <a:cubicBezTo>
                      <a:pt x="46" y="1"/>
                      <a:pt x="23"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9" name="Freeform 47"/>
              <p:cNvSpPr>
                <a:spLocks/>
              </p:cNvSpPr>
              <p:nvPr/>
            </p:nvSpPr>
            <p:spPr bwMode="auto">
              <a:xfrm>
                <a:off x="3911601" y="1579563"/>
                <a:ext cx="74613" cy="39688"/>
              </a:xfrm>
              <a:custGeom>
                <a:avLst/>
                <a:gdLst>
                  <a:gd name="T0" fmla="*/ 38 w 40"/>
                  <a:gd name="T1" fmla="*/ 0 h 21"/>
                  <a:gd name="T2" fmla="*/ 2 w 40"/>
                  <a:gd name="T3" fmla="*/ 14 h 21"/>
                  <a:gd name="T4" fmla="*/ 0 w 40"/>
                  <a:gd name="T5" fmla="*/ 21 h 21"/>
                  <a:gd name="T6" fmla="*/ 11 w 40"/>
                  <a:gd name="T7" fmla="*/ 16 h 21"/>
                  <a:gd name="T8" fmla="*/ 40 w 40"/>
                  <a:gd name="T9" fmla="*/ 0 h 21"/>
                  <a:gd name="T10" fmla="*/ 38 w 40"/>
                  <a:gd name="T11" fmla="*/ 0 h 21"/>
                </a:gdLst>
                <a:ahLst/>
                <a:cxnLst>
                  <a:cxn ang="0">
                    <a:pos x="T0" y="T1"/>
                  </a:cxn>
                  <a:cxn ang="0">
                    <a:pos x="T2" y="T3"/>
                  </a:cxn>
                  <a:cxn ang="0">
                    <a:pos x="T4" y="T5"/>
                  </a:cxn>
                  <a:cxn ang="0">
                    <a:pos x="T6" y="T7"/>
                  </a:cxn>
                  <a:cxn ang="0">
                    <a:pos x="T8" y="T9"/>
                  </a:cxn>
                  <a:cxn ang="0">
                    <a:pos x="T10" y="T11"/>
                  </a:cxn>
                </a:cxnLst>
                <a:rect l="0" t="0" r="r" b="b"/>
                <a:pathLst>
                  <a:path w="40" h="21">
                    <a:moveTo>
                      <a:pt x="38" y="0"/>
                    </a:moveTo>
                    <a:cubicBezTo>
                      <a:pt x="38" y="0"/>
                      <a:pt x="29" y="12"/>
                      <a:pt x="2" y="14"/>
                    </a:cubicBezTo>
                    <a:cubicBezTo>
                      <a:pt x="0" y="21"/>
                      <a:pt x="0" y="21"/>
                      <a:pt x="0" y="21"/>
                    </a:cubicBezTo>
                    <a:cubicBezTo>
                      <a:pt x="0" y="21"/>
                      <a:pt x="5" y="17"/>
                      <a:pt x="11" y="16"/>
                    </a:cubicBezTo>
                    <a:cubicBezTo>
                      <a:pt x="18" y="15"/>
                      <a:pt x="36" y="7"/>
                      <a:pt x="40" y="0"/>
                    </a:cubicBezTo>
                    <a:cubicBezTo>
                      <a:pt x="38" y="0"/>
                      <a:pt x="38"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0" name="Freeform 48"/>
              <p:cNvSpPr>
                <a:spLocks/>
              </p:cNvSpPr>
              <p:nvPr/>
            </p:nvSpPr>
            <p:spPr bwMode="auto">
              <a:xfrm>
                <a:off x="3960814" y="1574800"/>
                <a:ext cx="17463" cy="25400"/>
              </a:xfrm>
              <a:custGeom>
                <a:avLst/>
                <a:gdLst>
                  <a:gd name="T0" fmla="*/ 8 w 9"/>
                  <a:gd name="T1" fmla="*/ 0 h 14"/>
                  <a:gd name="T2" fmla="*/ 4 w 9"/>
                  <a:gd name="T3" fmla="*/ 10 h 14"/>
                  <a:gd name="T4" fmla="*/ 4 w 9"/>
                  <a:gd name="T5" fmla="*/ 10 h 14"/>
                  <a:gd name="T6" fmla="*/ 6 w 9"/>
                  <a:gd name="T7" fmla="*/ 9 h 14"/>
                  <a:gd name="T8" fmla="*/ 8 w 9"/>
                  <a:gd name="T9" fmla="*/ 0 h 14"/>
                </a:gdLst>
                <a:ahLst/>
                <a:cxnLst>
                  <a:cxn ang="0">
                    <a:pos x="T0" y="T1"/>
                  </a:cxn>
                  <a:cxn ang="0">
                    <a:pos x="T2" y="T3"/>
                  </a:cxn>
                  <a:cxn ang="0">
                    <a:pos x="T4" y="T5"/>
                  </a:cxn>
                  <a:cxn ang="0">
                    <a:pos x="T6" y="T7"/>
                  </a:cxn>
                  <a:cxn ang="0">
                    <a:pos x="T8" y="T9"/>
                  </a:cxn>
                </a:cxnLst>
                <a:rect l="0" t="0" r="r" b="b"/>
                <a:pathLst>
                  <a:path w="9" h="14">
                    <a:moveTo>
                      <a:pt x="8" y="0"/>
                    </a:moveTo>
                    <a:cubicBezTo>
                      <a:pt x="8" y="0"/>
                      <a:pt x="8" y="6"/>
                      <a:pt x="4" y="10"/>
                    </a:cubicBezTo>
                    <a:cubicBezTo>
                      <a:pt x="0" y="14"/>
                      <a:pt x="4" y="10"/>
                      <a:pt x="4" y="10"/>
                    </a:cubicBezTo>
                    <a:cubicBezTo>
                      <a:pt x="6" y="9"/>
                      <a:pt x="6" y="9"/>
                      <a:pt x="6" y="9"/>
                    </a:cubicBezTo>
                    <a:cubicBezTo>
                      <a:pt x="6" y="9"/>
                      <a:pt x="9" y="2"/>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1" name="Freeform 49"/>
              <p:cNvSpPr>
                <a:spLocks/>
              </p:cNvSpPr>
              <p:nvPr/>
            </p:nvSpPr>
            <p:spPr bwMode="auto">
              <a:xfrm>
                <a:off x="3881439" y="1500188"/>
                <a:ext cx="87313" cy="252413"/>
              </a:xfrm>
              <a:custGeom>
                <a:avLst/>
                <a:gdLst>
                  <a:gd name="T0" fmla="*/ 14 w 47"/>
                  <a:gd name="T1" fmla="*/ 18 h 135"/>
                  <a:gd name="T2" fmla="*/ 10 w 47"/>
                  <a:gd name="T3" fmla="*/ 62 h 135"/>
                  <a:gd name="T4" fmla="*/ 3 w 47"/>
                  <a:gd name="T5" fmla="*/ 135 h 135"/>
                  <a:gd name="T6" fmla="*/ 32 w 47"/>
                  <a:gd name="T7" fmla="*/ 135 h 135"/>
                  <a:gd name="T8" fmla="*/ 20 w 47"/>
                  <a:gd name="T9" fmla="*/ 82 h 135"/>
                  <a:gd name="T10" fmla="*/ 47 w 47"/>
                  <a:gd name="T11" fmla="*/ 12 h 135"/>
                  <a:gd name="T12" fmla="*/ 40 w 47"/>
                  <a:gd name="T13" fmla="*/ 11 h 135"/>
                  <a:gd name="T14" fmla="*/ 23 w 47"/>
                  <a:gd name="T15" fmla="*/ 46 h 135"/>
                  <a:gd name="T16" fmla="*/ 24 w 47"/>
                  <a:gd name="T17" fmla="*/ 11 h 135"/>
                  <a:gd name="T18" fmla="*/ 14 w 47"/>
                  <a:gd name="T19" fmla="*/ 1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135">
                    <a:moveTo>
                      <a:pt x="14" y="18"/>
                    </a:moveTo>
                    <a:cubicBezTo>
                      <a:pt x="14" y="18"/>
                      <a:pt x="19" y="19"/>
                      <a:pt x="10" y="62"/>
                    </a:cubicBezTo>
                    <a:cubicBezTo>
                      <a:pt x="0" y="104"/>
                      <a:pt x="3" y="135"/>
                      <a:pt x="3" y="135"/>
                    </a:cubicBezTo>
                    <a:cubicBezTo>
                      <a:pt x="32" y="135"/>
                      <a:pt x="32" y="135"/>
                      <a:pt x="32" y="135"/>
                    </a:cubicBezTo>
                    <a:cubicBezTo>
                      <a:pt x="32" y="135"/>
                      <a:pt x="19" y="108"/>
                      <a:pt x="20" y="82"/>
                    </a:cubicBezTo>
                    <a:cubicBezTo>
                      <a:pt x="22" y="56"/>
                      <a:pt x="43" y="30"/>
                      <a:pt x="47" y="12"/>
                    </a:cubicBezTo>
                    <a:cubicBezTo>
                      <a:pt x="40" y="11"/>
                      <a:pt x="40" y="11"/>
                      <a:pt x="40" y="11"/>
                    </a:cubicBezTo>
                    <a:cubicBezTo>
                      <a:pt x="40" y="11"/>
                      <a:pt x="29" y="39"/>
                      <a:pt x="23" y="46"/>
                    </a:cubicBezTo>
                    <a:cubicBezTo>
                      <a:pt x="23" y="46"/>
                      <a:pt x="26" y="22"/>
                      <a:pt x="24" y="11"/>
                    </a:cubicBezTo>
                    <a:cubicBezTo>
                      <a:pt x="21" y="0"/>
                      <a:pt x="14" y="18"/>
                      <a:pt x="14"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2" name="Freeform 50"/>
              <p:cNvSpPr>
                <a:spLocks noEditPoints="1"/>
              </p:cNvSpPr>
              <p:nvPr/>
            </p:nvSpPr>
            <p:spPr bwMode="auto">
              <a:xfrm>
                <a:off x="3924301" y="1533525"/>
                <a:ext cx="3175" cy="52388"/>
              </a:xfrm>
              <a:custGeom>
                <a:avLst/>
                <a:gdLst>
                  <a:gd name="T0" fmla="*/ 0 w 2"/>
                  <a:gd name="T1" fmla="*/ 28 h 28"/>
                  <a:gd name="T2" fmla="*/ 0 w 2"/>
                  <a:gd name="T3" fmla="*/ 28 h 28"/>
                  <a:gd name="T4" fmla="*/ 0 w 2"/>
                  <a:gd name="T5" fmla="*/ 28 h 28"/>
                  <a:gd name="T6" fmla="*/ 0 w 2"/>
                  <a:gd name="T7" fmla="*/ 28 h 28"/>
                  <a:gd name="T8" fmla="*/ 0 w 2"/>
                  <a:gd name="T9" fmla="*/ 28 h 28"/>
                  <a:gd name="T10" fmla="*/ 0 w 2"/>
                  <a:gd name="T11" fmla="*/ 28 h 28"/>
                  <a:gd name="T12" fmla="*/ 0 w 2"/>
                  <a:gd name="T13" fmla="*/ 28 h 28"/>
                  <a:gd name="T14" fmla="*/ 0 w 2"/>
                  <a:gd name="T15" fmla="*/ 28 h 28"/>
                  <a:gd name="T16" fmla="*/ 0 w 2"/>
                  <a:gd name="T17" fmla="*/ 28 h 28"/>
                  <a:gd name="T18" fmla="*/ 0 w 2"/>
                  <a:gd name="T19" fmla="*/ 28 h 28"/>
                  <a:gd name="T20" fmla="*/ 0 w 2"/>
                  <a:gd name="T21" fmla="*/ 28 h 28"/>
                  <a:gd name="T22" fmla="*/ 0 w 2"/>
                  <a:gd name="T23" fmla="*/ 28 h 28"/>
                  <a:gd name="T24" fmla="*/ 1 w 2"/>
                  <a:gd name="T25" fmla="*/ 0 h 28"/>
                  <a:gd name="T26" fmla="*/ 1 w 2"/>
                  <a:gd name="T27" fmla="*/ 0 h 28"/>
                  <a:gd name="T28" fmla="*/ 0 w 2"/>
                  <a:gd name="T29" fmla="*/ 28 h 28"/>
                  <a:gd name="T30" fmla="*/ 1 w 2"/>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28">
                    <a:moveTo>
                      <a:pt x="0" y="28"/>
                    </a:moveTo>
                    <a:cubicBezTo>
                      <a:pt x="0" y="28"/>
                      <a:pt x="0" y="28"/>
                      <a:pt x="0" y="28"/>
                    </a:cubicBezTo>
                    <a:cubicBezTo>
                      <a:pt x="0" y="28"/>
                      <a:pt x="0" y="28"/>
                      <a:pt x="0" y="28"/>
                    </a:cubicBezTo>
                    <a:moveTo>
                      <a:pt x="0" y="28"/>
                    </a:moveTo>
                    <a:cubicBezTo>
                      <a:pt x="0" y="28"/>
                      <a:pt x="0" y="28"/>
                      <a:pt x="0" y="28"/>
                    </a:cubicBezTo>
                    <a:cubicBezTo>
                      <a:pt x="0" y="28"/>
                      <a:pt x="0" y="28"/>
                      <a:pt x="0" y="28"/>
                    </a:cubicBezTo>
                    <a:moveTo>
                      <a:pt x="0" y="28"/>
                    </a:moveTo>
                    <a:cubicBezTo>
                      <a:pt x="0" y="28"/>
                      <a:pt x="0" y="28"/>
                      <a:pt x="0" y="28"/>
                    </a:cubicBezTo>
                    <a:cubicBezTo>
                      <a:pt x="0" y="28"/>
                      <a:pt x="0" y="28"/>
                      <a:pt x="0" y="28"/>
                    </a:cubicBezTo>
                    <a:moveTo>
                      <a:pt x="0" y="28"/>
                    </a:moveTo>
                    <a:cubicBezTo>
                      <a:pt x="0" y="28"/>
                      <a:pt x="0" y="28"/>
                      <a:pt x="0" y="28"/>
                    </a:cubicBezTo>
                    <a:cubicBezTo>
                      <a:pt x="0" y="28"/>
                      <a:pt x="0" y="28"/>
                      <a:pt x="0" y="28"/>
                    </a:cubicBezTo>
                    <a:moveTo>
                      <a:pt x="1" y="0"/>
                    </a:moveTo>
                    <a:cubicBezTo>
                      <a:pt x="1" y="0"/>
                      <a:pt x="1" y="0"/>
                      <a:pt x="1" y="0"/>
                    </a:cubicBezTo>
                    <a:cubicBezTo>
                      <a:pt x="2" y="11"/>
                      <a:pt x="0" y="26"/>
                      <a:pt x="0" y="28"/>
                    </a:cubicBezTo>
                    <a:cubicBezTo>
                      <a:pt x="0" y="26"/>
                      <a:pt x="2" y="1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3" name="Freeform 51"/>
              <p:cNvSpPr>
                <a:spLocks/>
              </p:cNvSpPr>
              <p:nvPr/>
            </p:nvSpPr>
            <p:spPr bwMode="auto">
              <a:xfrm>
                <a:off x="3894139" y="1533525"/>
                <a:ext cx="69850" cy="127000"/>
              </a:xfrm>
              <a:custGeom>
                <a:avLst/>
                <a:gdLst>
                  <a:gd name="T0" fmla="*/ 17 w 37"/>
                  <a:gd name="T1" fmla="*/ 0 h 68"/>
                  <a:gd name="T2" fmla="*/ 10 w 37"/>
                  <a:gd name="T3" fmla="*/ 3 h 68"/>
                  <a:gd name="T4" fmla="*/ 6 w 37"/>
                  <a:gd name="T5" fmla="*/ 36 h 68"/>
                  <a:gd name="T6" fmla="*/ 0 w 37"/>
                  <a:gd name="T7" fmla="*/ 68 h 68"/>
                  <a:gd name="T8" fmla="*/ 14 w 37"/>
                  <a:gd name="T9" fmla="*/ 39 h 68"/>
                  <a:gd name="T10" fmla="*/ 37 w 37"/>
                  <a:gd name="T11" fmla="*/ 1 h 68"/>
                  <a:gd name="T12" fmla="*/ 30 w 37"/>
                  <a:gd name="T13" fmla="*/ 0 h 68"/>
                  <a:gd name="T14" fmla="*/ 16 w 37"/>
                  <a:gd name="T15" fmla="*/ 28 h 68"/>
                  <a:gd name="T16" fmla="*/ 16 w 37"/>
                  <a:gd name="T17" fmla="*/ 28 h 68"/>
                  <a:gd name="T18" fmla="*/ 16 w 37"/>
                  <a:gd name="T19" fmla="*/ 28 h 68"/>
                  <a:gd name="T20" fmla="*/ 16 w 37"/>
                  <a:gd name="T21" fmla="*/ 28 h 68"/>
                  <a:gd name="T22" fmla="*/ 16 w 37"/>
                  <a:gd name="T23" fmla="*/ 28 h 68"/>
                  <a:gd name="T24" fmla="*/ 16 w 37"/>
                  <a:gd name="T25" fmla="*/ 28 h 68"/>
                  <a:gd name="T26" fmla="*/ 16 w 37"/>
                  <a:gd name="T27" fmla="*/ 28 h 68"/>
                  <a:gd name="T28" fmla="*/ 16 w 37"/>
                  <a:gd name="T29" fmla="*/ 28 h 68"/>
                  <a:gd name="T30" fmla="*/ 16 w 37"/>
                  <a:gd name="T31" fmla="*/ 28 h 68"/>
                  <a:gd name="T32" fmla="*/ 16 w 37"/>
                  <a:gd name="T33" fmla="*/ 28 h 68"/>
                  <a:gd name="T34" fmla="*/ 16 w 37"/>
                  <a:gd name="T35" fmla="*/ 28 h 68"/>
                  <a:gd name="T36" fmla="*/ 16 w 37"/>
                  <a:gd name="T37" fmla="*/ 28 h 68"/>
                  <a:gd name="T38" fmla="*/ 16 w 37"/>
                  <a:gd name="T39" fmla="*/ 28 h 68"/>
                  <a:gd name="T40" fmla="*/ 17 w 37"/>
                  <a:gd name="T4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68">
                    <a:moveTo>
                      <a:pt x="17" y="0"/>
                    </a:moveTo>
                    <a:cubicBezTo>
                      <a:pt x="13" y="1"/>
                      <a:pt x="9" y="1"/>
                      <a:pt x="10" y="3"/>
                    </a:cubicBezTo>
                    <a:cubicBezTo>
                      <a:pt x="11" y="8"/>
                      <a:pt x="7" y="27"/>
                      <a:pt x="6" y="36"/>
                    </a:cubicBezTo>
                    <a:cubicBezTo>
                      <a:pt x="4" y="44"/>
                      <a:pt x="0" y="68"/>
                      <a:pt x="0" y="68"/>
                    </a:cubicBezTo>
                    <a:cubicBezTo>
                      <a:pt x="0" y="68"/>
                      <a:pt x="4" y="48"/>
                      <a:pt x="14" y="39"/>
                    </a:cubicBezTo>
                    <a:cubicBezTo>
                      <a:pt x="24" y="30"/>
                      <a:pt x="37" y="1"/>
                      <a:pt x="37" y="1"/>
                    </a:cubicBezTo>
                    <a:cubicBezTo>
                      <a:pt x="37" y="1"/>
                      <a:pt x="34" y="0"/>
                      <a:pt x="30" y="0"/>
                    </a:cubicBezTo>
                    <a:cubicBezTo>
                      <a:pt x="26" y="9"/>
                      <a:pt x="20" y="23"/>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6"/>
                      <a:pt x="18" y="11"/>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4" name="Freeform 52"/>
              <p:cNvSpPr>
                <a:spLocks/>
              </p:cNvSpPr>
              <p:nvPr/>
            </p:nvSpPr>
            <p:spPr bwMode="auto">
              <a:xfrm>
                <a:off x="3817939" y="1598613"/>
                <a:ext cx="76200" cy="76200"/>
              </a:xfrm>
              <a:custGeom>
                <a:avLst/>
                <a:gdLst>
                  <a:gd name="T0" fmla="*/ 2 w 41"/>
                  <a:gd name="T1" fmla="*/ 1 h 41"/>
                  <a:gd name="T2" fmla="*/ 41 w 41"/>
                  <a:gd name="T3" fmla="*/ 31 h 41"/>
                  <a:gd name="T4" fmla="*/ 41 w 41"/>
                  <a:gd name="T5" fmla="*/ 41 h 41"/>
                  <a:gd name="T6" fmla="*/ 29 w 41"/>
                  <a:gd name="T7" fmla="*/ 30 h 41"/>
                  <a:gd name="T8" fmla="*/ 0 w 41"/>
                  <a:gd name="T9" fmla="*/ 0 h 41"/>
                  <a:gd name="T10" fmla="*/ 2 w 41"/>
                  <a:gd name="T11" fmla="*/ 1 h 41"/>
                </a:gdLst>
                <a:ahLst/>
                <a:cxnLst>
                  <a:cxn ang="0">
                    <a:pos x="T0" y="T1"/>
                  </a:cxn>
                  <a:cxn ang="0">
                    <a:pos x="T2" y="T3"/>
                  </a:cxn>
                  <a:cxn ang="0">
                    <a:pos x="T4" y="T5"/>
                  </a:cxn>
                  <a:cxn ang="0">
                    <a:pos x="T6" y="T7"/>
                  </a:cxn>
                  <a:cxn ang="0">
                    <a:pos x="T8" y="T9"/>
                  </a:cxn>
                  <a:cxn ang="0">
                    <a:pos x="T10" y="T11"/>
                  </a:cxn>
                </a:cxnLst>
                <a:rect l="0" t="0" r="r" b="b"/>
                <a:pathLst>
                  <a:path w="41" h="41">
                    <a:moveTo>
                      <a:pt x="2" y="1"/>
                    </a:moveTo>
                    <a:cubicBezTo>
                      <a:pt x="2" y="1"/>
                      <a:pt x="10" y="20"/>
                      <a:pt x="41" y="31"/>
                    </a:cubicBezTo>
                    <a:cubicBezTo>
                      <a:pt x="41" y="41"/>
                      <a:pt x="41" y="41"/>
                      <a:pt x="41" y="41"/>
                    </a:cubicBezTo>
                    <a:cubicBezTo>
                      <a:pt x="41" y="41"/>
                      <a:pt x="36" y="34"/>
                      <a:pt x="29" y="30"/>
                    </a:cubicBezTo>
                    <a:cubicBezTo>
                      <a:pt x="22" y="27"/>
                      <a:pt x="3" y="11"/>
                      <a:pt x="0" y="0"/>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 name="Freeform 53"/>
              <p:cNvSpPr>
                <a:spLocks/>
              </p:cNvSpPr>
              <p:nvPr/>
            </p:nvSpPr>
            <p:spPr bwMode="auto">
              <a:xfrm>
                <a:off x="3840164" y="1579563"/>
                <a:ext cx="31750" cy="88900"/>
              </a:xfrm>
              <a:custGeom>
                <a:avLst/>
                <a:gdLst>
                  <a:gd name="T0" fmla="*/ 6 w 17"/>
                  <a:gd name="T1" fmla="*/ 0 h 47"/>
                  <a:gd name="T2" fmla="*/ 9 w 17"/>
                  <a:gd name="T3" fmla="*/ 32 h 47"/>
                  <a:gd name="T4" fmla="*/ 9 w 17"/>
                  <a:gd name="T5" fmla="*/ 32 h 47"/>
                  <a:gd name="T6" fmla="*/ 3 w 17"/>
                  <a:gd name="T7" fmla="*/ 27 h 47"/>
                  <a:gd name="T8" fmla="*/ 6 w 17"/>
                  <a:gd name="T9" fmla="*/ 0 h 47"/>
                </a:gdLst>
                <a:ahLst/>
                <a:cxnLst>
                  <a:cxn ang="0">
                    <a:pos x="T0" y="T1"/>
                  </a:cxn>
                  <a:cxn ang="0">
                    <a:pos x="T2" y="T3"/>
                  </a:cxn>
                  <a:cxn ang="0">
                    <a:pos x="T4" y="T5"/>
                  </a:cxn>
                  <a:cxn ang="0">
                    <a:pos x="T6" y="T7"/>
                  </a:cxn>
                  <a:cxn ang="0">
                    <a:pos x="T8" y="T9"/>
                  </a:cxn>
                </a:cxnLst>
                <a:rect l="0" t="0" r="r" b="b"/>
                <a:pathLst>
                  <a:path w="17" h="47">
                    <a:moveTo>
                      <a:pt x="6" y="0"/>
                    </a:moveTo>
                    <a:cubicBezTo>
                      <a:pt x="6" y="0"/>
                      <a:pt x="1" y="17"/>
                      <a:pt x="9" y="32"/>
                    </a:cubicBezTo>
                    <a:cubicBezTo>
                      <a:pt x="17" y="47"/>
                      <a:pt x="10" y="32"/>
                      <a:pt x="9" y="32"/>
                    </a:cubicBezTo>
                    <a:cubicBezTo>
                      <a:pt x="3" y="27"/>
                      <a:pt x="3" y="27"/>
                      <a:pt x="3" y="27"/>
                    </a:cubicBezTo>
                    <a:cubicBezTo>
                      <a:pt x="3" y="27"/>
                      <a:pt x="0" y="6"/>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6" name="Freeform 54"/>
              <p:cNvSpPr>
                <a:spLocks/>
              </p:cNvSpPr>
              <p:nvPr/>
            </p:nvSpPr>
            <p:spPr bwMode="auto">
              <a:xfrm>
                <a:off x="3765551" y="1531938"/>
                <a:ext cx="120650" cy="87313"/>
              </a:xfrm>
              <a:custGeom>
                <a:avLst/>
                <a:gdLst>
                  <a:gd name="T0" fmla="*/ 63 w 65"/>
                  <a:gd name="T1" fmla="*/ 26 h 47"/>
                  <a:gd name="T2" fmla="*/ 64 w 65"/>
                  <a:gd name="T3" fmla="*/ 24 h 47"/>
                  <a:gd name="T4" fmla="*/ 58 w 65"/>
                  <a:gd name="T5" fmla="*/ 19 h 47"/>
                  <a:gd name="T6" fmla="*/ 57 w 65"/>
                  <a:gd name="T7" fmla="*/ 19 h 47"/>
                  <a:gd name="T8" fmla="*/ 50 w 65"/>
                  <a:gd name="T9" fmla="*/ 14 h 47"/>
                  <a:gd name="T10" fmla="*/ 51 w 65"/>
                  <a:gd name="T11" fmla="*/ 13 h 47"/>
                  <a:gd name="T12" fmla="*/ 44 w 65"/>
                  <a:gd name="T13" fmla="*/ 6 h 47"/>
                  <a:gd name="T14" fmla="*/ 44 w 65"/>
                  <a:gd name="T15" fmla="*/ 6 h 47"/>
                  <a:gd name="T16" fmla="*/ 34 w 65"/>
                  <a:gd name="T17" fmla="*/ 0 h 47"/>
                  <a:gd name="T18" fmla="*/ 24 w 65"/>
                  <a:gd name="T19" fmla="*/ 10 h 47"/>
                  <a:gd name="T20" fmla="*/ 24 w 65"/>
                  <a:gd name="T21" fmla="*/ 10 h 47"/>
                  <a:gd name="T22" fmla="*/ 19 w 65"/>
                  <a:gd name="T23" fmla="*/ 15 h 47"/>
                  <a:gd name="T24" fmla="*/ 16 w 65"/>
                  <a:gd name="T25" fmla="*/ 15 h 47"/>
                  <a:gd name="T26" fmla="*/ 9 w 65"/>
                  <a:gd name="T27" fmla="*/ 20 h 47"/>
                  <a:gd name="T28" fmla="*/ 0 w 65"/>
                  <a:gd name="T29" fmla="*/ 31 h 47"/>
                  <a:gd name="T30" fmla="*/ 10 w 65"/>
                  <a:gd name="T31" fmla="*/ 41 h 47"/>
                  <a:gd name="T32" fmla="*/ 14 w 65"/>
                  <a:gd name="T33" fmla="*/ 40 h 47"/>
                  <a:gd name="T34" fmla="*/ 22 w 65"/>
                  <a:gd name="T35" fmla="*/ 46 h 47"/>
                  <a:gd name="T36" fmla="*/ 26 w 65"/>
                  <a:gd name="T37" fmla="*/ 45 h 47"/>
                  <a:gd name="T38" fmla="*/ 35 w 65"/>
                  <a:gd name="T39" fmla="*/ 47 h 47"/>
                  <a:gd name="T40" fmla="*/ 49 w 65"/>
                  <a:gd name="T41" fmla="*/ 40 h 47"/>
                  <a:gd name="T42" fmla="*/ 55 w 65"/>
                  <a:gd name="T43" fmla="*/ 42 h 47"/>
                  <a:gd name="T44" fmla="*/ 65 w 65"/>
                  <a:gd name="T45" fmla="*/ 32 h 47"/>
                  <a:gd name="T46" fmla="*/ 63 w 65"/>
                  <a:gd name="T47"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47">
                    <a:moveTo>
                      <a:pt x="63" y="26"/>
                    </a:moveTo>
                    <a:cubicBezTo>
                      <a:pt x="63" y="25"/>
                      <a:pt x="64" y="25"/>
                      <a:pt x="64" y="24"/>
                    </a:cubicBezTo>
                    <a:cubicBezTo>
                      <a:pt x="64" y="21"/>
                      <a:pt x="61" y="19"/>
                      <a:pt x="58" y="19"/>
                    </a:cubicBezTo>
                    <a:cubicBezTo>
                      <a:pt x="58" y="19"/>
                      <a:pt x="57" y="19"/>
                      <a:pt x="57" y="19"/>
                    </a:cubicBezTo>
                    <a:cubicBezTo>
                      <a:pt x="55" y="17"/>
                      <a:pt x="53" y="15"/>
                      <a:pt x="50" y="14"/>
                    </a:cubicBezTo>
                    <a:cubicBezTo>
                      <a:pt x="51" y="14"/>
                      <a:pt x="51" y="13"/>
                      <a:pt x="51" y="13"/>
                    </a:cubicBezTo>
                    <a:cubicBezTo>
                      <a:pt x="51" y="9"/>
                      <a:pt x="48" y="6"/>
                      <a:pt x="44" y="6"/>
                    </a:cubicBezTo>
                    <a:cubicBezTo>
                      <a:pt x="44" y="6"/>
                      <a:pt x="44" y="6"/>
                      <a:pt x="44" y="6"/>
                    </a:cubicBezTo>
                    <a:cubicBezTo>
                      <a:pt x="42" y="3"/>
                      <a:pt x="39" y="0"/>
                      <a:pt x="34" y="0"/>
                    </a:cubicBezTo>
                    <a:cubicBezTo>
                      <a:pt x="29" y="0"/>
                      <a:pt x="25" y="5"/>
                      <a:pt x="24" y="10"/>
                    </a:cubicBezTo>
                    <a:cubicBezTo>
                      <a:pt x="24" y="10"/>
                      <a:pt x="24" y="10"/>
                      <a:pt x="24" y="10"/>
                    </a:cubicBezTo>
                    <a:cubicBezTo>
                      <a:pt x="21" y="10"/>
                      <a:pt x="19" y="12"/>
                      <a:pt x="19" y="15"/>
                    </a:cubicBezTo>
                    <a:cubicBezTo>
                      <a:pt x="18" y="15"/>
                      <a:pt x="17" y="15"/>
                      <a:pt x="16" y="15"/>
                    </a:cubicBezTo>
                    <a:cubicBezTo>
                      <a:pt x="13" y="15"/>
                      <a:pt x="10" y="17"/>
                      <a:pt x="9" y="20"/>
                    </a:cubicBezTo>
                    <a:cubicBezTo>
                      <a:pt x="4" y="21"/>
                      <a:pt x="0" y="25"/>
                      <a:pt x="0" y="31"/>
                    </a:cubicBezTo>
                    <a:cubicBezTo>
                      <a:pt x="0" y="36"/>
                      <a:pt x="4" y="41"/>
                      <a:pt x="10" y="41"/>
                    </a:cubicBezTo>
                    <a:cubicBezTo>
                      <a:pt x="11" y="41"/>
                      <a:pt x="13" y="41"/>
                      <a:pt x="14" y="40"/>
                    </a:cubicBezTo>
                    <a:cubicBezTo>
                      <a:pt x="15" y="43"/>
                      <a:pt x="18" y="46"/>
                      <a:pt x="22" y="46"/>
                    </a:cubicBezTo>
                    <a:cubicBezTo>
                      <a:pt x="23" y="46"/>
                      <a:pt x="25" y="45"/>
                      <a:pt x="26" y="45"/>
                    </a:cubicBezTo>
                    <a:cubicBezTo>
                      <a:pt x="29" y="46"/>
                      <a:pt x="32" y="47"/>
                      <a:pt x="35" y="47"/>
                    </a:cubicBezTo>
                    <a:cubicBezTo>
                      <a:pt x="41" y="47"/>
                      <a:pt x="46" y="44"/>
                      <a:pt x="49" y="40"/>
                    </a:cubicBezTo>
                    <a:cubicBezTo>
                      <a:pt x="51" y="41"/>
                      <a:pt x="53" y="42"/>
                      <a:pt x="55" y="42"/>
                    </a:cubicBezTo>
                    <a:cubicBezTo>
                      <a:pt x="60" y="42"/>
                      <a:pt x="65" y="37"/>
                      <a:pt x="65" y="32"/>
                    </a:cubicBezTo>
                    <a:cubicBezTo>
                      <a:pt x="65" y="30"/>
                      <a:pt x="64" y="28"/>
                      <a:pt x="6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7" name="Freeform 55"/>
              <p:cNvSpPr>
                <a:spLocks/>
              </p:cNvSpPr>
              <p:nvPr/>
            </p:nvSpPr>
            <p:spPr bwMode="auto">
              <a:xfrm>
                <a:off x="3767139" y="1533525"/>
                <a:ext cx="117475" cy="84138"/>
              </a:xfrm>
              <a:custGeom>
                <a:avLst/>
                <a:gdLst>
                  <a:gd name="T0" fmla="*/ 61 w 63"/>
                  <a:gd name="T1" fmla="*/ 25 h 45"/>
                  <a:gd name="T2" fmla="*/ 61 w 63"/>
                  <a:gd name="T3" fmla="*/ 23 h 45"/>
                  <a:gd name="T4" fmla="*/ 56 w 63"/>
                  <a:gd name="T5" fmla="*/ 18 h 45"/>
                  <a:gd name="T6" fmla="*/ 55 w 63"/>
                  <a:gd name="T7" fmla="*/ 18 h 45"/>
                  <a:gd name="T8" fmla="*/ 49 w 63"/>
                  <a:gd name="T9" fmla="*/ 14 h 45"/>
                  <a:gd name="T10" fmla="*/ 49 w 63"/>
                  <a:gd name="T11" fmla="*/ 12 h 45"/>
                  <a:gd name="T12" fmla="*/ 43 w 63"/>
                  <a:gd name="T13" fmla="*/ 6 h 45"/>
                  <a:gd name="T14" fmla="*/ 42 w 63"/>
                  <a:gd name="T15" fmla="*/ 6 h 45"/>
                  <a:gd name="T16" fmla="*/ 33 w 63"/>
                  <a:gd name="T17" fmla="*/ 0 h 45"/>
                  <a:gd name="T18" fmla="*/ 24 w 63"/>
                  <a:gd name="T19" fmla="*/ 10 h 45"/>
                  <a:gd name="T20" fmla="*/ 23 w 63"/>
                  <a:gd name="T21" fmla="*/ 10 h 45"/>
                  <a:gd name="T22" fmla="*/ 18 w 63"/>
                  <a:gd name="T23" fmla="*/ 14 h 45"/>
                  <a:gd name="T24" fmla="*/ 16 w 63"/>
                  <a:gd name="T25" fmla="*/ 14 h 45"/>
                  <a:gd name="T26" fmla="*/ 9 w 63"/>
                  <a:gd name="T27" fmla="*/ 20 h 45"/>
                  <a:gd name="T28" fmla="*/ 0 w 63"/>
                  <a:gd name="T29" fmla="*/ 29 h 45"/>
                  <a:gd name="T30" fmla="*/ 10 w 63"/>
                  <a:gd name="T31" fmla="*/ 39 h 45"/>
                  <a:gd name="T32" fmla="*/ 13 w 63"/>
                  <a:gd name="T33" fmla="*/ 38 h 45"/>
                  <a:gd name="T34" fmla="*/ 21 w 63"/>
                  <a:gd name="T35" fmla="*/ 44 h 45"/>
                  <a:gd name="T36" fmla="*/ 25 w 63"/>
                  <a:gd name="T37" fmla="*/ 43 h 45"/>
                  <a:gd name="T38" fmla="*/ 34 w 63"/>
                  <a:gd name="T39" fmla="*/ 45 h 45"/>
                  <a:gd name="T40" fmla="*/ 48 w 63"/>
                  <a:gd name="T41" fmla="*/ 39 h 45"/>
                  <a:gd name="T42" fmla="*/ 53 w 63"/>
                  <a:gd name="T43" fmla="*/ 40 h 45"/>
                  <a:gd name="T44" fmla="*/ 63 w 63"/>
                  <a:gd name="T45" fmla="*/ 30 h 45"/>
                  <a:gd name="T46" fmla="*/ 61 w 63"/>
                  <a:gd name="T47"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45">
                    <a:moveTo>
                      <a:pt x="61" y="25"/>
                    </a:moveTo>
                    <a:cubicBezTo>
                      <a:pt x="61" y="24"/>
                      <a:pt x="61" y="24"/>
                      <a:pt x="61" y="23"/>
                    </a:cubicBezTo>
                    <a:cubicBezTo>
                      <a:pt x="61" y="21"/>
                      <a:pt x="59" y="18"/>
                      <a:pt x="56" y="18"/>
                    </a:cubicBezTo>
                    <a:cubicBezTo>
                      <a:pt x="56" y="18"/>
                      <a:pt x="55" y="18"/>
                      <a:pt x="55" y="18"/>
                    </a:cubicBezTo>
                    <a:cubicBezTo>
                      <a:pt x="54" y="16"/>
                      <a:pt x="51" y="14"/>
                      <a:pt x="49" y="14"/>
                    </a:cubicBezTo>
                    <a:cubicBezTo>
                      <a:pt x="49" y="13"/>
                      <a:pt x="49" y="13"/>
                      <a:pt x="49" y="12"/>
                    </a:cubicBezTo>
                    <a:cubicBezTo>
                      <a:pt x="49" y="9"/>
                      <a:pt x="46" y="6"/>
                      <a:pt x="43" y="6"/>
                    </a:cubicBezTo>
                    <a:cubicBezTo>
                      <a:pt x="42" y="6"/>
                      <a:pt x="42" y="6"/>
                      <a:pt x="42" y="6"/>
                    </a:cubicBezTo>
                    <a:cubicBezTo>
                      <a:pt x="41" y="3"/>
                      <a:pt x="37" y="0"/>
                      <a:pt x="33" y="0"/>
                    </a:cubicBezTo>
                    <a:cubicBezTo>
                      <a:pt x="28" y="0"/>
                      <a:pt x="24" y="4"/>
                      <a:pt x="24" y="10"/>
                    </a:cubicBezTo>
                    <a:cubicBezTo>
                      <a:pt x="23" y="10"/>
                      <a:pt x="23" y="10"/>
                      <a:pt x="23" y="10"/>
                    </a:cubicBezTo>
                    <a:cubicBezTo>
                      <a:pt x="21" y="10"/>
                      <a:pt x="18" y="12"/>
                      <a:pt x="18" y="14"/>
                    </a:cubicBezTo>
                    <a:cubicBezTo>
                      <a:pt x="17" y="14"/>
                      <a:pt x="17" y="14"/>
                      <a:pt x="16" y="14"/>
                    </a:cubicBezTo>
                    <a:cubicBezTo>
                      <a:pt x="12" y="14"/>
                      <a:pt x="9" y="16"/>
                      <a:pt x="9" y="20"/>
                    </a:cubicBezTo>
                    <a:cubicBezTo>
                      <a:pt x="4" y="20"/>
                      <a:pt x="0" y="24"/>
                      <a:pt x="0" y="29"/>
                    </a:cubicBezTo>
                    <a:cubicBezTo>
                      <a:pt x="0" y="35"/>
                      <a:pt x="4" y="39"/>
                      <a:pt x="10" y="39"/>
                    </a:cubicBezTo>
                    <a:cubicBezTo>
                      <a:pt x="11" y="39"/>
                      <a:pt x="12" y="39"/>
                      <a:pt x="13" y="38"/>
                    </a:cubicBezTo>
                    <a:cubicBezTo>
                      <a:pt x="14" y="42"/>
                      <a:pt x="18" y="44"/>
                      <a:pt x="21" y="44"/>
                    </a:cubicBezTo>
                    <a:cubicBezTo>
                      <a:pt x="23" y="44"/>
                      <a:pt x="24" y="44"/>
                      <a:pt x="25" y="43"/>
                    </a:cubicBezTo>
                    <a:cubicBezTo>
                      <a:pt x="28" y="44"/>
                      <a:pt x="31" y="45"/>
                      <a:pt x="34" y="45"/>
                    </a:cubicBezTo>
                    <a:cubicBezTo>
                      <a:pt x="39" y="45"/>
                      <a:pt x="44" y="43"/>
                      <a:pt x="48" y="39"/>
                    </a:cubicBezTo>
                    <a:cubicBezTo>
                      <a:pt x="49" y="40"/>
                      <a:pt x="51" y="40"/>
                      <a:pt x="53" y="40"/>
                    </a:cubicBezTo>
                    <a:cubicBezTo>
                      <a:pt x="58" y="40"/>
                      <a:pt x="63" y="36"/>
                      <a:pt x="63" y="30"/>
                    </a:cubicBezTo>
                    <a:cubicBezTo>
                      <a:pt x="63" y="28"/>
                      <a:pt x="62" y="26"/>
                      <a:pt x="6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8" name="Freeform 56"/>
              <p:cNvSpPr>
                <a:spLocks/>
              </p:cNvSpPr>
              <p:nvPr/>
            </p:nvSpPr>
            <p:spPr bwMode="auto">
              <a:xfrm>
                <a:off x="3773489" y="1535113"/>
                <a:ext cx="107950" cy="76200"/>
              </a:xfrm>
              <a:custGeom>
                <a:avLst/>
                <a:gdLst>
                  <a:gd name="T0" fmla="*/ 56 w 58"/>
                  <a:gd name="T1" fmla="*/ 23 h 41"/>
                  <a:gd name="T2" fmla="*/ 56 w 58"/>
                  <a:gd name="T3" fmla="*/ 21 h 41"/>
                  <a:gd name="T4" fmla="*/ 52 w 58"/>
                  <a:gd name="T5" fmla="*/ 17 h 41"/>
                  <a:gd name="T6" fmla="*/ 50 w 58"/>
                  <a:gd name="T7" fmla="*/ 17 h 41"/>
                  <a:gd name="T8" fmla="*/ 45 w 58"/>
                  <a:gd name="T9" fmla="*/ 12 h 41"/>
                  <a:gd name="T10" fmla="*/ 45 w 58"/>
                  <a:gd name="T11" fmla="*/ 11 h 41"/>
                  <a:gd name="T12" fmla="*/ 39 w 58"/>
                  <a:gd name="T13" fmla="*/ 5 h 41"/>
                  <a:gd name="T14" fmla="*/ 39 w 58"/>
                  <a:gd name="T15" fmla="*/ 5 h 41"/>
                  <a:gd name="T16" fmla="*/ 31 w 58"/>
                  <a:gd name="T17" fmla="*/ 0 h 41"/>
                  <a:gd name="T18" fmla="*/ 22 w 58"/>
                  <a:gd name="T19" fmla="*/ 9 h 41"/>
                  <a:gd name="T20" fmla="*/ 22 w 58"/>
                  <a:gd name="T21" fmla="*/ 9 h 41"/>
                  <a:gd name="T22" fmla="*/ 17 w 58"/>
                  <a:gd name="T23" fmla="*/ 13 h 41"/>
                  <a:gd name="T24" fmla="*/ 15 w 58"/>
                  <a:gd name="T25" fmla="*/ 13 h 41"/>
                  <a:gd name="T26" fmla="*/ 8 w 58"/>
                  <a:gd name="T27" fmla="*/ 18 h 41"/>
                  <a:gd name="T28" fmla="*/ 0 w 58"/>
                  <a:gd name="T29" fmla="*/ 27 h 41"/>
                  <a:gd name="T30" fmla="*/ 9 w 58"/>
                  <a:gd name="T31" fmla="*/ 36 h 41"/>
                  <a:gd name="T32" fmla="*/ 13 w 58"/>
                  <a:gd name="T33" fmla="*/ 35 h 41"/>
                  <a:gd name="T34" fmla="*/ 20 w 58"/>
                  <a:gd name="T35" fmla="*/ 40 h 41"/>
                  <a:gd name="T36" fmla="*/ 23 w 58"/>
                  <a:gd name="T37" fmla="*/ 39 h 41"/>
                  <a:gd name="T38" fmla="*/ 31 w 58"/>
                  <a:gd name="T39" fmla="*/ 41 h 41"/>
                  <a:gd name="T40" fmla="*/ 44 w 58"/>
                  <a:gd name="T41" fmla="*/ 35 h 41"/>
                  <a:gd name="T42" fmla="*/ 49 w 58"/>
                  <a:gd name="T43" fmla="*/ 37 h 41"/>
                  <a:gd name="T44" fmla="*/ 58 w 58"/>
                  <a:gd name="T45" fmla="*/ 28 h 41"/>
                  <a:gd name="T46" fmla="*/ 56 w 58"/>
                  <a:gd name="T47" fmla="*/ 2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41">
                    <a:moveTo>
                      <a:pt x="56" y="23"/>
                    </a:moveTo>
                    <a:cubicBezTo>
                      <a:pt x="56" y="22"/>
                      <a:pt x="56" y="22"/>
                      <a:pt x="56" y="21"/>
                    </a:cubicBezTo>
                    <a:cubicBezTo>
                      <a:pt x="56" y="19"/>
                      <a:pt x="54" y="17"/>
                      <a:pt x="52" y="17"/>
                    </a:cubicBezTo>
                    <a:cubicBezTo>
                      <a:pt x="51" y="17"/>
                      <a:pt x="51" y="17"/>
                      <a:pt x="50" y="17"/>
                    </a:cubicBezTo>
                    <a:cubicBezTo>
                      <a:pt x="49" y="15"/>
                      <a:pt x="47" y="13"/>
                      <a:pt x="45" y="12"/>
                    </a:cubicBezTo>
                    <a:cubicBezTo>
                      <a:pt x="45" y="12"/>
                      <a:pt x="45" y="11"/>
                      <a:pt x="45" y="11"/>
                    </a:cubicBezTo>
                    <a:cubicBezTo>
                      <a:pt x="45" y="8"/>
                      <a:pt x="42" y="5"/>
                      <a:pt x="39" y="5"/>
                    </a:cubicBezTo>
                    <a:cubicBezTo>
                      <a:pt x="39" y="5"/>
                      <a:pt x="39" y="5"/>
                      <a:pt x="39" y="5"/>
                    </a:cubicBezTo>
                    <a:cubicBezTo>
                      <a:pt x="37" y="2"/>
                      <a:pt x="34" y="0"/>
                      <a:pt x="31" y="0"/>
                    </a:cubicBezTo>
                    <a:cubicBezTo>
                      <a:pt x="26" y="0"/>
                      <a:pt x="22" y="4"/>
                      <a:pt x="22" y="9"/>
                    </a:cubicBezTo>
                    <a:cubicBezTo>
                      <a:pt x="22" y="9"/>
                      <a:pt x="22" y="9"/>
                      <a:pt x="22" y="9"/>
                    </a:cubicBezTo>
                    <a:cubicBezTo>
                      <a:pt x="19" y="9"/>
                      <a:pt x="17" y="11"/>
                      <a:pt x="17" y="13"/>
                    </a:cubicBezTo>
                    <a:cubicBezTo>
                      <a:pt x="16" y="13"/>
                      <a:pt x="15" y="13"/>
                      <a:pt x="15" y="13"/>
                    </a:cubicBezTo>
                    <a:cubicBezTo>
                      <a:pt x="11" y="13"/>
                      <a:pt x="9" y="15"/>
                      <a:pt x="8" y="18"/>
                    </a:cubicBezTo>
                    <a:cubicBezTo>
                      <a:pt x="4" y="18"/>
                      <a:pt x="0" y="22"/>
                      <a:pt x="0" y="27"/>
                    </a:cubicBezTo>
                    <a:cubicBezTo>
                      <a:pt x="0" y="32"/>
                      <a:pt x="4" y="36"/>
                      <a:pt x="9" y="36"/>
                    </a:cubicBezTo>
                    <a:cubicBezTo>
                      <a:pt x="10" y="36"/>
                      <a:pt x="11" y="35"/>
                      <a:pt x="13" y="35"/>
                    </a:cubicBezTo>
                    <a:cubicBezTo>
                      <a:pt x="13" y="38"/>
                      <a:pt x="16" y="40"/>
                      <a:pt x="20" y="40"/>
                    </a:cubicBezTo>
                    <a:cubicBezTo>
                      <a:pt x="21" y="40"/>
                      <a:pt x="22" y="40"/>
                      <a:pt x="23" y="39"/>
                    </a:cubicBezTo>
                    <a:cubicBezTo>
                      <a:pt x="26" y="40"/>
                      <a:pt x="28" y="41"/>
                      <a:pt x="31" y="41"/>
                    </a:cubicBezTo>
                    <a:cubicBezTo>
                      <a:pt x="36" y="41"/>
                      <a:pt x="41" y="39"/>
                      <a:pt x="44" y="35"/>
                    </a:cubicBezTo>
                    <a:cubicBezTo>
                      <a:pt x="45" y="36"/>
                      <a:pt x="47" y="37"/>
                      <a:pt x="49" y="37"/>
                    </a:cubicBezTo>
                    <a:cubicBezTo>
                      <a:pt x="54" y="37"/>
                      <a:pt x="58" y="33"/>
                      <a:pt x="58" y="28"/>
                    </a:cubicBezTo>
                    <a:cubicBezTo>
                      <a:pt x="58" y="26"/>
                      <a:pt x="57" y="24"/>
                      <a:pt x="5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9" name="Freeform 57"/>
              <p:cNvSpPr>
                <a:spLocks/>
              </p:cNvSpPr>
              <p:nvPr/>
            </p:nvSpPr>
            <p:spPr bwMode="auto">
              <a:xfrm>
                <a:off x="3767139" y="1325563"/>
                <a:ext cx="306388" cy="217488"/>
              </a:xfrm>
              <a:custGeom>
                <a:avLst/>
                <a:gdLst>
                  <a:gd name="T0" fmla="*/ 160 w 164"/>
                  <a:gd name="T1" fmla="*/ 64 h 116"/>
                  <a:gd name="T2" fmla="*/ 160 w 164"/>
                  <a:gd name="T3" fmla="*/ 60 h 116"/>
                  <a:gd name="T4" fmla="*/ 147 w 164"/>
                  <a:gd name="T5" fmla="*/ 47 h 116"/>
                  <a:gd name="T6" fmla="*/ 143 w 164"/>
                  <a:gd name="T7" fmla="*/ 47 h 116"/>
                  <a:gd name="T8" fmla="*/ 127 w 164"/>
                  <a:gd name="T9" fmla="*/ 35 h 116"/>
                  <a:gd name="T10" fmla="*/ 128 w 164"/>
                  <a:gd name="T11" fmla="*/ 31 h 116"/>
                  <a:gd name="T12" fmla="*/ 112 w 164"/>
                  <a:gd name="T13" fmla="*/ 15 h 116"/>
                  <a:gd name="T14" fmla="*/ 111 w 164"/>
                  <a:gd name="T15" fmla="*/ 15 h 116"/>
                  <a:gd name="T16" fmla="*/ 87 w 164"/>
                  <a:gd name="T17" fmla="*/ 0 h 116"/>
                  <a:gd name="T18" fmla="*/ 62 w 164"/>
                  <a:gd name="T19" fmla="*/ 24 h 116"/>
                  <a:gd name="T20" fmla="*/ 61 w 164"/>
                  <a:gd name="T21" fmla="*/ 24 h 116"/>
                  <a:gd name="T22" fmla="*/ 48 w 164"/>
                  <a:gd name="T23" fmla="*/ 37 h 116"/>
                  <a:gd name="T24" fmla="*/ 41 w 164"/>
                  <a:gd name="T25" fmla="*/ 35 h 116"/>
                  <a:gd name="T26" fmla="*/ 23 w 164"/>
                  <a:gd name="T27" fmla="*/ 50 h 116"/>
                  <a:gd name="T28" fmla="*/ 0 w 164"/>
                  <a:gd name="T29" fmla="*/ 76 h 116"/>
                  <a:gd name="T30" fmla="*/ 25 w 164"/>
                  <a:gd name="T31" fmla="*/ 101 h 116"/>
                  <a:gd name="T32" fmla="*/ 35 w 164"/>
                  <a:gd name="T33" fmla="*/ 99 h 116"/>
                  <a:gd name="T34" fmla="*/ 56 w 164"/>
                  <a:gd name="T35" fmla="*/ 114 h 116"/>
                  <a:gd name="T36" fmla="*/ 67 w 164"/>
                  <a:gd name="T37" fmla="*/ 111 h 116"/>
                  <a:gd name="T38" fmla="*/ 88 w 164"/>
                  <a:gd name="T39" fmla="*/ 116 h 116"/>
                  <a:gd name="T40" fmla="*/ 125 w 164"/>
                  <a:gd name="T41" fmla="*/ 100 h 116"/>
                  <a:gd name="T42" fmla="*/ 138 w 164"/>
                  <a:gd name="T43" fmla="*/ 104 h 116"/>
                  <a:gd name="T44" fmla="*/ 164 w 164"/>
                  <a:gd name="T45" fmla="*/ 78 h 116"/>
                  <a:gd name="T46" fmla="*/ 160 w 164"/>
                  <a:gd name="T47" fmla="*/ 6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4" h="116">
                    <a:moveTo>
                      <a:pt x="160" y="64"/>
                    </a:moveTo>
                    <a:cubicBezTo>
                      <a:pt x="160" y="63"/>
                      <a:pt x="160" y="61"/>
                      <a:pt x="160" y="60"/>
                    </a:cubicBezTo>
                    <a:cubicBezTo>
                      <a:pt x="160" y="52"/>
                      <a:pt x="154" y="47"/>
                      <a:pt x="147" y="47"/>
                    </a:cubicBezTo>
                    <a:cubicBezTo>
                      <a:pt x="146" y="47"/>
                      <a:pt x="145" y="47"/>
                      <a:pt x="143" y="47"/>
                    </a:cubicBezTo>
                    <a:cubicBezTo>
                      <a:pt x="140" y="41"/>
                      <a:pt x="134" y="36"/>
                      <a:pt x="127" y="35"/>
                    </a:cubicBezTo>
                    <a:cubicBezTo>
                      <a:pt x="128" y="33"/>
                      <a:pt x="128" y="32"/>
                      <a:pt x="128" y="31"/>
                    </a:cubicBezTo>
                    <a:cubicBezTo>
                      <a:pt x="128" y="22"/>
                      <a:pt x="121" y="15"/>
                      <a:pt x="112" y="15"/>
                    </a:cubicBezTo>
                    <a:cubicBezTo>
                      <a:pt x="111" y="15"/>
                      <a:pt x="111" y="15"/>
                      <a:pt x="111" y="15"/>
                    </a:cubicBezTo>
                    <a:cubicBezTo>
                      <a:pt x="107" y="6"/>
                      <a:pt x="98" y="0"/>
                      <a:pt x="87" y="0"/>
                    </a:cubicBezTo>
                    <a:cubicBezTo>
                      <a:pt x="73" y="0"/>
                      <a:pt x="62" y="10"/>
                      <a:pt x="62" y="24"/>
                    </a:cubicBezTo>
                    <a:cubicBezTo>
                      <a:pt x="61" y="24"/>
                      <a:pt x="61" y="24"/>
                      <a:pt x="61" y="24"/>
                    </a:cubicBezTo>
                    <a:cubicBezTo>
                      <a:pt x="54" y="24"/>
                      <a:pt x="48" y="30"/>
                      <a:pt x="48" y="37"/>
                    </a:cubicBezTo>
                    <a:cubicBezTo>
                      <a:pt x="46" y="36"/>
                      <a:pt x="44" y="35"/>
                      <a:pt x="41" y="35"/>
                    </a:cubicBezTo>
                    <a:cubicBezTo>
                      <a:pt x="32" y="35"/>
                      <a:pt x="25" y="42"/>
                      <a:pt x="23" y="50"/>
                    </a:cubicBezTo>
                    <a:cubicBezTo>
                      <a:pt x="10" y="51"/>
                      <a:pt x="0" y="62"/>
                      <a:pt x="0" y="76"/>
                    </a:cubicBezTo>
                    <a:cubicBezTo>
                      <a:pt x="0" y="90"/>
                      <a:pt x="11" y="101"/>
                      <a:pt x="25" y="101"/>
                    </a:cubicBezTo>
                    <a:cubicBezTo>
                      <a:pt x="29" y="101"/>
                      <a:pt x="32" y="100"/>
                      <a:pt x="35" y="99"/>
                    </a:cubicBezTo>
                    <a:cubicBezTo>
                      <a:pt x="38" y="108"/>
                      <a:pt x="46" y="114"/>
                      <a:pt x="56" y="114"/>
                    </a:cubicBezTo>
                    <a:cubicBezTo>
                      <a:pt x="60" y="114"/>
                      <a:pt x="63" y="113"/>
                      <a:pt x="67" y="111"/>
                    </a:cubicBezTo>
                    <a:cubicBezTo>
                      <a:pt x="73" y="114"/>
                      <a:pt x="81" y="116"/>
                      <a:pt x="88" y="116"/>
                    </a:cubicBezTo>
                    <a:cubicBezTo>
                      <a:pt x="103" y="116"/>
                      <a:pt x="116" y="110"/>
                      <a:pt x="125" y="100"/>
                    </a:cubicBezTo>
                    <a:cubicBezTo>
                      <a:pt x="129" y="102"/>
                      <a:pt x="133" y="104"/>
                      <a:pt x="138" y="104"/>
                    </a:cubicBezTo>
                    <a:cubicBezTo>
                      <a:pt x="153" y="104"/>
                      <a:pt x="164" y="92"/>
                      <a:pt x="164" y="78"/>
                    </a:cubicBezTo>
                    <a:cubicBezTo>
                      <a:pt x="164" y="73"/>
                      <a:pt x="162" y="68"/>
                      <a:pt x="16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0" name="Freeform 58"/>
              <p:cNvSpPr>
                <a:spLocks/>
              </p:cNvSpPr>
              <p:nvPr/>
            </p:nvSpPr>
            <p:spPr bwMode="auto">
              <a:xfrm>
                <a:off x="3770314" y="1330325"/>
                <a:ext cx="296863" cy="207963"/>
              </a:xfrm>
              <a:custGeom>
                <a:avLst/>
                <a:gdLst>
                  <a:gd name="T0" fmla="*/ 155 w 159"/>
                  <a:gd name="T1" fmla="*/ 62 h 112"/>
                  <a:gd name="T2" fmla="*/ 156 w 159"/>
                  <a:gd name="T3" fmla="*/ 58 h 112"/>
                  <a:gd name="T4" fmla="*/ 143 w 159"/>
                  <a:gd name="T5" fmla="*/ 45 h 112"/>
                  <a:gd name="T6" fmla="*/ 139 w 159"/>
                  <a:gd name="T7" fmla="*/ 45 h 112"/>
                  <a:gd name="T8" fmla="*/ 124 w 159"/>
                  <a:gd name="T9" fmla="*/ 33 h 112"/>
                  <a:gd name="T10" fmla="*/ 124 w 159"/>
                  <a:gd name="T11" fmla="*/ 30 h 112"/>
                  <a:gd name="T12" fmla="*/ 109 w 159"/>
                  <a:gd name="T13" fmla="*/ 14 h 112"/>
                  <a:gd name="T14" fmla="*/ 108 w 159"/>
                  <a:gd name="T15" fmla="*/ 14 h 112"/>
                  <a:gd name="T16" fmla="*/ 85 w 159"/>
                  <a:gd name="T17" fmla="*/ 0 h 112"/>
                  <a:gd name="T18" fmla="*/ 60 w 159"/>
                  <a:gd name="T19" fmla="*/ 23 h 112"/>
                  <a:gd name="T20" fmla="*/ 60 w 159"/>
                  <a:gd name="T21" fmla="*/ 23 h 112"/>
                  <a:gd name="T22" fmla="*/ 47 w 159"/>
                  <a:gd name="T23" fmla="*/ 35 h 112"/>
                  <a:gd name="T24" fmla="*/ 41 w 159"/>
                  <a:gd name="T25" fmla="*/ 34 h 112"/>
                  <a:gd name="T26" fmla="*/ 23 w 159"/>
                  <a:gd name="T27" fmla="*/ 48 h 112"/>
                  <a:gd name="T28" fmla="*/ 0 w 159"/>
                  <a:gd name="T29" fmla="*/ 73 h 112"/>
                  <a:gd name="T30" fmla="*/ 25 w 159"/>
                  <a:gd name="T31" fmla="*/ 98 h 112"/>
                  <a:gd name="T32" fmla="*/ 35 w 159"/>
                  <a:gd name="T33" fmla="*/ 96 h 112"/>
                  <a:gd name="T34" fmla="*/ 55 w 159"/>
                  <a:gd name="T35" fmla="*/ 110 h 112"/>
                  <a:gd name="T36" fmla="*/ 65 w 159"/>
                  <a:gd name="T37" fmla="*/ 107 h 112"/>
                  <a:gd name="T38" fmla="*/ 86 w 159"/>
                  <a:gd name="T39" fmla="*/ 112 h 112"/>
                  <a:gd name="T40" fmla="*/ 121 w 159"/>
                  <a:gd name="T41" fmla="*/ 96 h 112"/>
                  <a:gd name="T42" fmla="*/ 134 w 159"/>
                  <a:gd name="T43" fmla="*/ 100 h 112"/>
                  <a:gd name="T44" fmla="*/ 159 w 159"/>
                  <a:gd name="T45" fmla="*/ 76 h 112"/>
                  <a:gd name="T46" fmla="*/ 155 w 159"/>
                  <a:gd name="T47" fmla="*/ 6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9" h="112">
                    <a:moveTo>
                      <a:pt x="155" y="62"/>
                    </a:moveTo>
                    <a:cubicBezTo>
                      <a:pt x="155" y="60"/>
                      <a:pt x="156" y="59"/>
                      <a:pt x="156" y="58"/>
                    </a:cubicBezTo>
                    <a:cubicBezTo>
                      <a:pt x="156" y="51"/>
                      <a:pt x="150" y="45"/>
                      <a:pt x="143" y="45"/>
                    </a:cubicBezTo>
                    <a:cubicBezTo>
                      <a:pt x="142" y="45"/>
                      <a:pt x="140" y="45"/>
                      <a:pt x="139" y="45"/>
                    </a:cubicBezTo>
                    <a:cubicBezTo>
                      <a:pt x="136" y="40"/>
                      <a:pt x="131" y="35"/>
                      <a:pt x="124" y="33"/>
                    </a:cubicBezTo>
                    <a:cubicBezTo>
                      <a:pt x="124" y="32"/>
                      <a:pt x="124" y="31"/>
                      <a:pt x="124" y="30"/>
                    </a:cubicBezTo>
                    <a:cubicBezTo>
                      <a:pt x="124" y="21"/>
                      <a:pt x="117" y="14"/>
                      <a:pt x="109" y="14"/>
                    </a:cubicBezTo>
                    <a:cubicBezTo>
                      <a:pt x="108" y="14"/>
                      <a:pt x="108" y="14"/>
                      <a:pt x="108" y="14"/>
                    </a:cubicBezTo>
                    <a:cubicBezTo>
                      <a:pt x="104" y="6"/>
                      <a:pt x="95" y="0"/>
                      <a:pt x="85" y="0"/>
                    </a:cubicBezTo>
                    <a:cubicBezTo>
                      <a:pt x="72" y="0"/>
                      <a:pt x="61" y="10"/>
                      <a:pt x="60" y="23"/>
                    </a:cubicBezTo>
                    <a:cubicBezTo>
                      <a:pt x="60" y="23"/>
                      <a:pt x="60" y="23"/>
                      <a:pt x="60" y="23"/>
                    </a:cubicBezTo>
                    <a:cubicBezTo>
                      <a:pt x="53" y="23"/>
                      <a:pt x="47" y="29"/>
                      <a:pt x="47" y="35"/>
                    </a:cubicBezTo>
                    <a:cubicBezTo>
                      <a:pt x="45" y="35"/>
                      <a:pt x="43" y="34"/>
                      <a:pt x="41" y="34"/>
                    </a:cubicBezTo>
                    <a:cubicBezTo>
                      <a:pt x="32" y="34"/>
                      <a:pt x="25" y="40"/>
                      <a:pt x="23" y="48"/>
                    </a:cubicBezTo>
                    <a:cubicBezTo>
                      <a:pt x="10" y="49"/>
                      <a:pt x="0" y="60"/>
                      <a:pt x="0" y="73"/>
                    </a:cubicBezTo>
                    <a:cubicBezTo>
                      <a:pt x="0" y="87"/>
                      <a:pt x="11" y="98"/>
                      <a:pt x="25" y="98"/>
                    </a:cubicBezTo>
                    <a:cubicBezTo>
                      <a:pt x="29" y="98"/>
                      <a:pt x="32" y="97"/>
                      <a:pt x="35" y="96"/>
                    </a:cubicBezTo>
                    <a:cubicBezTo>
                      <a:pt x="38" y="104"/>
                      <a:pt x="45" y="110"/>
                      <a:pt x="55" y="110"/>
                    </a:cubicBezTo>
                    <a:cubicBezTo>
                      <a:pt x="58" y="110"/>
                      <a:pt x="62" y="109"/>
                      <a:pt x="65" y="107"/>
                    </a:cubicBezTo>
                    <a:cubicBezTo>
                      <a:pt x="71" y="110"/>
                      <a:pt x="79" y="112"/>
                      <a:pt x="86" y="112"/>
                    </a:cubicBezTo>
                    <a:cubicBezTo>
                      <a:pt x="100" y="112"/>
                      <a:pt x="113" y="106"/>
                      <a:pt x="121" y="96"/>
                    </a:cubicBezTo>
                    <a:cubicBezTo>
                      <a:pt x="125" y="99"/>
                      <a:pt x="130" y="100"/>
                      <a:pt x="134" y="100"/>
                    </a:cubicBezTo>
                    <a:cubicBezTo>
                      <a:pt x="148" y="100"/>
                      <a:pt x="159" y="89"/>
                      <a:pt x="159" y="76"/>
                    </a:cubicBezTo>
                    <a:cubicBezTo>
                      <a:pt x="159" y="70"/>
                      <a:pt x="158" y="66"/>
                      <a:pt x="155"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1" name="Freeform 59"/>
              <p:cNvSpPr>
                <a:spLocks/>
              </p:cNvSpPr>
              <p:nvPr/>
            </p:nvSpPr>
            <p:spPr bwMode="auto">
              <a:xfrm>
                <a:off x="3787776" y="1333500"/>
                <a:ext cx="268288" cy="190500"/>
              </a:xfrm>
              <a:custGeom>
                <a:avLst/>
                <a:gdLst>
                  <a:gd name="T0" fmla="*/ 140 w 144"/>
                  <a:gd name="T1" fmla="*/ 56 h 102"/>
                  <a:gd name="T2" fmla="*/ 141 w 144"/>
                  <a:gd name="T3" fmla="*/ 53 h 102"/>
                  <a:gd name="T4" fmla="*/ 129 w 144"/>
                  <a:gd name="T5" fmla="*/ 41 h 102"/>
                  <a:gd name="T6" fmla="*/ 126 w 144"/>
                  <a:gd name="T7" fmla="*/ 42 h 102"/>
                  <a:gd name="T8" fmla="*/ 112 w 144"/>
                  <a:gd name="T9" fmla="*/ 31 h 102"/>
                  <a:gd name="T10" fmla="*/ 113 w 144"/>
                  <a:gd name="T11" fmla="*/ 27 h 102"/>
                  <a:gd name="T12" fmla="*/ 98 w 144"/>
                  <a:gd name="T13" fmla="*/ 13 h 102"/>
                  <a:gd name="T14" fmla="*/ 97 w 144"/>
                  <a:gd name="T15" fmla="*/ 13 h 102"/>
                  <a:gd name="T16" fmla="*/ 77 w 144"/>
                  <a:gd name="T17" fmla="*/ 0 h 102"/>
                  <a:gd name="T18" fmla="*/ 54 w 144"/>
                  <a:gd name="T19" fmla="*/ 21 h 102"/>
                  <a:gd name="T20" fmla="*/ 54 w 144"/>
                  <a:gd name="T21" fmla="*/ 21 h 102"/>
                  <a:gd name="T22" fmla="*/ 42 w 144"/>
                  <a:gd name="T23" fmla="*/ 32 h 102"/>
                  <a:gd name="T24" fmla="*/ 36 w 144"/>
                  <a:gd name="T25" fmla="*/ 31 h 102"/>
                  <a:gd name="T26" fmla="*/ 20 w 144"/>
                  <a:gd name="T27" fmla="*/ 44 h 102"/>
                  <a:gd name="T28" fmla="*/ 0 w 144"/>
                  <a:gd name="T29" fmla="*/ 67 h 102"/>
                  <a:gd name="T30" fmla="*/ 22 w 144"/>
                  <a:gd name="T31" fmla="*/ 89 h 102"/>
                  <a:gd name="T32" fmla="*/ 31 w 144"/>
                  <a:gd name="T33" fmla="*/ 87 h 102"/>
                  <a:gd name="T34" fmla="*/ 49 w 144"/>
                  <a:gd name="T35" fmla="*/ 100 h 102"/>
                  <a:gd name="T36" fmla="*/ 59 w 144"/>
                  <a:gd name="T37" fmla="*/ 98 h 102"/>
                  <a:gd name="T38" fmla="*/ 78 w 144"/>
                  <a:gd name="T39" fmla="*/ 102 h 102"/>
                  <a:gd name="T40" fmla="*/ 110 w 144"/>
                  <a:gd name="T41" fmla="*/ 88 h 102"/>
                  <a:gd name="T42" fmla="*/ 122 w 144"/>
                  <a:gd name="T43" fmla="*/ 92 h 102"/>
                  <a:gd name="T44" fmla="*/ 144 w 144"/>
                  <a:gd name="T45" fmla="*/ 69 h 102"/>
                  <a:gd name="T46" fmla="*/ 140 w 144"/>
                  <a:gd name="T47" fmla="*/ 5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4" h="102">
                    <a:moveTo>
                      <a:pt x="140" y="56"/>
                    </a:moveTo>
                    <a:cubicBezTo>
                      <a:pt x="141" y="55"/>
                      <a:pt x="141" y="54"/>
                      <a:pt x="141" y="53"/>
                    </a:cubicBezTo>
                    <a:cubicBezTo>
                      <a:pt x="141" y="46"/>
                      <a:pt x="136" y="41"/>
                      <a:pt x="129" y="41"/>
                    </a:cubicBezTo>
                    <a:cubicBezTo>
                      <a:pt x="128" y="41"/>
                      <a:pt x="127" y="41"/>
                      <a:pt x="126" y="42"/>
                    </a:cubicBezTo>
                    <a:cubicBezTo>
                      <a:pt x="123" y="36"/>
                      <a:pt x="118" y="32"/>
                      <a:pt x="112" y="31"/>
                    </a:cubicBezTo>
                    <a:cubicBezTo>
                      <a:pt x="112" y="30"/>
                      <a:pt x="113" y="28"/>
                      <a:pt x="113" y="27"/>
                    </a:cubicBezTo>
                    <a:cubicBezTo>
                      <a:pt x="113" y="20"/>
                      <a:pt x="106" y="13"/>
                      <a:pt x="98" y="13"/>
                    </a:cubicBezTo>
                    <a:cubicBezTo>
                      <a:pt x="98" y="13"/>
                      <a:pt x="98" y="13"/>
                      <a:pt x="97" y="13"/>
                    </a:cubicBezTo>
                    <a:cubicBezTo>
                      <a:pt x="94" y="5"/>
                      <a:pt x="86" y="0"/>
                      <a:pt x="77" y="0"/>
                    </a:cubicBezTo>
                    <a:cubicBezTo>
                      <a:pt x="65" y="0"/>
                      <a:pt x="55" y="9"/>
                      <a:pt x="54" y="21"/>
                    </a:cubicBezTo>
                    <a:cubicBezTo>
                      <a:pt x="54" y="21"/>
                      <a:pt x="54" y="21"/>
                      <a:pt x="54" y="21"/>
                    </a:cubicBezTo>
                    <a:cubicBezTo>
                      <a:pt x="47" y="21"/>
                      <a:pt x="42" y="26"/>
                      <a:pt x="42" y="32"/>
                    </a:cubicBezTo>
                    <a:cubicBezTo>
                      <a:pt x="40" y="32"/>
                      <a:pt x="38" y="31"/>
                      <a:pt x="36" y="31"/>
                    </a:cubicBezTo>
                    <a:cubicBezTo>
                      <a:pt x="28" y="31"/>
                      <a:pt x="22" y="37"/>
                      <a:pt x="20" y="44"/>
                    </a:cubicBezTo>
                    <a:cubicBezTo>
                      <a:pt x="9" y="45"/>
                      <a:pt x="0" y="55"/>
                      <a:pt x="0" y="67"/>
                    </a:cubicBezTo>
                    <a:cubicBezTo>
                      <a:pt x="0" y="79"/>
                      <a:pt x="10" y="89"/>
                      <a:pt x="22" y="89"/>
                    </a:cubicBezTo>
                    <a:cubicBezTo>
                      <a:pt x="25" y="89"/>
                      <a:pt x="29" y="88"/>
                      <a:pt x="31" y="87"/>
                    </a:cubicBezTo>
                    <a:cubicBezTo>
                      <a:pt x="34" y="95"/>
                      <a:pt x="41" y="100"/>
                      <a:pt x="49" y="100"/>
                    </a:cubicBezTo>
                    <a:cubicBezTo>
                      <a:pt x="53" y="100"/>
                      <a:pt x="56" y="99"/>
                      <a:pt x="59" y="98"/>
                    </a:cubicBezTo>
                    <a:cubicBezTo>
                      <a:pt x="64" y="100"/>
                      <a:pt x="71" y="102"/>
                      <a:pt x="78" y="102"/>
                    </a:cubicBezTo>
                    <a:cubicBezTo>
                      <a:pt x="90" y="102"/>
                      <a:pt x="102" y="97"/>
                      <a:pt x="110" y="88"/>
                    </a:cubicBezTo>
                    <a:cubicBezTo>
                      <a:pt x="113" y="90"/>
                      <a:pt x="117" y="92"/>
                      <a:pt x="122" y="92"/>
                    </a:cubicBezTo>
                    <a:cubicBezTo>
                      <a:pt x="134" y="92"/>
                      <a:pt x="144" y="81"/>
                      <a:pt x="144" y="69"/>
                    </a:cubicBezTo>
                    <a:cubicBezTo>
                      <a:pt x="144" y="64"/>
                      <a:pt x="143" y="60"/>
                      <a:pt x="14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2" name="Freeform 60"/>
              <p:cNvSpPr>
                <a:spLocks/>
              </p:cNvSpPr>
              <p:nvPr/>
            </p:nvSpPr>
            <p:spPr bwMode="auto">
              <a:xfrm>
                <a:off x="3949701" y="1543050"/>
                <a:ext cx="74613" cy="52388"/>
              </a:xfrm>
              <a:custGeom>
                <a:avLst/>
                <a:gdLst>
                  <a:gd name="T0" fmla="*/ 39 w 40"/>
                  <a:gd name="T1" fmla="*/ 15 h 28"/>
                  <a:gd name="T2" fmla="*/ 39 w 40"/>
                  <a:gd name="T3" fmla="*/ 14 h 28"/>
                  <a:gd name="T4" fmla="*/ 36 w 40"/>
                  <a:gd name="T5" fmla="*/ 11 h 28"/>
                  <a:gd name="T6" fmla="*/ 35 w 40"/>
                  <a:gd name="T7" fmla="*/ 11 h 28"/>
                  <a:gd name="T8" fmla="*/ 31 w 40"/>
                  <a:gd name="T9" fmla="*/ 8 h 28"/>
                  <a:gd name="T10" fmla="*/ 31 w 40"/>
                  <a:gd name="T11" fmla="*/ 7 h 28"/>
                  <a:gd name="T12" fmla="*/ 27 w 40"/>
                  <a:gd name="T13" fmla="*/ 4 h 28"/>
                  <a:gd name="T14" fmla="*/ 27 w 40"/>
                  <a:gd name="T15" fmla="*/ 4 h 28"/>
                  <a:gd name="T16" fmla="*/ 21 w 40"/>
                  <a:gd name="T17" fmla="*/ 0 h 28"/>
                  <a:gd name="T18" fmla="*/ 15 w 40"/>
                  <a:gd name="T19" fmla="*/ 6 h 28"/>
                  <a:gd name="T20" fmla="*/ 15 w 40"/>
                  <a:gd name="T21" fmla="*/ 6 h 28"/>
                  <a:gd name="T22" fmla="*/ 12 w 40"/>
                  <a:gd name="T23" fmla="*/ 9 h 28"/>
                  <a:gd name="T24" fmla="*/ 10 w 40"/>
                  <a:gd name="T25" fmla="*/ 9 h 28"/>
                  <a:gd name="T26" fmla="*/ 6 w 40"/>
                  <a:gd name="T27" fmla="*/ 12 h 28"/>
                  <a:gd name="T28" fmla="*/ 0 w 40"/>
                  <a:gd name="T29" fmla="*/ 18 h 28"/>
                  <a:gd name="T30" fmla="*/ 6 w 40"/>
                  <a:gd name="T31" fmla="*/ 24 h 28"/>
                  <a:gd name="T32" fmla="*/ 9 w 40"/>
                  <a:gd name="T33" fmla="*/ 24 h 28"/>
                  <a:gd name="T34" fmla="*/ 14 w 40"/>
                  <a:gd name="T35" fmla="*/ 28 h 28"/>
                  <a:gd name="T36" fmla="*/ 16 w 40"/>
                  <a:gd name="T37" fmla="*/ 27 h 28"/>
                  <a:gd name="T38" fmla="*/ 22 w 40"/>
                  <a:gd name="T39" fmla="*/ 28 h 28"/>
                  <a:gd name="T40" fmla="*/ 30 w 40"/>
                  <a:gd name="T41" fmla="*/ 24 h 28"/>
                  <a:gd name="T42" fmla="*/ 34 w 40"/>
                  <a:gd name="T43" fmla="*/ 25 h 28"/>
                  <a:gd name="T44" fmla="*/ 40 w 40"/>
                  <a:gd name="T45" fmla="*/ 19 h 28"/>
                  <a:gd name="T46" fmla="*/ 39 w 40"/>
                  <a:gd name="T47"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28">
                    <a:moveTo>
                      <a:pt x="39" y="15"/>
                    </a:moveTo>
                    <a:cubicBezTo>
                      <a:pt x="39" y="15"/>
                      <a:pt x="39" y="15"/>
                      <a:pt x="39" y="14"/>
                    </a:cubicBezTo>
                    <a:cubicBezTo>
                      <a:pt x="39" y="13"/>
                      <a:pt x="38" y="11"/>
                      <a:pt x="36" y="11"/>
                    </a:cubicBezTo>
                    <a:cubicBezTo>
                      <a:pt x="35" y="11"/>
                      <a:pt x="35" y="11"/>
                      <a:pt x="35" y="11"/>
                    </a:cubicBezTo>
                    <a:cubicBezTo>
                      <a:pt x="34" y="10"/>
                      <a:pt x="33" y="9"/>
                      <a:pt x="31" y="8"/>
                    </a:cubicBezTo>
                    <a:cubicBezTo>
                      <a:pt x="31" y="7"/>
                      <a:pt x="31" y="7"/>
                      <a:pt x="31" y="7"/>
                    </a:cubicBezTo>
                    <a:cubicBezTo>
                      <a:pt x="31" y="5"/>
                      <a:pt x="29" y="4"/>
                      <a:pt x="27" y="4"/>
                    </a:cubicBezTo>
                    <a:cubicBezTo>
                      <a:pt x="27" y="4"/>
                      <a:pt x="27" y="4"/>
                      <a:pt x="27" y="4"/>
                    </a:cubicBezTo>
                    <a:cubicBezTo>
                      <a:pt x="26" y="1"/>
                      <a:pt x="24" y="0"/>
                      <a:pt x="21" y="0"/>
                    </a:cubicBezTo>
                    <a:cubicBezTo>
                      <a:pt x="18" y="0"/>
                      <a:pt x="15" y="3"/>
                      <a:pt x="15" y="6"/>
                    </a:cubicBezTo>
                    <a:cubicBezTo>
                      <a:pt x="15" y="6"/>
                      <a:pt x="15" y="6"/>
                      <a:pt x="15" y="6"/>
                    </a:cubicBezTo>
                    <a:cubicBezTo>
                      <a:pt x="13" y="6"/>
                      <a:pt x="12" y="7"/>
                      <a:pt x="12" y="9"/>
                    </a:cubicBezTo>
                    <a:cubicBezTo>
                      <a:pt x="11" y="9"/>
                      <a:pt x="11" y="9"/>
                      <a:pt x="10" y="9"/>
                    </a:cubicBezTo>
                    <a:cubicBezTo>
                      <a:pt x="8" y="9"/>
                      <a:pt x="6" y="10"/>
                      <a:pt x="6" y="12"/>
                    </a:cubicBezTo>
                    <a:cubicBezTo>
                      <a:pt x="3" y="12"/>
                      <a:pt x="0" y="15"/>
                      <a:pt x="0" y="18"/>
                    </a:cubicBezTo>
                    <a:cubicBezTo>
                      <a:pt x="0" y="22"/>
                      <a:pt x="3" y="24"/>
                      <a:pt x="6" y="24"/>
                    </a:cubicBezTo>
                    <a:cubicBezTo>
                      <a:pt x="7" y="24"/>
                      <a:pt x="8" y="24"/>
                      <a:pt x="9" y="24"/>
                    </a:cubicBezTo>
                    <a:cubicBezTo>
                      <a:pt x="9" y="26"/>
                      <a:pt x="11" y="28"/>
                      <a:pt x="14" y="28"/>
                    </a:cubicBezTo>
                    <a:cubicBezTo>
                      <a:pt x="15" y="28"/>
                      <a:pt x="16" y="27"/>
                      <a:pt x="16" y="27"/>
                    </a:cubicBezTo>
                    <a:cubicBezTo>
                      <a:pt x="18" y="28"/>
                      <a:pt x="20" y="28"/>
                      <a:pt x="22" y="28"/>
                    </a:cubicBezTo>
                    <a:cubicBezTo>
                      <a:pt x="25" y="28"/>
                      <a:pt x="28" y="27"/>
                      <a:pt x="30" y="24"/>
                    </a:cubicBezTo>
                    <a:cubicBezTo>
                      <a:pt x="31" y="25"/>
                      <a:pt x="32" y="25"/>
                      <a:pt x="34" y="25"/>
                    </a:cubicBezTo>
                    <a:cubicBezTo>
                      <a:pt x="37" y="25"/>
                      <a:pt x="40" y="22"/>
                      <a:pt x="40" y="19"/>
                    </a:cubicBezTo>
                    <a:cubicBezTo>
                      <a:pt x="40" y="18"/>
                      <a:pt x="40" y="16"/>
                      <a:pt x="3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3" name="Freeform 61"/>
              <p:cNvSpPr>
                <a:spLocks/>
              </p:cNvSpPr>
              <p:nvPr/>
            </p:nvSpPr>
            <p:spPr bwMode="auto">
              <a:xfrm>
                <a:off x="3951289" y="1543050"/>
                <a:ext cx="71438" cy="52388"/>
              </a:xfrm>
              <a:custGeom>
                <a:avLst/>
                <a:gdLst>
                  <a:gd name="T0" fmla="*/ 37 w 38"/>
                  <a:gd name="T1" fmla="*/ 15 h 28"/>
                  <a:gd name="T2" fmla="*/ 37 w 38"/>
                  <a:gd name="T3" fmla="*/ 14 h 28"/>
                  <a:gd name="T4" fmla="*/ 34 w 38"/>
                  <a:gd name="T5" fmla="*/ 11 h 28"/>
                  <a:gd name="T6" fmla="*/ 33 w 38"/>
                  <a:gd name="T7" fmla="*/ 11 h 28"/>
                  <a:gd name="T8" fmla="*/ 30 w 38"/>
                  <a:gd name="T9" fmla="*/ 9 h 28"/>
                  <a:gd name="T10" fmla="*/ 30 w 38"/>
                  <a:gd name="T11" fmla="*/ 8 h 28"/>
                  <a:gd name="T12" fmla="*/ 26 w 38"/>
                  <a:gd name="T13" fmla="*/ 4 h 28"/>
                  <a:gd name="T14" fmla="*/ 26 w 38"/>
                  <a:gd name="T15" fmla="*/ 4 h 28"/>
                  <a:gd name="T16" fmla="*/ 20 w 38"/>
                  <a:gd name="T17" fmla="*/ 0 h 28"/>
                  <a:gd name="T18" fmla="*/ 14 w 38"/>
                  <a:gd name="T19" fmla="*/ 6 h 28"/>
                  <a:gd name="T20" fmla="*/ 14 w 38"/>
                  <a:gd name="T21" fmla="*/ 6 h 28"/>
                  <a:gd name="T22" fmla="*/ 11 w 38"/>
                  <a:gd name="T23" fmla="*/ 9 h 28"/>
                  <a:gd name="T24" fmla="*/ 9 w 38"/>
                  <a:gd name="T25" fmla="*/ 9 h 28"/>
                  <a:gd name="T26" fmla="*/ 5 w 38"/>
                  <a:gd name="T27" fmla="*/ 12 h 28"/>
                  <a:gd name="T28" fmla="*/ 0 w 38"/>
                  <a:gd name="T29" fmla="*/ 18 h 28"/>
                  <a:gd name="T30" fmla="*/ 6 w 38"/>
                  <a:gd name="T31" fmla="*/ 24 h 28"/>
                  <a:gd name="T32" fmla="*/ 8 w 38"/>
                  <a:gd name="T33" fmla="*/ 24 h 28"/>
                  <a:gd name="T34" fmla="*/ 13 w 38"/>
                  <a:gd name="T35" fmla="*/ 27 h 28"/>
                  <a:gd name="T36" fmla="*/ 15 w 38"/>
                  <a:gd name="T37" fmla="*/ 26 h 28"/>
                  <a:gd name="T38" fmla="*/ 21 w 38"/>
                  <a:gd name="T39" fmla="*/ 28 h 28"/>
                  <a:gd name="T40" fmla="*/ 29 w 38"/>
                  <a:gd name="T41" fmla="*/ 24 h 28"/>
                  <a:gd name="T42" fmla="*/ 32 w 38"/>
                  <a:gd name="T43" fmla="*/ 25 h 28"/>
                  <a:gd name="T44" fmla="*/ 38 w 38"/>
                  <a:gd name="T45" fmla="*/ 19 h 28"/>
                  <a:gd name="T46" fmla="*/ 37 w 38"/>
                  <a:gd name="T47"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 h="28">
                    <a:moveTo>
                      <a:pt x="37" y="15"/>
                    </a:moveTo>
                    <a:cubicBezTo>
                      <a:pt x="37" y="14"/>
                      <a:pt x="37" y="14"/>
                      <a:pt x="37" y="14"/>
                    </a:cubicBezTo>
                    <a:cubicBezTo>
                      <a:pt x="37" y="13"/>
                      <a:pt x="36" y="11"/>
                      <a:pt x="34" y="11"/>
                    </a:cubicBezTo>
                    <a:cubicBezTo>
                      <a:pt x="33" y="11"/>
                      <a:pt x="33" y="11"/>
                      <a:pt x="33" y="11"/>
                    </a:cubicBezTo>
                    <a:cubicBezTo>
                      <a:pt x="33" y="10"/>
                      <a:pt x="31" y="9"/>
                      <a:pt x="30" y="9"/>
                    </a:cubicBezTo>
                    <a:cubicBezTo>
                      <a:pt x="30" y="8"/>
                      <a:pt x="30" y="8"/>
                      <a:pt x="30" y="8"/>
                    </a:cubicBezTo>
                    <a:cubicBezTo>
                      <a:pt x="30" y="6"/>
                      <a:pt x="28" y="4"/>
                      <a:pt x="26" y="4"/>
                    </a:cubicBezTo>
                    <a:cubicBezTo>
                      <a:pt x="26" y="4"/>
                      <a:pt x="26" y="4"/>
                      <a:pt x="26" y="4"/>
                    </a:cubicBezTo>
                    <a:cubicBezTo>
                      <a:pt x="25" y="2"/>
                      <a:pt x="23" y="0"/>
                      <a:pt x="20" y="0"/>
                    </a:cubicBezTo>
                    <a:cubicBezTo>
                      <a:pt x="17" y="0"/>
                      <a:pt x="14" y="3"/>
                      <a:pt x="14" y="6"/>
                    </a:cubicBezTo>
                    <a:cubicBezTo>
                      <a:pt x="14" y="6"/>
                      <a:pt x="14" y="6"/>
                      <a:pt x="14" y="6"/>
                    </a:cubicBezTo>
                    <a:cubicBezTo>
                      <a:pt x="12" y="6"/>
                      <a:pt x="11" y="7"/>
                      <a:pt x="11" y="9"/>
                    </a:cubicBezTo>
                    <a:cubicBezTo>
                      <a:pt x="11" y="9"/>
                      <a:pt x="10" y="9"/>
                      <a:pt x="9" y="9"/>
                    </a:cubicBezTo>
                    <a:cubicBezTo>
                      <a:pt x="7" y="9"/>
                      <a:pt x="6" y="10"/>
                      <a:pt x="5" y="12"/>
                    </a:cubicBezTo>
                    <a:cubicBezTo>
                      <a:pt x="2" y="12"/>
                      <a:pt x="0" y="15"/>
                      <a:pt x="0" y="18"/>
                    </a:cubicBezTo>
                    <a:cubicBezTo>
                      <a:pt x="0" y="21"/>
                      <a:pt x="2" y="24"/>
                      <a:pt x="6" y="24"/>
                    </a:cubicBezTo>
                    <a:cubicBezTo>
                      <a:pt x="7" y="24"/>
                      <a:pt x="7" y="24"/>
                      <a:pt x="8" y="24"/>
                    </a:cubicBezTo>
                    <a:cubicBezTo>
                      <a:pt x="9" y="26"/>
                      <a:pt x="11" y="27"/>
                      <a:pt x="13" y="27"/>
                    </a:cubicBezTo>
                    <a:cubicBezTo>
                      <a:pt x="14" y="27"/>
                      <a:pt x="15" y="27"/>
                      <a:pt x="15" y="26"/>
                    </a:cubicBezTo>
                    <a:cubicBezTo>
                      <a:pt x="17" y="27"/>
                      <a:pt x="19" y="28"/>
                      <a:pt x="21" y="28"/>
                    </a:cubicBezTo>
                    <a:cubicBezTo>
                      <a:pt x="24" y="28"/>
                      <a:pt x="27" y="26"/>
                      <a:pt x="29" y="24"/>
                    </a:cubicBezTo>
                    <a:cubicBezTo>
                      <a:pt x="30" y="24"/>
                      <a:pt x="31" y="25"/>
                      <a:pt x="32" y="25"/>
                    </a:cubicBezTo>
                    <a:cubicBezTo>
                      <a:pt x="36" y="25"/>
                      <a:pt x="38" y="22"/>
                      <a:pt x="38" y="19"/>
                    </a:cubicBezTo>
                    <a:cubicBezTo>
                      <a:pt x="38" y="18"/>
                      <a:pt x="38" y="16"/>
                      <a:pt x="3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4" name="Freeform 62"/>
              <p:cNvSpPr>
                <a:spLocks/>
              </p:cNvSpPr>
              <p:nvPr/>
            </p:nvSpPr>
            <p:spPr bwMode="auto">
              <a:xfrm>
                <a:off x="3956051" y="1544638"/>
                <a:ext cx="65088" cy="46038"/>
              </a:xfrm>
              <a:custGeom>
                <a:avLst/>
                <a:gdLst>
                  <a:gd name="T0" fmla="*/ 34 w 35"/>
                  <a:gd name="T1" fmla="*/ 14 h 25"/>
                  <a:gd name="T2" fmla="*/ 34 w 35"/>
                  <a:gd name="T3" fmla="*/ 13 h 25"/>
                  <a:gd name="T4" fmla="*/ 31 w 35"/>
                  <a:gd name="T5" fmla="*/ 10 h 25"/>
                  <a:gd name="T6" fmla="*/ 30 w 35"/>
                  <a:gd name="T7" fmla="*/ 10 h 25"/>
                  <a:gd name="T8" fmla="*/ 27 w 35"/>
                  <a:gd name="T9" fmla="*/ 7 h 25"/>
                  <a:gd name="T10" fmla="*/ 27 w 35"/>
                  <a:gd name="T11" fmla="*/ 7 h 25"/>
                  <a:gd name="T12" fmla="*/ 24 w 35"/>
                  <a:gd name="T13" fmla="*/ 3 h 25"/>
                  <a:gd name="T14" fmla="*/ 23 w 35"/>
                  <a:gd name="T15" fmla="*/ 3 h 25"/>
                  <a:gd name="T16" fmla="*/ 18 w 35"/>
                  <a:gd name="T17" fmla="*/ 0 h 25"/>
                  <a:gd name="T18" fmla="*/ 13 w 35"/>
                  <a:gd name="T19" fmla="*/ 5 h 25"/>
                  <a:gd name="T20" fmla="*/ 13 w 35"/>
                  <a:gd name="T21" fmla="*/ 5 h 25"/>
                  <a:gd name="T22" fmla="*/ 10 w 35"/>
                  <a:gd name="T23" fmla="*/ 8 h 25"/>
                  <a:gd name="T24" fmla="*/ 9 w 35"/>
                  <a:gd name="T25" fmla="*/ 8 h 25"/>
                  <a:gd name="T26" fmla="*/ 5 w 35"/>
                  <a:gd name="T27" fmla="*/ 11 h 25"/>
                  <a:gd name="T28" fmla="*/ 0 w 35"/>
                  <a:gd name="T29" fmla="*/ 16 h 25"/>
                  <a:gd name="T30" fmla="*/ 5 w 35"/>
                  <a:gd name="T31" fmla="*/ 22 h 25"/>
                  <a:gd name="T32" fmla="*/ 7 w 35"/>
                  <a:gd name="T33" fmla="*/ 21 h 25"/>
                  <a:gd name="T34" fmla="*/ 12 w 35"/>
                  <a:gd name="T35" fmla="*/ 24 h 25"/>
                  <a:gd name="T36" fmla="*/ 14 w 35"/>
                  <a:gd name="T37" fmla="*/ 24 h 25"/>
                  <a:gd name="T38" fmla="*/ 19 w 35"/>
                  <a:gd name="T39" fmla="*/ 25 h 25"/>
                  <a:gd name="T40" fmla="*/ 26 w 35"/>
                  <a:gd name="T41" fmla="*/ 21 h 25"/>
                  <a:gd name="T42" fmla="*/ 29 w 35"/>
                  <a:gd name="T43" fmla="*/ 22 h 25"/>
                  <a:gd name="T44" fmla="*/ 35 w 35"/>
                  <a:gd name="T45" fmla="*/ 17 h 25"/>
                  <a:gd name="T46" fmla="*/ 34 w 35"/>
                  <a:gd name="T4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 h="25">
                    <a:moveTo>
                      <a:pt x="34" y="14"/>
                    </a:moveTo>
                    <a:cubicBezTo>
                      <a:pt x="34" y="13"/>
                      <a:pt x="34" y="13"/>
                      <a:pt x="34" y="13"/>
                    </a:cubicBezTo>
                    <a:cubicBezTo>
                      <a:pt x="34" y="11"/>
                      <a:pt x="33" y="10"/>
                      <a:pt x="31" y="10"/>
                    </a:cubicBezTo>
                    <a:cubicBezTo>
                      <a:pt x="30" y="10"/>
                      <a:pt x="30" y="10"/>
                      <a:pt x="30" y="10"/>
                    </a:cubicBezTo>
                    <a:cubicBezTo>
                      <a:pt x="30" y="9"/>
                      <a:pt x="28" y="8"/>
                      <a:pt x="27" y="7"/>
                    </a:cubicBezTo>
                    <a:cubicBezTo>
                      <a:pt x="27" y="7"/>
                      <a:pt x="27" y="7"/>
                      <a:pt x="27" y="7"/>
                    </a:cubicBezTo>
                    <a:cubicBezTo>
                      <a:pt x="27" y="5"/>
                      <a:pt x="26" y="3"/>
                      <a:pt x="24" y="3"/>
                    </a:cubicBezTo>
                    <a:cubicBezTo>
                      <a:pt x="23" y="3"/>
                      <a:pt x="23" y="3"/>
                      <a:pt x="23" y="3"/>
                    </a:cubicBezTo>
                    <a:cubicBezTo>
                      <a:pt x="23" y="1"/>
                      <a:pt x="21" y="0"/>
                      <a:pt x="18" y="0"/>
                    </a:cubicBezTo>
                    <a:cubicBezTo>
                      <a:pt x="15" y="0"/>
                      <a:pt x="13" y="2"/>
                      <a:pt x="13" y="5"/>
                    </a:cubicBezTo>
                    <a:cubicBezTo>
                      <a:pt x="13" y="5"/>
                      <a:pt x="13" y="5"/>
                      <a:pt x="13" y="5"/>
                    </a:cubicBezTo>
                    <a:cubicBezTo>
                      <a:pt x="11" y="5"/>
                      <a:pt x="10" y="6"/>
                      <a:pt x="10" y="8"/>
                    </a:cubicBezTo>
                    <a:cubicBezTo>
                      <a:pt x="10" y="8"/>
                      <a:pt x="9" y="8"/>
                      <a:pt x="9" y="8"/>
                    </a:cubicBezTo>
                    <a:cubicBezTo>
                      <a:pt x="7" y="8"/>
                      <a:pt x="5" y="9"/>
                      <a:pt x="5" y="11"/>
                    </a:cubicBezTo>
                    <a:cubicBezTo>
                      <a:pt x="2" y="11"/>
                      <a:pt x="0" y="13"/>
                      <a:pt x="0" y="16"/>
                    </a:cubicBezTo>
                    <a:cubicBezTo>
                      <a:pt x="0" y="19"/>
                      <a:pt x="2" y="22"/>
                      <a:pt x="5" y="22"/>
                    </a:cubicBezTo>
                    <a:cubicBezTo>
                      <a:pt x="6" y="22"/>
                      <a:pt x="7" y="21"/>
                      <a:pt x="7" y="21"/>
                    </a:cubicBezTo>
                    <a:cubicBezTo>
                      <a:pt x="8" y="23"/>
                      <a:pt x="10" y="24"/>
                      <a:pt x="12" y="24"/>
                    </a:cubicBezTo>
                    <a:cubicBezTo>
                      <a:pt x="13" y="24"/>
                      <a:pt x="13" y="24"/>
                      <a:pt x="14" y="24"/>
                    </a:cubicBezTo>
                    <a:cubicBezTo>
                      <a:pt x="15" y="24"/>
                      <a:pt x="17" y="25"/>
                      <a:pt x="19" y="25"/>
                    </a:cubicBezTo>
                    <a:cubicBezTo>
                      <a:pt x="22" y="25"/>
                      <a:pt x="25" y="23"/>
                      <a:pt x="26" y="21"/>
                    </a:cubicBezTo>
                    <a:cubicBezTo>
                      <a:pt x="27" y="22"/>
                      <a:pt x="28" y="22"/>
                      <a:pt x="29" y="22"/>
                    </a:cubicBezTo>
                    <a:cubicBezTo>
                      <a:pt x="32" y="22"/>
                      <a:pt x="35" y="20"/>
                      <a:pt x="35" y="17"/>
                    </a:cubicBezTo>
                    <a:cubicBezTo>
                      <a:pt x="35" y="16"/>
                      <a:pt x="34" y="15"/>
                      <a:pt x="3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 name="Freeform 63"/>
              <p:cNvSpPr>
                <a:spLocks/>
              </p:cNvSpPr>
              <p:nvPr/>
            </p:nvSpPr>
            <p:spPr bwMode="auto">
              <a:xfrm>
                <a:off x="3900489" y="1616075"/>
                <a:ext cx="28575" cy="128588"/>
              </a:xfrm>
              <a:custGeom>
                <a:avLst/>
                <a:gdLst>
                  <a:gd name="T0" fmla="*/ 14 w 16"/>
                  <a:gd name="T1" fmla="*/ 0 h 69"/>
                  <a:gd name="T2" fmla="*/ 4 w 16"/>
                  <a:gd name="T3" fmla="*/ 18 h 69"/>
                  <a:gd name="T4" fmla="*/ 2 w 16"/>
                  <a:gd name="T5" fmla="*/ 60 h 69"/>
                  <a:gd name="T6" fmla="*/ 8 w 16"/>
                  <a:gd name="T7" fmla="*/ 57 h 69"/>
                  <a:gd name="T8" fmla="*/ 16 w 16"/>
                  <a:gd name="T9" fmla="*/ 68 h 69"/>
                  <a:gd name="T10" fmla="*/ 14 w 16"/>
                  <a:gd name="T11" fmla="*/ 0 h 69"/>
                </a:gdLst>
                <a:ahLst/>
                <a:cxnLst>
                  <a:cxn ang="0">
                    <a:pos x="T0" y="T1"/>
                  </a:cxn>
                  <a:cxn ang="0">
                    <a:pos x="T2" y="T3"/>
                  </a:cxn>
                  <a:cxn ang="0">
                    <a:pos x="T4" y="T5"/>
                  </a:cxn>
                  <a:cxn ang="0">
                    <a:pos x="T6" y="T7"/>
                  </a:cxn>
                  <a:cxn ang="0">
                    <a:pos x="T8" y="T9"/>
                  </a:cxn>
                  <a:cxn ang="0">
                    <a:pos x="T10" y="T11"/>
                  </a:cxn>
                </a:cxnLst>
                <a:rect l="0" t="0" r="r" b="b"/>
                <a:pathLst>
                  <a:path w="16" h="69">
                    <a:moveTo>
                      <a:pt x="14" y="0"/>
                    </a:moveTo>
                    <a:cubicBezTo>
                      <a:pt x="14" y="0"/>
                      <a:pt x="7" y="7"/>
                      <a:pt x="4" y="18"/>
                    </a:cubicBezTo>
                    <a:cubicBezTo>
                      <a:pt x="1" y="28"/>
                      <a:pt x="0" y="50"/>
                      <a:pt x="2" y="60"/>
                    </a:cubicBezTo>
                    <a:cubicBezTo>
                      <a:pt x="4" y="69"/>
                      <a:pt x="4" y="53"/>
                      <a:pt x="8" y="57"/>
                    </a:cubicBezTo>
                    <a:cubicBezTo>
                      <a:pt x="12" y="61"/>
                      <a:pt x="12" y="68"/>
                      <a:pt x="16" y="68"/>
                    </a:cubicBezTo>
                    <a:cubicBezTo>
                      <a:pt x="16" y="68"/>
                      <a:pt x="1" y="39"/>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 name="Freeform 64"/>
              <p:cNvSpPr>
                <a:spLocks/>
              </p:cNvSpPr>
              <p:nvPr/>
            </p:nvSpPr>
            <p:spPr bwMode="auto">
              <a:xfrm>
                <a:off x="3990976" y="1746250"/>
                <a:ext cx="50800" cy="7938"/>
              </a:xfrm>
              <a:custGeom>
                <a:avLst/>
                <a:gdLst>
                  <a:gd name="T0" fmla="*/ 19 w 27"/>
                  <a:gd name="T1" fmla="*/ 0 h 4"/>
                  <a:gd name="T2" fmla="*/ 23 w 27"/>
                  <a:gd name="T3" fmla="*/ 3 h 4"/>
                  <a:gd name="T4" fmla="*/ 27 w 27"/>
                  <a:gd name="T5" fmla="*/ 4 h 4"/>
                  <a:gd name="T6" fmla="*/ 20 w 27"/>
                  <a:gd name="T7" fmla="*/ 4 h 4"/>
                  <a:gd name="T8" fmla="*/ 15 w 27"/>
                  <a:gd name="T9" fmla="*/ 3 h 4"/>
                  <a:gd name="T10" fmla="*/ 8 w 27"/>
                  <a:gd name="T11" fmla="*/ 4 h 4"/>
                  <a:gd name="T12" fmla="*/ 2 w 27"/>
                  <a:gd name="T13" fmla="*/ 4 h 4"/>
                  <a:gd name="T14" fmla="*/ 4 w 27"/>
                  <a:gd name="T15" fmla="*/ 3 h 4"/>
                  <a:gd name="T16" fmla="*/ 10 w 27"/>
                  <a:gd name="T17" fmla="*/ 2 h 4"/>
                  <a:gd name="T18" fmla="*/ 19 w 27"/>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
                    <a:moveTo>
                      <a:pt x="19" y="0"/>
                    </a:moveTo>
                    <a:cubicBezTo>
                      <a:pt x="19" y="0"/>
                      <a:pt x="19" y="3"/>
                      <a:pt x="23" y="3"/>
                    </a:cubicBezTo>
                    <a:cubicBezTo>
                      <a:pt x="27" y="3"/>
                      <a:pt x="27" y="4"/>
                      <a:pt x="27" y="4"/>
                    </a:cubicBezTo>
                    <a:cubicBezTo>
                      <a:pt x="27" y="4"/>
                      <a:pt x="23" y="3"/>
                      <a:pt x="20" y="4"/>
                    </a:cubicBezTo>
                    <a:cubicBezTo>
                      <a:pt x="18" y="4"/>
                      <a:pt x="17" y="3"/>
                      <a:pt x="15" y="3"/>
                    </a:cubicBezTo>
                    <a:cubicBezTo>
                      <a:pt x="14" y="3"/>
                      <a:pt x="10" y="4"/>
                      <a:pt x="8" y="4"/>
                    </a:cubicBezTo>
                    <a:cubicBezTo>
                      <a:pt x="5" y="4"/>
                      <a:pt x="4" y="3"/>
                      <a:pt x="2" y="4"/>
                    </a:cubicBezTo>
                    <a:cubicBezTo>
                      <a:pt x="0" y="4"/>
                      <a:pt x="2" y="3"/>
                      <a:pt x="4" y="3"/>
                    </a:cubicBezTo>
                    <a:cubicBezTo>
                      <a:pt x="6" y="3"/>
                      <a:pt x="9" y="3"/>
                      <a:pt x="10" y="2"/>
                    </a:cubicBezTo>
                    <a:cubicBezTo>
                      <a:pt x="11" y="0"/>
                      <a:pt x="19"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7" name="Freeform 65"/>
              <p:cNvSpPr>
                <a:spLocks/>
              </p:cNvSpPr>
              <p:nvPr/>
            </p:nvSpPr>
            <p:spPr bwMode="auto">
              <a:xfrm>
                <a:off x="3990976" y="1690688"/>
                <a:ext cx="26988" cy="14288"/>
              </a:xfrm>
              <a:custGeom>
                <a:avLst/>
                <a:gdLst>
                  <a:gd name="T0" fmla="*/ 1 w 14"/>
                  <a:gd name="T1" fmla="*/ 0 h 8"/>
                  <a:gd name="T2" fmla="*/ 14 w 14"/>
                  <a:gd name="T3" fmla="*/ 5 h 8"/>
                  <a:gd name="T4" fmla="*/ 14 w 14"/>
                  <a:gd name="T5" fmla="*/ 8 h 8"/>
                  <a:gd name="T6" fmla="*/ 10 w 14"/>
                  <a:gd name="T7" fmla="*/ 6 h 8"/>
                  <a:gd name="T8" fmla="*/ 0 w 14"/>
                  <a:gd name="T9" fmla="*/ 0 h 8"/>
                  <a:gd name="T10" fmla="*/ 1 w 14"/>
                  <a:gd name="T11" fmla="*/ 0 h 8"/>
                </a:gdLst>
                <a:ahLst/>
                <a:cxnLst>
                  <a:cxn ang="0">
                    <a:pos x="T0" y="T1"/>
                  </a:cxn>
                  <a:cxn ang="0">
                    <a:pos x="T2" y="T3"/>
                  </a:cxn>
                  <a:cxn ang="0">
                    <a:pos x="T4" y="T5"/>
                  </a:cxn>
                  <a:cxn ang="0">
                    <a:pos x="T6" y="T7"/>
                  </a:cxn>
                  <a:cxn ang="0">
                    <a:pos x="T8" y="T9"/>
                  </a:cxn>
                  <a:cxn ang="0">
                    <a:pos x="T10" y="T11"/>
                  </a:cxn>
                </a:cxnLst>
                <a:rect l="0" t="0" r="r" b="b"/>
                <a:pathLst>
                  <a:path w="14" h="8">
                    <a:moveTo>
                      <a:pt x="1" y="0"/>
                    </a:moveTo>
                    <a:cubicBezTo>
                      <a:pt x="1" y="0"/>
                      <a:pt x="4" y="5"/>
                      <a:pt x="14" y="5"/>
                    </a:cubicBezTo>
                    <a:cubicBezTo>
                      <a:pt x="14" y="8"/>
                      <a:pt x="14" y="8"/>
                      <a:pt x="14" y="8"/>
                    </a:cubicBezTo>
                    <a:cubicBezTo>
                      <a:pt x="14" y="8"/>
                      <a:pt x="12" y="6"/>
                      <a:pt x="10" y="6"/>
                    </a:cubicBezTo>
                    <a:cubicBezTo>
                      <a:pt x="8" y="6"/>
                      <a:pt x="2" y="3"/>
                      <a:pt x="0"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8" name="Freeform 66"/>
              <p:cNvSpPr>
                <a:spLocks/>
              </p:cNvSpPr>
              <p:nvPr/>
            </p:nvSpPr>
            <p:spPr bwMode="auto">
              <a:xfrm>
                <a:off x="3992564" y="1689100"/>
                <a:ext cx="7938" cy="7938"/>
              </a:xfrm>
              <a:custGeom>
                <a:avLst/>
                <a:gdLst>
                  <a:gd name="T0" fmla="*/ 1 w 4"/>
                  <a:gd name="T1" fmla="*/ 0 h 5"/>
                  <a:gd name="T2" fmla="*/ 2 w 4"/>
                  <a:gd name="T3" fmla="*/ 4 h 5"/>
                  <a:gd name="T4" fmla="*/ 2 w 4"/>
                  <a:gd name="T5" fmla="*/ 4 h 5"/>
                  <a:gd name="T6" fmla="*/ 2 w 4"/>
                  <a:gd name="T7" fmla="*/ 4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1" y="2"/>
                      <a:pt x="2" y="4"/>
                    </a:cubicBezTo>
                    <a:cubicBezTo>
                      <a:pt x="4" y="5"/>
                      <a:pt x="2" y="4"/>
                      <a:pt x="2" y="4"/>
                    </a:cubicBezTo>
                    <a:cubicBezTo>
                      <a:pt x="2" y="4"/>
                      <a:pt x="2" y="4"/>
                      <a:pt x="2" y="4"/>
                    </a:cubicBezTo>
                    <a:cubicBezTo>
                      <a:pt x="2" y="4"/>
                      <a:pt x="0"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9" name="Freeform 67"/>
              <p:cNvSpPr>
                <a:spLocks/>
              </p:cNvSpPr>
              <p:nvPr/>
            </p:nvSpPr>
            <p:spPr bwMode="auto">
              <a:xfrm>
                <a:off x="3997326" y="1662113"/>
                <a:ext cx="31750" cy="90488"/>
              </a:xfrm>
              <a:custGeom>
                <a:avLst/>
                <a:gdLst>
                  <a:gd name="T0" fmla="*/ 12 w 17"/>
                  <a:gd name="T1" fmla="*/ 6 h 48"/>
                  <a:gd name="T2" fmla="*/ 14 w 17"/>
                  <a:gd name="T3" fmla="*/ 22 h 48"/>
                  <a:gd name="T4" fmla="*/ 16 w 17"/>
                  <a:gd name="T5" fmla="*/ 48 h 48"/>
                  <a:gd name="T6" fmla="*/ 6 w 17"/>
                  <a:gd name="T7" fmla="*/ 48 h 48"/>
                  <a:gd name="T8" fmla="*/ 10 w 17"/>
                  <a:gd name="T9" fmla="*/ 29 h 48"/>
                  <a:gd name="T10" fmla="*/ 0 w 17"/>
                  <a:gd name="T11" fmla="*/ 4 h 48"/>
                  <a:gd name="T12" fmla="*/ 3 w 17"/>
                  <a:gd name="T13" fmla="*/ 4 h 48"/>
                  <a:gd name="T14" fmla="*/ 9 w 17"/>
                  <a:gd name="T15" fmla="*/ 16 h 48"/>
                  <a:gd name="T16" fmla="*/ 9 w 17"/>
                  <a:gd name="T17" fmla="*/ 4 h 48"/>
                  <a:gd name="T18" fmla="*/ 12 w 17"/>
                  <a:gd name="T19"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48">
                    <a:moveTo>
                      <a:pt x="12" y="6"/>
                    </a:moveTo>
                    <a:cubicBezTo>
                      <a:pt x="12" y="6"/>
                      <a:pt x="10" y="7"/>
                      <a:pt x="14" y="22"/>
                    </a:cubicBezTo>
                    <a:cubicBezTo>
                      <a:pt x="17" y="37"/>
                      <a:pt x="16" y="48"/>
                      <a:pt x="16" y="48"/>
                    </a:cubicBezTo>
                    <a:cubicBezTo>
                      <a:pt x="6" y="48"/>
                      <a:pt x="6" y="48"/>
                      <a:pt x="6" y="48"/>
                    </a:cubicBezTo>
                    <a:cubicBezTo>
                      <a:pt x="6" y="48"/>
                      <a:pt x="10" y="39"/>
                      <a:pt x="10" y="29"/>
                    </a:cubicBezTo>
                    <a:cubicBezTo>
                      <a:pt x="9" y="20"/>
                      <a:pt x="2" y="11"/>
                      <a:pt x="0" y="4"/>
                    </a:cubicBezTo>
                    <a:cubicBezTo>
                      <a:pt x="3" y="4"/>
                      <a:pt x="3" y="4"/>
                      <a:pt x="3" y="4"/>
                    </a:cubicBezTo>
                    <a:cubicBezTo>
                      <a:pt x="3" y="4"/>
                      <a:pt x="7" y="14"/>
                      <a:pt x="9" y="16"/>
                    </a:cubicBezTo>
                    <a:cubicBezTo>
                      <a:pt x="9" y="16"/>
                      <a:pt x="8" y="8"/>
                      <a:pt x="9" y="4"/>
                    </a:cubicBezTo>
                    <a:cubicBezTo>
                      <a:pt x="10" y="0"/>
                      <a:pt x="12" y="6"/>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0" name="Freeform 68"/>
              <p:cNvSpPr>
                <a:spLocks noEditPoints="1"/>
              </p:cNvSpPr>
              <p:nvPr/>
            </p:nvSpPr>
            <p:spPr bwMode="auto">
              <a:xfrm>
                <a:off x="4003676" y="1674813"/>
                <a:ext cx="9525" cy="17463"/>
              </a:xfrm>
              <a:custGeom>
                <a:avLst/>
                <a:gdLst>
                  <a:gd name="T0" fmla="*/ 5 w 5"/>
                  <a:gd name="T1" fmla="*/ 9 h 9"/>
                  <a:gd name="T2" fmla="*/ 5 w 5"/>
                  <a:gd name="T3" fmla="*/ 9 h 9"/>
                  <a:gd name="T4" fmla="*/ 5 w 5"/>
                  <a:gd name="T5" fmla="*/ 9 h 9"/>
                  <a:gd name="T6" fmla="*/ 5 w 5"/>
                  <a:gd name="T7" fmla="*/ 9 h 9"/>
                  <a:gd name="T8" fmla="*/ 5 w 5"/>
                  <a:gd name="T9" fmla="*/ 9 h 9"/>
                  <a:gd name="T10" fmla="*/ 5 w 5"/>
                  <a:gd name="T11" fmla="*/ 9 h 9"/>
                  <a:gd name="T12" fmla="*/ 5 w 5"/>
                  <a:gd name="T13" fmla="*/ 9 h 9"/>
                  <a:gd name="T14" fmla="*/ 5 w 5"/>
                  <a:gd name="T15" fmla="*/ 9 h 9"/>
                  <a:gd name="T16" fmla="*/ 5 w 5"/>
                  <a:gd name="T17" fmla="*/ 9 h 9"/>
                  <a:gd name="T18" fmla="*/ 5 w 5"/>
                  <a:gd name="T19" fmla="*/ 9 h 9"/>
                  <a:gd name="T20" fmla="*/ 5 w 5"/>
                  <a:gd name="T21" fmla="*/ 9 h 9"/>
                  <a:gd name="T22" fmla="*/ 5 w 5"/>
                  <a:gd name="T23" fmla="*/ 9 h 9"/>
                  <a:gd name="T24" fmla="*/ 0 w 5"/>
                  <a:gd name="T25" fmla="*/ 0 h 9"/>
                  <a:gd name="T26" fmla="*/ 0 w 5"/>
                  <a:gd name="T27" fmla="*/ 0 h 9"/>
                  <a:gd name="T28" fmla="*/ 5 w 5"/>
                  <a:gd name="T29" fmla="*/ 9 h 9"/>
                  <a:gd name="T30" fmla="*/ 5 w 5"/>
                  <a:gd name="T31" fmla="*/ 9 h 9"/>
                  <a:gd name="T32" fmla="*/ 0 w 5"/>
                  <a:gd name="T3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9">
                    <a:moveTo>
                      <a:pt x="5" y="9"/>
                    </a:moveTo>
                    <a:cubicBezTo>
                      <a:pt x="5" y="9"/>
                      <a:pt x="5" y="9"/>
                      <a:pt x="5" y="9"/>
                    </a:cubicBezTo>
                    <a:cubicBezTo>
                      <a:pt x="5" y="9"/>
                      <a:pt x="5" y="9"/>
                      <a:pt x="5" y="9"/>
                    </a:cubicBezTo>
                    <a:moveTo>
                      <a:pt x="5" y="9"/>
                    </a:moveTo>
                    <a:cubicBezTo>
                      <a:pt x="5" y="9"/>
                      <a:pt x="5" y="9"/>
                      <a:pt x="5" y="9"/>
                    </a:cubicBezTo>
                    <a:cubicBezTo>
                      <a:pt x="5" y="9"/>
                      <a:pt x="5" y="9"/>
                      <a:pt x="5" y="9"/>
                    </a:cubicBezTo>
                    <a:moveTo>
                      <a:pt x="5" y="9"/>
                    </a:moveTo>
                    <a:cubicBezTo>
                      <a:pt x="5" y="9"/>
                      <a:pt x="5" y="9"/>
                      <a:pt x="5" y="9"/>
                    </a:cubicBezTo>
                    <a:cubicBezTo>
                      <a:pt x="5" y="9"/>
                      <a:pt x="5" y="9"/>
                      <a:pt x="5" y="9"/>
                    </a:cubicBezTo>
                    <a:moveTo>
                      <a:pt x="5" y="9"/>
                    </a:moveTo>
                    <a:cubicBezTo>
                      <a:pt x="5" y="9"/>
                      <a:pt x="5" y="9"/>
                      <a:pt x="5" y="9"/>
                    </a:cubicBezTo>
                    <a:cubicBezTo>
                      <a:pt x="5" y="9"/>
                      <a:pt x="5" y="9"/>
                      <a:pt x="5" y="9"/>
                    </a:cubicBezTo>
                    <a:moveTo>
                      <a:pt x="0" y="0"/>
                    </a:moveTo>
                    <a:cubicBezTo>
                      <a:pt x="0" y="0"/>
                      <a:pt x="0" y="0"/>
                      <a:pt x="0" y="0"/>
                    </a:cubicBezTo>
                    <a:cubicBezTo>
                      <a:pt x="1" y="3"/>
                      <a:pt x="3" y="8"/>
                      <a:pt x="5" y="9"/>
                    </a:cubicBezTo>
                    <a:cubicBezTo>
                      <a:pt x="5" y="9"/>
                      <a:pt x="5" y="9"/>
                      <a:pt x="5" y="9"/>
                    </a:cubicBezTo>
                    <a:cubicBezTo>
                      <a:pt x="3" y="8"/>
                      <a:pt x="1"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1" name="Freeform 69"/>
              <p:cNvSpPr>
                <a:spLocks/>
              </p:cNvSpPr>
              <p:nvPr/>
            </p:nvSpPr>
            <p:spPr bwMode="auto">
              <a:xfrm>
                <a:off x="4000501" y="1674813"/>
                <a:ext cx="23813" cy="46038"/>
              </a:xfrm>
              <a:custGeom>
                <a:avLst/>
                <a:gdLst>
                  <a:gd name="T0" fmla="*/ 6 w 13"/>
                  <a:gd name="T1" fmla="*/ 0 h 24"/>
                  <a:gd name="T2" fmla="*/ 7 w 13"/>
                  <a:gd name="T3" fmla="*/ 9 h 24"/>
                  <a:gd name="T4" fmla="*/ 7 w 13"/>
                  <a:gd name="T5" fmla="*/ 9 h 24"/>
                  <a:gd name="T6" fmla="*/ 7 w 13"/>
                  <a:gd name="T7" fmla="*/ 9 h 24"/>
                  <a:gd name="T8" fmla="*/ 7 w 13"/>
                  <a:gd name="T9" fmla="*/ 9 h 24"/>
                  <a:gd name="T10" fmla="*/ 7 w 13"/>
                  <a:gd name="T11" fmla="*/ 9 h 24"/>
                  <a:gd name="T12" fmla="*/ 7 w 13"/>
                  <a:gd name="T13" fmla="*/ 9 h 24"/>
                  <a:gd name="T14" fmla="*/ 7 w 13"/>
                  <a:gd name="T15" fmla="*/ 9 h 24"/>
                  <a:gd name="T16" fmla="*/ 7 w 13"/>
                  <a:gd name="T17" fmla="*/ 9 h 24"/>
                  <a:gd name="T18" fmla="*/ 7 w 13"/>
                  <a:gd name="T19" fmla="*/ 9 h 24"/>
                  <a:gd name="T20" fmla="*/ 7 w 13"/>
                  <a:gd name="T21" fmla="*/ 9 h 24"/>
                  <a:gd name="T22" fmla="*/ 7 w 13"/>
                  <a:gd name="T23" fmla="*/ 9 h 24"/>
                  <a:gd name="T24" fmla="*/ 2 w 13"/>
                  <a:gd name="T25" fmla="*/ 0 h 24"/>
                  <a:gd name="T26" fmla="*/ 0 w 13"/>
                  <a:gd name="T27" fmla="*/ 0 h 24"/>
                  <a:gd name="T28" fmla="*/ 8 w 13"/>
                  <a:gd name="T29" fmla="*/ 13 h 24"/>
                  <a:gd name="T30" fmla="*/ 13 w 13"/>
                  <a:gd name="T31" fmla="*/ 24 h 24"/>
                  <a:gd name="T32" fmla="*/ 11 w 13"/>
                  <a:gd name="T33" fmla="*/ 12 h 24"/>
                  <a:gd name="T34" fmla="*/ 9 w 13"/>
                  <a:gd name="T35" fmla="*/ 1 h 24"/>
                  <a:gd name="T36" fmla="*/ 6 w 13"/>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24">
                    <a:moveTo>
                      <a:pt x="6" y="0"/>
                    </a:moveTo>
                    <a:cubicBezTo>
                      <a:pt x="6" y="4"/>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5" y="8"/>
                      <a:pt x="3" y="3"/>
                      <a:pt x="2" y="0"/>
                    </a:cubicBezTo>
                    <a:cubicBezTo>
                      <a:pt x="1" y="0"/>
                      <a:pt x="0" y="0"/>
                      <a:pt x="0" y="0"/>
                    </a:cubicBezTo>
                    <a:cubicBezTo>
                      <a:pt x="0" y="0"/>
                      <a:pt x="4" y="10"/>
                      <a:pt x="8" y="13"/>
                    </a:cubicBezTo>
                    <a:cubicBezTo>
                      <a:pt x="11" y="17"/>
                      <a:pt x="13" y="24"/>
                      <a:pt x="13" y="24"/>
                    </a:cubicBezTo>
                    <a:cubicBezTo>
                      <a:pt x="13" y="24"/>
                      <a:pt x="11" y="15"/>
                      <a:pt x="11" y="12"/>
                    </a:cubicBezTo>
                    <a:cubicBezTo>
                      <a:pt x="10" y="9"/>
                      <a:pt x="9" y="2"/>
                      <a:pt x="9" y="1"/>
                    </a:cubicBezTo>
                    <a:cubicBezTo>
                      <a:pt x="9" y="0"/>
                      <a:pt x="8"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2" name="Freeform 70"/>
              <p:cNvSpPr>
                <a:spLocks/>
              </p:cNvSpPr>
              <p:nvPr/>
            </p:nvSpPr>
            <p:spPr bwMode="auto">
              <a:xfrm>
                <a:off x="4022726" y="1697038"/>
                <a:ext cx="28575" cy="28575"/>
              </a:xfrm>
              <a:custGeom>
                <a:avLst/>
                <a:gdLst>
                  <a:gd name="T0" fmla="*/ 14 w 15"/>
                  <a:gd name="T1" fmla="*/ 0 h 15"/>
                  <a:gd name="T2" fmla="*/ 0 w 15"/>
                  <a:gd name="T3" fmla="*/ 11 h 15"/>
                  <a:gd name="T4" fmla="*/ 0 w 15"/>
                  <a:gd name="T5" fmla="*/ 15 h 15"/>
                  <a:gd name="T6" fmla="*/ 5 w 15"/>
                  <a:gd name="T7" fmla="*/ 11 h 15"/>
                  <a:gd name="T8" fmla="*/ 15 w 15"/>
                  <a:gd name="T9" fmla="*/ 0 h 15"/>
                  <a:gd name="T10" fmla="*/ 14 w 15"/>
                  <a:gd name="T11" fmla="*/ 0 h 15"/>
                </a:gdLst>
                <a:ahLst/>
                <a:cxnLst>
                  <a:cxn ang="0">
                    <a:pos x="T0" y="T1"/>
                  </a:cxn>
                  <a:cxn ang="0">
                    <a:pos x="T2" y="T3"/>
                  </a:cxn>
                  <a:cxn ang="0">
                    <a:pos x="T4" y="T5"/>
                  </a:cxn>
                  <a:cxn ang="0">
                    <a:pos x="T6" y="T7"/>
                  </a:cxn>
                  <a:cxn ang="0">
                    <a:pos x="T8" y="T9"/>
                  </a:cxn>
                  <a:cxn ang="0">
                    <a:pos x="T10" y="T11"/>
                  </a:cxn>
                </a:cxnLst>
                <a:rect l="0" t="0" r="r" b="b"/>
                <a:pathLst>
                  <a:path w="15" h="15">
                    <a:moveTo>
                      <a:pt x="14" y="0"/>
                    </a:moveTo>
                    <a:cubicBezTo>
                      <a:pt x="14" y="0"/>
                      <a:pt x="12" y="7"/>
                      <a:pt x="0" y="11"/>
                    </a:cubicBezTo>
                    <a:cubicBezTo>
                      <a:pt x="0" y="15"/>
                      <a:pt x="0" y="15"/>
                      <a:pt x="0" y="15"/>
                    </a:cubicBezTo>
                    <a:cubicBezTo>
                      <a:pt x="0" y="15"/>
                      <a:pt x="2" y="12"/>
                      <a:pt x="5" y="11"/>
                    </a:cubicBezTo>
                    <a:cubicBezTo>
                      <a:pt x="7" y="10"/>
                      <a:pt x="14" y="4"/>
                      <a:pt x="15" y="0"/>
                    </a:cubicBez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3" name="Freeform 71"/>
              <p:cNvSpPr>
                <a:spLocks/>
              </p:cNvSpPr>
              <p:nvPr/>
            </p:nvSpPr>
            <p:spPr bwMode="auto">
              <a:xfrm>
                <a:off x="4032251" y="1690688"/>
                <a:ext cx="11113" cy="31750"/>
              </a:xfrm>
              <a:custGeom>
                <a:avLst/>
                <a:gdLst>
                  <a:gd name="T0" fmla="*/ 4 w 6"/>
                  <a:gd name="T1" fmla="*/ 0 h 17"/>
                  <a:gd name="T2" fmla="*/ 3 w 6"/>
                  <a:gd name="T3" fmla="*/ 12 h 17"/>
                  <a:gd name="T4" fmla="*/ 3 w 6"/>
                  <a:gd name="T5" fmla="*/ 12 h 17"/>
                  <a:gd name="T6" fmla="*/ 5 w 6"/>
                  <a:gd name="T7" fmla="*/ 10 h 17"/>
                  <a:gd name="T8" fmla="*/ 4 w 6"/>
                  <a:gd name="T9" fmla="*/ 0 h 17"/>
                </a:gdLst>
                <a:ahLst/>
                <a:cxnLst>
                  <a:cxn ang="0">
                    <a:pos x="T0" y="T1"/>
                  </a:cxn>
                  <a:cxn ang="0">
                    <a:pos x="T2" y="T3"/>
                  </a:cxn>
                  <a:cxn ang="0">
                    <a:pos x="T4" y="T5"/>
                  </a:cxn>
                  <a:cxn ang="0">
                    <a:pos x="T6" y="T7"/>
                  </a:cxn>
                  <a:cxn ang="0">
                    <a:pos x="T8" y="T9"/>
                  </a:cxn>
                </a:cxnLst>
                <a:rect l="0" t="0" r="r" b="b"/>
                <a:pathLst>
                  <a:path w="6" h="17">
                    <a:moveTo>
                      <a:pt x="4" y="0"/>
                    </a:moveTo>
                    <a:cubicBezTo>
                      <a:pt x="4" y="0"/>
                      <a:pt x="6" y="6"/>
                      <a:pt x="3" y="12"/>
                    </a:cubicBezTo>
                    <a:cubicBezTo>
                      <a:pt x="0" y="17"/>
                      <a:pt x="2" y="12"/>
                      <a:pt x="3" y="12"/>
                    </a:cubicBezTo>
                    <a:cubicBezTo>
                      <a:pt x="5" y="10"/>
                      <a:pt x="5" y="10"/>
                      <a:pt x="5" y="10"/>
                    </a:cubicBezTo>
                    <a:cubicBezTo>
                      <a:pt x="5" y="10"/>
                      <a:pt x="6" y="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4" name="Freeform 72"/>
              <p:cNvSpPr>
                <a:spLocks/>
              </p:cNvSpPr>
              <p:nvPr/>
            </p:nvSpPr>
            <p:spPr bwMode="auto">
              <a:xfrm>
                <a:off x="4027489" y="1673225"/>
                <a:ext cx="42863" cy="31750"/>
              </a:xfrm>
              <a:custGeom>
                <a:avLst/>
                <a:gdLst>
                  <a:gd name="T0" fmla="*/ 1 w 23"/>
                  <a:gd name="T1" fmla="*/ 9 h 17"/>
                  <a:gd name="T2" fmla="*/ 1 w 23"/>
                  <a:gd name="T3" fmla="*/ 9 h 17"/>
                  <a:gd name="T4" fmla="*/ 2 w 23"/>
                  <a:gd name="T5" fmla="*/ 7 h 17"/>
                  <a:gd name="T6" fmla="*/ 3 w 23"/>
                  <a:gd name="T7" fmla="*/ 7 h 17"/>
                  <a:gd name="T8" fmla="*/ 5 w 23"/>
                  <a:gd name="T9" fmla="*/ 5 h 17"/>
                  <a:gd name="T10" fmla="*/ 5 w 23"/>
                  <a:gd name="T11" fmla="*/ 5 h 17"/>
                  <a:gd name="T12" fmla="*/ 7 w 23"/>
                  <a:gd name="T13" fmla="*/ 2 h 17"/>
                  <a:gd name="T14" fmla="*/ 8 w 23"/>
                  <a:gd name="T15" fmla="*/ 2 h 17"/>
                  <a:gd name="T16" fmla="*/ 11 w 23"/>
                  <a:gd name="T17" fmla="*/ 0 h 17"/>
                  <a:gd name="T18" fmla="*/ 15 w 23"/>
                  <a:gd name="T19" fmla="*/ 4 h 17"/>
                  <a:gd name="T20" fmla="*/ 15 w 23"/>
                  <a:gd name="T21" fmla="*/ 4 h 17"/>
                  <a:gd name="T22" fmla="*/ 17 w 23"/>
                  <a:gd name="T23" fmla="*/ 6 h 17"/>
                  <a:gd name="T24" fmla="*/ 17 w 23"/>
                  <a:gd name="T25" fmla="*/ 5 h 17"/>
                  <a:gd name="T26" fmla="*/ 20 w 23"/>
                  <a:gd name="T27" fmla="*/ 7 h 17"/>
                  <a:gd name="T28" fmla="*/ 23 w 23"/>
                  <a:gd name="T29" fmla="*/ 11 h 17"/>
                  <a:gd name="T30" fmla="*/ 20 w 23"/>
                  <a:gd name="T31" fmla="*/ 15 h 17"/>
                  <a:gd name="T32" fmla="*/ 18 w 23"/>
                  <a:gd name="T33" fmla="*/ 14 h 17"/>
                  <a:gd name="T34" fmla="*/ 15 w 23"/>
                  <a:gd name="T35" fmla="*/ 17 h 17"/>
                  <a:gd name="T36" fmla="*/ 14 w 23"/>
                  <a:gd name="T37" fmla="*/ 16 h 17"/>
                  <a:gd name="T38" fmla="*/ 11 w 23"/>
                  <a:gd name="T39" fmla="*/ 17 h 17"/>
                  <a:gd name="T40" fmla="*/ 6 w 23"/>
                  <a:gd name="T41" fmla="*/ 15 h 17"/>
                  <a:gd name="T42" fmla="*/ 4 w 23"/>
                  <a:gd name="T43" fmla="*/ 15 h 17"/>
                  <a:gd name="T44" fmla="*/ 0 w 23"/>
                  <a:gd name="T45" fmla="*/ 11 h 17"/>
                  <a:gd name="T46" fmla="*/ 1 w 23"/>
                  <a:gd name="T47"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7">
                    <a:moveTo>
                      <a:pt x="1" y="9"/>
                    </a:moveTo>
                    <a:cubicBezTo>
                      <a:pt x="1" y="9"/>
                      <a:pt x="1" y="9"/>
                      <a:pt x="1" y="9"/>
                    </a:cubicBezTo>
                    <a:cubicBezTo>
                      <a:pt x="1" y="8"/>
                      <a:pt x="1" y="7"/>
                      <a:pt x="2" y="7"/>
                    </a:cubicBezTo>
                    <a:cubicBezTo>
                      <a:pt x="3" y="7"/>
                      <a:pt x="3" y="7"/>
                      <a:pt x="3" y="7"/>
                    </a:cubicBezTo>
                    <a:cubicBezTo>
                      <a:pt x="3" y="6"/>
                      <a:pt x="4" y="6"/>
                      <a:pt x="5" y="5"/>
                    </a:cubicBezTo>
                    <a:cubicBezTo>
                      <a:pt x="5" y="5"/>
                      <a:pt x="5" y="5"/>
                      <a:pt x="5" y="5"/>
                    </a:cubicBezTo>
                    <a:cubicBezTo>
                      <a:pt x="5" y="3"/>
                      <a:pt x="6" y="2"/>
                      <a:pt x="7" y="2"/>
                    </a:cubicBezTo>
                    <a:cubicBezTo>
                      <a:pt x="8" y="2"/>
                      <a:pt x="8" y="2"/>
                      <a:pt x="8" y="2"/>
                    </a:cubicBezTo>
                    <a:cubicBezTo>
                      <a:pt x="8" y="1"/>
                      <a:pt x="9" y="0"/>
                      <a:pt x="11" y="0"/>
                    </a:cubicBezTo>
                    <a:cubicBezTo>
                      <a:pt x="13" y="0"/>
                      <a:pt x="14" y="2"/>
                      <a:pt x="15" y="4"/>
                    </a:cubicBezTo>
                    <a:cubicBezTo>
                      <a:pt x="15" y="4"/>
                      <a:pt x="15" y="4"/>
                      <a:pt x="15" y="4"/>
                    </a:cubicBezTo>
                    <a:cubicBezTo>
                      <a:pt x="16" y="4"/>
                      <a:pt x="16" y="5"/>
                      <a:pt x="17" y="6"/>
                    </a:cubicBezTo>
                    <a:cubicBezTo>
                      <a:pt x="17" y="5"/>
                      <a:pt x="17" y="5"/>
                      <a:pt x="17" y="5"/>
                    </a:cubicBezTo>
                    <a:cubicBezTo>
                      <a:pt x="19" y="5"/>
                      <a:pt x="20" y="6"/>
                      <a:pt x="20" y="7"/>
                    </a:cubicBezTo>
                    <a:cubicBezTo>
                      <a:pt x="22" y="8"/>
                      <a:pt x="23" y="9"/>
                      <a:pt x="23" y="11"/>
                    </a:cubicBezTo>
                    <a:cubicBezTo>
                      <a:pt x="23" y="13"/>
                      <a:pt x="22" y="15"/>
                      <a:pt x="20" y="15"/>
                    </a:cubicBezTo>
                    <a:cubicBezTo>
                      <a:pt x="19" y="15"/>
                      <a:pt x="19" y="15"/>
                      <a:pt x="18" y="14"/>
                    </a:cubicBezTo>
                    <a:cubicBezTo>
                      <a:pt x="18" y="16"/>
                      <a:pt x="17" y="17"/>
                      <a:pt x="15" y="17"/>
                    </a:cubicBezTo>
                    <a:cubicBezTo>
                      <a:pt x="15" y="17"/>
                      <a:pt x="14" y="16"/>
                      <a:pt x="14" y="16"/>
                    </a:cubicBezTo>
                    <a:cubicBezTo>
                      <a:pt x="13" y="17"/>
                      <a:pt x="12" y="17"/>
                      <a:pt x="11" y="17"/>
                    </a:cubicBezTo>
                    <a:cubicBezTo>
                      <a:pt x="9" y="17"/>
                      <a:pt x="7" y="16"/>
                      <a:pt x="6" y="15"/>
                    </a:cubicBezTo>
                    <a:cubicBezTo>
                      <a:pt x="5" y="15"/>
                      <a:pt x="4" y="15"/>
                      <a:pt x="4" y="15"/>
                    </a:cubicBezTo>
                    <a:cubicBezTo>
                      <a:pt x="2" y="15"/>
                      <a:pt x="0" y="13"/>
                      <a:pt x="0" y="11"/>
                    </a:cubicBezTo>
                    <a:cubicBezTo>
                      <a:pt x="0" y="11"/>
                      <a:pt x="0" y="10"/>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 name="Freeform 73"/>
              <p:cNvSpPr>
                <a:spLocks/>
              </p:cNvSpPr>
              <p:nvPr/>
            </p:nvSpPr>
            <p:spPr bwMode="auto">
              <a:xfrm>
                <a:off x="4027489" y="1674813"/>
                <a:ext cx="42863" cy="30163"/>
              </a:xfrm>
              <a:custGeom>
                <a:avLst/>
                <a:gdLst>
                  <a:gd name="T0" fmla="*/ 1 w 23"/>
                  <a:gd name="T1" fmla="*/ 8 h 16"/>
                  <a:gd name="T2" fmla="*/ 1 w 23"/>
                  <a:gd name="T3" fmla="*/ 8 h 16"/>
                  <a:gd name="T4" fmla="*/ 3 w 23"/>
                  <a:gd name="T5" fmla="*/ 6 h 16"/>
                  <a:gd name="T6" fmla="*/ 3 w 23"/>
                  <a:gd name="T7" fmla="*/ 6 h 16"/>
                  <a:gd name="T8" fmla="*/ 5 w 23"/>
                  <a:gd name="T9" fmla="*/ 4 h 16"/>
                  <a:gd name="T10" fmla="*/ 5 w 23"/>
                  <a:gd name="T11" fmla="*/ 4 h 16"/>
                  <a:gd name="T12" fmla="*/ 8 w 23"/>
                  <a:gd name="T13" fmla="*/ 2 h 16"/>
                  <a:gd name="T14" fmla="*/ 8 w 23"/>
                  <a:gd name="T15" fmla="*/ 2 h 16"/>
                  <a:gd name="T16" fmla="*/ 11 w 23"/>
                  <a:gd name="T17" fmla="*/ 0 h 16"/>
                  <a:gd name="T18" fmla="*/ 14 w 23"/>
                  <a:gd name="T19" fmla="*/ 3 h 16"/>
                  <a:gd name="T20" fmla="*/ 15 w 23"/>
                  <a:gd name="T21" fmla="*/ 3 h 16"/>
                  <a:gd name="T22" fmla="*/ 16 w 23"/>
                  <a:gd name="T23" fmla="*/ 5 h 16"/>
                  <a:gd name="T24" fmla="*/ 17 w 23"/>
                  <a:gd name="T25" fmla="*/ 4 h 16"/>
                  <a:gd name="T26" fmla="*/ 20 w 23"/>
                  <a:gd name="T27" fmla="*/ 6 h 16"/>
                  <a:gd name="T28" fmla="*/ 23 w 23"/>
                  <a:gd name="T29" fmla="*/ 10 h 16"/>
                  <a:gd name="T30" fmla="*/ 19 w 23"/>
                  <a:gd name="T31" fmla="*/ 13 h 16"/>
                  <a:gd name="T32" fmla="*/ 18 w 23"/>
                  <a:gd name="T33" fmla="*/ 13 h 16"/>
                  <a:gd name="T34" fmla="*/ 15 w 23"/>
                  <a:gd name="T35" fmla="*/ 15 h 16"/>
                  <a:gd name="T36" fmla="*/ 14 w 23"/>
                  <a:gd name="T37" fmla="*/ 15 h 16"/>
                  <a:gd name="T38" fmla="*/ 11 w 23"/>
                  <a:gd name="T39" fmla="*/ 16 h 16"/>
                  <a:gd name="T40" fmla="*/ 6 w 23"/>
                  <a:gd name="T41" fmla="*/ 13 h 16"/>
                  <a:gd name="T42" fmla="*/ 4 w 23"/>
                  <a:gd name="T43" fmla="*/ 14 h 16"/>
                  <a:gd name="T44" fmla="*/ 0 w 23"/>
                  <a:gd name="T45" fmla="*/ 10 h 16"/>
                  <a:gd name="T46" fmla="*/ 1 w 23"/>
                  <a:gd name="T4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6">
                    <a:moveTo>
                      <a:pt x="1" y="8"/>
                    </a:moveTo>
                    <a:cubicBezTo>
                      <a:pt x="1" y="8"/>
                      <a:pt x="1" y="8"/>
                      <a:pt x="1" y="8"/>
                    </a:cubicBezTo>
                    <a:cubicBezTo>
                      <a:pt x="1" y="7"/>
                      <a:pt x="2" y="6"/>
                      <a:pt x="3" y="6"/>
                    </a:cubicBezTo>
                    <a:cubicBezTo>
                      <a:pt x="3" y="6"/>
                      <a:pt x="3" y="6"/>
                      <a:pt x="3" y="6"/>
                    </a:cubicBezTo>
                    <a:cubicBezTo>
                      <a:pt x="4" y="5"/>
                      <a:pt x="5" y="5"/>
                      <a:pt x="5" y="4"/>
                    </a:cubicBezTo>
                    <a:cubicBezTo>
                      <a:pt x="5" y="4"/>
                      <a:pt x="5" y="4"/>
                      <a:pt x="5" y="4"/>
                    </a:cubicBezTo>
                    <a:cubicBezTo>
                      <a:pt x="5" y="3"/>
                      <a:pt x="6" y="2"/>
                      <a:pt x="8" y="2"/>
                    </a:cubicBezTo>
                    <a:cubicBezTo>
                      <a:pt x="8" y="2"/>
                      <a:pt x="8" y="2"/>
                      <a:pt x="8" y="2"/>
                    </a:cubicBezTo>
                    <a:cubicBezTo>
                      <a:pt x="8" y="0"/>
                      <a:pt x="10" y="0"/>
                      <a:pt x="11" y="0"/>
                    </a:cubicBezTo>
                    <a:cubicBezTo>
                      <a:pt x="13" y="0"/>
                      <a:pt x="14" y="1"/>
                      <a:pt x="14" y="3"/>
                    </a:cubicBezTo>
                    <a:cubicBezTo>
                      <a:pt x="15" y="3"/>
                      <a:pt x="15" y="3"/>
                      <a:pt x="15" y="3"/>
                    </a:cubicBezTo>
                    <a:cubicBezTo>
                      <a:pt x="16" y="3"/>
                      <a:pt x="16" y="4"/>
                      <a:pt x="16" y="5"/>
                    </a:cubicBezTo>
                    <a:cubicBezTo>
                      <a:pt x="17" y="4"/>
                      <a:pt x="17" y="4"/>
                      <a:pt x="17" y="4"/>
                    </a:cubicBezTo>
                    <a:cubicBezTo>
                      <a:pt x="18" y="4"/>
                      <a:pt x="20" y="5"/>
                      <a:pt x="20" y="6"/>
                    </a:cubicBezTo>
                    <a:cubicBezTo>
                      <a:pt x="22" y="7"/>
                      <a:pt x="23" y="8"/>
                      <a:pt x="23" y="10"/>
                    </a:cubicBezTo>
                    <a:cubicBezTo>
                      <a:pt x="23" y="12"/>
                      <a:pt x="21" y="13"/>
                      <a:pt x="19" y="13"/>
                    </a:cubicBezTo>
                    <a:cubicBezTo>
                      <a:pt x="19" y="13"/>
                      <a:pt x="18" y="13"/>
                      <a:pt x="18" y="13"/>
                    </a:cubicBezTo>
                    <a:cubicBezTo>
                      <a:pt x="18" y="14"/>
                      <a:pt x="17" y="15"/>
                      <a:pt x="15" y="15"/>
                    </a:cubicBezTo>
                    <a:cubicBezTo>
                      <a:pt x="15" y="15"/>
                      <a:pt x="14" y="15"/>
                      <a:pt x="14" y="15"/>
                    </a:cubicBezTo>
                    <a:cubicBezTo>
                      <a:pt x="13" y="15"/>
                      <a:pt x="12" y="16"/>
                      <a:pt x="11" y="16"/>
                    </a:cubicBezTo>
                    <a:cubicBezTo>
                      <a:pt x="9" y="16"/>
                      <a:pt x="7" y="15"/>
                      <a:pt x="6" y="13"/>
                    </a:cubicBezTo>
                    <a:cubicBezTo>
                      <a:pt x="5" y="14"/>
                      <a:pt x="5" y="14"/>
                      <a:pt x="4" y="14"/>
                    </a:cubicBezTo>
                    <a:cubicBezTo>
                      <a:pt x="2" y="14"/>
                      <a:pt x="0" y="12"/>
                      <a:pt x="0" y="10"/>
                    </a:cubicBezTo>
                    <a:cubicBezTo>
                      <a:pt x="0" y="10"/>
                      <a:pt x="1" y="9"/>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 name="Freeform 74"/>
              <p:cNvSpPr>
                <a:spLocks/>
              </p:cNvSpPr>
              <p:nvPr/>
            </p:nvSpPr>
            <p:spPr bwMode="auto">
              <a:xfrm>
                <a:off x="4029076" y="1674813"/>
                <a:ext cx="38100" cy="26988"/>
              </a:xfrm>
              <a:custGeom>
                <a:avLst/>
                <a:gdLst>
                  <a:gd name="T0" fmla="*/ 1 w 21"/>
                  <a:gd name="T1" fmla="*/ 8 h 14"/>
                  <a:gd name="T2" fmla="*/ 1 w 21"/>
                  <a:gd name="T3" fmla="*/ 7 h 14"/>
                  <a:gd name="T4" fmla="*/ 2 w 21"/>
                  <a:gd name="T5" fmla="*/ 6 h 14"/>
                  <a:gd name="T6" fmla="*/ 3 w 21"/>
                  <a:gd name="T7" fmla="*/ 6 h 14"/>
                  <a:gd name="T8" fmla="*/ 5 w 21"/>
                  <a:gd name="T9" fmla="*/ 4 h 14"/>
                  <a:gd name="T10" fmla="*/ 5 w 21"/>
                  <a:gd name="T11" fmla="*/ 4 h 14"/>
                  <a:gd name="T12" fmla="*/ 7 w 21"/>
                  <a:gd name="T13" fmla="*/ 2 h 14"/>
                  <a:gd name="T14" fmla="*/ 7 w 21"/>
                  <a:gd name="T15" fmla="*/ 2 h 14"/>
                  <a:gd name="T16" fmla="*/ 10 w 21"/>
                  <a:gd name="T17" fmla="*/ 0 h 14"/>
                  <a:gd name="T18" fmla="*/ 13 w 21"/>
                  <a:gd name="T19" fmla="*/ 3 h 14"/>
                  <a:gd name="T20" fmla="*/ 13 w 21"/>
                  <a:gd name="T21" fmla="*/ 3 h 14"/>
                  <a:gd name="T22" fmla="*/ 15 w 21"/>
                  <a:gd name="T23" fmla="*/ 5 h 14"/>
                  <a:gd name="T24" fmla="*/ 16 w 21"/>
                  <a:gd name="T25" fmla="*/ 4 h 14"/>
                  <a:gd name="T26" fmla="*/ 18 w 21"/>
                  <a:gd name="T27" fmla="*/ 6 h 14"/>
                  <a:gd name="T28" fmla="*/ 21 w 21"/>
                  <a:gd name="T29" fmla="*/ 9 h 14"/>
                  <a:gd name="T30" fmla="*/ 18 w 21"/>
                  <a:gd name="T31" fmla="*/ 13 h 14"/>
                  <a:gd name="T32" fmla="*/ 16 w 21"/>
                  <a:gd name="T33" fmla="*/ 12 h 14"/>
                  <a:gd name="T34" fmla="*/ 14 w 21"/>
                  <a:gd name="T35" fmla="*/ 14 h 14"/>
                  <a:gd name="T36" fmla="*/ 12 w 21"/>
                  <a:gd name="T37" fmla="*/ 14 h 14"/>
                  <a:gd name="T38" fmla="*/ 10 w 21"/>
                  <a:gd name="T39" fmla="*/ 14 h 14"/>
                  <a:gd name="T40" fmla="*/ 5 w 21"/>
                  <a:gd name="T41" fmla="*/ 12 h 14"/>
                  <a:gd name="T42" fmla="*/ 3 w 21"/>
                  <a:gd name="T43" fmla="*/ 13 h 14"/>
                  <a:gd name="T44" fmla="*/ 0 w 21"/>
                  <a:gd name="T45" fmla="*/ 10 h 14"/>
                  <a:gd name="T46" fmla="*/ 1 w 21"/>
                  <a:gd name="T4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14">
                    <a:moveTo>
                      <a:pt x="1" y="8"/>
                    </a:moveTo>
                    <a:cubicBezTo>
                      <a:pt x="1" y="7"/>
                      <a:pt x="1" y="7"/>
                      <a:pt x="1" y="7"/>
                    </a:cubicBezTo>
                    <a:cubicBezTo>
                      <a:pt x="1" y="6"/>
                      <a:pt x="1" y="6"/>
                      <a:pt x="2" y="6"/>
                    </a:cubicBezTo>
                    <a:cubicBezTo>
                      <a:pt x="3" y="6"/>
                      <a:pt x="3" y="6"/>
                      <a:pt x="3" y="6"/>
                    </a:cubicBezTo>
                    <a:cubicBezTo>
                      <a:pt x="3" y="5"/>
                      <a:pt x="4" y="4"/>
                      <a:pt x="5" y="4"/>
                    </a:cubicBezTo>
                    <a:cubicBezTo>
                      <a:pt x="5" y="4"/>
                      <a:pt x="5" y="4"/>
                      <a:pt x="5" y="4"/>
                    </a:cubicBezTo>
                    <a:cubicBezTo>
                      <a:pt x="5" y="3"/>
                      <a:pt x="6" y="2"/>
                      <a:pt x="7" y="2"/>
                    </a:cubicBezTo>
                    <a:cubicBezTo>
                      <a:pt x="7" y="2"/>
                      <a:pt x="7" y="2"/>
                      <a:pt x="7" y="2"/>
                    </a:cubicBezTo>
                    <a:cubicBezTo>
                      <a:pt x="7" y="1"/>
                      <a:pt x="9" y="0"/>
                      <a:pt x="10" y="0"/>
                    </a:cubicBezTo>
                    <a:cubicBezTo>
                      <a:pt x="12" y="0"/>
                      <a:pt x="13" y="1"/>
                      <a:pt x="13" y="3"/>
                    </a:cubicBezTo>
                    <a:cubicBezTo>
                      <a:pt x="13" y="3"/>
                      <a:pt x="13" y="3"/>
                      <a:pt x="13" y="3"/>
                    </a:cubicBezTo>
                    <a:cubicBezTo>
                      <a:pt x="14" y="3"/>
                      <a:pt x="15" y="4"/>
                      <a:pt x="15" y="5"/>
                    </a:cubicBezTo>
                    <a:cubicBezTo>
                      <a:pt x="16" y="4"/>
                      <a:pt x="16" y="4"/>
                      <a:pt x="16" y="4"/>
                    </a:cubicBezTo>
                    <a:cubicBezTo>
                      <a:pt x="17" y="4"/>
                      <a:pt x="18" y="5"/>
                      <a:pt x="18" y="6"/>
                    </a:cubicBezTo>
                    <a:cubicBezTo>
                      <a:pt x="19" y="6"/>
                      <a:pt x="21" y="8"/>
                      <a:pt x="21" y="9"/>
                    </a:cubicBezTo>
                    <a:cubicBezTo>
                      <a:pt x="21" y="11"/>
                      <a:pt x="19" y="13"/>
                      <a:pt x="18" y="13"/>
                    </a:cubicBezTo>
                    <a:cubicBezTo>
                      <a:pt x="17" y="13"/>
                      <a:pt x="17" y="12"/>
                      <a:pt x="16" y="12"/>
                    </a:cubicBezTo>
                    <a:cubicBezTo>
                      <a:pt x="16" y="13"/>
                      <a:pt x="15" y="14"/>
                      <a:pt x="14" y="14"/>
                    </a:cubicBezTo>
                    <a:cubicBezTo>
                      <a:pt x="13" y="14"/>
                      <a:pt x="13" y="14"/>
                      <a:pt x="12" y="14"/>
                    </a:cubicBezTo>
                    <a:cubicBezTo>
                      <a:pt x="12" y="14"/>
                      <a:pt x="11" y="14"/>
                      <a:pt x="10" y="14"/>
                    </a:cubicBezTo>
                    <a:cubicBezTo>
                      <a:pt x="8" y="14"/>
                      <a:pt x="6" y="14"/>
                      <a:pt x="5" y="12"/>
                    </a:cubicBezTo>
                    <a:cubicBezTo>
                      <a:pt x="5" y="13"/>
                      <a:pt x="4" y="13"/>
                      <a:pt x="3" y="13"/>
                    </a:cubicBezTo>
                    <a:cubicBezTo>
                      <a:pt x="2" y="13"/>
                      <a:pt x="0" y="11"/>
                      <a:pt x="0" y="10"/>
                    </a:cubicBezTo>
                    <a:cubicBezTo>
                      <a:pt x="0" y="9"/>
                      <a:pt x="0" y="8"/>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7" name="Freeform 75"/>
              <p:cNvSpPr>
                <a:spLocks/>
              </p:cNvSpPr>
              <p:nvPr/>
            </p:nvSpPr>
            <p:spPr bwMode="auto">
              <a:xfrm>
                <a:off x="3959226" y="1600200"/>
                <a:ext cx="111125" cy="76200"/>
              </a:xfrm>
              <a:custGeom>
                <a:avLst/>
                <a:gdLst>
                  <a:gd name="T0" fmla="*/ 2 w 59"/>
                  <a:gd name="T1" fmla="*/ 23 h 41"/>
                  <a:gd name="T2" fmla="*/ 2 w 59"/>
                  <a:gd name="T3" fmla="*/ 21 h 41"/>
                  <a:gd name="T4" fmla="*/ 6 w 59"/>
                  <a:gd name="T5" fmla="*/ 17 h 41"/>
                  <a:gd name="T6" fmla="*/ 8 w 59"/>
                  <a:gd name="T7" fmla="*/ 17 h 41"/>
                  <a:gd name="T8" fmla="*/ 13 w 59"/>
                  <a:gd name="T9" fmla="*/ 12 h 41"/>
                  <a:gd name="T10" fmla="*/ 13 w 59"/>
                  <a:gd name="T11" fmla="*/ 11 h 41"/>
                  <a:gd name="T12" fmla="*/ 19 w 59"/>
                  <a:gd name="T13" fmla="*/ 5 h 41"/>
                  <a:gd name="T14" fmla="*/ 19 w 59"/>
                  <a:gd name="T15" fmla="*/ 5 h 41"/>
                  <a:gd name="T16" fmla="*/ 28 w 59"/>
                  <a:gd name="T17" fmla="*/ 0 h 41"/>
                  <a:gd name="T18" fmla="*/ 37 w 59"/>
                  <a:gd name="T19" fmla="*/ 8 h 41"/>
                  <a:gd name="T20" fmla="*/ 37 w 59"/>
                  <a:gd name="T21" fmla="*/ 8 h 41"/>
                  <a:gd name="T22" fmla="*/ 42 w 59"/>
                  <a:gd name="T23" fmla="*/ 13 h 41"/>
                  <a:gd name="T24" fmla="*/ 44 w 59"/>
                  <a:gd name="T25" fmla="*/ 13 h 41"/>
                  <a:gd name="T26" fmla="*/ 51 w 59"/>
                  <a:gd name="T27" fmla="*/ 18 h 41"/>
                  <a:gd name="T28" fmla="*/ 59 w 59"/>
                  <a:gd name="T29" fmla="*/ 27 h 41"/>
                  <a:gd name="T30" fmla="*/ 50 w 59"/>
                  <a:gd name="T31" fmla="*/ 36 h 41"/>
                  <a:gd name="T32" fmla="*/ 46 w 59"/>
                  <a:gd name="T33" fmla="*/ 35 h 41"/>
                  <a:gd name="T34" fmla="*/ 39 w 59"/>
                  <a:gd name="T35" fmla="*/ 40 h 41"/>
                  <a:gd name="T36" fmla="*/ 35 w 59"/>
                  <a:gd name="T37" fmla="*/ 39 h 41"/>
                  <a:gd name="T38" fmla="*/ 27 w 59"/>
                  <a:gd name="T39" fmla="*/ 41 h 41"/>
                  <a:gd name="T40" fmla="*/ 14 w 59"/>
                  <a:gd name="T41" fmla="*/ 36 h 41"/>
                  <a:gd name="T42" fmla="*/ 10 w 59"/>
                  <a:gd name="T43" fmla="*/ 37 h 41"/>
                  <a:gd name="T44" fmla="*/ 0 w 59"/>
                  <a:gd name="T45" fmla="*/ 28 h 41"/>
                  <a:gd name="T46" fmla="*/ 2 w 59"/>
                  <a:gd name="T47" fmla="*/ 2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1">
                    <a:moveTo>
                      <a:pt x="2" y="23"/>
                    </a:moveTo>
                    <a:cubicBezTo>
                      <a:pt x="2" y="22"/>
                      <a:pt x="2" y="22"/>
                      <a:pt x="2" y="21"/>
                    </a:cubicBezTo>
                    <a:cubicBezTo>
                      <a:pt x="2" y="19"/>
                      <a:pt x="4" y="17"/>
                      <a:pt x="6" y="17"/>
                    </a:cubicBezTo>
                    <a:cubicBezTo>
                      <a:pt x="7" y="17"/>
                      <a:pt x="7" y="17"/>
                      <a:pt x="8" y="17"/>
                    </a:cubicBezTo>
                    <a:cubicBezTo>
                      <a:pt x="9" y="15"/>
                      <a:pt x="11" y="13"/>
                      <a:pt x="13" y="12"/>
                    </a:cubicBezTo>
                    <a:cubicBezTo>
                      <a:pt x="13" y="12"/>
                      <a:pt x="13" y="11"/>
                      <a:pt x="13" y="11"/>
                    </a:cubicBezTo>
                    <a:cubicBezTo>
                      <a:pt x="13" y="8"/>
                      <a:pt x="16" y="5"/>
                      <a:pt x="19" y="5"/>
                    </a:cubicBezTo>
                    <a:cubicBezTo>
                      <a:pt x="19" y="5"/>
                      <a:pt x="19" y="5"/>
                      <a:pt x="19" y="5"/>
                    </a:cubicBezTo>
                    <a:cubicBezTo>
                      <a:pt x="21" y="2"/>
                      <a:pt x="24" y="0"/>
                      <a:pt x="28" y="0"/>
                    </a:cubicBezTo>
                    <a:cubicBezTo>
                      <a:pt x="33" y="0"/>
                      <a:pt x="37" y="4"/>
                      <a:pt x="37" y="8"/>
                    </a:cubicBezTo>
                    <a:cubicBezTo>
                      <a:pt x="37" y="8"/>
                      <a:pt x="37" y="8"/>
                      <a:pt x="37" y="8"/>
                    </a:cubicBezTo>
                    <a:cubicBezTo>
                      <a:pt x="40" y="8"/>
                      <a:pt x="42" y="10"/>
                      <a:pt x="42" y="13"/>
                    </a:cubicBezTo>
                    <a:cubicBezTo>
                      <a:pt x="43" y="13"/>
                      <a:pt x="43" y="13"/>
                      <a:pt x="44" y="13"/>
                    </a:cubicBezTo>
                    <a:cubicBezTo>
                      <a:pt x="47" y="13"/>
                      <a:pt x="50" y="15"/>
                      <a:pt x="51" y="18"/>
                    </a:cubicBezTo>
                    <a:cubicBezTo>
                      <a:pt x="55" y="18"/>
                      <a:pt x="59" y="22"/>
                      <a:pt x="59" y="27"/>
                    </a:cubicBezTo>
                    <a:cubicBezTo>
                      <a:pt x="59" y="32"/>
                      <a:pt x="55" y="36"/>
                      <a:pt x="50" y="36"/>
                    </a:cubicBezTo>
                    <a:cubicBezTo>
                      <a:pt x="49" y="36"/>
                      <a:pt x="47" y="36"/>
                      <a:pt x="46" y="35"/>
                    </a:cubicBezTo>
                    <a:cubicBezTo>
                      <a:pt x="45" y="38"/>
                      <a:pt x="42" y="40"/>
                      <a:pt x="39" y="40"/>
                    </a:cubicBezTo>
                    <a:cubicBezTo>
                      <a:pt x="38" y="40"/>
                      <a:pt x="36" y="40"/>
                      <a:pt x="35" y="39"/>
                    </a:cubicBezTo>
                    <a:cubicBezTo>
                      <a:pt x="33" y="41"/>
                      <a:pt x="30" y="41"/>
                      <a:pt x="27" y="41"/>
                    </a:cubicBezTo>
                    <a:cubicBezTo>
                      <a:pt x="22" y="41"/>
                      <a:pt x="18" y="39"/>
                      <a:pt x="14" y="36"/>
                    </a:cubicBezTo>
                    <a:cubicBezTo>
                      <a:pt x="13" y="36"/>
                      <a:pt x="11" y="37"/>
                      <a:pt x="10" y="37"/>
                    </a:cubicBezTo>
                    <a:cubicBezTo>
                      <a:pt x="4" y="37"/>
                      <a:pt x="0" y="33"/>
                      <a:pt x="0" y="28"/>
                    </a:cubicBezTo>
                    <a:cubicBezTo>
                      <a:pt x="0" y="26"/>
                      <a:pt x="1" y="24"/>
                      <a:pt x="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8" name="Freeform 76"/>
              <p:cNvSpPr>
                <a:spLocks/>
              </p:cNvSpPr>
              <p:nvPr/>
            </p:nvSpPr>
            <p:spPr bwMode="auto">
              <a:xfrm>
                <a:off x="3960814" y="1601788"/>
                <a:ext cx="106363" cy="74613"/>
              </a:xfrm>
              <a:custGeom>
                <a:avLst/>
                <a:gdLst>
                  <a:gd name="T0" fmla="*/ 2 w 57"/>
                  <a:gd name="T1" fmla="*/ 22 h 40"/>
                  <a:gd name="T2" fmla="*/ 2 w 57"/>
                  <a:gd name="T3" fmla="*/ 20 h 40"/>
                  <a:gd name="T4" fmla="*/ 6 w 57"/>
                  <a:gd name="T5" fmla="*/ 16 h 40"/>
                  <a:gd name="T6" fmla="*/ 7 w 57"/>
                  <a:gd name="T7" fmla="*/ 16 h 40"/>
                  <a:gd name="T8" fmla="*/ 13 w 57"/>
                  <a:gd name="T9" fmla="*/ 12 h 40"/>
                  <a:gd name="T10" fmla="*/ 13 w 57"/>
                  <a:gd name="T11" fmla="*/ 10 h 40"/>
                  <a:gd name="T12" fmla="*/ 18 w 57"/>
                  <a:gd name="T13" fmla="*/ 5 h 40"/>
                  <a:gd name="T14" fmla="*/ 19 w 57"/>
                  <a:gd name="T15" fmla="*/ 5 h 40"/>
                  <a:gd name="T16" fmla="*/ 27 w 57"/>
                  <a:gd name="T17" fmla="*/ 0 h 40"/>
                  <a:gd name="T18" fmla="*/ 36 w 57"/>
                  <a:gd name="T19" fmla="*/ 8 h 40"/>
                  <a:gd name="T20" fmla="*/ 36 w 57"/>
                  <a:gd name="T21" fmla="*/ 8 h 40"/>
                  <a:gd name="T22" fmla="*/ 40 w 57"/>
                  <a:gd name="T23" fmla="*/ 12 h 40"/>
                  <a:gd name="T24" fmla="*/ 43 w 57"/>
                  <a:gd name="T25" fmla="*/ 12 h 40"/>
                  <a:gd name="T26" fmla="*/ 49 w 57"/>
                  <a:gd name="T27" fmla="*/ 17 h 40"/>
                  <a:gd name="T28" fmla="*/ 57 w 57"/>
                  <a:gd name="T29" fmla="*/ 26 h 40"/>
                  <a:gd name="T30" fmla="*/ 48 w 57"/>
                  <a:gd name="T31" fmla="*/ 34 h 40"/>
                  <a:gd name="T32" fmla="*/ 45 w 57"/>
                  <a:gd name="T33" fmla="*/ 34 h 40"/>
                  <a:gd name="T34" fmla="*/ 38 w 57"/>
                  <a:gd name="T35" fmla="*/ 39 h 40"/>
                  <a:gd name="T36" fmla="*/ 34 w 57"/>
                  <a:gd name="T37" fmla="*/ 38 h 40"/>
                  <a:gd name="T38" fmla="*/ 26 w 57"/>
                  <a:gd name="T39" fmla="*/ 40 h 40"/>
                  <a:gd name="T40" fmla="*/ 14 w 57"/>
                  <a:gd name="T41" fmla="*/ 34 h 40"/>
                  <a:gd name="T42" fmla="*/ 9 w 57"/>
                  <a:gd name="T43" fmla="*/ 35 h 40"/>
                  <a:gd name="T44" fmla="*/ 0 w 57"/>
                  <a:gd name="T45" fmla="*/ 27 h 40"/>
                  <a:gd name="T46" fmla="*/ 2 w 57"/>
                  <a:gd name="T47"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40">
                    <a:moveTo>
                      <a:pt x="2" y="22"/>
                    </a:moveTo>
                    <a:cubicBezTo>
                      <a:pt x="2" y="21"/>
                      <a:pt x="2" y="21"/>
                      <a:pt x="2" y="20"/>
                    </a:cubicBezTo>
                    <a:cubicBezTo>
                      <a:pt x="2" y="18"/>
                      <a:pt x="4" y="16"/>
                      <a:pt x="6" y="16"/>
                    </a:cubicBezTo>
                    <a:cubicBezTo>
                      <a:pt x="7" y="16"/>
                      <a:pt x="7" y="16"/>
                      <a:pt x="7" y="16"/>
                    </a:cubicBezTo>
                    <a:cubicBezTo>
                      <a:pt x="9" y="14"/>
                      <a:pt x="11" y="12"/>
                      <a:pt x="13" y="12"/>
                    </a:cubicBezTo>
                    <a:cubicBezTo>
                      <a:pt x="13" y="11"/>
                      <a:pt x="13" y="11"/>
                      <a:pt x="13" y="10"/>
                    </a:cubicBezTo>
                    <a:cubicBezTo>
                      <a:pt x="13" y="7"/>
                      <a:pt x="15" y="5"/>
                      <a:pt x="18" y="5"/>
                    </a:cubicBezTo>
                    <a:cubicBezTo>
                      <a:pt x="19" y="5"/>
                      <a:pt x="19" y="5"/>
                      <a:pt x="19" y="5"/>
                    </a:cubicBezTo>
                    <a:cubicBezTo>
                      <a:pt x="20" y="2"/>
                      <a:pt x="23" y="0"/>
                      <a:pt x="27" y="0"/>
                    </a:cubicBezTo>
                    <a:cubicBezTo>
                      <a:pt x="32" y="0"/>
                      <a:pt x="35" y="3"/>
                      <a:pt x="36" y="8"/>
                    </a:cubicBezTo>
                    <a:cubicBezTo>
                      <a:pt x="36" y="8"/>
                      <a:pt x="36" y="8"/>
                      <a:pt x="36" y="8"/>
                    </a:cubicBezTo>
                    <a:cubicBezTo>
                      <a:pt x="38" y="8"/>
                      <a:pt x="40" y="10"/>
                      <a:pt x="40" y="12"/>
                    </a:cubicBezTo>
                    <a:cubicBezTo>
                      <a:pt x="41" y="12"/>
                      <a:pt x="42" y="12"/>
                      <a:pt x="43" y="12"/>
                    </a:cubicBezTo>
                    <a:cubicBezTo>
                      <a:pt x="46" y="12"/>
                      <a:pt x="48" y="14"/>
                      <a:pt x="49" y="17"/>
                    </a:cubicBezTo>
                    <a:cubicBezTo>
                      <a:pt x="53" y="17"/>
                      <a:pt x="57" y="21"/>
                      <a:pt x="57" y="26"/>
                    </a:cubicBezTo>
                    <a:cubicBezTo>
                      <a:pt x="57" y="31"/>
                      <a:pt x="53" y="34"/>
                      <a:pt x="48" y="34"/>
                    </a:cubicBezTo>
                    <a:cubicBezTo>
                      <a:pt x="47" y="34"/>
                      <a:pt x="46" y="34"/>
                      <a:pt x="45" y="34"/>
                    </a:cubicBezTo>
                    <a:cubicBezTo>
                      <a:pt x="44" y="37"/>
                      <a:pt x="41" y="39"/>
                      <a:pt x="38" y="39"/>
                    </a:cubicBezTo>
                    <a:cubicBezTo>
                      <a:pt x="36" y="39"/>
                      <a:pt x="35" y="38"/>
                      <a:pt x="34" y="38"/>
                    </a:cubicBezTo>
                    <a:cubicBezTo>
                      <a:pt x="32" y="39"/>
                      <a:pt x="29" y="40"/>
                      <a:pt x="26" y="40"/>
                    </a:cubicBezTo>
                    <a:cubicBezTo>
                      <a:pt x="21" y="40"/>
                      <a:pt x="17" y="37"/>
                      <a:pt x="14" y="34"/>
                    </a:cubicBezTo>
                    <a:cubicBezTo>
                      <a:pt x="13" y="35"/>
                      <a:pt x="11" y="35"/>
                      <a:pt x="9" y="35"/>
                    </a:cubicBezTo>
                    <a:cubicBezTo>
                      <a:pt x="4" y="35"/>
                      <a:pt x="0" y="31"/>
                      <a:pt x="0" y="27"/>
                    </a:cubicBezTo>
                    <a:cubicBezTo>
                      <a:pt x="0" y="25"/>
                      <a:pt x="1" y="23"/>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9" name="Freeform 77"/>
              <p:cNvSpPr>
                <a:spLocks/>
              </p:cNvSpPr>
              <p:nvPr/>
            </p:nvSpPr>
            <p:spPr bwMode="auto">
              <a:xfrm>
                <a:off x="3967164" y="1601788"/>
                <a:ext cx="95250" cy="69850"/>
              </a:xfrm>
              <a:custGeom>
                <a:avLst/>
                <a:gdLst>
                  <a:gd name="T0" fmla="*/ 1 w 51"/>
                  <a:gd name="T1" fmla="*/ 20 h 37"/>
                  <a:gd name="T2" fmla="*/ 1 w 51"/>
                  <a:gd name="T3" fmla="*/ 19 h 37"/>
                  <a:gd name="T4" fmla="*/ 5 w 51"/>
                  <a:gd name="T5" fmla="*/ 15 h 37"/>
                  <a:gd name="T6" fmla="*/ 6 w 51"/>
                  <a:gd name="T7" fmla="*/ 15 h 37"/>
                  <a:gd name="T8" fmla="*/ 11 w 51"/>
                  <a:gd name="T9" fmla="*/ 11 h 37"/>
                  <a:gd name="T10" fmla="*/ 11 w 51"/>
                  <a:gd name="T11" fmla="*/ 10 h 37"/>
                  <a:gd name="T12" fmla="*/ 16 w 51"/>
                  <a:gd name="T13" fmla="*/ 5 h 37"/>
                  <a:gd name="T14" fmla="*/ 16 w 51"/>
                  <a:gd name="T15" fmla="*/ 5 h 37"/>
                  <a:gd name="T16" fmla="*/ 24 w 51"/>
                  <a:gd name="T17" fmla="*/ 0 h 37"/>
                  <a:gd name="T18" fmla="*/ 32 w 51"/>
                  <a:gd name="T19" fmla="*/ 8 h 37"/>
                  <a:gd name="T20" fmla="*/ 32 w 51"/>
                  <a:gd name="T21" fmla="*/ 8 h 37"/>
                  <a:gd name="T22" fmla="*/ 36 w 51"/>
                  <a:gd name="T23" fmla="*/ 12 h 37"/>
                  <a:gd name="T24" fmla="*/ 38 w 51"/>
                  <a:gd name="T25" fmla="*/ 12 h 37"/>
                  <a:gd name="T26" fmla="*/ 44 w 51"/>
                  <a:gd name="T27" fmla="*/ 16 h 37"/>
                  <a:gd name="T28" fmla="*/ 51 w 51"/>
                  <a:gd name="T29" fmla="*/ 24 h 37"/>
                  <a:gd name="T30" fmla="*/ 43 w 51"/>
                  <a:gd name="T31" fmla="*/ 32 h 37"/>
                  <a:gd name="T32" fmla="*/ 40 w 51"/>
                  <a:gd name="T33" fmla="*/ 31 h 37"/>
                  <a:gd name="T34" fmla="*/ 33 w 51"/>
                  <a:gd name="T35" fmla="*/ 36 h 37"/>
                  <a:gd name="T36" fmla="*/ 30 w 51"/>
                  <a:gd name="T37" fmla="*/ 35 h 37"/>
                  <a:gd name="T38" fmla="*/ 23 w 51"/>
                  <a:gd name="T39" fmla="*/ 37 h 37"/>
                  <a:gd name="T40" fmla="*/ 12 w 51"/>
                  <a:gd name="T41" fmla="*/ 32 h 37"/>
                  <a:gd name="T42" fmla="*/ 8 w 51"/>
                  <a:gd name="T43" fmla="*/ 33 h 37"/>
                  <a:gd name="T44" fmla="*/ 0 w 51"/>
                  <a:gd name="T45" fmla="*/ 25 h 37"/>
                  <a:gd name="T46" fmla="*/ 1 w 51"/>
                  <a:gd name="T47"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37">
                    <a:moveTo>
                      <a:pt x="1" y="20"/>
                    </a:moveTo>
                    <a:cubicBezTo>
                      <a:pt x="1" y="20"/>
                      <a:pt x="1" y="20"/>
                      <a:pt x="1" y="19"/>
                    </a:cubicBezTo>
                    <a:cubicBezTo>
                      <a:pt x="1" y="17"/>
                      <a:pt x="3" y="15"/>
                      <a:pt x="5" y="15"/>
                    </a:cubicBezTo>
                    <a:cubicBezTo>
                      <a:pt x="5" y="15"/>
                      <a:pt x="6" y="15"/>
                      <a:pt x="6" y="15"/>
                    </a:cubicBezTo>
                    <a:cubicBezTo>
                      <a:pt x="7" y="13"/>
                      <a:pt x="9" y="12"/>
                      <a:pt x="11" y="11"/>
                    </a:cubicBezTo>
                    <a:cubicBezTo>
                      <a:pt x="11" y="11"/>
                      <a:pt x="11" y="10"/>
                      <a:pt x="11" y="10"/>
                    </a:cubicBezTo>
                    <a:cubicBezTo>
                      <a:pt x="11" y="7"/>
                      <a:pt x="13" y="5"/>
                      <a:pt x="16" y="5"/>
                    </a:cubicBezTo>
                    <a:cubicBezTo>
                      <a:pt x="16" y="5"/>
                      <a:pt x="16" y="5"/>
                      <a:pt x="16" y="5"/>
                    </a:cubicBezTo>
                    <a:cubicBezTo>
                      <a:pt x="17" y="2"/>
                      <a:pt x="20" y="0"/>
                      <a:pt x="24" y="0"/>
                    </a:cubicBezTo>
                    <a:cubicBezTo>
                      <a:pt x="28" y="0"/>
                      <a:pt x="31" y="4"/>
                      <a:pt x="32" y="8"/>
                    </a:cubicBezTo>
                    <a:cubicBezTo>
                      <a:pt x="32" y="8"/>
                      <a:pt x="32" y="8"/>
                      <a:pt x="32" y="8"/>
                    </a:cubicBezTo>
                    <a:cubicBezTo>
                      <a:pt x="34" y="8"/>
                      <a:pt x="36" y="10"/>
                      <a:pt x="36" y="12"/>
                    </a:cubicBezTo>
                    <a:cubicBezTo>
                      <a:pt x="37" y="12"/>
                      <a:pt x="37" y="12"/>
                      <a:pt x="38" y="12"/>
                    </a:cubicBezTo>
                    <a:cubicBezTo>
                      <a:pt x="41" y="12"/>
                      <a:pt x="43" y="14"/>
                      <a:pt x="44" y="16"/>
                    </a:cubicBezTo>
                    <a:cubicBezTo>
                      <a:pt x="48" y="16"/>
                      <a:pt x="51" y="20"/>
                      <a:pt x="51" y="24"/>
                    </a:cubicBezTo>
                    <a:cubicBezTo>
                      <a:pt x="51" y="29"/>
                      <a:pt x="47" y="32"/>
                      <a:pt x="43" y="32"/>
                    </a:cubicBezTo>
                    <a:cubicBezTo>
                      <a:pt x="42" y="32"/>
                      <a:pt x="41" y="32"/>
                      <a:pt x="40" y="31"/>
                    </a:cubicBezTo>
                    <a:cubicBezTo>
                      <a:pt x="39" y="34"/>
                      <a:pt x="36" y="36"/>
                      <a:pt x="33" y="36"/>
                    </a:cubicBezTo>
                    <a:cubicBezTo>
                      <a:pt x="32" y="36"/>
                      <a:pt x="31" y="36"/>
                      <a:pt x="30" y="35"/>
                    </a:cubicBezTo>
                    <a:cubicBezTo>
                      <a:pt x="28" y="36"/>
                      <a:pt x="26" y="37"/>
                      <a:pt x="23" y="37"/>
                    </a:cubicBezTo>
                    <a:cubicBezTo>
                      <a:pt x="19" y="37"/>
                      <a:pt x="15" y="35"/>
                      <a:pt x="12" y="32"/>
                    </a:cubicBezTo>
                    <a:cubicBezTo>
                      <a:pt x="11" y="33"/>
                      <a:pt x="9" y="33"/>
                      <a:pt x="8" y="33"/>
                    </a:cubicBezTo>
                    <a:cubicBezTo>
                      <a:pt x="3" y="33"/>
                      <a:pt x="0" y="29"/>
                      <a:pt x="0" y="25"/>
                    </a:cubicBezTo>
                    <a:cubicBezTo>
                      <a:pt x="0" y="23"/>
                      <a:pt x="0" y="22"/>
                      <a:pt x="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0" name="Freeform 78"/>
              <p:cNvSpPr>
                <a:spLocks/>
              </p:cNvSpPr>
              <p:nvPr/>
            </p:nvSpPr>
            <p:spPr bwMode="auto">
              <a:xfrm>
                <a:off x="3978276" y="1676400"/>
                <a:ext cx="25400" cy="19050"/>
              </a:xfrm>
              <a:custGeom>
                <a:avLst/>
                <a:gdLst>
                  <a:gd name="T0" fmla="*/ 0 w 14"/>
                  <a:gd name="T1" fmla="*/ 6 h 10"/>
                  <a:gd name="T2" fmla="*/ 0 w 14"/>
                  <a:gd name="T3" fmla="*/ 5 h 10"/>
                  <a:gd name="T4" fmla="*/ 1 w 14"/>
                  <a:gd name="T5" fmla="*/ 4 h 10"/>
                  <a:gd name="T6" fmla="*/ 1 w 14"/>
                  <a:gd name="T7" fmla="*/ 4 h 10"/>
                  <a:gd name="T8" fmla="*/ 3 w 14"/>
                  <a:gd name="T9" fmla="*/ 3 h 10"/>
                  <a:gd name="T10" fmla="*/ 3 w 14"/>
                  <a:gd name="T11" fmla="*/ 3 h 10"/>
                  <a:gd name="T12" fmla="*/ 4 w 14"/>
                  <a:gd name="T13" fmla="*/ 2 h 10"/>
                  <a:gd name="T14" fmla="*/ 4 w 14"/>
                  <a:gd name="T15" fmla="*/ 2 h 10"/>
                  <a:gd name="T16" fmla="*/ 6 w 14"/>
                  <a:gd name="T17" fmla="*/ 0 h 10"/>
                  <a:gd name="T18" fmla="*/ 9 w 14"/>
                  <a:gd name="T19" fmla="*/ 2 h 10"/>
                  <a:gd name="T20" fmla="*/ 9 w 14"/>
                  <a:gd name="T21" fmla="*/ 2 h 10"/>
                  <a:gd name="T22" fmla="*/ 10 w 14"/>
                  <a:gd name="T23" fmla="*/ 3 h 10"/>
                  <a:gd name="T24" fmla="*/ 10 w 14"/>
                  <a:gd name="T25" fmla="*/ 3 h 10"/>
                  <a:gd name="T26" fmla="*/ 12 w 14"/>
                  <a:gd name="T27" fmla="*/ 5 h 10"/>
                  <a:gd name="T28" fmla="*/ 14 w 14"/>
                  <a:gd name="T29" fmla="*/ 7 h 10"/>
                  <a:gd name="T30" fmla="*/ 12 w 14"/>
                  <a:gd name="T31" fmla="*/ 9 h 10"/>
                  <a:gd name="T32" fmla="*/ 11 w 14"/>
                  <a:gd name="T33" fmla="*/ 9 h 10"/>
                  <a:gd name="T34" fmla="*/ 9 w 14"/>
                  <a:gd name="T35" fmla="*/ 10 h 10"/>
                  <a:gd name="T36" fmla="*/ 8 w 14"/>
                  <a:gd name="T37" fmla="*/ 10 h 10"/>
                  <a:gd name="T38" fmla="*/ 6 w 14"/>
                  <a:gd name="T39" fmla="*/ 10 h 10"/>
                  <a:gd name="T40" fmla="*/ 3 w 14"/>
                  <a:gd name="T41" fmla="*/ 9 h 10"/>
                  <a:gd name="T42" fmla="*/ 2 w 14"/>
                  <a:gd name="T43" fmla="*/ 9 h 10"/>
                  <a:gd name="T44" fmla="*/ 0 w 14"/>
                  <a:gd name="T45" fmla="*/ 7 h 10"/>
                  <a:gd name="T46" fmla="*/ 0 w 14"/>
                  <a:gd name="T4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10">
                    <a:moveTo>
                      <a:pt x="0" y="6"/>
                    </a:moveTo>
                    <a:cubicBezTo>
                      <a:pt x="0" y="5"/>
                      <a:pt x="0" y="5"/>
                      <a:pt x="0" y="5"/>
                    </a:cubicBezTo>
                    <a:cubicBezTo>
                      <a:pt x="0" y="5"/>
                      <a:pt x="1" y="4"/>
                      <a:pt x="1" y="4"/>
                    </a:cubicBezTo>
                    <a:cubicBezTo>
                      <a:pt x="1" y="4"/>
                      <a:pt x="1" y="4"/>
                      <a:pt x="1" y="4"/>
                    </a:cubicBezTo>
                    <a:cubicBezTo>
                      <a:pt x="2" y="4"/>
                      <a:pt x="2" y="3"/>
                      <a:pt x="3" y="3"/>
                    </a:cubicBezTo>
                    <a:cubicBezTo>
                      <a:pt x="3" y="3"/>
                      <a:pt x="3" y="3"/>
                      <a:pt x="3" y="3"/>
                    </a:cubicBezTo>
                    <a:cubicBezTo>
                      <a:pt x="3" y="2"/>
                      <a:pt x="3" y="2"/>
                      <a:pt x="4" y="2"/>
                    </a:cubicBezTo>
                    <a:cubicBezTo>
                      <a:pt x="4" y="2"/>
                      <a:pt x="4" y="2"/>
                      <a:pt x="4" y="2"/>
                    </a:cubicBezTo>
                    <a:cubicBezTo>
                      <a:pt x="5" y="1"/>
                      <a:pt x="5" y="0"/>
                      <a:pt x="6" y="0"/>
                    </a:cubicBezTo>
                    <a:cubicBezTo>
                      <a:pt x="8" y="0"/>
                      <a:pt x="8" y="1"/>
                      <a:pt x="9" y="2"/>
                    </a:cubicBezTo>
                    <a:cubicBezTo>
                      <a:pt x="9" y="2"/>
                      <a:pt x="9" y="2"/>
                      <a:pt x="9" y="2"/>
                    </a:cubicBezTo>
                    <a:cubicBezTo>
                      <a:pt x="9" y="2"/>
                      <a:pt x="10" y="3"/>
                      <a:pt x="10" y="3"/>
                    </a:cubicBezTo>
                    <a:cubicBezTo>
                      <a:pt x="10" y="3"/>
                      <a:pt x="10" y="3"/>
                      <a:pt x="10" y="3"/>
                    </a:cubicBezTo>
                    <a:cubicBezTo>
                      <a:pt x="11" y="3"/>
                      <a:pt x="12" y="4"/>
                      <a:pt x="12" y="5"/>
                    </a:cubicBezTo>
                    <a:cubicBezTo>
                      <a:pt x="13" y="5"/>
                      <a:pt x="14" y="6"/>
                      <a:pt x="14" y="7"/>
                    </a:cubicBezTo>
                    <a:cubicBezTo>
                      <a:pt x="14" y="8"/>
                      <a:pt x="13" y="9"/>
                      <a:pt x="12" y="9"/>
                    </a:cubicBezTo>
                    <a:cubicBezTo>
                      <a:pt x="11" y="9"/>
                      <a:pt x="11" y="9"/>
                      <a:pt x="11" y="9"/>
                    </a:cubicBezTo>
                    <a:cubicBezTo>
                      <a:pt x="11" y="10"/>
                      <a:pt x="10" y="10"/>
                      <a:pt x="9" y="10"/>
                    </a:cubicBezTo>
                    <a:cubicBezTo>
                      <a:pt x="8" y="10"/>
                      <a:pt x="8" y="10"/>
                      <a:pt x="8" y="10"/>
                    </a:cubicBezTo>
                    <a:cubicBezTo>
                      <a:pt x="8" y="10"/>
                      <a:pt x="7" y="10"/>
                      <a:pt x="6" y="10"/>
                    </a:cubicBezTo>
                    <a:cubicBezTo>
                      <a:pt x="5" y="10"/>
                      <a:pt x="4" y="10"/>
                      <a:pt x="3" y="9"/>
                    </a:cubicBezTo>
                    <a:cubicBezTo>
                      <a:pt x="3" y="9"/>
                      <a:pt x="2" y="9"/>
                      <a:pt x="2" y="9"/>
                    </a:cubicBezTo>
                    <a:cubicBezTo>
                      <a:pt x="1" y="9"/>
                      <a:pt x="0" y="8"/>
                      <a:pt x="0" y="7"/>
                    </a:cubicBezTo>
                    <a:cubicBezTo>
                      <a:pt x="0" y="7"/>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1" name="Freeform 79"/>
              <p:cNvSpPr>
                <a:spLocks/>
              </p:cNvSpPr>
              <p:nvPr/>
            </p:nvSpPr>
            <p:spPr bwMode="auto">
              <a:xfrm>
                <a:off x="3978276" y="1676400"/>
                <a:ext cx="25400" cy="19050"/>
              </a:xfrm>
              <a:custGeom>
                <a:avLst/>
                <a:gdLst>
                  <a:gd name="T0" fmla="*/ 0 w 14"/>
                  <a:gd name="T1" fmla="*/ 6 h 10"/>
                  <a:gd name="T2" fmla="*/ 0 w 14"/>
                  <a:gd name="T3" fmla="*/ 5 h 10"/>
                  <a:gd name="T4" fmla="*/ 1 w 14"/>
                  <a:gd name="T5" fmla="*/ 4 h 10"/>
                  <a:gd name="T6" fmla="*/ 2 w 14"/>
                  <a:gd name="T7" fmla="*/ 4 h 10"/>
                  <a:gd name="T8" fmla="*/ 3 w 14"/>
                  <a:gd name="T9" fmla="*/ 3 h 10"/>
                  <a:gd name="T10" fmla="*/ 3 w 14"/>
                  <a:gd name="T11" fmla="*/ 3 h 10"/>
                  <a:gd name="T12" fmla="*/ 4 w 14"/>
                  <a:gd name="T13" fmla="*/ 2 h 10"/>
                  <a:gd name="T14" fmla="*/ 4 w 14"/>
                  <a:gd name="T15" fmla="*/ 2 h 10"/>
                  <a:gd name="T16" fmla="*/ 6 w 14"/>
                  <a:gd name="T17" fmla="*/ 0 h 10"/>
                  <a:gd name="T18" fmla="*/ 8 w 14"/>
                  <a:gd name="T19" fmla="*/ 2 h 10"/>
                  <a:gd name="T20" fmla="*/ 9 w 14"/>
                  <a:gd name="T21" fmla="*/ 2 h 10"/>
                  <a:gd name="T22" fmla="*/ 10 w 14"/>
                  <a:gd name="T23" fmla="*/ 4 h 10"/>
                  <a:gd name="T24" fmla="*/ 10 w 14"/>
                  <a:gd name="T25" fmla="*/ 3 h 10"/>
                  <a:gd name="T26" fmla="*/ 12 w 14"/>
                  <a:gd name="T27" fmla="*/ 5 h 10"/>
                  <a:gd name="T28" fmla="*/ 14 w 14"/>
                  <a:gd name="T29" fmla="*/ 7 h 10"/>
                  <a:gd name="T30" fmla="*/ 12 w 14"/>
                  <a:gd name="T31" fmla="*/ 9 h 10"/>
                  <a:gd name="T32" fmla="*/ 11 w 14"/>
                  <a:gd name="T33" fmla="*/ 9 h 10"/>
                  <a:gd name="T34" fmla="*/ 9 w 14"/>
                  <a:gd name="T35" fmla="*/ 10 h 10"/>
                  <a:gd name="T36" fmla="*/ 8 w 14"/>
                  <a:gd name="T37" fmla="*/ 10 h 10"/>
                  <a:gd name="T38" fmla="*/ 6 w 14"/>
                  <a:gd name="T39" fmla="*/ 10 h 10"/>
                  <a:gd name="T40" fmla="*/ 3 w 14"/>
                  <a:gd name="T41" fmla="*/ 9 h 10"/>
                  <a:gd name="T42" fmla="*/ 2 w 14"/>
                  <a:gd name="T43" fmla="*/ 9 h 10"/>
                  <a:gd name="T44" fmla="*/ 0 w 14"/>
                  <a:gd name="T45" fmla="*/ 7 h 10"/>
                  <a:gd name="T46" fmla="*/ 0 w 14"/>
                  <a:gd name="T4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10">
                    <a:moveTo>
                      <a:pt x="0" y="6"/>
                    </a:moveTo>
                    <a:cubicBezTo>
                      <a:pt x="0" y="5"/>
                      <a:pt x="0" y="5"/>
                      <a:pt x="0" y="5"/>
                    </a:cubicBezTo>
                    <a:cubicBezTo>
                      <a:pt x="0" y="5"/>
                      <a:pt x="1" y="4"/>
                      <a:pt x="1" y="4"/>
                    </a:cubicBezTo>
                    <a:cubicBezTo>
                      <a:pt x="2" y="4"/>
                      <a:pt x="2" y="4"/>
                      <a:pt x="2" y="4"/>
                    </a:cubicBezTo>
                    <a:cubicBezTo>
                      <a:pt x="2" y="4"/>
                      <a:pt x="2" y="4"/>
                      <a:pt x="3" y="3"/>
                    </a:cubicBezTo>
                    <a:cubicBezTo>
                      <a:pt x="3" y="3"/>
                      <a:pt x="3" y="3"/>
                      <a:pt x="3" y="3"/>
                    </a:cubicBezTo>
                    <a:cubicBezTo>
                      <a:pt x="3" y="2"/>
                      <a:pt x="4" y="2"/>
                      <a:pt x="4" y="2"/>
                    </a:cubicBezTo>
                    <a:cubicBezTo>
                      <a:pt x="4" y="2"/>
                      <a:pt x="4" y="2"/>
                      <a:pt x="4" y="2"/>
                    </a:cubicBezTo>
                    <a:cubicBezTo>
                      <a:pt x="5" y="1"/>
                      <a:pt x="5" y="0"/>
                      <a:pt x="6" y="0"/>
                    </a:cubicBezTo>
                    <a:cubicBezTo>
                      <a:pt x="7" y="0"/>
                      <a:pt x="8" y="1"/>
                      <a:pt x="8" y="2"/>
                    </a:cubicBezTo>
                    <a:cubicBezTo>
                      <a:pt x="9" y="2"/>
                      <a:pt x="9" y="2"/>
                      <a:pt x="9" y="2"/>
                    </a:cubicBezTo>
                    <a:cubicBezTo>
                      <a:pt x="9" y="2"/>
                      <a:pt x="10" y="3"/>
                      <a:pt x="10" y="4"/>
                    </a:cubicBezTo>
                    <a:cubicBezTo>
                      <a:pt x="10" y="3"/>
                      <a:pt x="10" y="3"/>
                      <a:pt x="10" y="3"/>
                    </a:cubicBezTo>
                    <a:cubicBezTo>
                      <a:pt x="11" y="3"/>
                      <a:pt x="12" y="4"/>
                      <a:pt x="12" y="5"/>
                    </a:cubicBezTo>
                    <a:cubicBezTo>
                      <a:pt x="13" y="5"/>
                      <a:pt x="14" y="6"/>
                      <a:pt x="14" y="7"/>
                    </a:cubicBezTo>
                    <a:cubicBezTo>
                      <a:pt x="14" y="8"/>
                      <a:pt x="13" y="9"/>
                      <a:pt x="12" y="9"/>
                    </a:cubicBezTo>
                    <a:cubicBezTo>
                      <a:pt x="11" y="9"/>
                      <a:pt x="11" y="9"/>
                      <a:pt x="11" y="9"/>
                    </a:cubicBezTo>
                    <a:cubicBezTo>
                      <a:pt x="10" y="9"/>
                      <a:pt x="10" y="10"/>
                      <a:pt x="9" y="10"/>
                    </a:cubicBezTo>
                    <a:cubicBezTo>
                      <a:pt x="8" y="10"/>
                      <a:pt x="8" y="10"/>
                      <a:pt x="8" y="10"/>
                    </a:cubicBezTo>
                    <a:cubicBezTo>
                      <a:pt x="8" y="10"/>
                      <a:pt x="7" y="10"/>
                      <a:pt x="6" y="10"/>
                    </a:cubicBezTo>
                    <a:cubicBezTo>
                      <a:pt x="5" y="10"/>
                      <a:pt x="4" y="10"/>
                      <a:pt x="3" y="9"/>
                    </a:cubicBezTo>
                    <a:cubicBezTo>
                      <a:pt x="3" y="9"/>
                      <a:pt x="2" y="9"/>
                      <a:pt x="2" y="9"/>
                    </a:cubicBezTo>
                    <a:cubicBezTo>
                      <a:pt x="1" y="9"/>
                      <a:pt x="0" y="8"/>
                      <a:pt x="0" y="7"/>
                    </a:cubicBezTo>
                    <a:cubicBezTo>
                      <a:pt x="0" y="7"/>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2" name="Freeform 80"/>
              <p:cNvSpPr>
                <a:spLocks/>
              </p:cNvSpPr>
              <p:nvPr/>
            </p:nvSpPr>
            <p:spPr bwMode="auto">
              <a:xfrm>
                <a:off x="3978276" y="1679575"/>
                <a:ext cx="23813" cy="14288"/>
              </a:xfrm>
              <a:custGeom>
                <a:avLst/>
                <a:gdLst>
                  <a:gd name="T0" fmla="*/ 1 w 13"/>
                  <a:gd name="T1" fmla="*/ 5 h 8"/>
                  <a:gd name="T2" fmla="*/ 1 w 13"/>
                  <a:gd name="T3" fmla="*/ 4 h 8"/>
                  <a:gd name="T4" fmla="*/ 2 w 13"/>
                  <a:gd name="T5" fmla="*/ 3 h 8"/>
                  <a:gd name="T6" fmla="*/ 2 w 13"/>
                  <a:gd name="T7" fmla="*/ 3 h 8"/>
                  <a:gd name="T8" fmla="*/ 3 w 13"/>
                  <a:gd name="T9" fmla="*/ 2 h 8"/>
                  <a:gd name="T10" fmla="*/ 3 w 13"/>
                  <a:gd name="T11" fmla="*/ 2 h 8"/>
                  <a:gd name="T12" fmla="*/ 4 w 13"/>
                  <a:gd name="T13" fmla="*/ 1 h 8"/>
                  <a:gd name="T14" fmla="*/ 4 w 13"/>
                  <a:gd name="T15" fmla="*/ 1 h 8"/>
                  <a:gd name="T16" fmla="*/ 6 w 13"/>
                  <a:gd name="T17" fmla="*/ 0 h 8"/>
                  <a:gd name="T18" fmla="*/ 8 w 13"/>
                  <a:gd name="T19" fmla="*/ 1 h 8"/>
                  <a:gd name="T20" fmla="*/ 8 w 13"/>
                  <a:gd name="T21" fmla="*/ 1 h 8"/>
                  <a:gd name="T22" fmla="*/ 9 w 13"/>
                  <a:gd name="T23" fmla="*/ 2 h 8"/>
                  <a:gd name="T24" fmla="*/ 10 w 13"/>
                  <a:gd name="T25" fmla="*/ 2 h 8"/>
                  <a:gd name="T26" fmla="*/ 11 w 13"/>
                  <a:gd name="T27" fmla="*/ 3 h 8"/>
                  <a:gd name="T28" fmla="*/ 13 w 13"/>
                  <a:gd name="T29" fmla="*/ 5 h 8"/>
                  <a:gd name="T30" fmla="*/ 11 w 13"/>
                  <a:gd name="T31" fmla="*/ 7 h 8"/>
                  <a:gd name="T32" fmla="*/ 10 w 13"/>
                  <a:gd name="T33" fmla="*/ 7 h 8"/>
                  <a:gd name="T34" fmla="*/ 9 w 13"/>
                  <a:gd name="T35" fmla="*/ 8 h 8"/>
                  <a:gd name="T36" fmla="*/ 8 w 13"/>
                  <a:gd name="T37" fmla="*/ 8 h 8"/>
                  <a:gd name="T38" fmla="*/ 6 w 13"/>
                  <a:gd name="T39" fmla="*/ 8 h 8"/>
                  <a:gd name="T40" fmla="*/ 3 w 13"/>
                  <a:gd name="T41" fmla="*/ 7 h 8"/>
                  <a:gd name="T42" fmla="*/ 2 w 13"/>
                  <a:gd name="T43" fmla="*/ 8 h 8"/>
                  <a:gd name="T44" fmla="*/ 0 w 13"/>
                  <a:gd name="T45" fmla="*/ 6 h 8"/>
                  <a:gd name="T46" fmla="*/ 1 w 13"/>
                  <a:gd name="T4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8">
                    <a:moveTo>
                      <a:pt x="1" y="5"/>
                    </a:moveTo>
                    <a:cubicBezTo>
                      <a:pt x="1" y="4"/>
                      <a:pt x="1" y="4"/>
                      <a:pt x="1" y="4"/>
                    </a:cubicBezTo>
                    <a:cubicBezTo>
                      <a:pt x="1" y="4"/>
                      <a:pt x="1" y="3"/>
                      <a:pt x="2" y="3"/>
                    </a:cubicBezTo>
                    <a:cubicBezTo>
                      <a:pt x="2" y="3"/>
                      <a:pt x="2" y="3"/>
                      <a:pt x="2" y="3"/>
                    </a:cubicBezTo>
                    <a:cubicBezTo>
                      <a:pt x="2" y="3"/>
                      <a:pt x="3" y="2"/>
                      <a:pt x="3" y="2"/>
                    </a:cubicBezTo>
                    <a:cubicBezTo>
                      <a:pt x="3" y="2"/>
                      <a:pt x="3" y="2"/>
                      <a:pt x="3" y="2"/>
                    </a:cubicBezTo>
                    <a:cubicBezTo>
                      <a:pt x="3" y="1"/>
                      <a:pt x="4" y="1"/>
                      <a:pt x="4" y="1"/>
                    </a:cubicBezTo>
                    <a:cubicBezTo>
                      <a:pt x="4" y="1"/>
                      <a:pt x="4" y="1"/>
                      <a:pt x="4" y="1"/>
                    </a:cubicBezTo>
                    <a:cubicBezTo>
                      <a:pt x="5" y="0"/>
                      <a:pt x="5" y="0"/>
                      <a:pt x="6" y="0"/>
                    </a:cubicBezTo>
                    <a:cubicBezTo>
                      <a:pt x="7" y="0"/>
                      <a:pt x="8" y="0"/>
                      <a:pt x="8" y="1"/>
                    </a:cubicBezTo>
                    <a:cubicBezTo>
                      <a:pt x="8" y="1"/>
                      <a:pt x="8" y="1"/>
                      <a:pt x="8" y="1"/>
                    </a:cubicBezTo>
                    <a:cubicBezTo>
                      <a:pt x="9" y="1"/>
                      <a:pt x="9" y="2"/>
                      <a:pt x="9" y="2"/>
                    </a:cubicBezTo>
                    <a:cubicBezTo>
                      <a:pt x="10" y="2"/>
                      <a:pt x="10" y="2"/>
                      <a:pt x="10" y="2"/>
                    </a:cubicBezTo>
                    <a:cubicBezTo>
                      <a:pt x="10" y="2"/>
                      <a:pt x="11" y="3"/>
                      <a:pt x="11" y="3"/>
                    </a:cubicBezTo>
                    <a:cubicBezTo>
                      <a:pt x="12" y="4"/>
                      <a:pt x="13" y="4"/>
                      <a:pt x="13" y="5"/>
                    </a:cubicBezTo>
                    <a:cubicBezTo>
                      <a:pt x="13" y="6"/>
                      <a:pt x="12" y="7"/>
                      <a:pt x="11" y="7"/>
                    </a:cubicBezTo>
                    <a:cubicBezTo>
                      <a:pt x="10" y="7"/>
                      <a:pt x="10" y="7"/>
                      <a:pt x="10" y="7"/>
                    </a:cubicBezTo>
                    <a:cubicBezTo>
                      <a:pt x="10" y="8"/>
                      <a:pt x="9" y="8"/>
                      <a:pt x="9" y="8"/>
                    </a:cubicBezTo>
                    <a:cubicBezTo>
                      <a:pt x="8" y="8"/>
                      <a:pt x="8" y="8"/>
                      <a:pt x="8" y="8"/>
                    </a:cubicBezTo>
                    <a:cubicBezTo>
                      <a:pt x="7" y="8"/>
                      <a:pt x="7" y="8"/>
                      <a:pt x="6" y="8"/>
                    </a:cubicBezTo>
                    <a:cubicBezTo>
                      <a:pt x="5" y="8"/>
                      <a:pt x="4" y="8"/>
                      <a:pt x="3" y="7"/>
                    </a:cubicBezTo>
                    <a:cubicBezTo>
                      <a:pt x="3" y="7"/>
                      <a:pt x="3" y="8"/>
                      <a:pt x="2" y="8"/>
                    </a:cubicBezTo>
                    <a:cubicBezTo>
                      <a:pt x="1" y="8"/>
                      <a:pt x="0" y="7"/>
                      <a:pt x="0" y="6"/>
                    </a:cubicBezTo>
                    <a:cubicBezTo>
                      <a:pt x="0" y="5"/>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3" name="Freeform 81"/>
              <p:cNvSpPr>
                <a:spLocks/>
              </p:cNvSpPr>
              <p:nvPr/>
            </p:nvSpPr>
            <p:spPr bwMode="auto">
              <a:xfrm>
                <a:off x="4011614" y="1703388"/>
                <a:ext cx="9525" cy="46038"/>
              </a:xfrm>
              <a:custGeom>
                <a:avLst/>
                <a:gdLst>
                  <a:gd name="T0" fmla="*/ 1 w 5"/>
                  <a:gd name="T1" fmla="*/ 0 h 25"/>
                  <a:gd name="T2" fmla="*/ 4 w 5"/>
                  <a:gd name="T3" fmla="*/ 6 h 25"/>
                  <a:gd name="T4" fmla="*/ 5 w 5"/>
                  <a:gd name="T5" fmla="*/ 21 h 25"/>
                  <a:gd name="T6" fmla="*/ 3 w 5"/>
                  <a:gd name="T7" fmla="*/ 20 h 25"/>
                  <a:gd name="T8" fmla="*/ 0 w 5"/>
                  <a:gd name="T9" fmla="*/ 24 h 25"/>
                  <a:gd name="T10" fmla="*/ 1 w 5"/>
                  <a:gd name="T11" fmla="*/ 0 h 25"/>
                </a:gdLst>
                <a:ahLst/>
                <a:cxnLst>
                  <a:cxn ang="0">
                    <a:pos x="T0" y="T1"/>
                  </a:cxn>
                  <a:cxn ang="0">
                    <a:pos x="T2" y="T3"/>
                  </a:cxn>
                  <a:cxn ang="0">
                    <a:pos x="T4" y="T5"/>
                  </a:cxn>
                  <a:cxn ang="0">
                    <a:pos x="T6" y="T7"/>
                  </a:cxn>
                  <a:cxn ang="0">
                    <a:pos x="T8" y="T9"/>
                  </a:cxn>
                  <a:cxn ang="0">
                    <a:pos x="T10" y="T11"/>
                  </a:cxn>
                </a:cxnLst>
                <a:rect l="0" t="0" r="r" b="b"/>
                <a:pathLst>
                  <a:path w="5" h="25">
                    <a:moveTo>
                      <a:pt x="1" y="0"/>
                    </a:moveTo>
                    <a:cubicBezTo>
                      <a:pt x="1" y="0"/>
                      <a:pt x="3" y="3"/>
                      <a:pt x="4" y="6"/>
                    </a:cubicBezTo>
                    <a:cubicBezTo>
                      <a:pt x="5" y="10"/>
                      <a:pt x="5" y="18"/>
                      <a:pt x="5" y="21"/>
                    </a:cubicBezTo>
                    <a:cubicBezTo>
                      <a:pt x="4" y="25"/>
                      <a:pt x="4" y="19"/>
                      <a:pt x="3" y="20"/>
                    </a:cubicBezTo>
                    <a:cubicBezTo>
                      <a:pt x="1" y="22"/>
                      <a:pt x="1" y="25"/>
                      <a:pt x="0" y="24"/>
                    </a:cubicBezTo>
                    <a:cubicBezTo>
                      <a:pt x="0" y="24"/>
                      <a:pt x="5" y="14"/>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4" name="Freeform 82"/>
              <p:cNvSpPr>
                <a:spLocks/>
              </p:cNvSpPr>
              <p:nvPr/>
            </p:nvSpPr>
            <p:spPr bwMode="auto">
              <a:xfrm>
                <a:off x="4171951" y="1728788"/>
                <a:ext cx="504825" cy="41275"/>
              </a:xfrm>
              <a:custGeom>
                <a:avLst/>
                <a:gdLst>
                  <a:gd name="T0" fmla="*/ 64 w 270"/>
                  <a:gd name="T1" fmla="*/ 9 h 22"/>
                  <a:gd name="T2" fmla="*/ 62 w 270"/>
                  <a:gd name="T3" fmla="*/ 9 h 22"/>
                  <a:gd name="T4" fmla="*/ 10 w 270"/>
                  <a:gd name="T5" fmla="*/ 14 h 22"/>
                  <a:gd name="T6" fmla="*/ 94 w 270"/>
                  <a:gd name="T7" fmla="*/ 20 h 22"/>
                  <a:gd name="T8" fmla="*/ 188 w 270"/>
                  <a:gd name="T9" fmla="*/ 19 h 22"/>
                  <a:gd name="T10" fmla="*/ 246 w 270"/>
                  <a:gd name="T11" fmla="*/ 12 h 22"/>
                  <a:gd name="T12" fmla="*/ 186 w 270"/>
                  <a:gd name="T13" fmla="*/ 6 h 22"/>
                  <a:gd name="T14" fmla="*/ 135 w 270"/>
                  <a:gd name="T15" fmla="*/ 7 h 22"/>
                  <a:gd name="T16" fmla="*/ 64 w 270"/>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22">
                    <a:moveTo>
                      <a:pt x="64" y="9"/>
                    </a:moveTo>
                    <a:cubicBezTo>
                      <a:pt x="64" y="9"/>
                      <a:pt x="63" y="9"/>
                      <a:pt x="62" y="9"/>
                    </a:cubicBezTo>
                    <a:cubicBezTo>
                      <a:pt x="52" y="9"/>
                      <a:pt x="18" y="9"/>
                      <a:pt x="10" y="14"/>
                    </a:cubicBezTo>
                    <a:cubicBezTo>
                      <a:pt x="0" y="19"/>
                      <a:pt x="48" y="22"/>
                      <a:pt x="94" y="20"/>
                    </a:cubicBezTo>
                    <a:cubicBezTo>
                      <a:pt x="140" y="19"/>
                      <a:pt x="160" y="20"/>
                      <a:pt x="188" y="19"/>
                    </a:cubicBezTo>
                    <a:cubicBezTo>
                      <a:pt x="216" y="18"/>
                      <a:pt x="270" y="14"/>
                      <a:pt x="246" y="12"/>
                    </a:cubicBezTo>
                    <a:cubicBezTo>
                      <a:pt x="222" y="10"/>
                      <a:pt x="199" y="6"/>
                      <a:pt x="186" y="6"/>
                    </a:cubicBezTo>
                    <a:cubicBezTo>
                      <a:pt x="174" y="6"/>
                      <a:pt x="145" y="5"/>
                      <a:pt x="135" y="7"/>
                    </a:cubicBezTo>
                    <a:cubicBezTo>
                      <a:pt x="126" y="9"/>
                      <a:pt x="102" y="0"/>
                      <a:pt x="6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Freeform 83"/>
              <p:cNvSpPr>
                <a:spLocks/>
              </p:cNvSpPr>
              <p:nvPr/>
            </p:nvSpPr>
            <p:spPr bwMode="auto">
              <a:xfrm>
                <a:off x="4284664" y="1720850"/>
                <a:ext cx="206375" cy="31750"/>
              </a:xfrm>
              <a:custGeom>
                <a:avLst/>
                <a:gdLst>
                  <a:gd name="T0" fmla="*/ 33 w 111"/>
                  <a:gd name="T1" fmla="*/ 0 h 17"/>
                  <a:gd name="T2" fmla="*/ 18 w 111"/>
                  <a:gd name="T3" fmla="*/ 12 h 17"/>
                  <a:gd name="T4" fmla="*/ 0 w 111"/>
                  <a:gd name="T5" fmla="*/ 16 h 17"/>
                  <a:gd name="T6" fmla="*/ 27 w 111"/>
                  <a:gd name="T7" fmla="*/ 14 h 17"/>
                  <a:gd name="T8" fmla="*/ 48 w 111"/>
                  <a:gd name="T9" fmla="*/ 12 h 17"/>
                  <a:gd name="T10" fmla="*/ 79 w 111"/>
                  <a:gd name="T11" fmla="*/ 16 h 17"/>
                  <a:gd name="T12" fmla="*/ 104 w 111"/>
                  <a:gd name="T13" fmla="*/ 14 h 17"/>
                  <a:gd name="T14" fmla="*/ 95 w 111"/>
                  <a:gd name="T15" fmla="*/ 12 h 17"/>
                  <a:gd name="T16" fmla="*/ 72 w 111"/>
                  <a:gd name="T17" fmla="*/ 6 h 17"/>
                  <a:gd name="T18" fmla="*/ 33 w 111"/>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7">
                    <a:moveTo>
                      <a:pt x="33" y="0"/>
                    </a:moveTo>
                    <a:cubicBezTo>
                      <a:pt x="33" y="0"/>
                      <a:pt x="35" y="10"/>
                      <a:pt x="18" y="12"/>
                    </a:cubicBezTo>
                    <a:cubicBezTo>
                      <a:pt x="1" y="13"/>
                      <a:pt x="0" y="16"/>
                      <a:pt x="0" y="16"/>
                    </a:cubicBezTo>
                    <a:cubicBezTo>
                      <a:pt x="0" y="16"/>
                      <a:pt x="18" y="14"/>
                      <a:pt x="27" y="14"/>
                    </a:cubicBezTo>
                    <a:cubicBezTo>
                      <a:pt x="37" y="15"/>
                      <a:pt x="40" y="11"/>
                      <a:pt x="48" y="12"/>
                    </a:cubicBezTo>
                    <a:cubicBezTo>
                      <a:pt x="56" y="13"/>
                      <a:pt x="68" y="17"/>
                      <a:pt x="79" y="16"/>
                    </a:cubicBezTo>
                    <a:cubicBezTo>
                      <a:pt x="90" y="16"/>
                      <a:pt x="97" y="13"/>
                      <a:pt x="104" y="14"/>
                    </a:cubicBezTo>
                    <a:cubicBezTo>
                      <a:pt x="111" y="16"/>
                      <a:pt x="105" y="12"/>
                      <a:pt x="95" y="12"/>
                    </a:cubicBezTo>
                    <a:cubicBezTo>
                      <a:pt x="85" y="12"/>
                      <a:pt x="76" y="12"/>
                      <a:pt x="72" y="6"/>
                    </a:cubicBezTo>
                    <a:cubicBezTo>
                      <a:pt x="67" y="0"/>
                      <a:pt x="33" y="0"/>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Freeform 84"/>
              <p:cNvSpPr>
                <a:spLocks/>
              </p:cNvSpPr>
              <p:nvPr/>
            </p:nvSpPr>
            <p:spPr bwMode="auto">
              <a:xfrm>
                <a:off x="4381501" y="1490663"/>
                <a:ext cx="109538" cy="57150"/>
              </a:xfrm>
              <a:custGeom>
                <a:avLst/>
                <a:gdLst>
                  <a:gd name="T0" fmla="*/ 57 w 59"/>
                  <a:gd name="T1" fmla="*/ 0 h 31"/>
                  <a:gd name="T2" fmla="*/ 3 w 59"/>
                  <a:gd name="T3" fmla="*/ 20 h 31"/>
                  <a:gd name="T4" fmla="*/ 0 w 59"/>
                  <a:gd name="T5" fmla="*/ 31 h 31"/>
                  <a:gd name="T6" fmla="*/ 17 w 59"/>
                  <a:gd name="T7" fmla="*/ 24 h 31"/>
                  <a:gd name="T8" fmla="*/ 59 w 59"/>
                  <a:gd name="T9" fmla="*/ 0 h 31"/>
                  <a:gd name="T10" fmla="*/ 57 w 59"/>
                  <a:gd name="T11" fmla="*/ 0 h 31"/>
                </a:gdLst>
                <a:ahLst/>
                <a:cxnLst>
                  <a:cxn ang="0">
                    <a:pos x="T0" y="T1"/>
                  </a:cxn>
                  <a:cxn ang="0">
                    <a:pos x="T2" y="T3"/>
                  </a:cxn>
                  <a:cxn ang="0">
                    <a:pos x="T4" y="T5"/>
                  </a:cxn>
                  <a:cxn ang="0">
                    <a:pos x="T6" y="T7"/>
                  </a:cxn>
                  <a:cxn ang="0">
                    <a:pos x="T8" y="T9"/>
                  </a:cxn>
                  <a:cxn ang="0">
                    <a:pos x="T10" y="T11"/>
                  </a:cxn>
                </a:cxnLst>
                <a:rect l="0" t="0" r="r" b="b"/>
                <a:pathLst>
                  <a:path w="59" h="31">
                    <a:moveTo>
                      <a:pt x="57" y="0"/>
                    </a:moveTo>
                    <a:cubicBezTo>
                      <a:pt x="57" y="0"/>
                      <a:pt x="42" y="19"/>
                      <a:pt x="3" y="20"/>
                    </a:cubicBezTo>
                    <a:cubicBezTo>
                      <a:pt x="0" y="31"/>
                      <a:pt x="0" y="31"/>
                      <a:pt x="0" y="31"/>
                    </a:cubicBezTo>
                    <a:cubicBezTo>
                      <a:pt x="0" y="31"/>
                      <a:pt x="8" y="25"/>
                      <a:pt x="17" y="24"/>
                    </a:cubicBezTo>
                    <a:cubicBezTo>
                      <a:pt x="26" y="22"/>
                      <a:pt x="53" y="11"/>
                      <a:pt x="59" y="0"/>
                    </a:cubicBezTo>
                    <a:cubicBezTo>
                      <a:pt x="57" y="0"/>
                      <a:pt x="57" y="0"/>
                      <a:pt x="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Freeform 85"/>
              <p:cNvSpPr>
                <a:spLocks/>
              </p:cNvSpPr>
              <p:nvPr/>
            </p:nvSpPr>
            <p:spPr bwMode="auto">
              <a:xfrm>
                <a:off x="4456114" y="1482725"/>
                <a:ext cx="26988" cy="38100"/>
              </a:xfrm>
              <a:custGeom>
                <a:avLst/>
                <a:gdLst>
                  <a:gd name="T0" fmla="*/ 12 w 14"/>
                  <a:gd name="T1" fmla="*/ 0 h 20"/>
                  <a:gd name="T2" fmla="*/ 6 w 14"/>
                  <a:gd name="T3" fmla="*/ 14 h 20"/>
                  <a:gd name="T4" fmla="*/ 6 w 14"/>
                  <a:gd name="T5" fmla="*/ 14 h 20"/>
                  <a:gd name="T6" fmla="*/ 9 w 14"/>
                  <a:gd name="T7" fmla="*/ 13 h 20"/>
                  <a:gd name="T8" fmla="*/ 12 w 14"/>
                  <a:gd name="T9" fmla="*/ 0 h 20"/>
                </a:gdLst>
                <a:ahLst/>
                <a:cxnLst>
                  <a:cxn ang="0">
                    <a:pos x="T0" y="T1"/>
                  </a:cxn>
                  <a:cxn ang="0">
                    <a:pos x="T2" y="T3"/>
                  </a:cxn>
                  <a:cxn ang="0">
                    <a:pos x="T4" y="T5"/>
                  </a:cxn>
                  <a:cxn ang="0">
                    <a:pos x="T6" y="T7"/>
                  </a:cxn>
                  <a:cxn ang="0">
                    <a:pos x="T8" y="T9"/>
                  </a:cxn>
                </a:cxnLst>
                <a:rect l="0" t="0" r="r" b="b"/>
                <a:pathLst>
                  <a:path w="14" h="20">
                    <a:moveTo>
                      <a:pt x="12" y="0"/>
                    </a:moveTo>
                    <a:cubicBezTo>
                      <a:pt x="12" y="0"/>
                      <a:pt x="12" y="9"/>
                      <a:pt x="6" y="14"/>
                    </a:cubicBezTo>
                    <a:cubicBezTo>
                      <a:pt x="0" y="20"/>
                      <a:pt x="5" y="14"/>
                      <a:pt x="6" y="14"/>
                    </a:cubicBezTo>
                    <a:cubicBezTo>
                      <a:pt x="9" y="13"/>
                      <a:pt x="9" y="13"/>
                      <a:pt x="9" y="13"/>
                    </a:cubicBezTo>
                    <a:cubicBezTo>
                      <a:pt x="9" y="13"/>
                      <a:pt x="14" y="3"/>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Freeform 86"/>
              <p:cNvSpPr>
                <a:spLocks/>
              </p:cNvSpPr>
              <p:nvPr/>
            </p:nvSpPr>
            <p:spPr bwMode="auto">
              <a:xfrm>
                <a:off x="4338639" y="1374775"/>
                <a:ext cx="128588" cy="368300"/>
              </a:xfrm>
              <a:custGeom>
                <a:avLst/>
                <a:gdLst>
                  <a:gd name="T0" fmla="*/ 20 w 69"/>
                  <a:gd name="T1" fmla="*/ 25 h 197"/>
                  <a:gd name="T2" fmla="*/ 14 w 69"/>
                  <a:gd name="T3" fmla="*/ 90 h 197"/>
                  <a:gd name="T4" fmla="*/ 5 w 69"/>
                  <a:gd name="T5" fmla="*/ 197 h 197"/>
                  <a:gd name="T6" fmla="*/ 46 w 69"/>
                  <a:gd name="T7" fmla="*/ 197 h 197"/>
                  <a:gd name="T8" fmla="*/ 29 w 69"/>
                  <a:gd name="T9" fmla="*/ 120 h 197"/>
                  <a:gd name="T10" fmla="*/ 69 w 69"/>
                  <a:gd name="T11" fmla="*/ 16 h 197"/>
                  <a:gd name="T12" fmla="*/ 58 w 69"/>
                  <a:gd name="T13" fmla="*/ 15 h 197"/>
                  <a:gd name="T14" fmla="*/ 33 w 69"/>
                  <a:gd name="T15" fmla="*/ 66 h 197"/>
                  <a:gd name="T16" fmla="*/ 34 w 69"/>
                  <a:gd name="T17" fmla="*/ 15 h 197"/>
                  <a:gd name="T18" fmla="*/ 20 w 69"/>
                  <a:gd name="T19" fmla="*/ 2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197">
                    <a:moveTo>
                      <a:pt x="20" y="25"/>
                    </a:moveTo>
                    <a:cubicBezTo>
                      <a:pt x="20" y="25"/>
                      <a:pt x="28" y="27"/>
                      <a:pt x="14" y="90"/>
                    </a:cubicBezTo>
                    <a:cubicBezTo>
                      <a:pt x="0" y="152"/>
                      <a:pt x="5" y="197"/>
                      <a:pt x="5" y="197"/>
                    </a:cubicBezTo>
                    <a:cubicBezTo>
                      <a:pt x="46" y="197"/>
                      <a:pt x="46" y="197"/>
                      <a:pt x="46" y="197"/>
                    </a:cubicBezTo>
                    <a:cubicBezTo>
                      <a:pt x="46" y="197"/>
                      <a:pt x="27" y="158"/>
                      <a:pt x="29" y="120"/>
                    </a:cubicBezTo>
                    <a:cubicBezTo>
                      <a:pt x="32" y="81"/>
                      <a:pt x="63" y="44"/>
                      <a:pt x="69" y="16"/>
                    </a:cubicBezTo>
                    <a:cubicBezTo>
                      <a:pt x="58" y="15"/>
                      <a:pt x="58" y="15"/>
                      <a:pt x="58" y="15"/>
                    </a:cubicBezTo>
                    <a:cubicBezTo>
                      <a:pt x="58" y="15"/>
                      <a:pt x="43" y="56"/>
                      <a:pt x="33" y="66"/>
                    </a:cubicBezTo>
                    <a:cubicBezTo>
                      <a:pt x="33" y="66"/>
                      <a:pt x="38" y="31"/>
                      <a:pt x="34" y="15"/>
                    </a:cubicBezTo>
                    <a:cubicBezTo>
                      <a:pt x="30" y="0"/>
                      <a:pt x="20" y="25"/>
                      <a:pt x="20"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Freeform 87"/>
              <p:cNvSpPr>
                <a:spLocks noEditPoints="1"/>
              </p:cNvSpPr>
              <p:nvPr/>
            </p:nvSpPr>
            <p:spPr bwMode="auto">
              <a:xfrm>
                <a:off x="4400551" y="1422400"/>
                <a:ext cx="4763" cy="76200"/>
              </a:xfrm>
              <a:custGeom>
                <a:avLst/>
                <a:gdLst>
                  <a:gd name="T0" fmla="*/ 0 w 3"/>
                  <a:gd name="T1" fmla="*/ 40 h 40"/>
                  <a:gd name="T2" fmla="*/ 0 w 3"/>
                  <a:gd name="T3" fmla="*/ 40 h 40"/>
                  <a:gd name="T4" fmla="*/ 0 w 3"/>
                  <a:gd name="T5" fmla="*/ 40 h 40"/>
                  <a:gd name="T6" fmla="*/ 0 w 3"/>
                  <a:gd name="T7" fmla="*/ 40 h 40"/>
                  <a:gd name="T8" fmla="*/ 0 w 3"/>
                  <a:gd name="T9" fmla="*/ 40 h 40"/>
                  <a:gd name="T10" fmla="*/ 0 w 3"/>
                  <a:gd name="T11" fmla="*/ 40 h 40"/>
                  <a:gd name="T12" fmla="*/ 0 w 3"/>
                  <a:gd name="T13" fmla="*/ 40 h 40"/>
                  <a:gd name="T14" fmla="*/ 0 w 3"/>
                  <a:gd name="T15" fmla="*/ 40 h 40"/>
                  <a:gd name="T16" fmla="*/ 0 w 3"/>
                  <a:gd name="T17" fmla="*/ 40 h 40"/>
                  <a:gd name="T18" fmla="*/ 0 w 3"/>
                  <a:gd name="T19" fmla="*/ 40 h 40"/>
                  <a:gd name="T20" fmla="*/ 0 w 3"/>
                  <a:gd name="T21" fmla="*/ 40 h 40"/>
                  <a:gd name="T22" fmla="*/ 0 w 3"/>
                  <a:gd name="T23" fmla="*/ 40 h 40"/>
                  <a:gd name="T24" fmla="*/ 0 w 3"/>
                  <a:gd name="T25" fmla="*/ 40 h 40"/>
                  <a:gd name="T26" fmla="*/ 0 w 3"/>
                  <a:gd name="T27" fmla="*/ 40 h 40"/>
                  <a:gd name="T28" fmla="*/ 0 w 3"/>
                  <a:gd name="T29" fmla="*/ 40 h 40"/>
                  <a:gd name="T30" fmla="*/ 0 w 3"/>
                  <a:gd name="T31" fmla="*/ 40 h 40"/>
                  <a:gd name="T32" fmla="*/ 0 w 3"/>
                  <a:gd name="T33" fmla="*/ 40 h 40"/>
                  <a:gd name="T34" fmla="*/ 0 w 3"/>
                  <a:gd name="T35" fmla="*/ 40 h 40"/>
                  <a:gd name="T36" fmla="*/ 0 w 3"/>
                  <a:gd name="T37" fmla="*/ 40 h 40"/>
                  <a:gd name="T38" fmla="*/ 0 w 3"/>
                  <a:gd name="T39" fmla="*/ 40 h 40"/>
                  <a:gd name="T40" fmla="*/ 0 w 3"/>
                  <a:gd name="T41" fmla="*/ 40 h 40"/>
                  <a:gd name="T42" fmla="*/ 0 w 3"/>
                  <a:gd name="T43" fmla="*/ 40 h 40"/>
                  <a:gd name="T44" fmla="*/ 0 w 3"/>
                  <a:gd name="T45" fmla="*/ 40 h 40"/>
                  <a:gd name="T46" fmla="*/ 0 w 3"/>
                  <a:gd name="T47" fmla="*/ 40 h 40"/>
                  <a:gd name="T48" fmla="*/ 0 w 3"/>
                  <a:gd name="T49" fmla="*/ 40 h 40"/>
                  <a:gd name="T50" fmla="*/ 0 w 3"/>
                  <a:gd name="T51" fmla="*/ 40 h 40"/>
                  <a:gd name="T52" fmla="*/ 0 w 3"/>
                  <a:gd name="T53" fmla="*/ 40 h 40"/>
                  <a:gd name="T54" fmla="*/ 3 w 3"/>
                  <a:gd name="T55" fmla="*/ 0 h 40"/>
                  <a:gd name="T56" fmla="*/ 3 w 3"/>
                  <a:gd name="T57" fmla="*/ 0 h 40"/>
                  <a:gd name="T58" fmla="*/ 0 w 3"/>
                  <a:gd name="T59" fmla="*/ 40 h 40"/>
                  <a:gd name="T60" fmla="*/ 3 w 3"/>
                  <a:gd name="T6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 h="40">
                    <a:moveTo>
                      <a:pt x="0" y="40"/>
                    </a:moveTo>
                    <a:cubicBezTo>
                      <a:pt x="0" y="40"/>
                      <a:pt x="0" y="40"/>
                      <a:pt x="0" y="40"/>
                    </a:cubicBezTo>
                    <a:cubicBezTo>
                      <a:pt x="0" y="40"/>
                      <a:pt x="0" y="40"/>
                      <a:pt x="0" y="40"/>
                    </a:cubicBezTo>
                    <a:moveTo>
                      <a:pt x="0" y="40"/>
                    </a:moveTo>
                    <a:cubicBezTo>
                      <a:pt x="0" y="40"/>
                      <a:pt x="0" y="40"/>
                      <a:pt x="0" y="40"/>
                    </a:cubicBezTo>
                    <a:cubicBezTo>
                      <a:pt x="0" y="40"/>
                      <a:pt x="0" y="40"/>
                      <a:pt x="0" y="40"/>
                    </a:cubicBezTo>
                    <a:moveTo>
                      <a:pt x="0" y="40"/>
                    </a:moveTo>
                    <a:cubicBezTo>
                      <a:pt x="0" y="40"/>
                      <a:pt x="0" y="40"/>
                      <a:pt x="0" y="40"/>
                    </a:cubicBezTo>
                    <a:cubicBezTo>
                      <a:pt x="0" y="40"/>
                      <a:pt x="0" y="40"/>
                      <a:pt x="0" y="40"/>
                    </a:cubicBezTo>
                    <a:moveTo>
                      <a:pt x="0" y="40"/>
                    </a:moveTo>
                    <a:cubicBezTo>
                      <a:pt x="0" y="40"/>
                      <a:pt x="0" y="40"/>
                      <a:pt x="0" y="40"/>
                    </a:cubicBezTo>
                    <a:cubicBezTo>
                      <a:pt x="0" y="40"/>
                      <a:pt x="0" y="40"/>
                      <a:pt x="0" y="40"/>
                    </a:cubicBezTo>
                    <a:moveTo>
                      <a:pt x="0" y="40"/>
                    </a:moveTo>
                    <a:cubicBezTo>
                      <a:pt x="0" y="40"/>
                      <a:pt x="0" y="40"/>
                      <a:pt x="0" y="40"/>
                    </a:cubicBezTo>
                    <a:cubicBezTo>
                      <a:pt x="0" y="40"/>
                      <a:pt x="0" y="40"/>
                      <a:pt x="0" y="40"/>
                    </a:cubicBezTo>
                    <a:moveTo>
                      <a:pt x="0" y="40"/>
                    </a:moveTo>
                    <a:cubicBezTo>
                      <a:pt x="0" y="40"/>
                      <a:pt x="0" y="40"/>
                      <a:pt x="0" y="40"/>
                    </a:cubicBezTo>
                    <a:cubicBezTo>
                      <a:pt x="0" y="40"/>
                      <a:pt x="0" y="40"/>
                      <a:pt x="0" y="40"/>
                    </a:cubicBezTo>
                    <a:moveTo>
                      <a:pt x="0" y="40"/>
                    </a:moveTo>
                    <a:cubicBezTo>
                      <a:pt x="0" y="40"/>
                      <a:pt x="0" y="40"/>
                      <a:pt x="0" y="40"/>
                    </a:cubicBezTo>
                    <a:cubicBezTo>
                      <a:pt x="0" y="40"/>
                      <a:pt x="0" y="40"/>
                      <a:pt x="0" y="40"/>
                    </a:cubicBezTo>
                    <a:moveTo>
                      <a:pt x="0" y="40"/>
                    </a:moveTo>
                    <a:cubicBezTo>
                      <a:pt x="0" y="40"/>
                      <a:pt x="0" y="40"/>
                      <a:pt x="0" y="40"/>
                    </a:cubicBezTo>
                    <a:cubicBezTo>
                      <a:pt x="0" y="40"/>
                      <a:pt x="0" y="40"/>
                      <a:pt x="0" y="40"/>
                    </a:cubicBezTo>
                    <a:moveTo>
                      <a:pt x="0" y="40"/>
                    </a:moveTo>
                    <a:cubicBezTo>
                      <a:pt x="0" y="40"/>
                      <a:pt x="0" y="40"/>
                      <a:pt x="0" y="40"/>
                    </a:cubicBezTo>
                    <a:cubicBezTo>
                      <a:pt x="0" y="40"/>
                      <a:pt x="0" y="40"/>
                      <a:pt x="0" y="40"/>
                    </a:cubicBezTo>
                    <a:moveTo>
                      <a:pt x="3" y="0"/>
                    </a:moveTo>
                    <a:cubicBezTo>
                      <a:pt x="3" y="0"/>
                      <a:pt x="3" y="0"/>
                      <a:pt x="3" y="0"/>
                    </a:cubicBezTo>
                    <a:cubicBezTo>
                      <a:pt x="3" y="16"/>
                      <a:pt x="0" y="39"/>
                      <a:pt x="0" y="40"/>
                    </a:cubicBezTo>
                    <a:cubicBezTo>
                      <a:pt x="0" y="39"/>
                      <a:pt x="3" y="16"/>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0" name="Freeform 88"/>
              <p:cNvSpPr>
                <a:spLocks/>
              </p:cNvSpPr>
              <p:nvPr/>
            </p:nvSpPr>
            <p:spPr bwMode="auto">
              <a:xfrm>
                <a:off x="4357689" y="1422400"/>
                <a:ext cx="100013" cy="187325"/>
              </a:xfrm>
              <a:custGeom>
                <a:avLst/>
                <a:gdLst>
                  <a:gd name="T0" fmla="*/ 26 w 54"/>
                  <a:gd name="T1" fmla="*/ 0 h 100"/>
                  <a:gd name="T2" fmla="*/ 14 w 54"/>
                  <a:gd name="T3" fmla="*/ 4 h 100"/>
                  <a:gd name="T4" fmla="*/ 9 w 54"/>
                  <a:gd name="T5" fmla="*/ 52 h 100"/>
                  <a:gd name="T6" fmla="*/ 0 w 54"/>
                  <a:gd name="T7" fmla="*/ 100 h 100"/>
                  <a:gd name="T8" fmla="*/ 21 w 54"/>
                  <a:gd name="T9" fmla="*/ 57 h 100"/>
                  <a:gd name="T10" fmla="*/ 54 w 54"/>
                  <a:gd name="T11" fmla="*/ 1 h 100"/>
                  <a:gd name="T12" fmla="*/ 44 w 54"/>
                  <a:gd name="T13" fmla="*/ 0 h 100"/>
                  <a:gd name="T14" fmla="*/ 23 w 54"/>
                  <a:gd name="T15" fmla="*/ 40 h 100"/>
                  <a:gd name="T16" fmla="*/ 23 w 54"/>
                  <a:gd name="T17" fmla="*/ 40 h 100"/>
                  <a:gd name="T18" fmla="*/ 23 w 54"/>
                  <a:gd name="T19" fmla="*/ 40 h 100"/>
                  <a:gd name="T20" fmla="*/ 23 w 54"/>
                  <a:gd name="T21" fmla="*/ 40 h 100"/>
                  <a:gd name="T22" fmla="*/ 23 w 54"/>
                  <a:gd name="T23" fmla="*/ 40 h 100"/>
                  <a:gd name="T24" fmla="*/ 23 w 54"/>
                  <a:gd name="T25" fmla="*/ 40 h 100"/>
                  <a:gd name="T26" fmla="*/ 23 w 54"/>
                  <a:gd name="T27" fmla="*/ 40 h 100"/>
                  <a:gd name="T28" fmla="*/ 23 w 54"/>
                  <a:gd name="T29" fmla="*/ 40 h 100"/>
                  <a:gd name="T30" fmla="*/ 23 w 54"/>
                  <a:gd name="T31" fmla="*/ 40 h 100"/>
                  <a:gd name="T32" fmla="*/ 23 w 54"/>
                  <a:gd name="T33" fmla="*/ 40 h 100"/>
                  <a:gd name="T34" fmla="*/ 23 w 54"/>
                  <a:gd name="T35" fmla="*/ 40 h 100"/>
                  <a:gd name="T36" fmla="*/ 23 w 54"/>
                  <a:gd name="T37" fmla="*/ 40 h 100"/>
                  <a:gd name="T38" fmla="*/ 23 w 54"/>
                  <a:gd name="T39" fmla="*/ 40 h 100"/>
                  <a:gd name="T40" fmla="*/ 23 w 54"/>
                  <a:gd name="T41" fmla="*/ 40 h 100"/>
                  <a:gd name="T42" fmla="*/ 23 w 54"/>
                  <a:gd name="T43" fmla="*/ 40 h 100"/>
                  <a:gd name="T44" fmla="*/ 23 w 54"/>
                  <a:gd name="T45" fmla="*/ 40 h 100"/>
                  <a:gd name="T46" fmla="*/ 23 w 54"/>
                  <a:gd name="T47" fmla="*/ 40 h 100"/>
                  <a:gd name="T48" fmla="*/ 23 w 54"/>
                  <a:gd name="T49" fmla="*/ 40 h 100"/>
                  <a:gd name="T50" fmla="*/ 23 w 54"/>
                  <a:gd name="T51" fmla="*/ 40 h 100"/>
                  <a:gd name="T52" fmla="*/ 23 w 54"/>
                  <a:gd name="T53" fmla="*/ 40 h 100"/>
                  <a:gd name="T54" fmla="*/ 23 w 54"/>
                  <a:gd name="T55" fmla="*/ 40 h 100"/>
                  <a:gd name="T56" fmla="*/ 23 w 54"/>
                  <a:gd name="T57" fmla="*/ 40 h 100"/>
                  <a:gd name="T58" fmla="*/ 23 w 54"/>
                  <a:gd name="T59" fmla="*/ 40 h 100"/>
                  <a:gd name="T60" fmla="*/ 26 w 54"/>
                  <a:gd name="T6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100">
                    <a:moveTo>
                      <a:pt x="26" y="0"/>
                    </a:moveTo>
                    <a:cubicBezTo>
                      <a:pt x="19" y="0"/>
                      <a:pt x="13" y="2"/>
                      <a:pt x="14" y="4"/>
                    </a:cubicBezTo>
                    <a:cubicBezTo>
                      <a:pt x="16" y="11"/>
                      <a:pt x="11" y="39"/>
                      <a:pt x="9" y="52"/>
                    </a:cubicBezTo>
                    <a:cubicBezTo>
                      <a:pt x="6" y="65"/>
                      <a:pt x="0" y="100"/>
                      <a:pt x="0" y="100"/>
                    </a:cubicBezTo>
                    <a:cubicBezTo>
                      <a:pt x="0" y="100"/>
                      <a:pt x="6" y="70"/>
                      <a:pt x="21" y="57"/>
                    </a:cubicBezTo>
                    <a:cubicBezTo>
                      <a:pt x="35" y="44"/>
                      <a:pt x="54" y="1"/>
                      <a:pt x="54" y="1"/>
                    </a:cubicBezTo>
                    <a:cubicBezTo>
                      <a:pt x="54" y="1"/>
                      <a:pt x="50" y="0"/>
                      <a:pt x="44" y="0"/>
                    </a:cubicBezTo>
                    <a:cubicBezTo>
                      <a:pt x="39" y="13"/>
                      <a:pt x="30" y="34"/>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6" y="16"/>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1" name="Freeform 89"/>
              <p:cNvSpPr>
                <a:spLocks/>
              </p:cNvSpPr>
              <p:nvPr/>
            </p:nvSpPr>
            <p:spPr bwMode="auto">
              <a:xfrm>
                <a:off x="4244976" y="1520825"/>
                <a:ext cx="112713" cy="109538"/>
              </a:xfrm>
              <a:custGeom>
                <a:avLst/>
                <a:gdLst>
                  <a:gd name="T0" fmla="*/ 2 w 60"/>
                  <a:gd name="T1" fmla="*/ 0 h 59"/>
                  <a:gd name="T2" fmla="*/ 60 w 60"/>
                  <a:gd name="T3" fmla="*/ 45 h 59"/>
                  <a:gd name="T4" fmla="*/ 60 w 60"/>
                  <a:gd name="T5" fmla="*/ 59 h 59"/>
                  <a:gd name="T6" fmla="*/ 42 w 60"/>
                  <a:gd name="T7" fmla="*/ 44 h 59"/>
                  <a:gd name="T8" fmla="*/ 0 w 60"/>
                  <a:gd name="T9" fmla="*/ 0 h 59"/>
                  <a:gd name="T10" fmla="*/ 2 w 60"/>
                  <a:gd name="T11" fmla="*/ 0 h 59"/>
                </a:gdLst>
                <a:ahLst/>
                <a:cxnLst>
                  <a:cxn ang="0">
                    <a:pos x="T0" y="T1"/>
                  </a:cxn>
                  <a:cxn ang="0">
                    <a:pos x="T2" y="T3"/>
                  </a:cxn>
                  <a:cxn ang="0">
                    <a:pos x="T4" y="T5"/>
                  </a:cxn>
                  <a:cxn ang="0">
                    <a:pos x="T6" y="T7"/>
                  </a:cxn>
                  <a:cxn ang="0">
                    <a:pos x="T8" y="T9"/>
                  </a:cxn>
                  <a:cxn ang="0">
                    <a:pos x="T10" y="T11"/>
                  </a:cxn>
                </a:cxnLst>
                <a:rect l="0" t="0" r="r" b="b"/>
                <a:pathLst>
                  <a:path w="60" h="59">
                    <a:moveTo>
                      <a:pt x="2" y="0"/>
                    </a:moveTo>
                    <a:cubicBezTo>
                      <a:pt x="2" y="0"/>
                      <a:pt x="14" y="28"/>
                      <a:pt x="60" y="45"/>
                    </a:cubicBezTo>
                    <a:cubicBezTo>
                      <a:pt x="60" y="59"/>
                      <a:pt x="60" y="59"/>
                      <a:pt x="60" y="59"/>
                    </a:cubicBezTo>
                    <a:cubicBezTo>
                      <a:pt x="60" y="59"/>
                      <a:pt x="53" y="49"/>
                      <a:pt x="42" y="44"/>
                    </a:cubicBezTo>
                    <a:cubicBezTo>
                      <a:pt x="32" y="39"/>
                      <a:pt x="3" y="15"/>
                      <a:pt x="0"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2" name="Freeform 90"/>
              <p:cNvSpPr>
                <a:spLocks/>
              </p:cNvSpPr>
              <p:nvPr/>
            </p:nvSpPr>
            <p:spPr bwMode="auto">
              <a:xfrm>
                <a:off x="4276726" y="1490663"/>
                <a:ext cx="47625" cy="128588"/>
              </a:xfrm>
              <a:custGeom>
                <a:avLst/>
                <a:gdLst>
                  <a:gd name="T0" fmla="*/ 9 w 25"/>
                  <a:gd name="T1" fmla="*/ 0 h 69"/>
                  <a:gd name="T2" fmla="*/ 13 w 25"/>
                  <a:gd name="T3" fmla="*/ 47 h 69"/>
                  <a:gd name="T4" fmla="*/ 14 w 25"/>
                  <a:gd name="T5" fmla="*/ 48 h 69"/>
                  <a:gd name="T6" fmla="*/ 5 w 25"/>
                  <a:gd name="T7" fmla="*/ 41 h 69"/>
                  <a:gd name="T8" fmla="*/ 9 w 25"/>
                  <a:gd name="T9" fmla="*/ 0 h 69"/>
                </a:gdLst>
                <a:ahLst/>
                <a:cxnLst>
                  <a:cxn ang="0">
                    <a:pos x="T0" y="T1"/>
                  </a:cxn>
                  <a:cxn ang="0">
                    <a:pos x="T2" y="T3"/>
                  </a:cxn>
                  <a:cxn ang="0">
                    <a:pos x="T4" y="T5"/>
                  </a:cxn>
                  <a:cxn ang="0">
                    <a:pos x="T6" y="T7"/>
                  </a:cxn>
                  <a:cxn ang="0">
                    <a:pos x="T8" y="T9"/>
                  </a:cxn>
                </a:cxnLst>
                <a:rect l="0" t="0" r="r" b="b"/>
                <a:pathLst>
                  <a:path w="25" h="69">
                    <a:moveTo>
                      <a:pt x="9" y="0"/>
                    </a:moveTo>
                    <a:cubicBezTo>
                      <a:pt x="9" y="0"/>
                      <a:pt x="1" y="25"/>
                      <a:pt x="13" y="47"/>
                    </a:cubicBezTo>
                    <a:cubicBezTo>
                      <a:pt x="25" y="69"/>
                      <a:pt x="14" y="48"/>
                      <a:pt x="14" y="48"/>
                    </a:cubicBezTo>
                    <a:cubicBezTo>
                      <a:pt x="13" y="48"/>
                      <a:pt x="5" y="41"/>
                      <a:pt x="5" y="41"/>
                    </a:cubicBezTo>
                    <a:cubicBezTo>
                      <a:pt x="5" y="41"/>
                      <a:pt x="0" y="9"/>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Freeform 91"/>
              <p:cNvSpPr>
                <a:spLocks/>
              </p:cNvSpPr>
              <p:nvPr/>
            </p:nvSpPr>
            <p:spPr bwMode="auto">
              <a:xfrm>
                <a:off x="4167189" y="1420813"/>
                <a:ext cx="179388" cy="127000"/>
              </a:xfrm>
              <a:custGeom>
                <a:avLst/>
                <a:gdLst>
                  <a:gd name="T0" fmla="*/ 93 w 96"/>
                  <a:gd name="T1" fmla="*/ 37 h 68"/>
                  <a:gd name="T2" fmla="*/ 94 w 96"/>
                  <a:gd name="T3" fmla="*/ 35 h 68"/>
                  <a:gd name="T4" fmla="*/ 86 w 96"/>
                  <a:gd name="T5" fmla="*/ 27 h 68"/>
                  <a:gd name="T6" fmla="*/ 84 w 96"/>
                  <a:gd name="T7" fmla="*/ 27 h 68"/>
                  <a:gd name="T8" fmla="*/ 75 w 96"/>
                  <a:gd name="T9" fmla="*/ 20 h 68"/>
                  <a:gd name="T10" fmla="*/ 75 w 96"/>
                  <a:gd name="T11" fmla="*/ 18 h 68"/>
                  <a:gd name="T12" fmla="*/ 65 w 96"/>
                  <a:gd name="T13" fmla="*/ 9 h 68"/>
                  <a:gd name="T14" fmla="*/ 65 w 96"/>
                  <a:gd name="T15" fmla="*/ 9 h 68"/>
                  <a:gd name="T16" fmla="*/ 51 w 96"/>
                  <a:gd name="T17" fmla="*/ 0 h 68"/>
                  <a:gd name="T18" fmla="*/ 36 w 96"/>
                  <a:gd name="T19" fmla="*/ 14 h 68"/>
                  <a:gd name="T20" fmla="*/ 36 w 96"/>
                  <a:gd name="T21" fmla="*/ 14 h 68"/>
                  <a:gd name="T22" fmla="*/ 28 w 96"/>
                  <a:gd name="T23" fmla="*/ 21 h 68"/>
                  <a:gd name="T24" fmla="*/ 24 w 96"/>
                  <a:gd name="T25" fmla="*/ 21 h 68"/>
                  <a:gd name="T26" fmla="*/ 13 w 96"/>
                  <a:gd name="T27" fmla="*/ 29 h 68"/>
                  <a:gd name="T28" fmla="*/ 0 w 96"/>
                  <a:gd name="T29" fmla="*/ 44 h 68"/>
                  <a:gd name="T30" fmla="*/ 15 w 96"/>
                  <a:gd name="T31" fmla="*/ 59 h 68"/>
                  <a:gd name="T32" fmla="*/ 21 w 96"/>
                  <a:gd name="T33" fmla="*/ 58 h 68"/>
                  <a:gd name="T34" fmla="*/ 33 w 96"/>
                  <a:gd name="T35" fmla="*/ 67 h 68"/>
                  <a:gd name="T36" fmla="*/ 39 w 96"/>
                  <a:gd name="T37" fmla="*/ 65 h 68"/>
                  <a:gd name="T38" fmla="*/ 52 w 96"/>
                  <a:gd name="T39" fmla="*/ 68 h 68"/>
                  <a:gd name="T40" fmla="*/ 73 w 96"/>
                  <a:gd name="T41" fmla="*/ 59 h 68"/>
                  <a:gd name="T42" fmla="*/ 81 w 96"/>
                  <a:gd name="T43" fmla="*/ 61 h 68"/>
                  <a:gd name="T44" fmla="*/ 96 w 96"/>
                  <a:gd name="T45" fmla="*/ 46 h 68"/>
                  <a:gd name="T46" fmla="*/ 93 w 96"/>
                  <a:gd name="T47" fmla="*/ 3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68">
                    <a:moveTo>
                      <a:pt x="93" y="37"/>
                    </a:moveTo>
                    <a:cubicBezTo>
                      <a:pt x="94" y="37"/>
                      <a:pt x="94" y="36"/>
                      <a:pt x="94" y="35"/>
                    </a:cubicBezTo>
                    <a:cubicBezTo>
                      <a:pt x="94" y="31"/>
                      <a:pt x="90" y="27"/>
                      <a:pt x="86" y="27"/>
                    </a:cubicBezTo>
                    <a:cubicBezTo>
                      <a:pt x="85" y="27"/>
                      <a:pt x="85" y="27"/>
                      <a:pt x="84" y="27"/>
                    </a:cubicBezTo>
                    <a:cubicBezTo>
                      <a:pt x="82" y="24"/>
                      <a:pt x="79" y="21"/>
                      <a:pt x="75" y="20"/>
                    </a:cubicBezTo>
                    <a:cubicBezTo>
                      <a:pt x="75" y="20"/>
                      <a:pt x="75" y="19"/>
                      <a:pt x="75" y="18"/>
                    </a:cubicBezTo>
                    <a:cubicBezTo>
                      <a:pt x="75" y="13"/>
                      <a:pt x="71" y="9"/>
                      <a:pt x="65" y="9"/>
                    </a:cubicBezTo>
                    <a:cubicBezTo>
                      <a:pt x="65" y="9"/>
                      <a:pt x="65" y="9"/>
                      <a:pt x="65" y="9"/>
                    </a:cubicBezTo>
                    <a:cubicBezTo>
                      <a:pt x="62" y="3"/>
                      <a:pt x="57" y="0"/>
                      <a:pt x="51" y="0"/>
                    </a:cubicBezTo>
                    <a:cubicBezTo>
                      <a:pt x="43" y="0"/>
                      <a:pt x="36" y="6"/>
                      <a:pt x="36" y="14"/>
                    </a:cubicBezTo>
                    <a:cubicBezTo>
                      <a:pt x="36" y="14"/>
                      <a:pt x="36" y="14"/>
                      <a:pt x="36" y="14"/>
                    </a:cubicBezTo>
                    <a:cubicBezTo>
                      <a:pt x="31" y="14"/>
                      <a:pt x="28" y="17"/>
                      <a:pt x="28" y="21"/>
                    </a:cubicBezTo>
                    <a:cubicBezTo>
                      <a:pt x="27" y="21"/>
                      <a:pt x="25" y="21"/>
                      <a:pt x="24" y="21"/>
                    </a:cubicBezTo>
                    <a:cubicBezTo>
                      <a:pt x="19" y="21"/>
                      <a:pt x="14" y="24"/>
                      <a:pt x="13" y="29"/>
                    </a:cubicBezTo>
                    <a:cubicBezTo>
                      <a:pt x="6" y="30"/>
                      <a:pt x="0" y="36"/>
                      <a:pt x="0" y="44"/>
                    </a:cubicBezTo>
                    <a:cubicBezTo>
                      <a:pt x="0" y="52"/>
                      <a:pt x="6" y="59"/>
                      <a:pt x="15" y="59"/>
                    </a:cubicBezTo>
                    <a:cubicBezTo>
                      <a:pt x="17" y="59"/>
                      <a:pt x="19" y="59"/>
                      <a:pt x="21" y="58"/>
                    </a:cubicBezTo>
                    <a:cubicBezTo>
                      <a:pt x="22" y="63"/>
                      <a:pt x="27" y="67"/>
                      <a:pt x="33" y="67"/>
                    </a:cubicBezTo>
                    <a:cubicBezTo>
                      <a:pt x="35" y="67"/>
                      <a:pt x="37" y="66"/>
                      <a:pt x="39" y="65"/>
                    </a:cubicBezTo>
                    <a:cubicBezTo>
                      <a:pt x="43" y="67"/>
                      <a:pt x="47" y="68"/>
                      <a:pt x="52" y="68"/>
                    </a:cubicBezTo>
                    <a:cubicBezTo>
                      <a:pt x="60" y="68"/>
                      <a:pt x="68" y="64"/>
                      <a:pt x="73" y="59"/>
                    </a:cubicBezTo>
                    <a:cubicBezTo>
                      <a:pt x="75" y="60"/>
                      <a:pt x="78" y="61"/>
                      <a:pt x="81" y="61"/>
                    </a:cubicBezTo>
                    <a:cubicBezTo>
                      <a:pt x="89" y="61"/>
                      <a:pt x="96" y="54"/>
                      <a:pt x="96" y="46"/>
                    </a:cubicBezTo>
                    <a:cubicBezTo>
                      <a:pt x="96" y="43"/>
                      <a:pt x="95" y="40"/>
                      <a:pt x="93"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Freeform 92"/>
              <p:cNvSpPr>
                <a:spLocks/>
              </p:cNvSpPr>
              <p:nvPr/>
            </p:nvSpPr>
            <p:spPr bwMode="auto">
              <a:xfrm>
                <a:off x="4168776" y="1422400"/>
                <a:ext cx="173038" cy="123825"/>
              </a:xfrm>
              <a:custGeom>
                <a:avLst/>
                <a:gdLst>
                  <a:gd name="T0" fmla="*/ 91 w 93"/>
                  <a:gd name="T1" fmla="*/ 36 h 66"/>
                  <a:gd name="T2" fmla="*/ 91 w 93"/>
                  <a:gd name="T3" fmla="*/ 34 h 66"/>
                  <a:gd name="T4" fmla="*/ 84 w 93"/>
                  <a:gd name="T5" fmla="*/ 26 h 66"/>
                  <a:gd name="T6" fmla="*/ 82 w 93"/>
                  <a:gd name="T7" fmla="*/ 27 h 66"/>
                  <a:gd name="T8" fmla="*/ 73 w 93"/>
                  <a:gd name="T9" fmla="*/ 20 h 66"/>
                  <a:gd name="T10" fmla="*/ 73 w 93"/>
                  <a:gd name="T11" fmla="*/ 18 h 66"/>
                  <a:gd name="T12" fmla="*/ 64 w 93"/>
                  <a:gd name="T13" fmla="*/ 8 h 66"/>
                  <a:gd name="T14" fmla="*/ 63 w 93"/>
                  <a:gd name="T15" fmla="*/ 8 h 66"/>
                  <a:gd name="T16" fmla="*/ 50 w 93"/>
                  <a:gd name="T17" fmla="*/ 0 h 66"/>
                  <a:gd name="T18" fmla="*/ 35 w 93"/>
                  <a:gd name="T19" fmla="*/ 14 h 66"/>
                  <a:gd name="T20" fmla="*/ 35 w 93"/>
                  <a:gd name="T21" fmla="*/ 14 h 66"/>
                  <a:gd name="T22" fmla="*/ 28 w 93"/>
                  <a:gd name="T23" fmla="*/ 21 h 66"/>
                  <a:gd name="T24" fmla="*/ 24 w 93"/>
                  <a:gd name="T25" fmla="*/ 20 h 66"/>
                  <a:gd name="T26" fmla="*/ 13 w 93"/>
                  <a:gd name="T27" fmla="*/ 28 h 66"/>
                  <a:gd name="T28" fmla="*/ 0 w 93"/>
                  <a:gd name="T29" fmla="*/ 43 h 66"/>
                  <a:gd name="T30" fmla="*/ 15 w 93"/>
                  <a:gd name="T31" fmla="*/ 57 h 66"/>
                  <a:gd name="T32" fmla="*/ 21 w 93"/>
                  <a:gd name="T33" fmla="*/ 56 h 66"/>
                  <a:gd name="T34" fmla="*/ 32 w 93"/>
                  <a:gd name="T35" fmla="*/ 64 h 66"/>
                  <a:gd name="T36" fmla="*/ 38 w 93"/>
                  <a:gd name="T37" fmla="*/ 63 h 66"/>
                  <a:gd name="T38" fmla="*/ 51 w 93"/>
                  <a:gd name="T39" fmla="*/ 66 h 66"/>
                  <a:gd name="T40" fmla="*/ 71 w 93"/>
                  <a:gd name="T41" fmla="*/ 57 h 66"/>
                  <a:gd name="T42" fmla="*/ 79 w 93"/>
                  <a:gd name="T43" fmla="*/ 59 h 66"/>
                  <a:gd name="T44" fmla="*/ 93 w 93"/>
                  <a:gd name="T45" fmla="*/ 44 h 66"/>
                  <a:gd name="T46" fmla="*/ 91 w 93"/>
                  <a:gd name="T47" fmla="*/ 3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3" h="66">
                    <a:moveTo>
                      <a:pt x="91" y="36"/>
                    </a:moveTo>
                    <a:cubicBezTo>
                      <a:pt x="91" y="36"/>
                      <a:pt x="91" y="35"/>
                      <a:pt x="91" y="34"/>
                    </a:cubicBezTo>
                    <a:cubicBezTo>
                      <a:pt x="91" y="30"/>
                      <a:pt x="88" y="26"/>
                      <a:pt x="84" y="26"/>
                    </a:cubicBezTo>
                    <a:cubicBezTo>
                      <a:pt x="83" y="26"/>
                      <a:pt x="82" y="27"/>
                      <a:pt x="82" y="27"/>
                    </a:cubicBezTo>
                    <a:cubicBezTo>
                      <a:pt x="80" y="23"/>
                      <a:pt x="77" y="21"/>
                      <a:pt x="73" y="20"/>
                    </a:cubicBezTo>
                    <a:cubicBezTo>
                      <a:pt x="73" y="19"/>
                      <a:pt x="73" y="18"/>
                      <a:pt x="73" y="18"/>
                    </a:cubicBezTo>
                    <a:cubicBezTo>
                      <a:pt x="73" y="13"/>
                      <a:pt x="69" y="8"/>
                      <a:pt x="64" y="8"/>
                    </a:cubicBezTo>
                    <a:cubicBezTo>
                      <a:pt x="63" y="8"/>
                      <a:pt x="63" y="8"/>
                      <a:pt x="63" y="8"/>
                    </a:cubicBezTo>
                    <a:cubicBezTo>
                      <a:pt x="61" y="3"/>
                      <a:pt x="56" y="0"/>
                      <a:pt x="50" y="0"/>
                    </a:cubicBezTo>
                    <a:cubicBezTo>
                      <a:pt x="42" y="0"/>
                      <a:pt x="36" y="6"/>
                      <a:pt x="35" y="14"/>
                    </a:cubicBezTo>
                    <a:cubicBezTo>
                      <a:pt x="35" y="14"/>
                      <a:pt x="35" y="14"/>
                      <a:pt x="35" y="14"/>
                    </a:cubicBezTo>
                    <a:cubicBezTo>
                      <a:pt x="31" y="14"/>
                      <a:pt x="28" y="17"/>
                      <a:pt x="28" y="21"/>
                    </a:cubicBezTo>
                    <a:cubicBezTo>
                      <a:pt x="26" y="20"/>
                      <a:pt x="25" y="20"/>
                      <a:pt x="24" y="20"/>
                    </a:cubicBezTo>
                    <a:cubicBezTo>
                      <a:pt x="19" y="20"/>
                      <a:pt x="15" y="24"/>
                      <a:pt x="13" y="28"/>
                    </a:cubicBezTo>
                    <a:cubicBezTo>
                      <a:pt x="6" y="29"/>
                      <a:pt x="0" y="35"/>
                      <a:pt x="0" y="43"/>
                    </a:cubicBezTo>
                    <a:cubicBezTo>
                      <a:pt x="0" y="51"/>
                      <a:pt x="7" y="57"/>
                      <a:pt x="15" y="57"/>
                    </a:cubicBezTo>
                    <a:cubicBezTo>
                      <a:pt x="17" y="57"/>
                      <a:pt x="19" y="57"/>
                      <a:pt x="21" y="56"/>
                    </a:cubicBezTo>
                    <a:cubicBezTo>
                      <a:pt x="22" y="61"/>
                      <a:pt x="27" y="64"/>
                      <a:pt x="32" y="64"/>
                    </a:cubicBezTo>
                    <a:cubicBezTo>
                      <a:pt x="34" y="64"/>
                      <a:pt x="36" y="64"/>
                      <a:pt x="38" y="63"/>
                    </a:cubicBezTo>
                    <a:cubicBezTo>
                      <a:pt x="42" y="65"/>
                      <a:pt x="46" y="66"/>
                      <a:pt x="51" y="66"/>
                    </a:cubicBezTo>
                    <a:cubicBezTo>
                      <a:pt x="59" y="66"/>
                      <a:pt x="66" y="62"/>
                      <a:pt x="71" y="57"/>
                    </a:cubicBezTo>
                    <a:cubicBezTo>
                      <a:pt x="73" y="58"/>
                      <a:pt x="76" y="59"/>
                      <a:pt x="79" y="59"/>
                    </a:cubicBezTo>
                    <a:cubicBezTo>
                      <a:pt x="87" y="59"/>
                      <a:pt x="93" y="52"/>
                      <a:pt x="93" y="44"/>
                    </a:cubicBezTo>
                    <a:cubicBezTo>
                      <a:pt x="93" y="41"/>
                      <a:pt x="92" y="39"/>
                      <a:pt x="9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Freeform 93"/>
              <p:cNvSpPr>
                <a:spLocks/>
              </p:cNvSpPr>
              <p:nvPr/>
            </p:nvSpPr>
            <p:spPr bwMode="auto">
              <a:xfrm>
                <a:off x="4178301" y="1425575"/>
                <a:ext cx="158750" cy="111125"/>
              </a:xfrm>
              <a:custGeom>
                <a:avLst/>
                <a:gdLst>
                  <a:gd name="T0" fmla="*/ 83 w 85"/>
                  <a:gd name="T1" fmla="*/ 33 h 60"/>
                  <a:gd name="T2" fmla="*/ 83 w 85"/>
                  <a:gd name="T3" fmla="*/ 31 h 60"/>
                  <a:gd name="T4" fmla="*/ 76 w 85"/>
                  <a:gd name="T5" fmla="*/ 24 h 60"/>
                  <a:gd name="T6" fmla="*/ 74 w 85"/>
                  <a:gd name="T7" fmla="*/ 25 h 60"/>
                  <a:gd name="T8" fmla="*/ 66 w 85"/>
                  <a:gd name="T9" fmla="*/ 18 h 60"/>
                  <a:gd name="T10" fmla="*/ 66 w 85"/>
                  <a:gd name="T11" fmla="*/ 16 h 60"/>
                  <a:gd name="T12" fmla="*/ 58 w 85"/>
                  <a:gd name="T13" fmla="*/ 8 h 60"/>
                  <a:gd name="T14" fmla="*/ 57 w 85"/>
                  <a:gd name="T15" fmla="*/ 8 h 60"/>
                  <a:gd name="T16" fmla="*/ 45 w 85"/>
                  <a:gd name="T17" fmla="*/ 0 h 60"/>
                  <a:gd name="T18" fmla="*/ 32 w 85"/>
                  <a:gd name="T19" fmla="*/ 13 h 60"/>
                  <a:gd name="T20" fmla="*/ 32 w 85"/>
                  <a:gd name="T21" fmla="*/ 13 h 60"/>
                  <a:gd name="T22" fmla="*/ 25 w 85"/>
                  <a:gd name="T23" fmla="*/ 19 h 60"/>
                  <a:gd name="T24" fmla="*/ 22 w 85"/>
                  <a:gd name="T25" fmla="*/ 19 h 60"/>
                  <a:gd name="T26" fmla="*/ 12 w 85"/>
                  <a:gd name="T27" fmla="*/ 26 h 60"/>
                  <a:gd name="T28" fmla="*/ 0 w 85"/>
                  <a:gd name="T29" fmla="*/ 39 h 60"/>
                  <a:gd name="T30" fmla="*/ 13 w 85"/>
                  <a:gd name="T31" fmla="*/ 52 h 60"/>
                  <a:gd name="T32" fmla="*/ 19 w 85"/>
                  <a:gd name="T33" fmla="*/ 51 h 60"/>
                  <a:gd name="T34" fmla="*/ 29 w 85"/>
                  <a:gd name="T35" fmla="*/ 59 h 60"/>
                  <a:gd name="T36" fmla="*/ 35 w 85"/>
                  <a:gd name="T37" fmla="*/ 57 h 60"/>
                  <a:gd name="T38" fmla="*/ 46 w 85"/>
                  <a:gd name="T39" fmla="*/ 60 h 60"/>
                  <a:gd name="T40" fmla="*/ 65 w 85"/>
                  <a:gd name="T41" fmla="*/ 52 h 60"/>
                  <a:gd name="T42" fmla="*/ 72 w 85"/>
                  <a:gd name="T43" fmla="*/ 54 h 60"/>
                  <a:gd name="T44" fmla="*/ 85 w 85"/>
                  <a:gd name="T45" fmla="*/ 41 h 60"/>
                  <a:gd name="T46" fmla="*/ 83 w 85"/>
                  <a:gd name="T47"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60">
                    <a:moveTo>
                      <a:pt x="83" y="33"/>
                    </a:moveTo>
                    <a:cubicBezTo>
                      <a:pt x="83" y="33"/>
                      <a:pt x="83" y="32"/>
                      <a:pt x="83" y="31"/>
                    </a:cubicBezTo>
                    <a:cubicBezTo>
                      <a:pt x="83" y="27"/>
                      <a:pt x="80" y="24"/>
                      <a:pt x="76" y="24"/>
                    </a:cubicBezTo>
                    <a:cubicBezTo>
                      <a:pt x="75" y="24"/>
                      <a:pt x="75" y="24"/>
                      <a:pt x="74" y="25"/>
                    </a:cubicBezTo>
                    <a:cubicBezTo>
                      <a:pt x="73" y="22"/>
                      <a:pt x="70" y="19"/>
                      <a:pt x="66" y="18"/>
                    </a:cubicBezTo>
                    <a:cubicBezTo>
                      <a:pt x="66" y="18"/>
                      <a:pt x="66" y="17"/>
                      <a:pt x="66" y="16"/>
                    </a:cubicBezTo>
                    <a:cubicBezTo>
                      <a:pt x="66" y="12"/>
                      <a:pt x="63" y="8"/>
                      <a:pt x="58" y="8"/>
                    </a:cubicBezTo>
                    <a:cubicBezTo>
                      <a:pt x="57" y="8"/>
                      <a:pt x="57" y="8"/>
                      <a:pt x="57" y="8"/>
                    </a:cubicBezTo>
                    <a:cubicBezTo>
                      <a:pt x="55" y="3"/>
                      <a:pt x="51" y="0"/>
                      <a:pt x="45" y="0"/>
                    </a:cubicBezTo>
                    <a:cubicBezTo>
                      <a:pt x="38" y="0"/>
                      <a:pt x="32" y="6"/>
                      <a:pt x="32" y="13"/>
                    </a:cubicBezTo>
                    <a:cubicBezTo>
                      <a:pt x="32" y="13"/>
                      <a:pt x="32" y="13"/>
                      <a:pt x="32" y="13"/>
                    </a:cubicBezTo>
                    <a:cubicBezTo>
                      <a:pt x="28" y="13"/>
                      <a:pt x="25" y="16"/>
                      <a:pt x="25" y="19"/>
                    </a:cubicBezTo>
                    <a:cubicBezTo>
                      <a:pt x="24" y="19"/>
                      <a:pt x="23" y="19"/>
                      <a:pt x="22" y="19"/>
                    </a:cubicBezTo>
                    <a:cubicBezTo>
                      <a:pt x="17" y="19"/>
                      <a:pt x="13" y="22"/>
                      <a:pt x="12" y="26"/>
                    </a:cubicBezTo>
                    <a:cubicBezTo>
                      <a:pt x="5" y="27"/>
                      <a:pt x="0" y="32"/>
                      <a:pt x="0" y="39"/>
                    </a:cubicBezTo>
                    <a:cubicBezTo>
                      <a:pt x="0" y="47"/>
                      <a:pt x="6" y="52"/>
                      <a:pt x="13" y="52"/>
                    </a:cubicBezTo>
                    <a:cubicBezTo>
                      <a:pt x="15" y="52"/>
                      <a:pt x="17" y="52"/>
                      <a:pt x="19" y="51"/>
                    </a:cubicBezTo>
                    <a:cubicBezTo>
                      <a:pt x="20" y="56"/>
                      <a:pt x="24" y="59"/>
                      <a:pt x="29" y="59"/>
                    </a:cubicBezTo>
                    <a:cubicBezTo>
                      <a:pt x="31" y="59"/>
                      <a:pt x="33" y="58"/>
                      <a:pt x="35" y="57"/>
                    </a:cubicBezTo>
                    <a:cubicBezTo>
                      <a:pt x="38" y="59"/>
                      <a:pt x="42" y="60"/>
                      <a:pt x="46" y="60"/>
                    </a:cubicBezTo>
                    <a:cubicBezTo>
                      <a:pt x="53" y="60"/>
                      <a:pt x="60" y="57"/>
                      <a:pt x="65" y="52"/>
                    </a:cubicBezTo>
                    <a:cubicBezTo>
                      <a:pt x="67" y="53"/>
                      <a:pt x="69" y="54"/>
                      <a:pt x="72" y="54"/>
                    </a:cubicBezTo>
                    <a:cubicBezTo>
                      <a:pt x="79" y="54"/>
                      <a:pt x="85" y="48"/>
                      <a:pt x="85" y="41"/>
                    </a:cubicBezTo>
                    <a:cubicBezTo>
                      <a:pt x="85" y="38"/>
                      <a:pt x="84" y="35"/>
                      <a:pt x="83"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6" name="Freeform 94"/>
              <p:cNvSpPr>
                <a:spLocks/>
              </p:cNvSpPr>
              <p:nvPr/>
            </p:nvSpPr>
            <p:spPr bwMode="auto">
              <a:xfrm>
                <a:off x="4168776" y="1117600"/>
                <a:ext cx="452438" cy="319088"/>
              </a:xfrm>
              <a:custGeom>
                <a:avLst/>
                <a:gdLst>
                  <a:gd name="T0" fmla="*/ 236 w 242"/>
                  <a:gd name="T1" fmla="*/ 94 h 171"/>
                  <a:gd name="T2" fmla="*/ 237 w 242"/>
                  <a:gd name="T3" fmla="*/ 88 h 171"/>
                  <a:gd name="T4" fmla="*/ 217 w 242"/>
                  <a:gd name="T5" fmla="*/ 69 h 171"/>
                  <a:gd name="T6" fmla="*/ 212 w 242"/>
                  <a:gd name="T7" fmla="*/ 69 h 171"/>
                  <a:gd name="T8" fmla="*/ 188 w 242"/>
                  <a:gd name="T9" fmla="*/ 51 h 171"/>
                  <a:gd name="T10" fmla="*/ 189 w 242"/>
                  <a:gd name="T11" fmla="*/ 46 h 171"/>
                  <a:gd name="T12" fmla="*/ 165 w 242"/>
                  <a:gd name="T13" fmla="*/ 22 h 171"/>
                  <a:gd name="T14" fmla="*/ 164 w 242"/>
                  <a:gd name="T15" fmla="*/ 22 h 171"/>
                  <a:gd name="T16" fmla="*/ 129 w 242"/>
                  <a:gd name="T17" fmla="*/ 0 h 171"/>
                  <a:gd name="T18" fmla="*/ 92 w 242"/>
                  <a:gd name="T19" fmla="*/ 36 h 171"/>
                  <a:gd name="T20" fmla="*/ 91 w 242"/>
                  <a:gd name="T21" fmla="*/ 36 h 171"/>
                  <a:gd name="T22" fmla="*/ 71 w 242"/>
                  <a:gd name="T23" fmla="*/ 54 h 171"/>
                  <a:gd name="T24" fmla="*/ 61 w 242"/>
                  <a:gd name="T25" fmla="*/ 52 h 171"/>
                  <a:gd name="T26" fmla="*/ 34 w 242"/>
                  <a:gd name="T27" fmla="*/ 74 h 171"/>
                  <a:gd name="T28" fmla="*/ 0 w 242"/>
                  <a:gd name="T29" fmla="*/ 111 h 171"/>
                  <a:gd name="T30" fmla="*/ 38 w 242"/>
                  <a:gd name="T31" fmla="*/ 149 h 171"/>
                  <a:gd name="T32" fmla="*/ 53 w 242"/>
                  <a:gd name="T33" fmla="*/ 146 h 171"/>
                  <a:gd name="T34" fmla="*/ 83 w 242"/>
                  <a:gd name="T35" fmla="*/ 168 h 171"/>
                  <a:gd name="T36" fmla="*/ 99 w 242"/>
                  <a:gd name="T37" fmla="*/ 163 h 171"/>
                  <a:gd name="T38" fmla="*/ 131 w 242"/>
                  <a:gd name="T39" fmla="*/ 171 h 171"/>
                  <a:gd name="T40" fmla="*/ 184 w 242"/>
                  <a:gd name="T41" fmla="*/ 147 h 171"/>
                  <a:gd name="T42" fmla="*/ 204 w 242"/>
                  <a:gd name="T43" fmla="*/ 153 h 171"/>
                  <a:gd name="T44" fmla="*/ 242 w 242"/>
                  <a:gd name="T45" fmla="*/ 115 h 171"/>
                  <a:gd name="T46" fmla="*/ 236 w 242"/>
                  <a:gd name="T47" fmla="*/ 9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2" h="171">
                    <a:moveTo>
                      <a:pt x="236" y="94"/>
                    </a:moveTo>
                    <a:cubicBezTo>
                      <a:pt x="236" y="92"/>
                      <a:pt x="237" y="90"/>
                      <a:pt x="237" y="88"/>
                    </a:cubicBezTo>
                    <a:cubicBezTo>
                      <a:pt x="237" y="77"/>
                      <a:pt x="228" y="69"/>
                      <a:pt x="217" y="69"/>
                    </a:cubicBezTo>
                    <a:cubicBezTo>
                      <a:pt x="215" y="69"/>
                      <a:pt x="214" y="69"/>
                      <a:pt x="212" y="69"/>
                    </a:cubicBezTo>
                    <a:cubicBezTo>
                      <a:pt x="207" y="60"/>
                      <a:pt x="198" y="54"/>
                      <a:pt x="188" y="51"/>
                    </a:cubicBezTo>
                    <a:cubicBezTo>
                      <a:pt x="189" y="49"/>
                      <a:pt x="189" y="48"/>
                      <a:pt x="189" y="46"/>
                    </a:cubicBezTo>
                    <a:cubicBezTo>
                      <a:pt x="189" y="32"/>
                      <a:pt x="179" y="22"/>
                      <a:pt x="165" y="22"/>
                    </a:cubicBezTo>
                    <a:cubicBezTo>
                      <a:pt x="165" y="22"/>
                      <a:pt x="164" y="22"/>
                      <a:pt x="164" y="22"/>
                    </a:cubicBezTo>
                    <a:cubicBezTo>
                      <a:pt x="158" y="9"/>
                      <a:pt x="144" y="0"/>
                      <a:pt x="129" y="0"/>
                    </a:cubicBezTo>
                    <a:cubicBezTo>
                      <a:pt x="109" y="0"/>
                      <a:pt x="92" y="16"/>
                      <a:pt x="92" y="36"/>
                    </a:cubicBezTo>
                    <a:cubicBezTo>
                      <a:pt x="91" y="36"/>
                      <a:pt x="91" y="36"/>
                      <a:pt x="91" y="36"/>
                    </a:cubicBezTo>
                    <a:cubicBezTo>
                      <a:pt x="80" y="36"/>
                      <a:pt x="72" y="44"/>
                      <a:pt x="71" y="54"/>
                    </a:cubicBezTo>
                    <a:cubicBezTo>
                      <a:pt x="68" y="53"/>
                      <a:pt x="65" y="52"/>
                      <a:pt x="61" y="52"/>
                    </a:cubicBezTo>
                    <a:cubicBezTo>
                      <a:pt x="48" y="52"/>
                      <a:pt x="37" y="62"/>
                      <a:pt x="34" y="74"/>
                    </a:cubicBezTo>
                    <a:cubicBezTo>
                      <a:pt x="15" y="76"/>
                      <a:pt x="0" y="92"/>
                      <a:pt x="0" y="111"/>
                    </a:cubicBezTo>
                    <a:cubicBezTo>
                      <a:pt x="0" y="132"/>
                      <a:pt x="17" y="149"/>
                      <a:pt x="38" y="149"/>
                    </a:cubicBezTo>
                    <a:cubicBezTo>
                      <a:pt x="43" y="149"/>
                      <a:pt x="48" y="148"/>
                      <a:pt x="53" y="146"/>
                    </a:cubicBezTo>
                    <a:cubicBezTo>
                      <a:pt x="57" y="158"/>
                      <a:pt x="69" y="168"/>
                      <a:pt x="83" y="168"/>
                    </a:cubicBezTo>
                    <a:cubicBezTo>
                      <a:pt x="89" y="168"/>
                      <a:pt x="94" y="166"/>
                      <a:pt x="99" y="163"/>
                    </a:cubicBezTo>
                    <a:cubicBezTo>
                      <a:pt x="108" y="168"/>
                      <a:pt x="119" y="171"/>
                      <a:pt x="131" y="171"/>
                    </a:cubicBezTo>
                    <a:cubicBezTo>
                      <a:pt x="152" y="171"/>
                      <a:pt x="171" y="162"/>
                      <a:pt x="184" y="147"/>
                    </a:cubicBezTo>
                    <a:cubicBezTo>
                      <a:pt x="190" y="151"/>
                      <a:pt x="197" y="153"/>
                      <a:pt x="204" y="153"/>
                    </a:cubicBezTo>
                    <a:cubicBezTo>
                      <a:pt x="225" y="153"/>
                      <a:pt x="242" y="136"/>
                      <a:pt x="242" y="115"/>
                    </a:cubicBezTo>
                    <a:cubicBezTo>
                      <a:pt x="242" y="108"/>
                      <a:pt x="240" y="100"/>
                      <a:pt x="236"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7" name="Freeform 95"/>
              <p:cNvSpPr>
                <a:spLocks/>
              </p:cNvSpPr>
              <p:nvPr/>
            </p:nvSpPr>
            <p:spPr bwMode="auto">
              <a:xfrm>
                <a:off x="4176714" y="1122363"/>
                <a:ext cx="436563" cy="307975"/>
              </a:xfrm>
              <a:custGeom>
                <a:avLst/>
                <a:gdLst>
                  <a:gd name="T0" fmla="*/ 228 w 234"/>
                  <a:gd name="T1" fmla="*/ 91 h 165"/>
                  <a:gd name="T2" fmla="*/ 229 w 234"/>
                  <a:gd name="T3" fmla="*/ 85 h 165"/>
                  <a:gd name="T4" fmla="*/ 210 w 234"/>
                  <a:gd name="T5" fmla="*/ 66 h 165"/>
                  <a:gd name="T6" fmla="*/ 205 w 234"/>
                  <a:gd name="T7" fmla="*/ 67 h 165"/>
                  <a:gd name="T8" fmla="*/ 182 w 234"/>
                  <a:gd name="T9" fmla="*/ 49 h 165"/>
                  <a:gd name="T10" fmla="*/ 183 w 234"/>
                  <a:gd name="T11" fmla="*/ 44 h 165"/>
                  <a:gd name="T12" fmla="*/ 160 w 234"/>
                  <a:gd name="T13" fmla="*/ 21 h 165"/>
                  <a:gd name="T14" fmla="*/ 158 w 234"/>
                  <a:gd name="T15" fmla="*/ 21 h 165"/>
                  <a:gd name="T16" fmla="*/ 125 w 234"/>
                  <a:gd name="T17" fmla="*/ 0 h 165"/>
                  <a:gd name="T18" fmla="*/ 89 w 234"/>
                  <a:gd name="T19" fmla="*/ 34 h 165"/>
                  <a:gd name="T20" fmla="*/ 88 w 234"/>
                  <a:gd name="T21" fmla="*/ 34 h 165"/>
                  <a:gd name="T22" fmla="*/ 69 w 234"/>
                  <a:gd name="T23" fmla="*/ 52 h 165"/>
                  <a:gd name="T24" fmla="*/ 60 w 234"/>
                  <a:gd name="T25" fmla="*/ 50 h 165"/>
                  <a:gd name="T26" fmla="*/ 33 w 234"/>
                  <a:gd name="T27" fmla="*/ 71 h 165"/>
                  <a:gd name="T28" fmla="*/ 0 w 234"/>
                  <a:gd name="T29" fmla="*/ 107 h 165"/>
                  <a:gd name="T30" fmla="*/ 37 w 234"/>
                  <a:gd name="T31" fmla="*/ 144 h 165"/>
                  <a:gd name="T32" fmla="*/ 51 w 234"/>
                  <a:gd name="T33" fmla="*/ 141 h 165"/>
                  <a:gd name="T34" fmla="*/ 80 w 234"/>
                  <a:gd name="T35" fmla="*/ 162 h 165"/>
                  <a:gd name="T36" fmla="*/ 95 w 234"/>
                  <a:gd name="T37" fmla="*/ 158 h 165"/>
                  <a:gd name="T38" fmla="*/ 127 w 234"/>
                  <a:gd name="T39" fmla="*/ 165 h 165"/>
                  <a:gd name="T40" fmla="*/ 178 w 234"/>
                  <a:gd name="T41" fmla="*/ 142 h 165"/>
                  <a:gd name="T42" fmla="*/ 198 w 234"/>
                  <a:gd name="T43" fmla="*/ 148 h 165"/>
                  <a:gd name="T44" fmla="*/ 234 w 234"/>
                  <a:gd name="T45" fmla="*/ 111 h 165"/>
                  <a:gd name="T46" fmla="*/ 228 w 234"/>
                  <a:gd name="T47" fmla="*/ 9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4" h="165">
                    <a:moveTo>
                      <a:pt x="228" y="91"/>
                    </a:moveTo>
                    <a:cubicBezTo>
                      <a:pt x="228" y="89"/>
                      <a:pt x="229" y="87"/>
                      <a:pt x="229" y="85"/>
                    </a:cubicBezTo>
                    <a:cubicBezTo>
                      <a:pt x="229" y="75"/>
                      <a:pt x="220" y="66"/>
                      <a:pt x="210" y="66"/>
                    </a:cubicBezTo>
                    <a:cubicBezTo>
                      <a:pt x="208" y="66"/>
                      <a:pt x="206" y="66"/>
                      <a:pt x="205" y="67"/>
                    </a:cubicBezTo>
                    <a:cubicBezTo>
                      <a:pt x="200" y="58"/>
                      <a:pt x="192" y="52"/>
                      <a:pt x="182" y="49"/>
                    </a:cubicBezTo>
                    <a:cubicBezTo>
                      <a:pt x="183" y="48"/>
                      <a:pt x="183" y="46"/>
                      <a:pt x="183" y="44"/>
                    </a:cubicBezTo>
                    <a:cubicBezTo>
                      <a:pt x="183" y="31"/>
                      <a:pt x="173" y="21"/>
                      <a:pt x="160" y="21"/>
                    </a:cubicBezTo>
                    <a:cubicBezTo>
                      <a:pt x="159" y="21"/>
                      <a:pt x="159" y="21"/>
                      <a:pt x="158" y="21"/>
                    </a:cubicBezTo>
                    <a:cubicBezTo>
                      <a:pt x="152" y="8"/>
                      <a:pt x="140" y="0"/>
                      <a:pt x="125" y="0"/>
                    </a:cubicBezTo>
                    <a:cubicBezTo>
                      <a:pt x="105" y="0"/>
                      <a:pt x="89" y="15"/>
                      <a:pt x="89" y="34"/>
                    </a:cubicBezTo>
                    <a:cubicBezTo>
                      <a:pt x="88" y="34"/>
                      <a:pt x="88" y="34"/>
                      <a:pt x="88" y="34"/>
                    </a:cubicBezTo>
                    <a:cubicBezTo>
                      <a:pt x="78" y="34"/>
                      <a:pt x="69" y="42"/>
                      <a:pt x="69" y="52"/>
                    </a:cubicBezTo>
                    <a:cubicBezTo>
                      <a:pt x="66" y="51"/>
                      <a:pt x="63" y="50"/>
                      <a:pt x="60" y="50"/>
                    </a:cubicBezTo>
                    <a:cubicBezTo>
                      <a:pt x="47" y="50"/>
                      <a:pt x="36" y="59"/>
                      <a:pt x="33" y="71"/>
                    </a:cubicBezTo>
                    <a:cubicBezTo>
                      <a:pt x="15" y="73"/>
                      <a:pt x="0" y="88"/>
                      <a:pt x="0" y="107"/>
                    </a:cubicBezTo>
                    <a:cubicBezTo>
                      <a:pt x="0" y="128"/>
                      <a:pt x="17" y="144"/>
                      <a:pt x="37" y="144"/>
                    </a:cubicBezTo>
                    <a:cubicBezTo>
                      <a:pt x="42" y="144"/>
                      <a:pt x="47" y="143"/>
                      <a:pt x="51" y="141"/>
                    </a:cubicBezTo>
                    <a:cubicBezTo>
                      <a:pt x="55" y="153"/>
                      <a:pt x="67" y="162"/>
                      <a:pt x="80" y="162"/>
                    </a:cubicBezTo>
                    <a:cubicBezTo>
                      <a:pt x="86" y="162"/>
                      <a:pt x="91" y="160"/>
                      <a:pt x="95" y="158"/>
                    </a:cubicBezTo>
                    <a:cubicBezTo>
                      <a:pt x="105" y="162"/>
                      <a:pt x="115" y="165"/>
                      <a:pt x="127" y="165"/>
                    </a:cubicBezTo>
                    <a:cubicBezTo>
                      <a:pt x="147" y="165"/>
                      <a:pt x="165" y="156"/>
                      <a:pt x="178" y="142"/>
                    </a:cubicBezTo>
                    <a:cubicBezTo>
                      <a:pt x="184" y="146"/>
                      <a:pt x="191" y="148"/>
                      <a:pt x="198" y="148"/>
                    </a:cubicBezTo>
                    <a:cubicBezTo>
                      <a:pt x="218" y="148"/>
                      <a:pt x="234" y="131"/>
                      <a:pt x="234" y="111"/>
                    </a:cubicBezTo>
                    <a:cubicBezTo>
                      <a:pt x="234" y="104"/>
                      <a:pt x="232" y="97"/>
                      <a:pt x="228"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Freeform 96"/>
              <p:cNvSpPr>
                <a:spLocks/>
              </p:cNvSpPr>
              <p:nvPr/>
            </p:nvSpPr>
            <p:spPr bwMode="auto">
              <a:xfrm>
                <a:off x="4200526" y="1128713"/>
                <a:ext cx="395288" cy="279400"/>
              </a:xfrm>
              <a:custGeom>
                <a:avLst/>
                <a:gdLst>
                  <a:gd name="T0" fmla="*/ 207 w 212"/>
                  <a:gd name="T1" fmla="*/ 83 h 150"/>
                  <a:gd name="T2" fmla="*/ 208 w 212"/>
                  <a:gd name="T3" fmla="*/ 78 h 150"/>
                  <a:gd name="T4" fmla="*/ 190 w 212"/>
                  <a:gd name="T5" fmla="*/ 61 h 150"/>
                  <a:gd name="T6" fmla="*/ 186 w 212"/>
                  <a:gd name="T7" fmla="*/ 61 h 150"/>
                  <a:gd name="T8" fmla="*/ 165 w 212"/>
                  <a:gd name="T9" fmla="*/ 45 h 150"/>
                  <a:gd name="T10" fmla="*/ 166 w 212"/>
                  <a:gd name="T11" fmla="*/ 40 h 150"/>
                  <a:gd name="T12" fmla="*/ 145 w 212"/>
                  <a:gd name="T13" fmla="*/ 19 h 150"/>
                  <a:gd name="T14" fmla="*/ 143 w 212"/>
                  <a:gd name="T15" fmla="*/ 20 h 150"/>
                  <a:gd name="T16" fmla="*/ 113 w 212"/>
                  <a:gd name="T17" fmla="*/ 0 h 150"/>
                  <a:gd name="T18" fmla="*/ 80 w 212"/>
                  <a:gd name="T19" fmla="*/ 31 h 150"/>
                  <a:gd name="T20" fmla="*/ 79 w 212"/>
                  <a:gd name="T21" fmla="*/ 31 h 150"/>
                  <a:gd name="T22" fmla="*/ 62 w 212"/>
                  <a:gd name="T23" fmla="*/ 48 h 150"/>
                  <a:gd name="T24" fmla="*/ 53 w 212"/>
                  <a:gd name="T25" fmla="*/ 46 h 150"/>
                  <a:gd name="T26" fmla="*/ 30 w 212"/>
                  <a:gd name="T27" fmla="*/ 65 h 150"/>
                  <a:gd name="T28" fmla="*/ 0 w 212"/>
                  <a:gd name="T29" fmla="*/ 98 h 150"/>
                  <a:gd name="T30" fmla="*/ 33 w 212"/>
                  <a:gd name="T31" fmla="*/ 131 h 150"/>
                  <a:gd name="T32" fmla="*/ 46 w 212"/>
                  <a:gd name="T33" fmla="*/ 128 h 150"/>
                  <a:gd name="T34" fmla="*/ 72 w 212"/>
                  <a:gd name="T35" fmla="*/ 148 h 150"/>
                  <a:gd name="T36" fmla="*/ 86 w 212"/>
                  <a:gd name="T37" fmla="*/ 144 h 150"/>
                  <a:gd name="T38" fmla="*/ 115 w 212"/>
                  <a:gd name="T39" fmla="*/ 150 h 150"/>
                  <a:gd name="T40" fmla="*/ 162 w 212"/>
                  <a:gd name="T41" fmla="*/ 130 h 150"/>
                  <a:gd name="T42" fmla="*/ 179 w 212"/>
                  <a:gd name="T43" fmla="*/ 135 h 150"/>
                  <a:gd name="T44" fmla="*/ 212 w 212"/>
                  <a:gd name="T45" fmla="*/ 102 h 150"/>
                  <a:gd name="T46" fmla="*/ 207 w 212"/>
                  <a:gd name="T47" fmla="*/ 8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2" h="150">
                    <a:moveTo>
                      <a:pt x="207" y="83"/>
                    </a:moveTo>
                    <a:cubicBezTo>
                      <a:pt x="207" y="81"/>
                      <a:pt x="208" y="80"/>
                      <a:pt x="208" y="78"/>
                    </a:cubicBezTo>
                    <a:cubicBezTo>
                      <a:pt x="208" y="68"/>
                      <a:pt x="200" y="61"/>
                      <a:pt x="190" y="61"/>
                    </a:cubicBezTo>
                    <a:cubicBezTo>
                      <a:pt x="189" y="61"/>
                      <a:pt x="187" y="61"/>
                      <a:pt x="186" y="61"/>
                    </a:cubicBezTo>
                    <a:cubicBezTo>
                      <a:pt x="181" y="53"/>
                      <a:pt x="174" y="48"/>
                      <a:pt x="165" y="45"/>
                    </a:cubicBezTo>
                    <a:cubicBezTo>
                      <a:pt x="165" y="44"/>
                      <a:pt x="166" y="42"/>
                      <a:pt x="166" y="40"/>
                    </a:cubicBezTo>
                    <a:cubicBezTo>
                      <a:pt x="166" y="29"/>
                      <a:pt x="156" y="19"/>
                      <a:pt x="145" y="19"/>
                    </a:cubicBezTo>
                    <a:cubicBezTo>
                      <a:pt x="144" y="19"/>
                      <a:pt x="144" y="20"/>
                      <a:pt x="143" y="20"/>
                    </a:cubicBezTo>
                    <a:cubicBezTo>
                      <a:pt x="138" y="8"/>
                      <a:pt x="126" y="0"/>
                      <a:pt x="113" y="0"/>
                    </a:cubicBezTo>
                    <a:cubicBezTo>
                      <a:pt x="95" y="0"/>
                      <a:pt x="81" y="14"/>
                      <a:pt x="80" y="31"/>
                    </a:cubicBezTo>
                    <a:cubicBezTo>
                      <a:pt x="79" y="31"/>
                      <a:pt x="79" y="31"/>
                      <a:pt x="79" y="31"/>
                    </a:cubicBezTo>
                    <a:cubicBezTo>
                      <a:pt x="70" y="31"/>
                      <a:pt x="62" y="39"/>
                      <a:pt x="62" y="48"/>
                    </a:cubicBezTo>
                    <a:cubicBezTo>
                      <a:pt x="59" y="47"/>
                      <a:pt x="56" y="46"/>
                      <a:pt x="53" y="46"/>
                    </a:cubicBezTo>
                    <a:cubicBezTo>
                      <a:pt x="42" y="46"/>
                      <a:pt x="32" y="54"/>
                      <a:pt x="30" y="65"/>
                    </a:cubicBezTo>
                    <a:cubicBezTo>
                      <a:pt x="13" y="67"/>
                      <a:pt x="0" y="81"/>
                      <a:pt x="0" y="98"/>
                    </a:cubicBezTo>
                    <a:cubicBezTo>
                      <a:pt x="0" y="116"/>
                      <a:pt x="14" y="131"/>
                      <a:pt x="33" y="131"/>
                    </a:cubicBezTo>
                    <a:cubicBezTo>
                      <a:pt x="37" y="131"/>
                      <a:pt x="42" y="130"/>
                      <a:pt x="46" y="128"/>
                    </a:cubicBezTo>
                    <a:cubicBezTo>
                      <a:pt x="50" y="140"/>
                      <a:pt x="60" y="148"/>
                      <a:pt x="72" y="148"/>
                    </a:cubicBezTo>
                    <a:cubicBezTo>
                      <a:pt x="77" y="148"/>
                      <a:pt x="82" y="146"/>
                      <a:pt x="86" y="144"/>
                    </a:cubicBezTo>
                    <a:cubicBezTo>
                      <a:pt x="95" y="148"/>
                      <a:pt x="104" y="150"/>
                      <a:pt x="115" y="150"/>
                    </a:cubicBezTo>
                    <a:cubicBezTo>
                      <a:pt x="133" y="150"/>
                      <a:pt x="150" y="142"/>
                      <a:pt x="162" y="130"/>
                    </a:cubicBezTo>
                    <a:cubicBezTo>
                      <a:pt x="167" y="133"/>
                      <a:pt x="173" y="135"/>
                      <a:pt x="179" y="135"/>
                    </a:cubicBezTo>
                    <a:cubicBezTo>
                      <a:pt x="197" y="135"/>
                      <a:pt x="212" y="120"/>
                      <a:pt x="212" y="102"/>
                    </a:cubicBezTo>
                    <a:cubicBezTo>
                      <a:pt x="212" y="95"/>
                      <a:pt x="210" y="88"/>
                      <a:pt x="207"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9" name="Freeform 97"/>
              <p:cNvSpPr>
                <a:spLocks/>
              </p:cNvSpPr>
              <p:nvPr/>
            </p:nvSpPr>
            <p:spPr bwMode="auto">
              <a:xfrm>
                <a:off x="4438651" y="1436688"/>
                <a:ext cx="111125" cy="76200"/>
              </a:xfrm>
              <a:custGeom>
                <a:avLst/>
                <a:gdLst>
                  <a:gd name="T0" fmla="*/ 57 w 59"/>
                  <a:gd name="T1" fmla="*/ 23 h 41"/>
                  <a:gd name="T2" fmla="*/ 57 w 59"/>
                  <a:gd name="T3" fmla="*/ 21 h 41"/>
                  <a:gd name="T4" fmla="*/ 53 w 59"/>
                  <a:gd name="T5" fmla="*/ 17 h 41"/>
                  <a:gd name="T6" fmla="*/ 51 w 59"/>
                  <a:gd name="T7" fmla="*/ 17 h 41"/>
                  <a:gd name="T8" fmla="*/ 46 w 59"/>
                  <a:gd name="T9" fmla="*/ 12 h 41"/>
                  <a:gd name="T10" fmla="*/ 46 w 59"/>
                  <a:gd name="T11" fmla="*/ 11 h 41"/>
                  <a:gd name="T12" fmla="*/ 40 w 59"/>
                  <a:gd name="T13" fmla="*/ 5 h 41"/>
                  <a:gd name="T14" fmla="*/ 40 w 59"/>
                  <a:gd name="T15" fmla="*/ 5 h 41"/>
                  <a:gd name="T16" fmla="*/ 31 w 59"/>
                  <a:gd name="T17" fmla="*/ 0 h 41"/>
                  <a:gd name="T18" fmla="*/ 22 w 59"/>
                  <a:gd name="T19" fmla="*/ 8 h 41"/>
                  <a:gd name="T20" fmla="*/ 22 w 59"/>
                  <a:gd name="T21" fmla="*/ 8 h 41"/>
                  <a:gd name="T22" fmla="*/ 17 w 59"/>
                  <a:gd name="T23" fmla="*/ 13 h 41"/>
                  <a:gd name="T24" fmla="*/ 15 w 59"/>
                  <a:gd name="T25" fmla="*/ 13 h 41"/>
                  <a:gd name="T26" fmla="*/ 8 w 59"/>
                  <a:gd name="T27" fmla="*/ 18 h 41"/>
                  <a:gd name="T28" fmla="*/ 0 w 59"/>
                  <a:gd name="T29" fmla="*/ 27 h 41"/>
                  <a:gd name="T30" fmla="*/ 9 w 59"/>
                  <a:gd name="T31" fmla="*/ 36 h 41"/>
                  <a:gd name="T32" fmla="*/ 13 w 59"/>
                  <a:gd name="T33" fmla="*/ 35 h 41"/>
                  <a:gd name="T34" fmla="*/ 20 w 59"/>
                  <a:gd name="T35" fmla="*/ 40 h 41"/>
                  <a:gd name="T36" fmla="*/ 24 w 59"/>
                  <a:gd name="T37" fmla="*/ 39 h 41"/>
                  <a:gd name="T38" fmla="*/ 32 w 59"/>
                  <a:gd name="T39" fmla="*/ 41 h 41"/>
                  <a:gd name="T40" fmla="*/ 45 w 59"/>
                  <a:gd name="T41" fmla="*/ 36 h 41"/>
                  <a:gd name="T42" fmla="*/ 50 w 59"/>
                  <a:gd name="T43" fmla="*/ 37 h 41"/>
                  <a:gd name="T44" fmla="*/ 59 w 59"/>
                  <a:gd name="T45" fmla="*/ 28 h 41"/>
                  <a:gd name="T46" fmla="*/ 57 w 59"/>
                  <a:gd name="T47" fmla="*/ 2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1">
                    <a:moveTo>
                      <a:pt x="57" y="23"/>
                    </a:moveTo>
                    <a:cubicBezTo>
                      <a:pt x="57" y="22"/>
                      <a:pt x="57" y="22"/>
                      <a:pt x="57" y="21"/>
                    </a:cubicBezTo>
                    <a:cubicBezTo>
                      <a:pt x="57" y="19"/>
                      <a:pt x="55" y="17"/>
                      <a:pt x="53" y="17"/>
                    </a:cubicBezTo>
                    <a:cubicBezTo>
                      <a:pt x="52" y="17"/>
                      <a:pt x="52" y="17"/>
                      <a:pt x="51" y="17"/>
                    </a:cubicBezTo>
                    <a:cubicBezTo>
                      <a:pt x="50" y="15"/>
                      <a:pt x="48" y="13"/>
                      <a:pt x="46" y="12"/>
                    </a:cubicBezTo>
                    <a:cubicBezTo>
                      <a:pt x="46" y="12"/>
                      <a:pt x="46" y="11"/>
                      <a:pt x="46" y="11"/>
                    </a:cubicBezTo>
                    <a:cubicBezTo>
                      <a:pt x="46" y="8"/>
                      <a:pt x="43" y="5"/>
                      <a:pt x="40" y="5"/>
                    </a:cubicBezTo>
                    <a:cubicBezTo>
                      <a:pt x="40" y="5"/>
                      <a:pt x="40" y="5"/>
                      <a:pt x="40" y="5"/>
                    </a:cubicBezTo>
                    <a:cubicBezTo>
                      <a:pt x="38" y="2"/>
                      <a:pt x="35" y="0"/>
                      <a:pt x="31" y="0"/>
                    </a:cubicBezTo>
                    <a:cubicBezTo>
                      <a:pt x="27" y="0"/>
                      <a:pt x="23" y="4"/>
                      <a:pt x="22" y="8"/>
                    </a:cubicBezTo>
                    <a:cubicBezTo>
                      <a:pt x="22" y="8"/>
                      <a:pt x="22" y="8"/>
                      <a:pt x="22" y="8"/>
                    </a:cubicBezTo>
                    <a:cubicBezTo>
                      <a:pt x="19" y="8"/>
                      <a:pt x="17" y="10"/>
                      <a:pt x="17" y="13"/>
                    </a:cubicBezTo>
                    <a:cubicBezTo>
                      <a:pt x="17" y="13"/>
                      <a:pt x="16" y="13"/>
                      <a:pt x="15" y="13"/>
                    </a:cubicBezTo>
                    <a:cubicBezTo>
                      <a:pt x="12" y="13"/>
                      <a:pt x="9" y="15"/>
                      <a:pt x="8" y="18"/>
                    </a:cubicBezTo>
                    <a:cubicBezTo>
                      <a:pt x="4" y="18"/>
                      <a:pt x="0" y="22"/>
                      <a:pt x="0" y="27"/>
                    </a:cubicBezTo>
                    <a:cubicBezTo>
                      <a:pt x="0" y="32"/>
                      <a:pt x="4" y="36"/>
                      <a:pt x="9" y="36"/>
                    </a:cubicBezTo>
                    <a:cubicBezTo>
                      <a:pt x="11" y="36"/>
                      <a:pt x="12" y="36"/>
                      <a:pt x="13" y="35"/>
                    </a:cubicBezTo>
                    <a:cubicBezTo>
                      <a:pt x="14" y="38"/>
                      <a:pt x="17" y="40"/>
                      <a:pt x="20" y="40"/>
                    </a:cubicBezTo>
                    <a:cubicBezTo>
                      <a:pt x="22" y="40"/>
                      <a:pt x="23" y="40"/>
                      <a:pt x="24" y="39"/>
                    </a:cubicBezTo>
                    <a:cubicBezTo>
                      <a:pt x="26" y="41"/>
                      <a:pt x="29" y="41"/>
                      <a:pt x="32" y="41"/>
                    </a:cubicBezTo>
                    <a:cubicBezTo>
                      <a:pt x="37" y="41"/>
                      <a:pt x="42" y="39"/>
                      <a:pt x="45" y="36"/>
                    </a:cubicBezTo>
                    <a:cubicBezTo>
                      <a:pt x="46" y="36"/>
                      <a:pt x="48" y="37"/>
                      <a:pt x="50" y="37"/>
                    </a:cubicBezTo>
                    <a:cubicBezTo>
                      <a:pt x="55" y="37"/>
                      <a:pt x="59" y="33"/>
                      <a:pt x="59" y="28"/>
                    </a:cubicBezTo>
                    <a:cubicBezTo>
                      <a:pt x="59" y="26"/>
                      <a:pt x="58" y="24"/>
                      <a:pt x="5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0" name="Freeform 98"/>
              <p:cNvSpPr>
                <a:spLocks/>
              </p:cNvSpPr>
              <p:nvPr/>
            </p:nvSpPr>
            <p:spPr bwMode="auto">
              <a:xfrm>
                <a:off x="4441826" y="1438275"/>
                <a:ext cx="106363" cy="74613"/>
              </a:xfrm>
              <a:custGeom>
                <a:avLst/>
                <a:gdLst>
                  <a:gd name="T0" fmla="*/ 55 w 57"/>
                  <a:gd name="T1" fmla="*/ 22 h 40"/>
                  <a:gd name="T2" fmla="*/ 55 w 57"/>
                  <a:gd name="T3" fmla="*/ 20 h 40"/>
                  <a:gd name="T4" fmla="*/ 51 w 57"/>
                  <a:gd name="T5" fmla="*/ 16 h 40"/>
                  <a:gd name="T6" fmla="*/ 50 w 57"/>
                  <a:gd name="T7" fmla="*/ 16 h 40"/>
                  <a:gd name="T8" fmla="*/ 44 w 57"/>
                  <a:gd name="T9" fmla="*/ 12 h 40"/>
                  <a:gd name="T10" fmla="*/ 44 w 57"/>
                  <a:gd name="T11" fmla="*/ 10 h 40"/>
                  <a:gd name="T12" fmla="*/ 39 w 57"/>
                  <a:gd name="T13" fmla="*/ 5 h 40"/>
                  <a:gd name="T14" fmla="*/ 38 w 57"/>
                  <a:gd name="T15" fmla="*/ 5 h 40"/>
                  <a:gd name="T16" fmla="*/ 30 w 57"/>
                  <a:gd name="T17" fmla="*/ 0 h 40"/>
                  <a:gd name="T18" fmla="*/ 22 w 57"/>
                  <a:gd name="T19" fmla="*/ 8 h 40"/>
                  <a:gd name="T20" fmla="*/ 21 w 57"/>
                  <a:gd name="T21" fmla="*/ 8 h 40"/>
                  <a:gd name="T22" fmla="*/ 17 w 57"/>
                  <a:gd name="T23" fmla="*/ 12 h 40"/>
                  <a:gd name="T24" fmla="*/ 14 w 57"/>
                  <a:gd name="T25" fmla="*/ 12 h 40"/>
                  <a:gd name="T26" fmla="*/ 8 w 57"/>
                  <a:gd name="T27" fmla="*/ 17 h 40"/>
                  <a:gd name="T28" fmla="*/ 0 w 57"/>
                  <a:gd name="T29" fmla="*/ 26 h 40"/>
                  <a:gd name="T30" fmla="*/ 9 w 57"/>
                  <a:gd name="T31" fmla="*/ 34 h 40"/>
                  <a:gd name="T32" fmla="*/ 12 w 57"/>
                  <a:gd name="T33" fmla="*/ 34 h 40"/>
                  <a:gd name="T34" fmla="*/ 19 w 57"/>
                  <a:gd name="T35" fmla="*/ 39 h 40"/>
                  <a:gd name="T36" fmla="*/ 23 w 57"/>
                  <a:gd name="T37" fmla="*/ 38 h 40"/>
                  <a:gd name="T38" fmla="*/ 31 w 57"/>
                  <a:gd name="T39" fmla="*/ 40 h 40"/>
                  <a:gd name="T40" fmla="*/ 43 w 57"/>
                  <a:gd name="T41" fmla="*/ 34 h 40"/>
                  <a:gd name="T42" fmla="*/ 48 w 57"/>
                  <a:gd name="T43" fmla="*/ 35 h 40"/>
                  <a:gd name="T44" fmla="*/ 57 w 57"/>
                  <a:gd name="T45" fmla="*/ 27 h 40"/>
                  <a:gd name="T46" fmla="*/ 55 w 57"/>
                  <a:gd name="T47"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40">
                    <a:moveTo>
                      <a:pt x="55" y="22"/>
                    </a:moveTo>
                    <a:cubicBezTo>
                      <a:pt x="55" y="21"/>
                      <a:pt x="55" y="21"/>
                      <a:pt x="55" y="20"/>
                    </a:cubicBezTo>
                    <a:cubicBezTo>
                      <a:pt x="55" y="18"/>
                      <a:pt x="53" y="16"/>
                      <a:pt x="51" y="16"/>
                    </a:cubicBezTo>
                    <a:cubicBezTo>
                      <a:pt x="51" y="16"/>
                      <a:pt x="50" y="16"/>
                      <a:pt x="50" y="16"/>
                    </a:cubicBezTo>
                    <a:cubicBezTo>
                      <a:pt x="49" y="14"/>
                      <a:pt x="47" y="12"/>
                      <a:pt x="44" y="12"/>
                    </a:cubicBezTo>
                    <a:cubicBezTo>
                      <a:pt x="44" y="11"/>
                      <a:pt x="44" y="11"/>
                      <a:pt x="44" y="10"/>
                    </a:cubicBezTo>
                    <a:cubicBezTo>
                      <a:pt x="44" y="7"/>
                      <a:pt x="42" y="5"/>
                      <a:pt x="39" y="5"/>
                    </a:cubicBezTo>
                    <a:cubicBezTo>
                      <a:pt x="38" y="5"/>
                      <a:pt x="38" y="5"/>
                      <a:pt x="38" y="5"/>
                    </a:cubicBezTo>
                    <a:cubicBezTo>
                      <a:pt x="37" y="2"/>
                      <a:pt x="34" y="0"/>
                      <a:pt x="30" y="0"/>
                    </a:cubicBezTo>
                    <a:cubicBezTo>
                      <a:pt x="26" y="0"/>
                      <a:pt x="22" y="3"/>
                      <a:pt x="22" y="8"/>
                    </a:cubicBezTo>
                    <a:cubicBezTo>
                      <a:pt x="21" y="8"/>
                      <a:pt x="21" y="8"/>
                      <a:pt x="21" y="8"/>
                    </a:cubicBezTo>
                    <a:cubicBezTo>
                      <a:pt x="19" y="8"/>
                      <a:pt x="17" y="10"/>
                      <a:pt x="17" y="12"/>
                    </a:cubicBezTo>
                    <a:cubicBezTo>
                      <a:pt x="16" y="12"/>
                      <a:pt x="15" y="12"/>
                      <a:pt x="14" y="12"/>
                    </a:cubicBezTo>
                    <a:cubicBezTo>
                      <a:pt x="11" y="12"/>
                      <a:pt x="9" y="14"/>
                      <a:pt x="8" y="17"/>
                    </a:cubicBezTo>
                    <a:cubicBezTo>
                      <a:pt x="4" y="17"/>
                      <a:pt x="0" y="21"/>
                      <a:pt x="0" y="26"/>
                    </a:cubicBezTo>
                    <a:cubicBezTo>
                      <a:pt x="0" y="31"/>
                      <a:pt x="4" y="34"/>
                      <a:pt x="9" y="34"/>
                    </a:cubicBezTo>
                    <a:cubicBezTo>
                      <a:pt x="10" y="34"/>
                      <a:pt x="11" y="34"/>
                      <a:pt x="12" y="34"/>
                    </a:cubicBezTo>
                    <a:cubicBezTo>
                      <a:pt x="13" y="37"/>
                      <a:pt x="16" y="39"/>
                      <a:pt x="19" y="39"/>
                    </a:cubicBezTo>
                    <a:cubicBezTo>
                      <a:pt x="21" y="39"/>
                      <a:pt x="22" y="38"/>
                      <a:pt x="23" y="38"/>
                    </a:cubicBezTo>
                    <a:cubicBezTo>
                      <a:pt x="25" y="39"/>
                      <a:pt x="28" y="40"/>
                      <a:pt x="31" y="40"/>
                    </a:cubicBezTo>
                    <a:cubicBezTo>
                      <a:pt x="36" y="40"/>
                      <a:pt x="40" y="37"/>
                      <a:pt x="43" y="34"/>
                    </a:cubicBezTo>
                    <a:cubicBezTo>
                      <a:pt x="45" y="35"/>
                      <a:pt x="46" y="35"/>
                      <a:pt x="48" y="35"/>
                    </a:cubicBezTo>
                    <a:cubicBezTo>
                      <a:pt x="53" y="35"/>
                      <a:pt x="57" y="31"/>
                      <a:pt x="57" y="27"/>
                    </a:cubicBezTo>
                    <a:cubicBezTo>
                      <a:pt x="57" y="25"/>
                      <a:pt x="56" y="23"/>
                      <a:pt x="5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1" name="Freeform 99"/>
              <p:cNvSpPr>
                <a:spLocks/>
              </p:cNvSpPr>
              <p:nvPr/>
            </p:nvSpPr>
            <p:spPr bwMode="auto">
              <a:xfrm>
                <a:off x="4446589" y="1438275"/>
                <a:ext cx="96838" cy="68263"/>
              </a:xfrm>
              <a:custGeom>
                <a:avLst/>
                <a:gdLst>
                  <a:gd name="T0" fmla="*/ 50 w 52"/>
                  <a:gd name="T1" fmla="*/ 21 h 37"/>
                  <a:gd name="T2" fmla="*/ 51 w 52"/>
                  <a:gd name="T3" fmla="*/ 19 h 37"/>
                  <a:gd name="T4" fmla="*/ 46 w 52"/>
                  <a:gd name="T5" fmla="*/ 15 h 37"/>
                  <a:gd name="T6" fmla="*/ 45 w 52"/>
                  <a:gd name="T7" fmla="*/ 15 h 37"/>
                  <a:gd name="T8" fmla="*/ 40 w 52"/>
                  <a:gd name="T9" fmla="*/ 11 h 37"/>
                  <a:gd name="T10" fmla="*/ 40 w 52"/>
                  <a:gd name="T11" fmla="*/ 10 h 37"/>
                  <a:gd name="T12" fmla="*/ 35 w 52"/>
                  <a:gd name="T13" fmla="*/ 5 h 37"/>
                  <a:gd name="T14" fmla="*/ 35 w 52"/>
                  <a:gd name="T15" fmla="*/ 5 h 37"/>
                  <a:gd name="T16" fmla="*/ 28 w 52"/>
                  <a:gd name="T17" fmla="*/ 0 h 37"/>
                  <a:gd name="T18" fmla="*/ 20 w 52"/>
                  <a:gd name="T19" fmla="*/ 8 h 37"/>
                  <a:gd name="T20" fmla="*/ 19 w 52"/>
                  <a:gd name="T21" fmla="*/ 8 h 37"/>
                  <a:gd name="T22" fmla="*/ 15 w 52"/>
                  <a:gd name="T23" fmla="*/ 12 h 37"/>
                  <a:gd name="T24" fmla="*/ 13 w 52"/>
                  <a:gd name="T25" fmla="*/ 12 h 37"/>
                  <a:gd name="T26" fmla="*/ 7 w 52"/>
                  <a:gd name="T27" fmla="*/ 16 h 37"/>
                  <a:gd name="T28" fmla="*/ 0 w 52"/>
                  <a:gd name="T29" fmla="*/ 24 h 37"/>
                  <a:gd name="T30" fmla="*/ 8 w 52"/>
                  <a:gd name="T31" fmla="*/ 32 h 37"/>
                  <a:gd name="T32" fmla="*/ 11 w 52"/>
                  <a:gd name="T33" fmla="*/ 31 h 37"/>
                  <a:gd name="T34" fmla="*/ 18 w 52"/>
                  <a:gd name="T35" fmla="*/ 36 h 37"/>
                  <a:gd name="T36" fmla="*/ 21 w 52"/>
                  <a:gd name="T37" fmla="*/ 35 h 37"/>
                  <a:gd name="T38" fmla="*/ 28 w 52"/>
                  <a:gd name="T39" fmla="*/ 37 h 37"/>
                  <a:gd name="T40" fmla="*/ 39 w 52"/>
                  <a:gd name="T41" fmla="*/ 32 h 37"/>
                  <a:gd name="T42" fmla="*/ 44 w 52"/>
                  <a:gd name="T43" fmla="*/ 33 h 37"/>
                  <a:gd name="T44" fmla="*/ 52 w 52"/>
                  <a:gd name="T45" fmla="*/ 25 h 37"/>
                  <a:gd name="T46" fmla="*/ 50 w 52"/>
                  <a:gd name="T47"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37">
                    <a:moveTo>
                      <a:pt x="50" y="21"/>
                    </a:moveTo>
                    <a:cubicBezTo>
                      <a:pt x="50" y="20"/>
                      <a:pt x="51" y="20"/>
                      <a:pt x="51" y="19"/>
                    </a:cubicBezTo>
                    <a:cubicBezTo>
                      <a:pt x="51" y="17"/>
                      <a:pt x="49" y="15"/>
                      <a:pt x="46" y="15"/>
                    </a:cubicBezTo>
                    <a:cubicBezTo>
                      <a:pt x="46" y="15"/>
                      <a:pt x="46" y="15"/>
                      <a:pt x="45" y="15"/>
                    </a:cubicBezTo>
                    <a:cubicBezTo>
                      <a:pt x="44" y="13"/>
                      <a:pt x="42" y="12"/>
                      <a:pt x="40" y="11"/>
                    </a:cubicBezTo>
                    <a:cubicBezTo>
                      <a:pt x="40" y="11"/>
                      <a:pt x="40" y="10"/>
                      <a:pt x="40" y="10"/>
                    </a:cubicBezTo>
                    <a:cubicBezTo>
                      <a:pt x="40" y="7"/>
                      <a:pt x="38" y="5"/>
                      <a:pt x="35" y="5"/>
                    </a:cubicBezTo>
                    <a:cubicBezTo>
                      <a:pt x="35" y="5"/>
                      <a:pt x="35" y="5"/>
                      <a:pt x="35" y="5"/>
                    </a:cubicBezTo>
                    <a:cubicBezTo>
                      <a:pt x="34" y="2"/>
                      <a:pt x="31" y="0"/>
                      <a:pt x="28" y="0"/>
                    </a:cubicBezTo>
                    <a:cubicBezTo>
                      <a:pt x="23" y="0"/>
                      <a:pt x="20" y="4"/>
                      <a:pt x="20" y="8"/>
                    </a:cubicBezTo>
                    <a:cubicBezTo>
                      <a:pt x="19" y="8"/>
                      <a:pt x="19" y="8"/>
                      <a:pt x="19" y="8"/>
                    </a:cubicBezTo>
                    <a:cubicBezTo>
                      <a:pt x="17" y="8"/>
                      <a:pt x="15" y="10"/>
                      <a:pt x="15" y="12"/>
                    </a:cubicBezTo>
                    <a:cubicBezTo>
                      <a:pt x="15" y="12"/>
                      <a:pt x="14" y="12"/>
                      <a:pt x="13" y="12"/>
                    </a:cubicBezTo>
                    <a:cubicBezTo>
                      <a:pt x="10" y="12"/>
                      <a:pt x="8" y="13"/>
                      <a:pt x="7" y="16"/>
                    </a:cubicBezTo>
                    <a:cubicBezTo>
                      <a:pt x="3" y="16"/>
                      <a:pt x="0" y="20"/>
                      <a:pt x="0" y="24"/>
                    </a:cubicBezTo>
                    <a:cubicBezTo>
                      <a:pt x="0" y="29"/>
                      <a:pt x="4" y="32"/>
                      <a:pt x="8" y="32"/>
                    </a:cubicBezTo>
                    <a:cubicBezTo>
                      <a:pt x="9" y="32"/>
                      <a:pt x="10" y="32"/>
                      <a:pt x="11" y="31"/>
                    </a:cubicBezTo>
                    <a:cubicBezTo>
                      <a:pt x="12" y="34"/>
                      <a:pt x="15" y="36"/>
                      <a:pt x="18" y="36"/>
                    </a:cubicBezTo>
                    <a:cubicBezTo>
                      <a:pt x="19" y="36"/>
                      <a:pt x="20" y="36"/>
                      <a:pt x="21" y="35"/>
                    </a:cubicBezTo>
                    <a:cubicBezTo>
                      <a:pt x="23" y="36"/>
                      <a:pt x="26" y="37"/>
                      <a:pt x="28" y="37"/>
                    </a:cubicBezTo>
                    <a:cubicBezTo>
                      <a:pt x="32" y="37"/>
                      <a:pt x="37" y="35"/>
                      <a:pt x="39" y="32"/>
                    </a:cubicBezTo>
                    <a:cubicBezTo>
                      <a:pt x="41" y="33"/>
                      <a:pt x="42" y="33"/>
                      <a:pt x="44" y="33"/>
                    </a:cubicBezTo>
                    <a:cubicBezTo>
                      <a:pt x="48" y="33"/>
                      <a:pt x="52" y="29"/>
                      <a:pt x="52" y="25"/>
                    </a:cubicBezTo>
                    <a:cubicBezTo>
                      <a:pt x="52" y="23"/>
                      <a:pt x="51" y="22"/>
                      <a:pt x="5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2" name="Freeform 100"/>
              <p:cNvSpPr>
                <a:spLocks/>
              </p:cNvSpPr>
              <p:nvPr/>
            </p:nvSpPr>
            <p:spPr bwMode="auto">
              <a:xfrm>
                <a:off x="4367214" y="1543050"/>
                <a:ext cx="42863" cy="192088"/>
              </a:xfrm>
              <a:custGeom>
                <a:avLst/>
                <a:gdLst>
                  <a:gd name="T0" fmla="*/ 19 w 23"/>
                  <a:gd name="T1" fmla="*/ 0 h 103"/>
                  <a:gd name="T2" fmla="*/ 5 w 23"/>
                  <a:gd name="T3" fmla="*/ 26 h 103"/>
                  <a:gd name="T4" fmla="*/ 3 w 23"/>
                  <a:gd name="T5" fmla="*/ 88 h 103"/>
                  <a:gd name="T6" fmla="*/ 11 w 23"/>
                  <a:gd name="T7" fmla="*/ 84 h 103"/>
                  <a:gd name="T8" fmla="*/ 23 w 23"/>
                  <a:gd name="T9" fmla="*/ 100 h 103"/>
                  <a:gd name="T10" fmla="*/ 19 w 23"/>
                  <a:gd name="T11" fmla="*/ 0 h 103"/>
                </a:gdLst>
                <a:ahLst/>
                <a:cxnLst>
                  <a:cxn ang="0">
                    <a:pos x="T0" y="T1"/>
                  </a:cxn>
                  <a:cxn ang="0">
                    <a:pos x="T2" y="T3"/>
                  </a:cxn>
                  <a:cxn ang="0">
                    <a:pos x="T4" y="T5"/>
                  </a:cxn>
                  <a:cxn ang="0">
                    <a:pos x="T6" y="T7"/>
                  </a:cxn>
                  <a:cxn ang="0">
                    <a:pos x="T8" y="T9"/>
                  </a:cxn>
                  <a:cxn ang="0">
                    <a:pos x="T10" y="T11"/>
                  </a:cxn>
                </a:cxnLst>
                <a:rect l="0" t="0" r="r" b="b"/>
                <a:pathLst>
                  <a:path w="23" h="103">
                    <a:moveTo>
                      <a:pt x="19" y="0"/>
                    </a:moveTo>
                    <a:cubicBezTo>
                      <a:pt x="19" y="0"/>
                      <a:pt x="10" y="11"/>
                      <a:pt x="5" y="26"/>
                    </a:cubicBezTo>
                    <a:cubicBezTo>
                      <a:pt x="0" y="42"/>
                      <a:pt x="0" y="74"/>
                      <a:pt x="3" y="88"/>
                    </a:cubicBezTo>
                    <a:cubicBezTo>
                      <a:pt x="5" y="103"/>
                      <a:pt x="5" y="78"/>
                      <a:pt x="11" y="84"/>
                    </a:cubicBezTo>
                    <a:cubicBezTo>
                      <a:pt x="17" y="90"/>
                      <a:pt x="17" y="101"/>
                      <a:pt x="23" y="100"/>
                    </a:cubicBezTo>
                    <a:cubicBezTo>
                      <a:pt x="23" y="100"/>
                      <a:pt x="1" y="58"/>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3" name="Freeform 101"/>
              <p:cNvSpPr>
                <a:spLocks/>
              </p:cNvSpPr>
              <p:nvPr/>
            </p:nvSpPr>
            <p:spPr bwMode="auto">
              <a:xfrm>
                <a:off x="4500564" y="1736725"/>
                <a:ext cx="73025" cy="11113"/>
              </a:xfrm>
              <a:custGeom>
                <a:avLst/>
                <a:gdLst>
                  <a:gd name="T0" fmla="*/ 28 w 39"/>
                  <a:gd name="T1" fmla="*/ 0 h 6"/>
                  <a:gd name="T2" fmla="*/ 33 w 39"/>
                  <a:gd name="T3" fmla="*/ 4 h 6"/>
                  <a:gd name="T4" fmla="*/ 39 w 39"/>
                  <a:gd name="T5" fmla="*/ 5 h 6"/>
                  <a:gd name="T6" fmla="*/ 29 w 39"/>
                  <a:gd name="T7" fmla="*/ 5 h 6"/>
                  <a:gd name="T8" fmla="*/ 22 w 39"/>
                  <a:gd name="T9" fmla="*/ 4 h 6"/>
                  <a:gd name="T10" fmla="*/ 11 w 39"/>
                  <a:gd name="T11" fmla="*/ 5 h 6"/>
                  <a:gd name="T12" fmla="*/ 2 w 39"/>
                  <a:gd name="T13" fmla="*/ 5 h 6"/>
                  <a:gd name="T14" fmla="*/ 5 w 39"/>
                  <a:gd name="T15" fmla="*/ 4 h 6"/>
                  <a:gd name="T16" fmla="*/ 14 w 39"/>
                  <a:gd name="T17" fmla="*/ 2 h 6"/>
                  <a:gd name="T18" fmla="*/ 28 w 39"/>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
                    <a:moveTo>
                      <a:pt x="28" y="0"/>
                    </a:moveTo>
                    <a:cubicBezTo>
                      <a:pt x="28" y="0"/>
                      <a:pt x="27" y="3"/>
                      <a:pt x="33" y="4"/>
                    </a:cubicBezTo>
                    <a:cubicBezTo>
                      <a:pt x="39" y="4"/>
                      <a:pt x="39" y="5"/>
                      <a:pt x="39" y="5"/>
                    </a:cubicBezTo>
                    <a:cubicBezTo>
                      <a:pt x="39" y="5"/>
                      <a:pt x="33" y="5"/>
                      <a:pt x="29" y="5"/>
                    </a:cubicBezTo>
                    <a:cubicBezTo>
                      <a:pt x="26" y="5"/>
                      <a:pt x="25" y="4"/>
                      <a:pt x="22" y="4"/>
                    </a:cubicBezTo>
                    <a:cubicBezTo>
                      <a:pt x="19" y="4"/>
                      <a:pt x="15" y="6"/>
                      <a:pt x="11" y="5"/>
                    </a:cubicBezTo>
                    <a:cubicBezTo>
                      <a:pt x="7" y="5"/>
                      <a:pt x="5" y="4"/>
                      <a:pt x="2" y="5"/>
                    </a:cubicBezTo>
                    <a:cubicBezTo>
                      <a:pt x="0" y="5"/>
                      <a:pt x="2" y="4"/>
                      <a:pt x="5" y="4"/>
                    </a:cubicBezTo>
                    <a:cubicBezTo>
                      <a:pt x="9" y="4"/>
                      <a:pt x="12" y="4"/>
                      <a:pt x="14" y="2"/>
                    </a:cubicBezTo>
                    <a:cubicBezTo>
                      <a:pt x="15" y="0"/>
                      <a:pt x="28"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4" name="Freeform 102"/>
              <p:cNvSpPr>
                <a:spLocks/>
              </p:cNvSpPr>
              <p:nvPr/>
            </p:nvSpPr>
            <p:spPr bwMode="auto">
              <a:xfrm>
                <a:off x="4500564" y="1654175"/>
                <a:ext cx="39688" cy="20638"/>
              </a:xfrm>
              <a:custGeom>
                <a:avLst/>
                <a:gdLst>
                  <a:gd name="T0" fmla="*/ 0 w 21"/>
                  <a:gd name="T1" fmla="*/ 0 h 11"/>
                  <a:gd name="T2" fmla="*/ 20 w 21"/>
                  <a:gd name="T3" fmla="*/ 7 h 11"/>
                  <a:gd name="T4" fmla="*/ 21 w 21"/>
                  <a:gd name="T5" fmla="*/ 11 h 11"/>
                  <a:gd name="T6" fmla="*/ 15 w 21"/>
                  <a:gd name="T7" fmla="*/ 8 h 11"/>
                  <a:gd name="T8" fmla="*/ 0 w 21"/>
                  <a:gd name="T9" fmla="*/ 0 h 11"/>
                  <a:gd name="T10" fmla="*/ 0 w 21"/>
                  <a:gd name="T11" fmla="*/ 0 h 11"/>
                </a:gdLst>
                <a:ahLst/>
                <a:cxnLst>
                  <a:cxn ang="0">
                    <a:pos x="T0" y="T1"/>
                  </a:cxn>
                  <a:cxn ang="0">
                    <a:pos x="T2" y="T3"/>
                  </a:cxn>
                  <a:cxn ang="0">
                    <a:pos x="T4" y="T5"/>
                  </a:cxn>
                  <a:cxn ang="0">
                    <a:pos x="T6" y="T7"/>
                  </a:cxn>
                  <a:cxn ang="0">
                    <a:pos x="T8" y="T9"/>
                  </a:cxn>
                  <a:cxn ang="0">
                    <a:pos x="T10" y="T11"/>
                  </a:cxn>
                </a:cxnLst>
                <a:rect l="0" t="0" r="r" b="b"/>
                <a:pathLst>
                  <a:path w="21" h="11">
                    <a:moveTo>
                      <a:pt x="0" y="0"/>
                    </a:moveTo>
                    <a:cubicBezTo>
                      <a:pt x="0" y="0"/>
                      <a:pt x="6" y="6"/>
                      <a:pt x="20" y="7"/>
                    </a:cubicBezTo>
                    <a:cubicBezTo>
                      <a:pt x="21" y="11"/>
                      <a:pt x="21" y="11"/>
                      <a:pt x="21" y="11"/>
                    </a:cubicBezTo>
                    <a:cubicBezTo>
                      <a:pt x="21" y="11"/>
                      <a:pt x="18" y="9"/>
                      <a:pt x="15" y="8"/>
                    </a:cubicBezTo>
                    <a:cubicBezTo>
                      <a:pt x="11" y="8"/>
                      <a:pt x="2" y="4"/>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5" name="Freeform 103"/>
              <p:cNvSpPr>
                <a:spLocks/>
              </p:cNvSpPr>
              <p:nvPr/>
            </p:nvSpPr>
            <p:spPr bwMode="auto">
              <a:xfrm>
                <a:off x="4505326" y="1651000"/>
                <a:ext cx="6350" cy="12700"/>
              </a:xfrm>
              <a:custGeom>
                <a:avLst/>
                <a:gdLst>
                  <a:gd name="T0" fmla="*/ 0 w 4"/>
                  <a:gd name="T1" fmla="*/ 0 h 7"/>
                  <a:gd name="T2" fmla="*/ 2 w 4"/>
                  <a:gd name="T3" fmla="*/ 5 h 7"/>
                  <a:gd name="T4" fmla="*/ 2 w 4"/>
                  <a:gd name="T5" fmla="*/ 6 h 7"/>
                  <a:gd name="T6" fmla="*/ 1 w 4"/>
                  <a:gd name="T7" fmla="*/ 5 h 7"/>
                  <a:gd name="T8" fmla="*/ 0 w 4"/>
                  <a:gd name="T9" fmla="*/ 0 h 7"/>
                </a:gdLst>
                <a:ahLst/>
                <a:cxnLst>
                  <a:cxn ang="0">
                    <a:pos x="T0" y="T1"/>
                  </a:cxn>
                  <a:cxn ang="0">
                    <a:pos x="T2" y="T3"/>
                  </a:cxn>
                  <a:cxn ang="0">
                    <a:pos x="T4" y="T5"/>
                  </a:cxn>
                  <a:cxn ang="0">
                    <a:pos x="T6" y="T7"/>
                  </a:cxn>
                  <a:cxn ang="0">
                    <a:pos x="T8" y="T9"/>
                  </a:cxn>
                </a:cxnLst>
                <a:rect l="0" t="0" r="r" b="b"/>
                <a:pathLst>
                  <a:path w="4" h="7">
                    <a:moveTo>
                      <a:pt x="0" y="0"/>
                    </a:moveTo>
                    <a:cubicBezTo>
                      <a:pt x="0" y="0"/>
                      <a:pt x="0" y="3"/>
                      <a:pt x="2" y="5"/>
                    </a:cubicBezTo>
                    <a:cubicBezTo>
                      <a:pt x="4" y="7"/>
                      <a:pt x="2" y="5"/>
                      <a:pt x="2" y="6"/>
                    </a:cubicBezTo>
                    <a:cubicBezTo>
                      <a:pt x="1" y="5"/>
                      <a:pt x="1" y="5"/>
                      <a:pt x="1" y="5"/>
                    </a:cubicBezTo>
                    <a:cubicBezTo>
                      <a:pt x="1" y="5"/>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6" name="Freeform 104"/>
              <p:cNvSpPr>
                <a:spLocks/>
              </p:cNvSpPr>
              <p:nvPr/>
            </p:nvSpPr>
            <p:spPr bwMode="auto">
              <a:xfrm>
                <a:off x="4508501" y="1612900"/>
                <a:ext cx="46038" cy="131763"/>
              </a:xfrm>
              <a:custGeom>
                <a:avLst/>
                <a:gdLst>
                  <a:gd name="T0" fmla="*/ 18 w 25"/>
                  <a:gd name="T1" fmla="*/ 9 h 70"/>
                  <a:gd name="T2" fmla="*/ 20 w 25"/>
                  <a:gd name="T3" fmla="*/ 32 h 70"/>
                  <a:gd name="T4" fmla="*/ 23 w 25"/>
                  <a:gd name="T5" fmla="*/ 70 h 70"/>
                  <a:gd name="T6" fmla="*/ 8 w 25"/>
                  <a:gd name="T7" fmla="*/ 70 h 70"/>
                  <a:gd name="T8" fmla="*/ 14 w 25"/>
                  <a:gd name="T9" fmla="*/ 42 h 70"/>
                  <a:gd name="T10" fmla="*/ 0 w 25"/>
                  <a:gd name="T11" fmla="*/ 5 h 70"/>
                  <a:gd name="T12" fmla="*/ 4 w 25"/>
                  <a:gd name="T13" fmla="*/ 5 h 70"/>
                  <a:gd name="T14" fmla="*/ 13 w 25"/>
                  <a:gd name="T15" fmla="*/ 23 h 70"/>
                  <a:gd name="T16" fmla="*/ 13 w 25"/>
                  <a:gd name="T17" fmla="*/ 5 h 70"/>
                  <a:gd name="T18" fmla="*/ 18 w 25"/>
                  <a:gd name="T19"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70">
                    <a:moveTo>
                      <a:pt x="18" y="9"/>
                    </a:moveTo>
                    <a:cubicBezTo>
                      <a:pt x="18" y="9"/>
                      <a:pt x="15" y="9"/>
                      <a:pt x="20" y="32"/>
                    </a:cubicBezTo>
                    <a:cubicBezTo>
                      <a:pt x="25" y="54"/>
                      <a:pt x="23" y="70"/>
                      <a:pt x="23" y="70"/>
                    </a:cubicBezTo>
                    <a:cubicBezTo>
                      <a:pt x="8" y="70"/>
                      <a:pt x="8" y="70"/>
                      <a:pt x="8" y="70"/>
                    </a:cubicBezTo>
                    <a:cubicBezTo>
                      <a:pt x="8" y="70"/>
                      <a:pt x="15" y="56"/>
                      <a:pt x="14" y="42"/>
                    </a:cubicBezTo>
                    <a:cubicBezTo>
                      <a:pt x="14" y="29"/>
                      <a:pt x="2" y="15"/>
                      <a:pt x="0" y="5"/>
                    </a:cubicBezTo>
                    <a:cubicBezTo>
                      <a:pt x="4" y="5"/>
                      <a:pt x="4" y="5"/>
                      <a:pt x="4" y="5"/>
                    </a:cubicBezTo>
                    <a:cubicBezTo>
                      <a:pt x="4" y="5"/>
                      <a:pt x="10" y="20"/>
                      <a:pt x="13" y="23"/>
                    </a:cubicBezTo>
                    <a:cubicBezTo>
                      <a:pt x="13" y="23"/>
                      <a:pt x="11" y="11"/>
                      <a:pt x="13" y="5"/>
                    </a:cubicBezTo>
                    <a:cubicBezTo>
                      <a:pt x="14" y="0"/>
                      <a:pt x="18" y="9"/>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7" name="Freeform 105"/>
              <p:cNvSpPr>
                <a:spLocks noEditPoints="1"/>
              </p:cNvSpPr>
              <p:nvPr/>
            </p:nvSpPr>
            <p:spPr bwMode="auto">
              <a:xfrm>
                <a:off x="4519614" y="1630363"/>
                <a:ext cx="12700" cy="26988"/>
              </a:xfrm>
              <a:custGeom>
                <a:avLst/>
                <a:gdLst>
                  <a:gd name="T0" fmla="*/ 7 w 7"/>
                  <a:gd name="T1" fmla="*/ 14 h 14"/>
                  <a:gd name="T2" fmla="*/ 7 w 7"/>
                  <a:gd name="T3" fmla="*/ 14 h 14"/>
                  <a:gd name="T4" fmla="*/ 7 w 7"/>
                  <a:gd name="T5" fmla="*/ 14 h 14"/>
                  <a:gd name="T6" fmla="*/ 7 w 7"/>
                  <a:gd name="T7" fmla="*/ 14 h 14"/>
                  <a:gd name="T8" fmla="*/ 7 w 7"/>
                  <a:gd name="T9" fmla="*/ 14 h 14"/>
                  <a:gd name="T10" fmla="*/ 7 w 7"/>
                  <a:gd name="T11" fmla="*/ 14 h 14"/>
                  <a:gd name="T12" fmla="*/ 7 w 7"/>
                  <a:gd name="T13" fmla="*/ 14 h 14"/>
                  <a:gd name="T14" fmla="*/ 7 w 7"/>
                  <a:gd name="T15" fmla="*/ 14 h 14"/>
                  <a:gd name="T16" fmla="*/ 7 w 7"/>
                  <a:gd name="T17" fmla="*/ 14 h 14"/>
                  <a:gd name="T18" fmla="*/ 7 w 7"/>
                  <a:gd name="T19" fmla="*/ 13 h 14"/>
                  <a:gd name="T20" fmla="*/ 7 w 7"/>
                  <a:gd name="T21" fmla="*/ 14 h 14"/>
                  <a:gd name="T22" fmla="*/ 7 w 7"/>
                  <a:gd name="T23" fmla="*/ 13 h 14"/>
                  <a:gd name="T24" fmla="*/ 0 w 7"/>
                  <a:gd name="T25" fmla="*/ 0 h 14"/>
                  <a:gd name="T26" fmla="*/ 0 w 7"/>
                  <a:gd name="T27" fmla="*/ 0 h 14"/>
                  <a:gd name="T28" fmla="*/ 7 w 7"/>
                  <a:gd name="T29" fmla="*/ 14 h 14"/>
                  <a:gd name="T30" fmla="*/ 7 w 7"/>
                  <a:gd name="T31" fmla="*/ 14 h 14"/>
                  <a:gd name="T32" fmla="*/ 0 w 7"/>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4">
                    <a:moveTo>
                      <a:pt x="7" y="14"/>
                    </a:moveTo>
                    <a:cubicBezTo>
                      <a:pt x="7" y="14"/>
                      <a:pt x="7" y="14"/>
                      <a:pt x="7" y="14"/>
                    </a:cubicBezTo>
                    <a:cubicBezTo>
                      <a:pt x="7" y="14"/>
                      <a:pt x="7" y="14"/>
                      <a:pt x="7" y="14"/>
                    </a:cubicBezTo>
                    <a:moveTo>
                      <a:pt x="7" y="14"/>
                    </a:moveTo>
                    <a:cubicBezTo>
                      <a:pt x="7" y="14"/>
                      <a:pt x="7" y="14"/>
                      <a:pt x="7" y="14"/>
                    </a:cubicBezTo>
                    <a:cubicBezTo>
                      <a:pt x="7" y="14"/>
                      <a:pt x="7" y="14"/>
                      <a:pt x="7" y="14"/>
                    </a:cubicBezTo>
                    <a:moveTo>
                      <a:pt x="7" y="14"/>
                    </a:moveTo>
                    <a:cubicBezTo>
                      <a:pt x="7" y="14"/>
                      <a:pt x="7" y="14"/>
                      <a:pt x="7" y="14"/>
                    </a:cubicBezTo>
                    <a:cubicBezTo>
                      <a:pt x="7" y="14"/>
                      <a:pt x="7" y="14"/>
                      <a:pt x="7" y="14"/>
                    </a:cubicBezTo>
                    <a:moveTo>
                      <a:pt x="7" y="13"/>
                    </a:moveTo>
                    <a:cubicBezTo>
                      <a:pt x="7" y="14"/>
                      <a:pt x="7" y="14"/>
                      <a:pt x="7" y="14"/>
                    </a:cubicBezTo>
                    <a:cubicBezTo>
                      <a:pt x="7" y="14"/>
                      <a:pt x="7" y="14"/>
                      <a:pt x="7" y="13"/>
                    </a:cubicBezTo>
                    <a:moveTo>
                      <a:pt x="0" y="0"/>
                    </a:moveTo>
                    <a:cubicBezTo>
                      <a:pt x="0" y="0"/>
                      <a:pt x="0" y="0"/>
                      <a:pt x="0" y="0"/>
                    </a:cubicBezTo>
                    <a:cubicBezTo>
                      <a:pt x="1" y="5"/>
                      <a:pt x="5" y="12"/>
                      <a:pt x="7" y="14"/>
                    </a:cubicBezTo>
                    <a:cubicBezTo>
                      <a:pt x="7" y="14"/>
                      <a:pt x="7" y="14"/>
                      <a:pt x="7" y="14"/>
                    </a:cubicBezTo>
                    <a:cubicBezTo>
                      <a:pt x="5" y="12"/>
                      <a:pt x="1" y="5"/>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8" name="Freeform 106"/>
              <p:cNvSpPr>
                <a:spLocks/>
              </p:cNvSpPr>
              <p:nvPr/>
            </p:nvSpPr>
            <p:spPr bwMode="auto">
              <a:xfrm>
                <a:off x="4511676" y="1630363"/>
                <a:ext cx="36513" cy="66675"/>
              </a:xfrm>
              <a:custGeom>
                <a:avLst/>
                <a:gdLst>
                  <a:gd name="T0" fmla="*/ 10 w 19"/>
                  <a:gd name="T1" fmla="*/ 0 h 36"/>
                  <a:gd name="T2" fmla="*/ 11 w 19"/>
                  <a:gd name="T3" fmla="*/ 13 h 36"/>
                  <a:gd name="T4" fmla="*/ 11 w 19"/>
                  <a:gd name="T5" fmla="*/ 14 h 36"/>
                  <a:gd name="T6" fmla="*/ 11 w 19"/>
                  <a:gd name="T7" fmla="*/ 14 h 36"/>
                  <a:gd name="T8" fmla="*/ 11 w 19"/>
                  <a:gd name="T9" fmla="*/ 14 h 36"/>
                  <a:gd name="T10" fmla="*/ 11 w 19"/>
                  <a:gd name="T11" fmla="*/ 14 h 36"/>
                  <a:gd name="T12" fmla="*/ 11 w 19"/>
                  <a:gd name="T13" fmla="*/ 14 h 36"/>
                  <a:gd name="T14" fmla="*/ 11 w 19"/>
                  <a:gd name="T15" fmla="*/ 14 h 36"/>
                  <a:gd name="T16" fmla="*/ 11 w 19"/>
                  <a:gd name="T17" fmla="*/ 14 h 36"/>
                  <a:gd name="T18" fmla="*/ 11 w 19"/>
                  <a:gd name="T19" fmla="*/ 14 h 36"/>
                  <a:gd name="T20" fmla="*/ 11 w 19"/>
                  <a:gd name="T21" fmla="*/ 14 h 36"/>
                  <a:gd name="T22" fmla="*/ 11 w 19"/>
                  <a:gd name="T23" fmla="*/ 14 h 36"/>
                  <a:gd name="T24" fmla="*/ 4 w 19"/>
                  <a:gd name="T25" fmla="*/ 0 h 36"/>
                  <a:gd name="T26" fmla="*/ 0 w 19"/>
                  <a:gd name="T27" fmla="*/ 0 h 36"/>
                  <a:gd name="T28" fmla="*/ 12 w 19"/>
                  <a:gd name="T29" fmla="*/ 20 h 36"/>
                  <a:gd name="T30" fmla="*/ 19 w 19"/>
                  <a:gd name="T31" fmla="*/ 36 h 36"/>
                  <a:gd name="T32" fmla="*/ 16 w 19"/>
                  <a:gd name="T33" fmla="*/ 19 h 36"/>
                  <a:gd name="T34" fmla="*/ 14 w 19"/>
                  <a:gd name="T35" fmla="*/ 1 h 36"/>
                  <a:gd name="T36" fmla="*/ 10 w 19"/>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36">
                    <a:moveTo>
                      <a:pt x="10" y="0"/>
                    </a:moveTo>
                    <a:cubicBezTo>
                      <a:pt x="10" y="4"/>
                      <a:pt x="11" y="10"/>
                      <a:pt x="11" y="13"/>
                    </a:cubicBezTo>
                    <a:cubicBezTo>
                      <a:pt x="11" y="14"/>
                      <a:pt x="11" y="14"/>
                      <a:pt x="11" y="14"/>
                    </a:cubicBezTo>
                    <a:cubicBezTo>
                      <a:pt x="11" y="14"/>
                      <a:pt x="11" y="14"/>
                      <a:pt x="11" y="14"/>
                    </a:cubicBezTo>
                    <a:cubicBezTo>
                      <a:pt x="11" y="14"/>
                      <a:pt x="11" y="14"/>
                      <a:pt x="11" y="14"/>
                    </a:cubicBezTo>
                    <a:cubicBezTo>
                      <a:pt x="11" y="14"/>
                      <a:pt x="11" y="14"/>
                      <a:pt x="11" y="14"/>
                    </a:cubicBezTo>
                    <a:cubicBezTo>
                      <a:pt x="11" y="14"/>
                      <a:pt x="11" y="14"/>
                      <a:pt x="11" y="14"/>
                    </a:cubicBezTo>
                    <a:cubicBezTo>
                      <a:pt x="11" y="14"/>
                      <a:pt x="11" y="14"/>
                      <a:pt x="11" y="14"/>
                    </a:cubicBezTo>
                    <a:cubicBezTo>
                      <a:pt x="11" y="14"/>
                      <a:pt x="11" y="14"/>
                      <a:pt x="11" y="14"/>
                    </a:cubicBezTo>
                    <a:cubicBezTo>
                      <a:pt x="11" y="14"/>
                      <a:pt x="11" y="14"/>
                      <a:pt x="11" y="14"/>
                    </a:cubicBezTo>
                    <a:cubicBezTo>
                      <a:pt x="11" y="14"/>
                      <a:pt x="11" y="14"/>
                      <a:pt x="11" y="14"/>
                    </a:cubicBezTo>
                    <a:cubicBezTo>
                      <a:pt x="11" y="14"/>
                      <a:pt x="11" y="14"/>
                      <a:pt x="11" y="14"/>
                    </a:cubicBezTo>
                    <a:cubicBezTo>
                      <a:pt x="9" y="12"/>
                      <a:pt x="5" y="5"/>
                      <a:pt x="4" y="0"/>
                    </a:cubicBezTo>
                    <a:cubicBezTo>
                      <a:pt x="2" y="0"/>
                      <a:pt x="0" y="0"/>
                      <a:pt x="0" y="0"/>
                    </a:cubicBezTo>
                    <a:cubicBezTo>
                      <a:pt x="0" y="0"/>
                      <a:pt x="7" y="15"/>
                      <a:pt x="12" y="20"/>
                    </a:cubicBezTo>
                    <a:cubicBezTo>
                      <a:pt x="17" y="25"/>
                      <a:pt x="19" y="36"/>
                      <a:pt x="19" y="36"/>
                    </a:cubicBezTo>
                    <a:cubicBezTo>
                      <a:pt x="19" y="36"/>
                      <a:pt x="17" y="23"/>
                      <a:pt x="16" y="19"/>
                    </a:cubicBezTo>
                    <a:cubicBezTo>
                      <a:pt x="15" y="14"/>
                      <a:pt x="14" y="4"/>
                      <a:pt x="14" y="1"/>
                    </a:cubicBezTo>
                    <a:cubicBezTo>
                      <a:pt x="15" y="0"/>
                      <a:pt x="13"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9" name="Freeform 107"/>
              <p:cNvSpPr>
                <a:spLocks/>
              </p:cNvSpPr>
              <p:nvPr/>
            </p:nvSpPr>
            <p:spPr bwMode="auto">
              <a:xfrm>
                <a:off x="4548189" y="1663700"/>
                <a:ext cx="41275" cy="41275"/>
              </a:xfrm>
              <a:custGeom>
                <a:avLst/>
                <a:gdLst>
                  <a:gd name="T0" fmla="*/ 21 w 22"/>
                  <a:gd name="T1" fmla="*/ 1 h 22"/>
                  <a:gd name="T2" fmla="*/ 0 w 22"/>
                  <a:gd name="T3" fmla="*/ 17 h 22"/>
                  <a:gd name="T4" fmla="*/ 0 w 22"/>
                  <a:gd name="T5" fmla="*/ 22 h 22"/>
                  <a:gd name="T6" fmla="*/ 7 w 22"/>
                  <a:gd name="T7" fmla="*/ 16 h 22"/>
                  <a:gd name="T8" fmla="*/ 22 w 22"/>
                  <a:gd name="T9" fmla="*/ 0 h 22"/>
                  <a:gd name="T10" fmla="*/ 21 w 22"/>
                  <a:gd name="T11" fmla="*/ 1 h 22"/>
                </a:gdLst>
                <a:ahLst/>
                <a:cxnLst>
                  <a:cxn ang="0">
                    <a:pos x="T0" y="T1"/>
                  </a:cxn>
                  <a:cxn ang="0">
                    <a:pos x="T2" y="T3"/>
                  </a:cxn>
                  <a:cxn ang="0">
                    <a:pos x="T4" y="T5"/>
                  </a:cxn>
                  <a:cxn ang="0">
                    <a:pos x="T6" y="T7"/>
                  </a:cxn>
                  <a:cxn ang="0">
                    <a:pos x="T8" y="T9"/>
                  </a:cxn>
                  <a:cxn ang="0">
                    <a:pos x="T10" y="T11"/>
                  </a:cxn>
                </a:cxnLst>
                <a:rect l="0" t="0" r="r" b="b"/>
                <a:pathLst>
                  <a:path w="22" h="22">
                    <a:moveTo>
                      <a:pt x="21" y="1"/>
                    </a:moveTo>
                    <a:cubicBezTo>
                      <a:pt x="21" y="1"/>
                      <a:pt x="17" y="11"/>
                      <a:pt x="0" y="17"/>
                    </a:cubicBezTo>
                    <a:cubicBezTo>
                      <a:pt x="0" y="22"/>
                      <a:pt x="0" y="22"/>
                      <a:pt x="0" y="22"/>
                    </a:cubicBezTo>
                    <a:cubicBezTo>
                      <a:pt x="0" y="22"/>
                      <a:pt x="3" y="18"/>
                      <a:pt x="7" y="16"/>
                    </a:cubicBezTo>
                    <a:cubicBezTo>
                      <a:pt x="10" y="14"/>
                      <a:pt x="20" y="6"/>
                      <a:pt x="22" y="0"/>
                    </a:cubicBezTo>
                    <a:lnTo>
                      <a:pt x="2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0" name="Freeform 108"/>
              <p:cNvSpPr>
                <a:spLocks/>
              </p:cNvSpPr>
              <p:nvPr/>
            </p:nvSpPr>
            <p:spPr bwMode="auto">
              <a:xfrm>
                <a:off x="4560889" y="1654175"/>
                <a:ext cx="17463" cy="46038"/>
              </a:xfrm>
              <a:custGeom>
                <a:avLst/>
                <a:gdLst>
                  <a:gd name="T0" fmla="*/ 5 w 9"/>
                  <a:gd name="T1" fmla="*/ 0 h 24"/>
                  <a:gd name="T2" fmla="*/ 4 w 9"/>
                  <a:gd name="T3" fmla="*/ 17 h 24"/>
                  <a:gd name="T4" fmla="*/ 4 w 9"/>
                  <a:gd name="T5" fmla="*/ 17 h 24"/>
                  <a:gd name="T6" fmla="*/ 7 w 9"/>
                  <a:gd name="T7" fmla="*/ 14 h 24"/>
                  <a:gd name="T8" fmla="*/ 5 w 9"/>
                  <a:gd name="T9" fmla="*/ 0 h 24"/>
                </a:gdLst>
                <a:ahLst/>
                <a:cxnLst>
                  <a:cxn ang="0">
                    <a:pos x="T0" y="T1"/>
                  </a:cxn>
                  <a:cxn ang="0">
                    <a:pos x="T2" y="T3"/>
                  </a:cxn>
                  <a:cxn ang="0">
                    <a:pos x="T4" y="T5"/>
                  </a:cxn>
                  <a:cxn ang="0">
                    <a:pos x="T6" y="T7"/>
                  </a:cxn>
                  <a:cxn ang="0">
                    <a:pos x="T8" y="T9"/>
                  </a:cxn>
                </a:cxnLst>
                <a:rect l="0" t="0" r="r" b="b"/>
                <a:pathLst>
                  <a:path w="9" h="24">
                    <a:moveTo>
                      <a:pt x="5" y="0"/>
                    </a:moveTo>
                    <a:cubicBezTo>
                      <a:pt x="5" y="0"/>
                      <a:pt x="8" y="9"/>
                      <a:pt x="4" y="17"/>
                    </a:cubicBezTo>
                    <a:cubicBezTo>
                      <a:pt x="0" y="24"/>
                      <a:pt x="3" y="17"/>
                      <a:pt x="4" y="17"/>
                    </a:cubicBezTo>
                    <a:cubicBezTo>
                      <a:pt x="7" y="14"/>
                      <a:pt x="7" y="14"/>
                      <a:pt x="7" y="14"/>
                    </a:cubicBezTo>
                    <a:cubicBezTo>
                      <a:pt x="7" y="14"/>
                      <a:pt x="9"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1" name="Freeform 109"/>
              <p:cNvSpPr>
                <a:spLocks/>
              </p:cNvSpPr>
              <p:nvPr/>
            </p:nvSpPr>
            <p:spPr bwMode="auto">
              <a:xfrm>
                <a:off x="4551364" y="1628775"/>
                <a:ext cx="65088" cy="46038"/>
              </a:xfrm>
              <a:custGeom>
                <a:avLst/>
                <a:gdLst>
                  <a:gd name="T0" fmla="*/ 1 w 35"/>
                  <a:gd name="T1" fmla="*/ 14 h 25"/>
                  <a:gd name="T2" fmla="*/ 1 w 35"/>
                  <a:gd name="T3" fmla="*/ 13 h 25"/>
                  <a:gd name="T4" fmla="*/ 4 w 35"/>
                  <a:gd name="T5" fmla="*/ 10 h 25"/>
                  <a:gd name="T6" fmla="*/ 5 w 35"/>
                  <a:gd name="T7" fmla="*/ 10 h 25"/>
                  <a:gd name="T8" fmla="*/ 8 w 35"/>
                  <a:gd name="T9" fmla="*/ 8 h 25"/>
                  <a:gd name="T10" fmla="*/ 8 w 35"/>
                  <a:gd name="T11" fmla="*/ 7 h 25"/>
                  <a:gd name="T12" fmla="*/ 11 w 35"/>
                  <a:gd name="T13" fmla="*/ 4 h 25"/>
                  <a:gd name="T14" fmla="*/ 12 w 35"/>
                  <a:gd name="T15" fmla="*/ 4 h 25"/>
                  <a:gd name="T16" fmla="*/ 17 w 35"/>
                  <a:gd name="T17" fmla="*/ 0 h 25"/>
                  <a:gd name="T18" fmla="*/ 22 w 35"/>
                  <a:gd name="T19" fmla="*/ 6 h 25"/>
                  <a:gd name="T20" fmla="*/ 22 w 35"/>
                  <a:gd name="T21" fmla="*/ 6 h 25"/>
                  <a:gd name="T22" fmla="*/ 25 w 35"/>
                  <a:gd name="T23" fmla="*/ 8 h 25"/>
                  <a:gd name="T24" fmla="*/ 26 w 35"/>
                  <a:gd name="T25" fmla="*/ 8 h 25"/>
                  <a:gd name="T26" fmla="*/ 30 w 35"/>
                  <a:gd name="T27" fmla="*/ 11 h 25"/>
                  <a:gd name="T28" fmla="*/ 35 w 35"/>
                  <a:gd name="T29" fmla="*/ 16 h 25"/>
                  <a:gd name="T30" fmla="*/ 29 w 35"/>
                  <a:gd name="T31" fmla="*/ 22 h 25"/>
                  <a:gd name="T32" fmla="*/ 27 w 35"/>
                  <a:gd name="T33" fmla="*/ 21 h 25"/>
                  <a:gd name="T34" fmla="*/ 23 w 35"/>
                  <a:gd name="T35" fmla="*/ 24 h 25"/>
                  <a:gd name="T36" fmla="*/ 21 w 35"/>
                  <a:gd name="T37" fmla="*/ 24 h 25"/>
                  <a:gd name="T38" fmla="*/ 16 w 35"/>
                  <a:gd name="T39" fmla="*/ 25 h 25"/>
                  <a:gd name="T40" fmla="*/ 9 w 35"/>
                  <a:gd name="T41" fmla="*/ 21 h 25"/>
                  <a:gd name="T42" fmla="*/ 6 w 35"/>
                  <a:gd name="T43" fmla="*/ 22 h 25"/>
                  <a:gd name="T44" fmla="*/ 0 w 35"/>
                  <a:gd name="T45" fmla="*/ 17 h 25"/>
                  <a:gd name="T46" fmla="*/ 1 w 35"/>
                  <a:gd name="T4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 h="25">
                    <a:moveTo>
                      <a:pt x="1" y="14"/>
                    </a:moveTo>
                    <a:cubicBezTo>
                      <a:pt x="1" y="13"/>
                      <a:pt x="1" y="13"/>
                      <a:pt x="1" y="13"/>
                    </a:cubicBezTo>
                    <a:cubicBezTo>
                      <a:pt x="1" y="12"/>
                      <a:pt x="2" y="10"/>
                      <a:pt x="4" y="10"/>
                    </a:cubicBezTo>
                    <a:cubicBezTo>
                      <a:pt x="5" y="10"/>
                      <a:pt x="5" y="10"/>
                      <a:pt x="5" y="10"/>
                    </a:cubicBezTo>
                    <a:cubicBezTo>
                      <a:pt x="5" y="9"/>
                      <a:pt x="7" y="8"/>
                      <a:pt x="8" y="8"/>
                    </a:cubicBezTo>
                    <a:cubicBezTo>
                      <a:pt x="8" y="7"/>
                      <a:pt x="8" y="7"/>
                      <a:pt x="8" y="7"/>
                    </a:cubicBezTo>
                    <a:cubicBezTo>
                      <a:pt x="8" y="5"/>
                      <a:pt x="10" y="4"/>
                      <a:pt x="11" y="4"/>
                    </a:cubicBezTo>
                    <a:cubicBezTo>
                      <a:pt x="12" y="4"/>
                      <a:pt x="12" y="4"/>
                      <a:pt x="12" y="4"/>
                    </a:cubicBezTo>
                    <a:cubicBezTo>
                      <a:pt x="12" y="2"/>
                      <a:pt x="14" y="0"/>
                      <a:pt x="17" y="0"/>
                    </a:cubicBezTo>
                    <a:cubicBezTo>
                      <a:pt x="19" y="0"/>
                      <a:pt x="22" y="3"/>
                      <a:pt x="22" y="6"/>
                    </a:cubicBezTo>
                    <a:cubicBezTo>
                      <a:pt x="22" y="6"/>
                      <a:pt x="22" y="6"/>
                      <a:pt x="22" y="6"/>
                    </a:cubicBezTo>
                    <a:cubicBezTo>
                      <a:pt x="23" y="6"/>
                      <a:pt x="25" y="7"/>
                      <a:pt x="25" y="8"/>
                    </a:cubicBezTo>
                    <a:cubicBezTo>
                      <a:pt x="25" y="8"/>
                      <a:pt x="26" y="8"/>
                      <a:pt x="26" y="8"/>
                    </a:cubicBezTo>
                    <a:cubicBezTo>
                      <a:pt x="28" y="8"/>
                      <a:pt x="30" y="9"/>
                      <a:pt x="30" y="11"/>
                    </a:cubicBezTo>
                    <a:cubicBezTo>
                      <a:pt x="33" y="11"/>
                      <a:pt x="35" y="14"/>
                      <a:pt x="35" y="16"/>
                    </a:cubicBezTo>
                    <a:cubicBezTo>
                      <a:pt x="35" y="19"/>
                      <a:pt x="32" y="22"/>
                      <a:pt x="29" y="22"/>
                    </a:cubicBezTo>
                    <a:cubicBezTo>
                      <a:pt x="29" y="22"/>
                      <a:pt x="28" y="21"/>
                      <a:pt x="27" y="21"/>
                    </a:cubicBezTo>
                    <a:cubicBezTo>
                      <a:pt x="27" y="23"/>
                      <a:pt x="25" y="24"/>
                      <a:pt x="23" y="24"/>
                    </a:cubicBezTo>
                    <a:cubicBezTo>
                      <a:pt x="22" y="24"/>
                      <a:pt x="21" y="24"/>
                      <a:pt x="21" y="24"/>
                    </a:cubicBezTo>
                    <a:cubicBezTo>
                      <a:pt x="19" y="24"/>
                      <a:pt x="18" y="25"/>
                      <a:pt x="16" y="25"/>
                    </a:cubicBezTo>
                    <a:cubicBezTo>
                      <a:pt x="13" y="25"/>
                      <a:pt x="11" y="23"/>
                      <a:pt x="9" y="21"/>
                    </a:cubicBezTo>
                    <a:cubicBezTo>
                      <a:pt x="8" y="22"/>
                      <a:pt x="7" y="22"/>
                      <a:pt x="6" y="22"/>
                    </a:cubicBezTo>
                    <a:cubicBezTo>
                      <a:pt x="3" y="22"/>
                      <a:pt x="0" y="20"/>
                      <a:pt x="0" y="17"/>
                    </a:cubicBezTo>
                    <a:cubicBezTo>
                      <a:pt x="0" y="16"/>
                      <a:pt x="1" y="15"/>
                      <a:pt x="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2" name="Freeform 110"/>
              <p:cNvSpPr>
                <a:spLocks/>
              </p:cNvSpPr>
              <p:nvPr/>
            </p:nvSpPr>
            <p:spPr bwMode="auto">
              <a:xfrm>
                <a:off x="4552951" y="1630363"/>
                <a:ext cx="61913" cy="42863"/>
              </a:xfrm>
              <a:custGeom>
                <a:avLst/>
                <a:gdLst>
                  <a:gd name="T0" fmla="*/ 1 w 33"/>
                  <a:gd name="T1" fmla="*/ 13 h 23"/>
                  <a:gd name="T2" fmla="*/ 1 w 33"/>
                  <a:gd name="T3" fmla="*/ 12 h 23"/>
                  <a:gd name="T4" fmla="*/ 3 w 33"/>
                  <a:gd name="T5" fmla="*/ 9 h 23"/>
                  <a:gd name="T6" fmla="*/ 4 w 33"/>
                  <a:gd name="T7" fmla="*/ 9 h 23"/>
                  <a:gd name="T8" fmla="*/ 7 w 33"/>
                  <a:gd name="T9" fmla="*/ 7 h 23"/>
                  <a:gd name="T10" fmla="*/ 7 w 33"/>
                  <a:gd name="T11" fmla="*/ 6 h 23"/>
                  <a:gd name="T12" fmla="*/ 11 w 33"/>
                  <a:gd name="T13" fmla="*/ 3 h 23"/>
                  <a:gd name="T14" fmla="*/ 11 w 33"/>
                  <a:gd name="T15" fmla="*/ 3 h 23"/>
                  <a:gd name="T16" fmla="*/ 16 w 33"/>
                  <a:gd name="T17" fmla="*/ 0 h 23"/>
                  <a:gd name="T18" fmla="*/ 21 w 33"/>
                  <a:gd name="T19" fmla="*/ 5 h 23"/>
                  <a:gd name="T20" fmla="*/ 21 w 33"/>
                  <a:gd name="T21" fmla="*/ 5 h 23"/>
                  <a:gd name="T22" fmla="*/ 24 w 33"/>
                  <a:gd name="T23" fmla="*/ 7 h 23"/>
                  <a:gd name="T24" fmla="*/ 25 w 33"/>
                  <a:gd name="T25" fmla="*/ 7 h 23"/>
                  <a:gd name="T26" fmla="*/ 29 w 33"/>
                  <a:gd name="T27" fmla="*/ 10 h 23"/>
                  <a:gd name="T28" fmla="*/ 33 w 33"/>
                  <a:gd name="T29" fmla="*/ 15 h 23"/>
                  <a:gd name="T30" fmla="*/ 28 w 33"/>
                  <a:gd name="T31" fmla="*/ 20 h 23"/>
                  <a:gd name="T32" fmla="*/ 26 w 33"/>
                  <a:gd name="T33" fmla="*/ 20 h 23"/>
                  <a:gd name="T34" fmla="*/ 22 w 33"/>
                  <a:gd name="T35" fmla="*/ 23 h 23"/>
                  <a:gd name="T36" fmla="*/ 20 w 33"/>
                  <a:gd name="T37" fmla="*/ 22 h 23"/>
                  <a:gd name="T38" fmla="*/ 15 w 33"/>
                  <a:gd name="T39" fmla="*/ 23 h 23"/>
                  <a:gd name="T40" fmla="*/ 8 w 33"/>
                  <a:gd name="T41" fmla="*/ 20 h 23"/>
                  <a:gd name="T42" fmla="*/ 5 w 33"/>
                  <a:gd name="T43" fmla="*/ 21 h 23"/>
                  <a:gd name="T44" fmla="*/ 0 w 33"/>
                  <a:gd name="T45" fmla="*/ 16 h 23"/>
                  <a:gd name="T46" fmla="*/ 1 w 33"/>
                  <a:gd name="T4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23">
                    <a:moveTo>
                      <a:pt x="1" y="13"/>
                    </a:moveTo>
                    <a:cubicBezTo>
                      <a:pt x="1" y="12"/>
                      <a:pt x="1" y="12"/>
                      <a:pt x="1" y="12"/>
                    </a:cubicBezTo>
                    <a:cubicBezTo>
                      <a:pt x="1" y="11"/>
                      <a:pt x="2" y="9"/>
                      <a:pt x="3" y="9"/>
                    </a:cubicBezTo>
                    <a:cubicBezTo>
                      <a:pt x="4" y="9"/>
                      <a:pt x="4" y="9"/>
                      <a:pt x="4" y="9"/>
                    </a:cubicBezTo>
                    <a:cubicBezTo>
                      <a:pt x="5" y="8"/>
                      <a:pt x="6" y="7"/>
                      <a:pt x="7" y="7"/>
                    </a:cubicBezTo>
                    <a:cubicBezTo>
                      <a:pt x="7" y="6"/>
                      <a:pt x="7" y="6"/>
                      <a:pt x="7" y="6"/>
                    </a:cubicBezTo>
                    <a:cubicBezTo>
                      <a:pt x="7" y="4"/>
                      <a:pt x="9" y="3"/>
                      <a:pt x="11" y="3"/>
                    </a:cubicBezTo>
                    <a:cubicBezTo>
                      <a:pt x="11" y="3"/>
                      <a:pt x="11" y="3"/>
                      <a:pt x="11" y="3"/>
                    </a:cubicBezTo>
                    <a:cubicBezTo>
                      <a:pt x="12" y="1"/>
                      <a:pt x="13" y="0"/>
                      <a:pt x="16" y="0"/>
                    </a:cubicBezTo>
                    <a:cubicBezTo>
                      <a:pt x="18" y="0"/>
                      <a:pt x="21" y="2"/>
                      <a:pt x="21" y="5"/>
                    </a:cubicBezTo>
                    <a:cubicBezTo>
                      <a:pt x="21" y="5"/>
                      <a:pt x="21" y="5"/>
                      <a:pt x="21" y="5"/>
                    </a:cubicBezTo>
                    <a:cubicBezTo>
                      <a:pt x="22" y="5"/>
                      <a:pt x="23" y="6"/>
                      <a:pt x="24" y="7"/>
                    </a:cubicBezTo>
                    <a:cubicBezTo>
                      <a:pt x="24" y="7"/>
                      <a:pt x="24" y="7"/>
                      <a:pt x="25" y="7"/>
                    </a:cubicBezTo>
                    <a:cubicBezTo>
                      <a:pt x="27" y="7"/>
                      <a:pt x="28" y="8"/>
                      <a:pt x="29" y="10"/>
                    </a:cubicBezTo>
                    <a:cubicBezTo>
                      <a:pt x="31" y="10"/>
                      <a:pt x="33" y="12"/>
                      <a:pt x="33" y="15"/>
                    </a:cubicBezTo>
                    <a:cubicBezTo>
                      <a:pt x="33" y="18"/>
                      <a:pt x="31" y="20"/>
                      <a:pt x="28" y="20"/>
                    </a:cubicBezTo>
                    <a:cubicBezTo>
                      <a:pt x="27" y="20"/>
                      <a:pt x="27" y="20"/>
                      <a:pt x="26" y="20"/>
                    </a:cubicBezTo>
                    <a:cubicBezTo>
                      <a:pt x="25" y="22"/>
                      <a:pt x="24" y="23"/>
                      <a:pt x="22" y="23"/>
                    </a:cubicBezTo>
                    <a:cubicBezTo>
                      <a:pt x="21" y="23"/>
                      <a:pt x="20" y="23"/>
                      <a:pt x="20" y="22"/>
                    </a:cubicBezTo>
                    <a:cubicBezTo>
                      <a:pt x="18" y="23"/>
                      <a:pt x="17" y="23"/>
                      <a:pt x="15" y="23"/>
                    </a:cubicBezTo>
                    <a:cubicBezTo>
                      <a:pt x="12" y="23"/>
                      <a:pt x="10" y="22"/>
                      <a:pt x="8" y="20"/>
                    </a:cubicBezTo>
                    <a:cubicBezTo>
                      <a:pt x="7" y="21"/>
                      <a:pt x="6" y="21"/>
                      <a:pt x="5" y="21"/>
                    </a:cubicBezTo>
                    <a:cubicBezTo>
                      <a:pt x="2" y="21"/>
                      <a:pt x="0" y="19"/>
                      <a:pt x="0" y="16"/>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3" name="Freeform 111"/>
              <p:cNvSpPr>
                <a:spLocks/>
              </p:cNvSpPr>
              <p:nvPr/>
            </p:nvSpPr>
            <p:spPr bwMode="auto">
              <a:xfrm>
                <a:off x="4554539" y="1630363"/>
                <a:ext cx="57150" cy="41275"/>
              </a:xfrm>
              <a:custGeom>
                <a:avLst/>
                <a:gdLst>
                  <a:gd name="T0" fmla="*/ 1 w 30"/>
                  <a:gd name="T1" fmla="*/ 12 h 22"/>
                  <a:gd name="T2" fmla="*/ 1 w 30"/>
                  <a:gd name="T3" fmla="*/ 11 h 22"/>
                  <a:gd name="T4" fmla="*/ 3 w 30"/>
                  <a:gd name="T5" fmla="*/ 9 h 22"/>
                  <a:gd name="T6" fmla="*/ 4 w 30"/>
                  <a:gd name="T7" fmla="*/ 9 h 22"/>
                  <a:gd name="T8" fmla="*/ 7 w 30"/>
                  <a:gd name="T9" fmla="*/ 7 h 22"/>
                  <a:gd name="T10" fmla="*/ 7 w 30"/>
                  <a:gd name="T11" fmla="*/ 6 h 22"/>
                  <a:gd name="T12" fmla="*/ 10 w 30"/>
                  <a:gd name="T13" fmla="*/ 3 h 22"/>
                  <a:gd name="T14" fmla="*/ 10 w 30"/>
                  <a:gd name="T15" fmla="*/ 3 h 22"/>
                  <a:gd name="T16" fmla="*/ 14 w 30"/>
                  <a:gd name="T17" fmla="*/ 0 h 22"/>
                  <a:gd name="T18" fmla="*/ 19 w 30"/>
                  <a:gd name="T19" fmla="*/ 5 h 22"/>
                  <a:gd name="T20" fmla="*/ 19 w 30"/>
                  <a:gd name="T21" fmla="*/ 5 h 22"/>
                  <a:gd name="T22" fmla="*/ 22 w 30"/>
                  <a:gd name="T23" fmla="*/ 7 h 22"/>
                  <a:gd name="T24" fmla="*/ 23 w 30"/>
                  <a:gd name="T25" fmla="*/ 7 h 22"/>
                  <a:gd name="T26" fmla="*/ 26 w 30"/>
                  <a:gd name="T27" fmla="*/ 10 h 22"/>
                  <a:gd name="T28" fmla="*/ 30 w 30"/>
                  <a:gd name="T29" fmla="*/ 14 h 22"/>
                  <a:gd name="T30" fmla="*/ 26 w 30"/>
                  <a:gd name="T31" fmla="*/ 19 h 22"/>
                  <a:gd name="T32" fmla="*/ 24 w 30"/>
                  <a:gd name="T33" fmla="*/ 19 h 22"/>
                  <a:gd name="T34" fmla="*/ 20 w 30"/>
                  <a:gd name="T35" fmla="*/ 21 h 22"/>
                  <a:gd name="T36" fmla="*/ 18 w 30"/>
                  <a:gd name="T37" fmla="*/ 21 h 22"/>
                  <a:gd name="T38" fmla="*/ 14 w 30"/>
                  <a:gd name="T39" fmla="*/ 22 h 22"/>
                  <a:gd name="T40" fmla="*/ 7 w 30"/>
                  <a:gd name="T41" fmla="*/ 19 h 22"/>
                  <a:gd name="T42" fmla="*/ 5 w 30"/>
                  <a:gd name="T43" fmla="*/ 20 h 22"/>
                  <a:gd name="T44" fmla="*/ 0 w 30"/>
                  <a:gd name="T45" fmla="*/ 15 h 22"/>
                  <a:gd name="T46" fmla="*/ 1 w 30"/>
                  <a:gd name="T4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22">
                    <a:moveTo>
                      <a:pt x="1" y="12"/>
                    </a:moveTo>
                    <a:cubicBezTo>
                      <a:pt x="1" y="11"/>
                      <a:pt x="1" y="11"/>
                      <a:pt x="1" y="11"/>
                    </a:cubicBezTo>
                    <a:cubicBezTo>
                      <a:pt x="1" y="10"/>
                      <a:pt x="2" y="9"/>
                      <a:pt x="3" y="9"/>
                    </a:cubicBezTo>
                    <a:cubicBezTo>
                      <a:pt x="4" y="9"/>
                      <a:pt x="4" y="9"/>
                      <a:pt x="4" y="9"/>
                    </a:cubicBezTo>
                    <a:cubicBezTo>
                      <a:pt x="5" y="8"/>
                      <a:pt x="6" y="7"/>
                      <a:pt x="7" y="7"/>
                    </a:cubicBezTo>
                    <a:cubicBezTo>
                      <a:pt x="7" y="6"/>
                      <a:pt x="7" y="6"/>
                      <a:pt x="7" y="6"/>
                    </a:cubicBezTo>
                    <a:cubicBezTo>
                      <a:pt x="7" y="4"/>
                      <a:pt x="8" y="3"/>
                      <a:pt x="10" y="3"/>
                    </a:cubicBezTo>
                    <a:cubicBezTo>
                      <a:pt x="10" y="3"/>
                      <a:pt x="10" y="3"/>
                      <a:pt x="10" y="3"/>
                    </a:cubicBezTo>
                    <a:cubicBezTo>
                      <a:pt x="11" y="1"/>
                      <a:pt x="12" y="0"/>
                      <a:pt x="14" y="0"/>
                    </a:cubicBezTo>
                    <a:cubicBezTo>
                      <a:pt x="17" y="0"/>
                      <a:pt x="19" y="2"/>
                      <a:pt x="19" y="5"/>
                    </a:cubicBezTo>
                    <a:cubicBezTo>
                      <a:pt x="19" y="5"/>
                      <a:pt x="19" y="5"/>
                      <a:pt x="19" y="5"/>
                    </a:cubicBezTo>
                    <a:cubicBezTo>
                      <a:pt x="21" y="5"/>
                      <a:pt x="22" y="6"/>
                      <a:pt x="22" y="7"/>
                    </a:cubicBezTo>
                    <a:cubicBezTo>
                      <a:pt x="22" y="7"/>
                      <a:pt x="22" y="7"/>
                      <a:pt x="23" y="7"/>
                    </a:cubicBezTo>
                    <a:cubicBezTo>
                      <a:pt x="24" y="7"/>
                      <a:pt x="26" y="8"/>
                      <a:pt x="26" y="10"/>
                    </a:cubicBezTo>
                    <a:cubicBezTo>
                      <a:pt x="29" y="10"/>
                      <a:pt x="30" y="12"/>
                      <a:pt x="30" y="14"/>
                    </a:cubicBezTo>
                    <a:cubicBezTo>
                      <a:pt x="30" y="17"/>
                      <a:pt x="28" y="19"/>
                      <a:pt x="26" y="19"/>
                    </a:cubicBezTo>
                    <a:cubicBezTo>
                      <a:pt x="25" y="19"/>
                      <a:pt x="24" y="19"/>
                      <a:pt x="24" y="19"/>
                    </a:cubicBezTo>
                    <a:cubicBezTo>
                      <a:pt x="23" y="20"/>
                      <a:pt x="22" y="21"/>
                      <a:pt x="20" y="21"/>
                    </a:cubicBezTo>
                    <a:cubicBezTo>
                      <a:pt x="19" y="21"/>
                      <a:pt x="19" y="21"/>
                      <a:pt x="18" y="21"/>
                    </a:cubicBezTo>
                    <a:cubicBezTo>
                      <a:pt x="17" y="21"/>
                      <a:pt x="16" y="22"/>
                      <a:pt x="14" y="22"/>
                    </a:cubicBezTo>
                    <a:cubicBezTo>
                      <a:pt x="11" y="22"/>
                      <a:pt x="9" y="21"/>
                      <a:pt x="7" y="19"/>
                    </a:cubicBezTo>
                    <a:cubicBezTo>
                      <a:pt x="7" y="19"/>
                      <a:pt x="6" y="20"/>
                      <a:pt x="5" y="20"/>
                    </a:cubicBezTo>
                    <a:cubicBezTo>
                      <a:pt x="2" y="20"/>
                      <a:pt x="0" y="17"/>
                      <a:pt x="0" y="15"/>
                    </a:cubicBezTo>
                    <a:cubicBezTo>
                      <a:pt x="0" y="14"/>
                      <a:pt x="1" y="13"/>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4" name="Freeform 112"/>
              <p:cNvSpPr>
                <a:spLocks/>
              </p:cNvSpPr>
              <p:nvPr/>
            </p:nvSpPr>
            <p:spPr bwMode="auto">
              <a:xfrm>
                <a:off x="4454526" y="1520825"/>
                <a:ext cx="160338" cy="112713"/>
              </a:xfrm>
              <a:custGeom>
                <a:avLst/>
                <a:gdLst>
                  <a:gd name="T0" fmla="*/ 2 w 86"/>
                  <a:gd name="T1" fmla="*/ 34 h 61"/>
                  <a:gd name="T2" fmla="*/ 2 w 86"/>
                  <a:gd name="T3" fmla="*/ 32 h 61"/>
                  <a:gd name="T4" fmla="*/ 9 w 86"/>
                  <a:gd name="T5" fmla="*/ 25 h 61"/>
                  <a:gd name="T6" fmla="*/ 11 w 86"/>
                  <a:gd name="T7" fmla="*/ 25 h 61"/>
                  <a:gd name="T8" fmla="*/ 19 w 86"/>
                  <a:gd name="T9" fmla="*/ 19 h 61"/>
                  <a:gd name="T10" fmla="*/ 19 w 86"/>
                  <a:gd name="T11" fmla="*/ 17 h 61"/>
                  <a:gd name="T12" fmla="*/ 27 w 86"/>
                  <a:gd name="T13" fmla="*/ 8 h 61"/>
                  <a:gd name="T14" fmla="*/ 28 w 86"/>
                  <a:gd name="T15" fmla="*/ 8 h 61"/>
                  <a:gd name="T16" fmla="*/ 40 w 86"/>
                  <a:gd name="T17" fmla="*/ 0 h 61"/>
                  <a:gd name="T18" fmla="*/ 54 w 86"/>
                  <a:gd name="T19" fmla="*/ 13 h 61"/>
                  <a:gd name="T20" fmla="*/ 54 w 86"/>
                  <a:gd name="T21" fmla="*/ 13 h 61"/>
                  <a:gd name="T22" fmla="*/ 61 w 86"/>
                  <a:gd name="T23" fmla="*/ 20 h 61"/>
                  <a:gd name="T24" fmla="*/ 64 w 86"/>
                  <a:gd name="T25" fmla="*/ 19 h 61"/>
                  <a:gd name="T26" fmla="*/ 74 w 86"/>
                  <a:gd name="T27" fmla="*/ 27 h 61"/>
                  <a:gd name="T28" fmla="*/ 86 w 86"/>
                  <a:gd name="T29" fmla="*/ 40 h 61"/>
                  <a:gd name="T30" fmla="*/ 73 w 86"/>
                  <a:gd name="T31" fmla="*/ 54 h 61"/>
                  <a:gd name="T32" fmla="*/ 67 w 86"/>
                  <a:gd name="T33" fmla="*/ 52 h 61"/>
                  <a:gd name="T34" fmla="*/ 57 w 86"/>
                  <a:gd name="T35" fmla="*/ 60 h 61"/>
                  <a:gd name="T36" fmla="*/ 51 w 86"/>
                  <a:gd name="T37" fmla="*/ 59 h 61"/>
                  <a:gd name="T38" fmla="*/ 40 w 86"/>
                  <a:gd name="T39" fmla="*/ 61 h 61"/>
                  <a:gd name="T40" fmla="*/ 21 w 86"/>
                  <a:gd name="T41" fmla="*/ 53 h 61"/>
                  <a:gd name="T42" fmla="*/ 13 w 86"/>
                  <a:gd name="T43" fmla="*/ 55 h 61"/>
                  <a:gd name="T44" fmla="*/ 0 w 86"/>
                  <a:gd name="T45" fmla="*/ 42 h 61"/>
                  <a:gd name="T46" fmla="*/ 2 w 86"/>
                  <a:gd name="T47" fmla="*/ 3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61">
                    <a:moveTo>
                      <a:pt x="2" y="34"/>
                    </a:moveTo>
                    <a:cubicBezTo>
                      <a:pt x="2" y="33"/>
                      <a:pt x="2" y="33"/>
                      <a:pt x="2" y="32"/>
                    </a:cubicBezTo>
                    <a:cubicBezTo>
                      <a:pt x="2" y="28"/>
                      <a:pt x="5" y="25"/>
                      <a:pt x="9" y="25"/>
                    </a:cubicBezTo>
                    <a:cubicBezTo>
                      <a:pt x="10" y="25"/>
                      <a:pt x="10" y="25"/>
                      <a:pt x="11" y="25"/>
                    </a:cubicBezTo>
                    <a:cubicBezTo>
                      <a:pt x="13" y="22"/>
                      <a:pt x="16" y="20"/>
                      <a:pt x="19" y="19"/>
                    </a:cubicBezTo>
                    <a:cubicBezTo>
                      <a:pt x="19" y="18"/>
                      <a:pt x="19" y="17"/>
                      <a:pt x="19" y="17"/>
                    </a:cubicBezTo>
                    <a:cubicBezTo>
                      <a:pt x="19" y="12"/>
                      <a:pt x="23" y="8"/>
                      <a:pt x="27" y="8"/>
                    </a:cubicBezTo>
                    <a:cubicBezTo>
                      <a:pt x="28" y="8"/>
                      <a:pt x="28" y="8"/>
                      <a:pt x="28" y="8"/>
                    </a:cubicBezTo>
                    <a:cubicBezTo>
                      <a:pt x="30" y="4"/>
                      <a:pt x="35" y="0"/>
                      <a:pt x="40" y="0"/>
                    </a:cubicBezTo>
                    <a:cubicBezTo>
                      <a:pt x="47" y="0"/>
                      <a:pt x="53" y="6"/>
                      <a:pt x="54" y="13"/>
                    </a:cubicBezTo>
                    <a:cubicBezTo>
                      <a:pt x="54" y="13"/>
                      <a:pt x="54" y="13"/>
                      <a:pt x="54" y="13"/>
                    </a:cubicBezTo>
                    <a:cubicBezTo>
                      <a:pt x="58" y="13"/>
                      <a:pt x="61" y="16"/>
                      <a:pt x="61" y="20"/>
                    </a:cubicBezTo>
                    <a:cubicBezTo>
                      <a:pt x="62" y="19"/>
                      <a:pt x="63" y="19"/>
                      <a:pt x="64" y="19"/>
                    </a:cubicBezTo>
                    <a:cubicBezTo>
                      <a:pt x="69" y="19"/>
                      <a:pt x="73" y="22"/>
                      <a:pt x="74" y="27"/>
                    </a:cubicBezTo>
                    <a:cubicBezTo>
                      <a:pt x="81" y="27"/>
                      <a:pt x="86" y="33"/>
                      <a:pt x="86" y="40"/>
                    </a:cubicBezTo>
                    <a:cubicBezTo>
                      <a:pt x="86" y="48"/>
                      <a:pt x="80" y="54"/>
                      <a:pt x="73" y="54"/>
                    </a:cubicBezTo>
                    <a:cubicBezTo>
                      <a:pt x="71" y="54"/>
                      <a:pt x="69" y="53"/>
                      <a:pt x="67" y="52"/>
                    </a:cubicBezTo>
                    <a:cubicBezTo>
                      <a:pt x="66" y="57"/>
                      <a:pt x="62" y="60"/>
                      <a:pt x="57" y="60"/>
                    </a:cubicBezTo>
                    <a:cubicBezTo>
                      <a:pt x="55" y="60"/>
                      <a:pt x="53" y="60"/>
                      <a:pt x="51" y="59"/>
                    </a:cubicBezTo>
                    <a:cubicBezTo>
                      <a:pt x="48" y="60"/>
                      <a:pt x="44" y="61"/>
                      <a:pt x="40" y="61"/>
                    </a:cubicBezTo>
                    <a:cubicBezTo>
                      <a:pt x="32" y="61"/>
                      <a:pt x="25" y="58"/>
                      <a:pt x="21" y="53"/>
                    </a:cubicBezTo>
                    <a:cubicBezTo>
                      <a:pt x="19" y="54"/>
                      <a:pt x="16" y="55"/>
                      <a:pt x="13" y="55"/>
                    </a:cubicBezTo>
                    <a:cubicBezTo>
                      <a:pt x="6" y="55"/>
                      <a:pt x="0" y="49"/>
                      <a:pt x="0" y="42"/>
                    </a:cubicBezTo>
                    <a:cubicBezTo>
                      <a:pt x="0" y="39"/>
                      <a:pt x="1" y="36"/>
                      <a:pt x="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5" name="Freeform 113"/>
              <p:cNvSpPr>
                <a:spLocks/>
              </p:cNvSpPr>
              <p:nvPr/>
            </p:nvSpPr>
            <p:spPr bwMode="auto">
              <a:xfrm>
                <a:off x="4456114" y="1522413"/>
                <a:ext cx="157163" cy="109538"/>
              </a:xfrm>
              <a:custGeom>
                <a:avLst/>
                <a:gdLst>
                  <a:gd name="T0" fmla="*/ 3 w 84"/>
                  <a:gd name="T1" fmla="*/ 33 h 59"/>
                  <a:gd name="T2" fmla="*/ 2 w 84"/>
                  <a:gd name="T3" fmla="*/ 31 h 59"/>
                  <a:gd name="T4" fmla="*/ 9 w 84"/>
                  <a:gd name="T5" fmla="*/ 24 h 59"/>
                  <a:gd name="T6" fmla="*/ 11 w 84"/>
                  <a:gd name="T7" fmla="*/ 24 h 59"/>
                  <a:gd name="T8" fmla="*/ 19 w 84"/>
                  <a:gd name="T9" fmla="*/ 18 h 59"/>
                  <a:gd name="T10" fmla="*/ 19 w 84"/>
                  <a:gd name="T11" fmla="*/ 16 h 59"/>
                  <a:gd name="T12" fmla="*/ 27 w 84"/>
                  <a:gd name="T13" fmla="*/ 8 h 59"/>
                  <a:gd name="T14" fmla="*/ 28 w 84"/>
                  <a:gd name="T15" fmla="*/ 8 h 59"/>
                  <a:gd name="T16" fmla="*/ 39 w 84"/>
                  <a:gd name="T17" fmla="*/ 0 h 59"/>
                  <a:gd name="T18" fmla="*/ 52 w 84"/>
                  <a:gd name="T19" fmla="*/ 13 h 59"/>
                  <a:gd name="T20" fmla="*/ 53 w 84"/>
                  <a:gd name="T21" fmla="*/ 13 h 59"/>
                  <a:gd name="T22" fmla="*/ 59 w 84"/>
                  <a:gd name="T23" fmla="*/ 19 h 59"/>
                  <a:gd name="T24" fmla="*/ 63 w 84"/>
                  <a:gd name="T25" fmla="*/ 19 h 59"/>
                  <a:gd name="T26" fmla="*/ 72 w 84"/>
                  <a:gd name="T27" fmla="*/ 26 h 59"/>
                  <a:gd name="T28" fmla="*/ 84 w 84"/>
                  <a:gd name="T29" fmla="*/ 39 h 59"/>
                  <a:gd name="T30" fmla="*/ 71 w 84"/>
                  <a:gd name="T31" fmla="*/ 52 h 59"/>
                  <a:gd name="T32" fmla="*/ 66 w 84"/>
                  <a:gd name="T33" fmla="*/ 51 h 59"/>
                  <a:gd name="T34" fmla="*/ 55 w 84"/>
                  <a:gd name="T35" fmla="*/ 58 h 59"/>
                  <a:gd name="T36" fmla="*/ 50 w 84"/>
                  <a:gd name="T37" fmla="*/ 57 h 59"/>
                  <a:gd name="T38" fmla="*/ 39 w 84"/>
                  <a:gd name="T39" fmla="*/ 59 h 59"/>
                  <a:gd name="T40" fmla="*/ 20 w 84"/>
                  <a:gd name="T41" fmla="*/ 51 h 59"/>
                  <a:gd name="T42" fmla="*/ 13 w 84"/>
                  <a:gd name="T43" fmla="*/ 53 h 59"/>
                  <a:gd name="T44" fmla="*/ 0 w 84"/>
                  <a:gd name="T45" fmla="*/ 40 h 59"/>
                  <a:gd name="T46" fmla="*/ 3 w 84"/>
                  <a:gd name="T47"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59">
                    <a:moveTo>
                      <a:pt x="3" y="33"/>
                    </a:moveTo>
                    <a:cubicBezTo>
                      <a:pt x="2" y="32"/>
                      <a:pt x="2" y="32"/>
                      <a:pt x="2" y="31"/>
                    </a:cubicBezTo>
                    <a:cubicBezTo>
                      <a:pt x="2" y="27"/>
                      <a:pt x="5" y="24"/>
                      <a:pt x="9" y="24"/>
                    </a:cubicBezTo>
                    <a:cubicBezTo>
                      <a:pt x="10" y="24"/>
                      <a:pt x="10" y="24"/>
                      <a:pt x="11" y="24"/>
                    </a:cubicBezTo>
                    <a:cubicBezTo>
                      <a:pt x="13" y="21"/>
                      <a:pt x="15" y="19"/>
                      <a:pt x="19" y="18"/>
                    </a:cubicBezTo>
                    <a:cubicBezTo>
                      <a:pt x="19" y="17"/>
                      <a:pt x="19" y="17"/>
                      <a:pt x="19" y="16"/>
                    </a:cubicBezTo>
                    <a:cubicBezTo>
                      <a:pt x="19" y="12"/>
                      <a:pt x="22" y="8"/>
                      <a:pt x="27" y="8"/>
                    </a:cubicBezTo>
                    <a:cubicBezTo>
                      <a:pt x="28" y="8"/>
                      <a:pt x="28" y="8"/>
                      <a:pt x="28" y="8"/>
                    </a:cubicBezTo>
                    <a:cubicBezTo>
                      <a:pt x="30" y="3"/>
                      <a:pt x="34" y="0"/>
                      <a:pt x="39" y="0"/>
                    </a:cubicBezTo>
                    <a:cubicBezTo>
                      <a:pt x="46" y="0"/>
                      <a:pt x="52" y="6"/>
                      <a:pt x="52" y="13"/>
                    </a:cubicBezTo>
                    <a:cubicBezTo>
                      <a:pt x="53" y="13"/>
                      <a:pt x="53" y="13"/>
                      <a:pt x="53" y="13"/>
                    </a:cubicBezTo>
                    <a:cubicBezTo>
                      <a:pt x="56" y="13"/>
                      <a:pt x="59" y="16"/>
                      <a:pt x="59" y="19"/>
                    </a:cubicBezTo>
                    <a:cubicBezTo>
                      <a:pt x="60" y="19"/>
                      <a:pt x="62" y="19"/>
                      <a:pt x="63" y="19"/>
                    </a:cubicBezTo>
                    <a:cubicBezTo>
                      <a:pt x="67" y="19"/>
                      <a:pt x="71" y="22"/>
                      <a:pt x="72" y="26"/>
                    </a:cubicBezTo>
                    <a:cubicBezTo>
                      <a:pt x="79" y="26"/>
                      <a:pt x="84" y="32"/>
                      <a:pt x="84" y="39"/>
                    </a:cubicBezTo>
                    <a:cubicBezTo>
                      <a:pt x="84" y="46"/>
                      <a:pt x="78" y="52"/>
                      <a:pt x="71" y="52"/>
                    </a:cubicBezTo>
                    <a:cubicBezTo>
                      <a:pt x="69" y="52"/>
                      <a:pt x="67" y="51"/>
                      <a:pt x="66" y="51"/>
                    </a:cubicBezTo>
                    <a:cubicBezTo>
                      <a:pt x="64" y="55"/>
                      <a:pt x="60" y="58"/>
                      <a:pt x="55" y="58"/>
                    </a:cubicBezTo>
                    <a:cubicBezTo>
                      <a:pt x="53" y="58"/>
                      <a:pt x="51" y="58"/>
                      <a:pt x="50" y="57"/>
                    </a:cubicBezTo>
                    <a:cubicBezTo>
                      <a:pt x="47" y="58"/>
                      <a:pt x="43" y="59"/>
                      <a:pt x="39" y="59"/>
                    </a:cubicBezTo>
                    <a:cubicBezTo>
                      <a:pt x="31" y="59"/>
                      <a:pt x="25" y="56"/>
                      <a:pt x="20" y="51"/>
                    </a:cubicBezTo>
                    <a:cubicBezTo>
                      <a:pt x="18" y="52"/>
                      <a:pt x="16" y="53"/>
                      <a:pt x="13" y="53"/>
                    </a:cubicBezTo>
                    <a:cubicBezTo>
                      <a:pt x="6" y="53"/>
                      <a:pt x="0" y="47"/>
                      <a:pt x="0" y="40"/>
                    </a:cubicBezTo>
                    <a:cubicBezTo>
                      <a:pt x="0" y="38"/>
                      <a:pt x="1" y="35"/>
                      <a:pt x="3"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6" name="Freeform 114"/>
              <p:cNvSpPr>
                <a:spLocks/>
              </p:cNvSpPr>
              <p:nvPr/>
            </p:nvSpPr>
            <p:spPr bwMode="auto">
              <a:xfrm>
                <a:off x="4464051" y="1525588"/>
                <a:ext cx="139700" cy="100013"/>
              </a:xfrm>
              <a:custGeom>
                <a:avLst/>
                <a:gdLst>
                  <a:gd name="T0" fmla="*/ 2 w 75"/>
                  <a:gd name="T1" fmla="*/ 29 h 53"/>
                  <a:gd name="T2" fmla="*/ 1 w 75"/>
                  <a:gd name="T3" fmla="*/ 27 h 53"/>
                  <a:gd name="T4" fmla="*/ 7 w 75"/>
                  <a:gd name="T5" fmla="*/ 21 h 53"/>
                  <a:gd name="T6" fmla="*/ 9 w 75"/>
                  <a:gd name="T7" fmla="*/ 21 h 53"/>
                  <a:gd name="T8" fmla="*/ 16 w 75"/>
                  <a:gd name="T9" fmla="*/ 16 h 53"/>
                  <a:gd name="T10" fmla="*/ 16 w 75"/>
                  <a:gd name="T11" fmla="*/ 14 h 53"/>
                  <a:gd name="T12" fmla="*/ 24 w 75"/>
                  <a:gd name="T13" fmla="*/ 7 h 53"/>
                  <a:gd name="T14" fmla="*/ 24 w 75"/>
                  <a:gd name="T15" fmla="*/ 7 h 53"/>
                  <a:gd name="T16" fmla="*/ 35 w 75"/>
                  <a:gd name="T17" fmla="*/ 0 h 53"/>
                  <a:gd name="T18" fmla="*/ 47 w 75"/>
                  <a:gd name="T19" fmla="*/ 11 h 53"/>
                  <a:gd name="T20" fmla="*/ 47 w 75"/>
                  <a:gd name="T21" fmla="*/ 11 h 53"/>
                  <a:gd name="T22" fmla="*/ 53 w 75"/>
                  <a:gd name="T23" fmla="*/ 17 h 53"/>
                  <a:gd name="T24" fmla="*/ 56 w 75"/>
                  <a:gd name="T25" fmla="*/ 16 h 53"/>
                  <a:gd name="T26" fmla="*/ 65 w 75"/>
                  <a:gd name="T27" fmla="*/ 23 h 53"/>
                  <a:gd name="T28" fmla="*/ 75 w 75"/>
                  <a:gd name="T29" fmla="*/ 35 h 53"/>
                  <a:gd name="T30" fmla="*/ 64 w 75"/>
                  <a:gd name="T31" fmla="*/ 46 h 53"/>
                  <a:gd name="T32" fmla="*/ 59 w 75"/>
                  <a:gd name="T33" fmla="*/ 45 h 53"/>
                  <a:gd name="T34" fmla="*/ 50 w 75"/>
                  <a:gd name="T35" fmla="*/ 52 h 53"/>
                  <a:gd name="T36" fmla="*/ 45 w 75"/>
                  <a:gd name="T37" fmla="*/ 51 h 53"/>
                  <a:gd name="T38" fmla="*/ 34 w 75"/>
                  <a:gd name="T39" fmla="*/ 53 h 53"/>
                  <a:gd name="T40" fmla="*/ 18 w 75"/>
                  <a:gd name="T41" fmla="*/ 46 h 53"/>
                  <a:gd name="T42" fmla="*/ 11 w 75"/>
                  <a:gd name="T43" fmla="*/ 48 h 53"/>
                  <a:gd name="T44" fmla="*/ 0 w 75"/>
                  <a:gd name="T45" fmla="*/ 36 h 53"/>
                  <a:gd name="T46" fmla="*/ 2 w 75"/>
                  <a:gd name="T47" fmla="*/ 2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 h="53">
                    <a:moveTo>
                      <a:pt x="2" y="29"/>
                    </a:moveTo>
                    <a:cubicBezTo>
                      <a:pt x="1" y="29"/>
                      <a:pt x="1" y="28"/>
                      <a:pt x="1" y="27"/>
                    </a:cubicBezTo>
                    <a:cubicBezTo>
                      <a:pt x="1" y="24"/>
                      <a:pt x="4" y="21"/>
                      <a:pt x="7" y="21"/>
                    </a:cubicBezTo>
                    <a:cubicBezTo>
                      <a:pt x="8" y="21"/>
                      <a:pt x="9" y="21"/>
                      <a:pt x="9" y="21"/>
                    </a:cubicBezTo>
                    <a:cubicBezTo>
                      <a:pt x="11" y="19"/>
                      <a:pt x="13" y="17"/>
                      <a:pt x="16" y="16"/>
                    </a:cubicBezTo>
                    <a:cubicBezTo>
                      <a:pt x="16" y="15"/>
                      <a:pt x="16" y="15"/>
                      <a:pt x="16" y="14"/>
                    </a:cubicBezTo>
                    <a:cubicBezTo>
                      <a:pt x="16" y="10"/>
                      <a:pt x="20" y="7"/>
                      <a:pt x="24" y="7"/>
                    </a:cubicBezTo>
                    <a:cubicBezTo>
                      <a:pt x="24" y="7"/>
                      <a:pt x="24" y="7"/>
                      <a:pt x="24" y="7"/>
                    </a:cubicBezTo>
                    <a:cubicBezTo>
                      <a:pt x="26" y="2"/>
                      <a:pt x="30" y="0"/>
                      <a:pt x="35" y="0"/>
                    </a:cubicBezTo>
                    <a:cubicBezTo>
                      <a:pt x="41" y="0"/>
                      <a:pt x="46" y="5"/>
                      <a:pt x="47" y="11"/>
                    </a:cubicBezTo>
                    <a:cubicBezTo>
                      <a:pt x="47" y="11"/>
                      <a:pt x="47" y="11"/>
                      <a:pt x="47" y="11"/>
                    </a:cubicBezTo>
                    <a:cubicBezTo>
                      <a:pt x="50" y="11"/>
                      <a:pt x="53" y="13"/>
                      <a:pt x="53" y="17"/>
                    </a:cubicBezTo>
                    <a:cubicBezTo>
                      <a:pt x="54" y="16"/>
                      <a:pt x="55" y="16"/>
                      <a:pt x="56" y="16"/>
                    </a:cubicBezTo>
                    <a:cubicBezTo>
                      <a:pt x="60" y="16"/>
                      <a:pt x="64" y="19"/>
                      <a:pt x="65" y="23"/>
                    </a:cubicBezTo>
                    <a:cubicBezTo>
                      <a:pt x="71" y="23"/>
                      <a:pt x="75" y="28"/>
                      <a:pt x="75" y="35"/>
                    </a:cubicBezTo>
                    <a:cubicBezTo>
                      <a:pt x="75" y="41"/>
                      <a:pt x="70" y="46"/>
                      <a:pt x="64" y="46"/>
                    </a:cubicBezTo>
                    <a:cubicBezTo>
                      <a:pt x="62" y="46"/>
                      <a:pt x="60" y="46"/>
                      <a:pt x="59" y="45"/>
                    </a:cubicBezTo>
                    <a:cubicBezTo>
                      <a:pt x="58" y="49"/>
                      <a:pt x="54" y="52"/>
                      <a:pt x="50" y="52"/>
                    </a:cubicBezTo>
                    <a:cubicBezTo>
                      <a:pt x="48" y="52"/>
                      <a:pt x="46" y="52"/>
                      <a:pt x="45" y="51"/>
                    </a:cubicBezTo>
                    <a:cubicBezTo>
                      <a:pt x="42" y="52"/>
                      <a:pt x="38" y="53"/>
                      <a:pt x="34" y="53"/>
                    </a:cubicBezTo>
                    <a:cubicBezTo>
                      <a:pt x="28" y="53"/>
                      <a:pt x="22" y="50"/>
                      <a:pt x="18" y="46"/>
                    </a:cubicBezTo>
                    <a:cubicBezTo>
                      <a:pt x="16" y="47"/>
                      <a:pt x="14" y="48"/>
                      <a:pt x="11" y="48"/>
                    </a:cubicBezTo>
                    <a:cubicBezTo>
                      <a:pt x="5" y="48"/>
                      <a:pt x="0" y="42"/>
                      <a:pt x="0" y="36"/>
                    </a:cubicBezTo>
                    <a:cubicBezTo>
                      <a:pt x="0" y="33"/>
                      <a:pt x="0" y="31"/>
                      <a:pt x="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7" name="Freeform 115"/>
              <p:cNvSpPr>
                <a:spLocks/>
              </p:cNvSpPr>
              <p:nvPr/>
            </p:nvSpPr>
            <p:spPr bwMode="auto">
              <a:xfrm>
                <a:off x="4479926" y="1633538"/>
                <a:ext cx="39688" cy="28575"/>
              </a:xfrm>
              <a:custGeom>
                <a:avLst/>
                <a:gdLst>
                  <a:gd name="T0" fmla="*/ 0 w 21"/>
                  <a:gd name="T1" fmla="*/ 9 h 15"/>
                  <a:gd name="T2" fmla="*/ 0 w 21"/>
                  <a:gd name="T3" fmla="*/ 8 h 15"/>
                  <a:gd name="T4" fmla="*/ 2 w 21"/>
                  <a:gd name="T5" fmla="*/ 6 h 15"/>
                  <a:gd name="T6" fmla="*/ 2 w 21"/>
                  <a:gd name="T7" fmla="*/ 6 h 15"/>
                  <a:gd name="T8" fmla="*/ 4 w 21"/>
                  <a:gd name="T9" fmla="*/ 5 h 15"/>
                  <a:gd name="T10" fmla="*/ 4 w 21"/>
                  <a:gd name="T11" fmla="*/ 4 h 15"/>
                  <a:gd name="T12" fmla="*/ 6 w 21"/>
                  <a:gd name="T13" fmla="*/ 2 h 15"/>
                  <a:gd name="T14" fmla="*/ 6 w 21"/>
                  <a:gd name="T15" fmla="*/ 2 h 15"/>
                  <a:gd name="T16" fmla="*/ 9 w 21"/>
                  <a:gd name="T17" fmla="*/ 0 h 15"/>
                  <a:gd name="T18" fmla="*/ 13 w 21"/>
                  <a:gd name="T19" fmla="*/ 3 h 15"/>
                  <a:gd name="T20" fmla="*/ 13 w 21"/>
                  <a:gd name="T21" fmla="*/ 3 h 15"/>
                  <a:gd name="T22" fmla="*/ 14 w 21"/>
                  <a:gd name="T23" fmla="*/ 5 h 15"/>
                  <a:gd name="T24" fmla="*/ 15 w 21"/>
                  <a:gd name="T25" fmla="*/ 5 h 15"/>
                  <a:gd name="T26" fmla="*/ 18 w 21"/>
                  <a:gd name="T27" fmla="*/ 7 h 15"/>
                  <a:gd name="T28" fmla="*/ 21 w 21"/>
                  <a:gd name="T29" fmla="*/ 10 h 15"/>
                  <a:gd name="T30" fmla="*/ 17 w 21"/>
                  <a:gd name="T31" fmla="*/ 13 h 15"/>
                  <a:gd name="T32" fmla="*/ 16 w 21"/>
                  <a:gd name="T33" fmla="*/ 13 h 15"/>
                  <a:gd name="T34" fmla="*/ 13 w 21"/>
                  <a:gd name="T35" fmla="*/ 15 h 15"/>
                  <a:gd name="T36" fmla="*/ 12 w 21"/>
                  <a:gd name="T37" fmla="*/ 14 h 15"/>
                  <a:gd name="T38" fmla="*/ 9 w 21"/>
                  <a:gd name="T39" fmla="*/ 15 h 15"/>
                  <a:gd name="T40" fmla="*/ 5 w 21"/>
                  <a:gd name="T41" fmla="*/ 13 h 15"/>
                  <a:gd name="T42" fmla="*/ 3 w 21"/>
                  <a:gd name="T43" fmla="*/ 14 h 15"/>
                  <a:gd name="T44" fmla="*/ 0 w 21"/>
                  <a:gd name="T45" fmla="*/ 10 h 15"/>
                  <a:gd name="T46" fmla="*/ 0 w 21"/>
                  <a:gd name="T47"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15">
                    <a:moveTo>
                      <a:pt x="0" y="9"/>
                    </a:moveTo>
                    <a:cubicBezTo>
                      <a:pt x="0" y="8"/>
                      <a:pt x="0" y="8"/>
                      <a:pt x="0" y="8"/>
                    </a:cubicBezTo>
                    <a:cubicBezTo>
                      <a:pt x="0" y="7"/>
                      <a:pt x="1" y="6"/>
                      <a:pt x="2" y="6"/>
                    </a:cubicBezTo>
                    <a:cubicBezTo>
                      <a:pt x="2" y="6"/>
                      <a:pt x="2" y="6"/>
                      <a:pt x="2" y="6"/>
                    </a:cubicBezTo>
                    <a:cubicBezTo>
                      <a:pt x="3" y="6"/>
                      <a:pt x="3" y="5"/>
                      <a:pt x="4" y="5"/>
                    </a:cubicBezTo>
                    <a:cubicBezTo>
                      <a:pt x="4" y="4"/>
                      <a:pt x="4" y="4"/>
                      <a:pt x="4" y="4"/>
                    </a:cubicBezTo>
                    <a:cubicBezTo>
                      <a:pt x="4" y="3"/>
                      <a:pt x="5" y="2"/>
                      <a:pt x="6" y="2"/>
                    </a:cubicBezTo>
                    <a:cubicBezTo>
                      <a:pt x="6" y="2"/>
                      <a:pt x="6" y="2"/>
                      <a:pt x="6" y="2"/>
                    </a:cubicBezTo>
                    <a:cubicBezTo>
                      <a:pt x="7" y="1"/>
                      <a:pt x="8" y="0"/>
                      <a:pt x="9" y="0"/>
                    </a:cubicBezTo>
                    <a:cubicBezTo>
                      <a:pt x="11" y="0"/>
                      <a:pt x="13" y="2"/>
                      <a:pt x="13" y="3"/>
                    </a:cubicBezTo>
                    <a:cubicBezTo>
                      <a:pt x="13" y="3"/>
                      <a:pt x="13" y="3"/>
                      <a:pt x="13" y="3"/>
                    </a:cubicBezTo>
                    <a:cubicBezTo>
                      <a:pt x="14" y="3"/>
                      <a:pt x="14" y="4"/>
                      <a:pt x="14" y="5"/>
                    </a:cubicBezTo>
                    <a:cubicBezTo>
                      <a:pt x="15" y="5"/>
                      <a:pt x="15" y="5"/>
                      <a:pt x="15" y="5"/>
                    </a:cubicBezTo>
                    <a:cubicBezTo>
                      <a:pt x="16" y="5"/>
                      <a:pt x="17" y="6"/>
                      <a:pt x="18" y="7"/>
                    </a:cubicBezTo>
                    <a:cubicBezTo>
                      <a:pt x="19" y="7"/>
                      <a:pt x="21" y="8"/>
                      <a:pt x="21" y="10"/>
                    </a:cubicBezTo>
                    <a:cubicBezTo>
                      <a:pt x="21" y="12"/>
                      <a:pt x="19" y="13"/>
                      <a:pt x="17" y="13"/>
                    </a:cubicBezTo>
                    <a:cubicBezTo>
                      <a:pt x="17" y="13"/>
                      <a:pt x="16" y="13"/>
                      <a:pt x="16" y="13"/>
                    </a:cubicBezTo>
                    <a:cubicBezTo>
                      <a:pt x="16" y="14"/>
                      <a:pt x="15" y="15"/>
                      <a:pt x="13" y="15"/>
                    </a:cubicBezTo>
                    <a:cubicBezTo>
                      <a:pt x="13" y="15"/>
                      <a:pt x="12" y="15"/>
                      <a:pt x="12" y="14"/>
                    </a:cubicBezTo>
                    <a:cubicBezTo>
                      <a:pt x="11" y="15"/>
                      <a:pt x="10" y="15"/>
                      <a:pt x="9" y="15"/>
                    </a:cubicBezTo>
                    <a:cubicBezTo>
                      <a:pt x="7" y="15"/>
                      <a:pt x="6" y="14"/>
                      <a:pt x="5" y="13"/>
                    </a:cubicBezTo>
                    <a:cubicBezTo>
                      <a:pt x="4" y="13"/>
                      <a:pt x="4" y="14"/>
                      <a:pt x="3" y="14"/>
                    </a:cubicBezTo>
                    <a:cubicBezTo>
                      <a:pt x="1" y="14"/>
                      <a:pt x="0" y="12"/>
                      <a:pt x="0" y="10"/>
                    </a:cubicBezTo>
                    <a:cubicBezTo>
                      <a:pt x="0" y="10"/>
                      <a:pt x="0" y="9"/>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8" name="Freeform 116"/>
              <p:cNvSpPr>
                <a:spLocks/>
              </p:cNvSpPr>
              <p:nvPr/>
            </p:nvSpPr>
            <p:spPr bwMode="auto">
              <a:xfrm>
                <a:off x="4479926" y="1636713"/>
                <a:ext cx="38100" cy="25400"/>
              </a:xfrm>
              <a:custGeom>
                <a:avLst/>
                <a:gdLst>
                  <a:gd name="T0" fmla="*/ 1 w 20"/>
                  <a:gd name="T1" fmla="*/ 7 h 14"/>
                  <a:gd name="T2" fmla="*/ 0 w 20"/>
                  <a:gd name="T3" fmla="*/ 7 h 14"/>
                  <a:gd name="T4" fmla="*/ 2 w 20"/>
                  <a:gd name="T5" fmla="*/ 5 h 14"/>
                  <a:gd name="T6" fmla="*/ 3 w 20"/>
                  <a:gd name="T7" fmla="*/ 5 h 14"/>
                  <a:gd name="T8" fmla="*/ 5 w 20"/>
                  <a:gd name="T9" fmla="*/ 4 h 14"/>
                  <a:gd name="T10" fmla="*/ 4 w 20"/>
                  <a:gd name="T11" fmla="*/ 3 h 14"/>
                  <a:gd name="T12" fmla="*/ 6 w 20"/>
                  <a:gd name="T13" fmla="*/ 1 h 14"/>
                  <a:gd name="T14" fmla="*/ 7 w 20"/>
                  <a:gd name="T15" fmla="*/ 1 h 14"/>
                  <a:gd name="T16" fmla="*/ 9 w 20"/>
                  <a:gd name="T17" fmla="*/ 0 h 14"/>
                  <a:gd name="T18" fmla="*/ 13 w 20"/>
                  <a:gd name="T19" fmla="*/ 3 h 14"/>
                  <a:gd name="T20" fmla="*/ 13 w 20"/>
                  <a:gd name="T21" fmla="*/ 3 h 14"/>
                  <a:gd name="T22" fmla="*/ 14 w 20"/>
                  <a:gd name="T23" fmla="*/ 4 h 14"/>
                  <a:gd name="T24" fmla="*/ 15 w 20"/>
                  <a:gd name="T25" fmla="*/ 4 h 14"/>
                  <a:gd name="T26" fmla="*/ 17 w 20"/>
                  <a:gd name="T27" fmla="*/ 6 h 14"/>
                  <a:gd name="T28" fmla="*/ 20 w 20"/>
                  <a:gd name="T29" fmla="*/ 9 h 14"/>
                  <a:gd name="T30" fmla="*/ 17 w 20"/>
                  <a:gd name="T31" fmla="*/ 12 h 14"/>
                  <a:gd name="T32" fmla="*/ 16 w 20"/>
                  <a:gd name="T33" fmla="*/ 12 h 14"/>
                  <a:gd name="T34" fmla="*/ 13 w 20"/>
                  <a:gd name="T35" fmla="*/ 14 h 14"/>
                  <a:gd name="T36" fmla="*/ 12 w 20"/>
                  <a:gd name="T37" fmla="*/ 13 h 14"/>
                  <a:gd name="T38" fmla="*/ 9 w 20"/>
                  <a:gd name="T39" fmla="*/ 14 h 14"/>
                  <a:gd name="T40" fmla="*/ 5 w 20"/>
                  <a:gd name="T41" fmla="*/ 12 h 14"/>
                  <a:gd name="T42" fmla="*/ 3 w 20"/>
                  <a:gd name="T43" fmla="*/ 12 h 14"/>
                  <a:gd name="T44" fmla="*/ 0 w 20"/>
                  <a:gd name="T45" fmla="*/ 9 h 14"/>
                  <a:gd name="T46" fmla="*/ 1 w 20"/>
                  <a:gd name="T4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14">
                    <a:moveTo>
                      <a:pt x="1" y="7"/>
                    </a:moveTo>
                    <a:cubicBezTo>
                      <a:pt x="0" y="7"/>
                      <a:pt x="0" y="7"/>
                      <a:pt x="0" y="7"/>
                    </a:cubicBezTo>
                    <a:cubicBezTo>
                      <a:pt x="0" y="6"/>
                      <a:pt x="1" y="5"/>
                      <a:pt x="2" y="5"/>
                    </a:cubicBezTo>
                    <a:cubicBezTo>
                      <a:pt x="3" y="5"/>
                      <a:pt x="3" y="5"/>
                      <a:pt x="3" y="5"/>
                    </a:cubicBezTo>
                    <a:cubicBezTo>
                      <a:pt x="3" y="5"/>
                      <a:pt x="4" y="4"/>
                      <a:pt x="5" y="4"/>
                    </a:cubicBezTo>
                    <a:cubicBezTo>
                      <a:pt x="4" y="3"/>
                      <a:pt x="4" y="3"/>
                      <a:pt x="4" y="3"/>
                    </a:cubicBezTo>
                    <a:cubicBezTo>
                      <a:pt x="4" y="2"/>
                      <a:pt x="5" y="1"/>
                      <a:pt x="6" y="1"/>
                    </a:cubicBezTo>
                    <a:cubicBezTo>
                      <a:pt x="7" y="1"/>
                      <a:pt x="7" y="1"/>
                      <a:pt x="7" y="1"/>
                    </a:cubicBezTo>
                    <a:cubicBezTo>
                      <a:pt x="7" y="0"/>
                      <a:pt x="8" y="0"/>
                      <a:pt x="9" y="0"/>
                    </a:cubicBezTo>
                    <a:cubicBezTo>
                      <a:pt x="11" y="0"/>
                      <a:pt x="13" y="1"/>
                      <a:pt x="13" y="3"/>
                    </a:cubicBezTo>
                    <a:cubicBezTo>
                      <a:pt x="13" y="3"/>
                      <a:pt x="13" y="3"/>
                      <a:pt x="13" y="3"/>
                    </a:cubicBezTo>
                    <a:cubicBezTo>
                      <a:pt x="14" y="3"/>
                      <a:pt x="14" y="3"/>
                      <a:pt x="14" y="4"/>
                    </a:cubicBezTo>
                    <a:cubicBezTo>
                      <a:pt x="15" y="4"/>
                      <a:pt x="15" y="4"/>
                      <a:pt x="15" y="4"/>
                    </a:cubicBezTo>
                    <a:cubicBezTo>
                      <a:pt x="16" y="4"/>
                      <a:pt x="17" y="5"/>
                      <a:pt x="17" y="6"/>
                    </a:cubicBezTo>
                    <a:cubicBezTo>
                      <a:pt x="19" y="6"/>
                      <a:pt x="20" y="7"/>
                      <a:pt x="20" y="9"/>
                    </a:cubicBezTo>
                    <a:cubicBezTo>
                      <a:pt x="20" y="11"/>
                      <a:pt x="19" y="12"/>
                      <a:pt x="17" y="12"/>
                    </a:cubicBezTo>
                    <a:cubicBezTo>
                      <a:pt x="17" y="12"/>
                      <a:pt x="16" y="12"/>
                      <a:pt x="16" y="12"/>
                    </a:cubicBezTo>
                    <a:cubicBezTo>
                      <a:pt x="15" y="13"/>
                      <a:pt x="14" y="14"/>
                      <a:pt x="13" y="14"/>
                    </a:cubicBezTo>
                    <a:cubicBezTo>
                      <a:pt x="13" y="14"/>
                      <a:pt x="12" y="13"/>
                      <a:pt x="12" y="13"/>
                    </a:cubicBezTo>
                    <a:cubicBezTo>
                      <a:pt x="11" y="14"/>
                      <a:pt x="10" y="14"/>
                      <a:pt x="9" y="14"/>
                    </a:cubicBezTo>
                    <a:cubicBezTo>
                      <a:pt x="8" y="14"/>
                      <a:pt x="6" y="13"/>
                      <a:pt x="5" y="12"/>
                    </a:cubicBezTo>
                    <a:cubicBezTo>
                      <a:pt x="4" y="12"/>
                      <a:pt x="4" y="12"/>
                      <a:pt x="3" y="12"/>
                    </a:cubicBezTo>
                    <a:cubicBezTo>
                      <a:pt x="1" y="12"/>
                      <a:pt x="0" y="11"/>
                      <a:pt x="0" y="9"/>
                    </a:cubicBezTo>
                    <a:cubicBezTo>
                      <a:pt x="0" y="9"/>
                      <a:pt x="0" y="8"/>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9" name="Freeform 117"/>
              <p:cNvSpPr>
                <a:spLocks/>
              </p:cNvSpPr>
              <p:nvPr/>
            </p:nvSpPr>
            <p:spPr bwMode="auto">
              <a:xfrm>
                <a:off x="4483101" y="1636713"/>
                <a:ext cx="33338" cy="23813"/>
              </a:xfrm>
              <a:custGeom>
                <a:avLst/>
                <a:gdLst>
                  <a:gd name="T0" fmla="*/ 0 w 18"/>
                  <a:gd name="T1" fmla="*/ 7 h 13"/>
                  <a:gd name="T2" fmla="*/ 0 w 18"/>
                  <a:gd name="T3" fmla="*/ 7 h 13"/>
                  <a:gd name="T4" fmla="*/ 2 w 18"/>
                  <a:gd name="T5" fmla="*/ 5 h 13"/>
                  <a:gd name="T6" fmla="*/ 2 w 18"/>
                  <a:gd name="T7" fmla="*/ 5 h 13"/>
                  <a:gd name="T8" fmla="*/ 4 w 18"/>
                  <a:gd name="T9" fmla="*/ 4 h 13"/>
                  <a:gd name="T10" fmla="*/ 4 w 18"/>
                  <a:gd name="T11" fmla="*/ 3 h 13"/>
                  <a:gd name="T12" fmla="*/ 6 w 18"/>
                  <a:gd name="T13" fmla="*/ 2 h 13"/>
                  <a:gd name="T14" fmla="*/ 6 w 18"/>
                  <a:gd name="T15" fmla="*/ 2 h 13"/>
                  <a:gd name="T16" fmla="*/ 8 w 18"/>
                  <a:gd name="T17" fmla="*/ 0 h 13"/>
                  <a:gd name="T18" fmla="*/ 11 w 18"/>
                  <a:gd name="T19" fmla="*/ 3 h 13"/>
                  <a:gd name="T20" fmla="*/ 11 w 18"/>
                  <a:gd name="T21" fmla="*/ 3 h 13"/>
                  <a:gd name="T22" fmla="*/ 13 w 18"/>
                  <a:gd name="T23" fmla="*/ 4 h 13"/>
                  <a:gd name="T24" fmla="*/ 13 w 18"/>
                  <a:gd name="T25" fmla="*/ 4 h 13"/>
                  <a:gd name="T26" fmla="*/ 16 w 18"/>
                  <a:gd name="T27" fmla="*/ 6 h 13"/>
                  <a:gd name="T28" fmla="*/ 18 w 18"/>
                  <a:gd name="T29" fmla="*/ 8 h 13"/>
                  <a:gd name="T30" fmla="*/ 15 w 18"/>
                  <a:gd name="T31" fmla="*/ 11 h 13"/>
                  <a:gd name="T32" fmla="*/ 14 w 18"/>
                  <a:gd name="T33" fmla="*/ 11 h 13"/>
                  <a:gd name="T34" fmla="*/ 12 w 18"/>
                  <a:gd name="T35" fmla="*/ 13 h 13"/>
                  <a:gd name="T36" fmla="*/ 11 w 18"/>
                  <a:gd name="T37" fmla="*/ 12 h 13"/>
                  <a:gd name="T38" fmla="*/ 8 w 18"/>
                  <a:gd name="T39" fmla="*/ 13 h 13"/>
                  <a:gd name="T40" fmla="*/ 4 w 18"/>
                  <a:gd name="T41" fmla="*/ 11 h 13"/>
                  <a:gd name="T42" fmla="*/ 3 w 18"/>
                  <a:gd name="T43" fmla="*/ 11 h 13"/>
                  <a:gd name="T44" fmla="*/ 0 w 18"/>
                  <a:gd name="T45" fmla="*/ 9 h 13"/>
                  <a:gd name="T46" fmla="*/ 0 w 18"/>
                  <a:gd name="T4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13">
                    <a:moveTo>
                      <a:pt x="0" y="7"/>
                    </a:moveTo>
                    <a:cubicBezTo>
                      <a:pt x="0" y="7"/>
                      <a:pt x="0" y="7"/>
                      <a:pt x="0" y="7"/>
                    </a:cubicBezTo>
                    <a:cubicBezTo>
                      <a:pt x="0" y="6"/>
                      <a:pt x="1" y="5"/>
                      <a:pt x="2" y="5"/>
                    </a:cubicBezTo>
                    <a:cubicBezTo>
                      <a:pt x="2" y="5"/>
                      <a:pt x="2" y="5"/>
                      <a:pt x="2" y="5"/>
                    </a:cubicBezTo>
                    <a:cubicBezTo>
                      <a:pt x="2" y="4"/>
                      <a:pt x="3" y="4"/>
                      <a:pt x="4" y="4"/>
                    </a:cubicBezTo>
                    <a:cubicBezTo>
                      <a:pt x="4" y="3"/>
                      <a:pt x="4" y="3"/>
                      <a:pt x="4" y="3"/>
                    </a:cubicBezTo>
                    <a:cubicBezTo>
                      <a:pt x="4" y="2"/>
                      <a:pt x="5" y="2"/>
                      <a:pt x="6" y="2"/>
                    </a:cubicBezTo>
                    <a:cubicBezTo>
                      <a:pt x="6" y="2"/>
                      <a:pt x="6" y="2"/>
                      <a:pt x="6" y="2"/>
                    </a:cubicBezTo>
                    <a:cubicBezTo>
                      <a:pt x="6" y="1"/>
                      <a:pt x="7" y="0"/>
                      <a:pt x="8" y="0"/>
                    </a:cubicBezTo>
                    <a:cubicBezTo>
                      <a:pt x="10" y="0"/>
                      <a:pt x="11" y="1"/>
                      <a:pt x="11" y="3"/>
                    </a:cubicBezTo>
                    <a:cubicBezTo>
                      <a:pt x="11" y="3"/>
                      <a:pt x="11" y="3"/>
                      <a:pt x="11" y="3"/>
                    </a:cubicBezTo>
                    <a:cubicBezTo>
                      <a:pt x="12" y="3"/>
                      <a:pt x="13" y="3"/>
                      <a:pt x="13" y="4"/>
                    </a:cubicBezTo>
                    <a:cubicBezTo>
                      <a:pt x="13" y="4"/>
                      <a:pt x="13" y="4"/>
                      <a:pt x="13" y="4"/>
                    </a:cubicBezTo>
                    <a:cubicBezTo>
                      <a:pt x="15" y="4"/>
                      <a:pt x="15" y="5"/>
                      <a:pt x="16" y="6"/>
                    </a:cubicBezTo>
                    <a:cubicBezTo>
                      <a:pt x="17" y="6"/>
                      <a:pt x="18" y="7"/>
                      <a:pt x="18" y="8"/>
                    </a:cubicBezTo>
                    <a:cubicBezTo>
                      <a:pt x="18" y="10"/>
                      <a:pt x="17" y="11"/>
                      <a:pt x="15" y="11"/>
                    </a:cubicBezTo>
                    <a:cubicBezTo>
                      <a:pt x="15" y="11"/>
                      <a:pt x="15" y="11"/>
                      <a:pt x="14" y="11"/>
                    </a:cubicBezTo>
                    <a:cubicBezTo>
                      <a:pt x="14" y="12"/>
                      <a:pt x="13" y="13"/>
                      <a:pt x="12" y="13"/>
                    </a:cubicBezTo>
                    <a:cubicBezTo>
                      <a:pt x="11" y="13"/>
                      <a:pt x="11" y="12"/>
                      <a:pt x="11" y="12"/>
                    </a:cubicBezTo>
                    <a:cubicBezTo>
                      <a:pt x="10" y="13"/>
                      <a:pt x="9" y="13"/>
                      <a:pt x="8" y="13"/>
                    </a:cubicBezTo>
                    <a:cubicBezTo>
                      <a:pt x="7" y="13"/>
                      <a:pt x="5" y="12"/>
                      <a:pt x="4" y="11"/>
                    </a:cubicBezTo>
                    <a:cubicBezTo>
                      <a:pt x="4" y="11"/>
                      <a:pt x="3" y="11"/>
                      <a:pt x="3" y="11"/>
                    </a:cubicBezTo>
                    <a:cubicBezTo>
                      <a:pt x="1" y="11"/>
                      <a:pt x="0" y="10"/>
                      <a:pt x="0" y="9"/>
                    </a:cubicBezTo>
                    <a:cubicBezTo>
                      <a:pt x="0" y="8"/>
                      <a:pt x="0" y="8"/>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0" name="Freeform 118"/>
              <p:cNvSpPr>
                <a:spLocks/>
              </p:cNvSpPr>
              <p:nvPr/>
            </p:nvSpPr>
            <p:spPr bwMode="auto">
              <a:xfrm>
                <a:off x="4529139" y="1673225"/>
                <a:ext cx="17463" cy="66675"/>
              </a:xfrm>
              <a:custGeom>
                <a:avLst/>
                <a:gdLst>
                  <a:gd name="T0" fmla="*/ 2 w 9"/>
                  <a:gd name="T1" fmla="*/ 0 h 36"/>
                  <a:gd name="T2" fmla="*/ 7 w 9"/>
                  <a:gd name="T3" fmla="*/ 9 h 36"/>
                  <a:gd name="T4" fmla="*/ 8 w 9"/>
                  <a:gd name="T5" fmla="*/ 31 h 36"/>
                  <a:gd name="T6" fmla="*/ 5 w 9"/>
                  <a:gd name="T7" fmla="*/ 30 h 36"/>
                  <a:gd name="T8" fmla="*/ 0 w 9"/>
                  <a:gd name="T9" fmla="*/ 36 h 36"/>
                  <a:gd name="T10" fmla="*/ 2 w 9"/>
                  <a:gd name="T11" fmla="*/ 0 h 36"/>
                </a:gdLst>
                <a:ahLst/>
                <a:cxnLst>
                  <a:cxn ang="0">
                    <a:pos x="T0" y="T1"/>
                  </a:cxn>
                  <a:cxn ang="0">
                    <a:pos x="T2" y="T3"/>
                  </a:cxn>
                  <a:cxn ang="0">
                    <a:pos x="T4" y="T5"/>
                  </a:cxn>
                  <a:cxn ang="0">
                    <a:pos x="T6" y="T7"/>
                  </a:cxn>
                  <a:cxn ang="0">
                    <a:pos x="T8" y="T9"/>
                  </a:cxn>
                  <a:cxn ang="0">
                    <a:pos x="T10" y="T11"/>
                  </a:cxn>
                </a:cxnLst>
                <a:rect l="0" t="0" r="r" b="b"/>
                <a:pathLst>
                  <a:path w="9" h="36">
                    <a:moveTo>
                      <a:pt x="2" y="0"/>
                    </a:moveTo>
                    <a:cubicBezTo>
                      <a:pt x="2" y="0"/>
                      <a:pt x="5" y="4"/>
                      <a:pt x="7" y="9"/>
                    </a:cubicBezTo>
                    <a:cubicBezTo>
                      <a:pt x="8" y="15"/>
                      <a:pt x="9" y="26"/>
                      <a:pt x="8" y="31"/>
                    </a:cubicBezTo>
                    <a:cubicBezTo>
                      <a:pt x="7" y="36"/>
                      <a:pt x="7" y="28"/>
                      <a:pt x="5" y="30"/>
                    </a:cubicBezTo>
                    <a:cubicBezTo>
                      <a:pt x="3" y="32"/>
                      <a:pt x="2" y="36"/>
                      <a:pt x="0" y="36"/>
                    </a:cubicBezTo>
                    <a:cubicBezTo>
                      <a:pt x="0" y="36"/>
                      <a:pt x="8" y="2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1" name="Freeform 119"/>
              <p:cNvSpPr>
                <a:spLocks/>
              </p:cNvSpPr>
              <p:nvPr/>
            </p:nvSpPr>
            <p:spPr bwMode="auto">
              <a:xfrm>
                <a:off x="2552701" y="1743075"/>
                <a:ext cx="342900" cy="26988"/>
              </a:xfrm>
              <a:custGeom>
                <a:avLst/>
                <a:gdLst>
                  <a:gd name="T0" fmla="*/ 44 w 183"/>
                  <a:gd name="T1" fmla="*/ 6 h 15"/>
                  <a:gd name="T2" fmla="*/ 42 w 183"/>
                  <a:gd name="T3" fmla="*/ 6 h 15"/>
                  <a:gd name="T4" fmla="*/ 7 w 183"/>
                  <a:gd name="T5" fmla="*/ 9 h 15"/>
                  <a:gd name="T6" fmla="*/ 64 w 183"/>
                  <a:gd name="T7" fmla="*/ 13 h 15"/>
                  <a:gd name="T8" fmla="*/ 128 w 183"/>
                  <a:gd name="T9" fmla="*/ 13 h 15"/>
                  <a:gd name="T10" fmla="*/ 167 w 183"/>
                  <a:gd name="T11" fmla="*/ 8 h 15"/>
                  <a:gd name="T12" fmla="*/ 127 w 183"/>
                  <a:gd name="T13" fmla="*/ 4 h 15"/>
                  <a:gd name="T14" fmla="*/ 92 w 183"/>
                  <a:gd name="T15" fmla="*/ 5 h 15"/>
                  <a:gd name="T16" fmla="*/ 44 w 183"/>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15">
                    <a:moveTo>
                      <a:pt x="44" y="6"/>
                    </a:moveTo>
                    <a:cubicBezTo>
                      <a:pt x="44" y="6"/>
                      <a:pt x="43" y="6"/>
                      <a:pt x="42" y="6"/>
                    </a:cubicBezTo>
                    <a:cubicBezTo>
                      <a:pt x="36" y="6"/>
                      <a:pt x="13" y="6"/>
                      <a:pt x="7" y="9"/>
                    </a:cubicBezTo>
                    <a:cubicBezTo>
                      <a:pt x="0" y="13"/>
                      <a:pt x="33" y="15"/>
                      <a:pt x="64" y="13"/>
                    </a:cubicBezTo>
                    <a:cubicBezTo>
                      <a:pt x="95" y="12"/>
                      <a:pt x="109" y="13"/>
                      <a:pt x="128" y="13"/>
                    </a:cubicBezTo>
                    <a:cubicBezTo>
                      <a:pt x="147" y="12"/>
                      <a:pt x="183" y="9"/>
                      <a:pt x="167" y="8"/>
                    </a:cubicBezTo>
                    <a:cubicBezTo>
                      <a:pt x="151" y="7"/>
                      <a:pt x="135" y="4"/>
                      <a:pt x="127" y="4"/>
                    </a:cubicBezTo>
                    <a:cubicBezTo>
                      <a:pt x="118" y="4"/>
                      <a:pt x="99" y="3"/>
                      <a:pt x="92" y="5"/>
                    </a:cubicBezTo>
                    <a:cubicBezTo>
                      <a:pt x="86" y="6"/>
                      <a:pt x="69" y="0"/>
                      <a:pt x="4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2" name="Freeform 120"/>
              <p:cNvSpPr>
                <a:spLocks/>
              </p:cNvSpPr>
              <p:nvPr/>
            </p:nvSpPr>
            <p:spPr bwMode="auto">
              <a:xfrm>
                <a:off x="2630489" y="1735138"/>
                <a:ext cx="139700" cy="22225"/>
              </a:xfrm>
              <a:custGeom>
                <a:avLst/>
                <a:gdLst>
                  <a:gd name="T0" fmla="*/ 22 w 75"/>
                  <a:gd name="T1" fmla="*/ 0 h 12"/>
                  <a:gd name="T2" fmla="*/ 12 w 75"/>
                  <a:gd name="T3" fmla="*/ 8 h 12"/>
                  <a:gd name="T4" fmla="*/ 0 w 75"/>
                  <a:gd name="T5" fmla="*/ 11 h 12"/>
                  <a:gd name="T6" fmla="*/ 18 w 75"/>
                  <a:gd name="T7" fmla="*/ 10 h 12"/>
                  <a:gd name="T8" fmla="*/ 32 w 75"/>
                  <a:gd name="T9" fmla="*/ 8 h 12"/>
                  <a:gd name="T10" fmla="*/ 54 w 75"/>
                  <a:gd name="T11" fmla="*/ 11 h 12"/>
                  <a:gd name="T12" fmla="*/ 71 w 75"/>
                  <a:gd name="T13" fmla="*/ 10 h 12"/>
                  <a:gd name="T14" fmla="*/ 65 w 75"/>
                  <a:gd name="T15" fmla="*/ 8 h 12"/>
                  <a:gd name="T16" fmla="*/ 49 w 75"/>
                  <a:gd name="T17" fmla="*/ 5 h 12"/>
                  <a:gd name="T18" fmla="*/ 22 w 75"/>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2">
                    <a:moveTo>
                      <a:pt x="22" y="0"/>
                    </a:moveTo>
                    <a:cubicBezTo>
                      <a:pt x="22" y="0"/>
                      <a:pt x="23" y="7"/>
                      <a:pt x="12" y="8"/>
                    </a:cubicBezTo>
                    <a:cubicBezTo>
                      <a:pt x="1" y="9"/>
                      <a:pt x="0" y="11"/>
                      <a:pt x="0" y="11"/>
                    </a:cubicBezTo>
                    <a:cubicBezTo>
                      <a:pt x="0" y="11"/>
                      <a:pt x="12" y="10"/>
                      <a:pt x="18" y="10"/>
                    </a:cubicBezTo>
                    <a:cubicBezTo>
                      <a:pt x="25" y="10"/>
                      <a:pt x="27" y="8"/>
                      <a:pt x="32" y="8"/>
                    </a:cubicBezTo>
                    <a:cubicBezTo>
                      <a:pt x="38" y="9"/>
                      <a:pt x="46" y="12"/>
                      <a:pt x="54" y="11"/>
                    </a:cubicBezTo>
                    <a:cubicBezTo>
                      <a:pt x="61" y="11"/>
                      <a:pt x="66" y="9"/>
                      <a:pt x="71" y="10"/>
                    </a:cubicBezTo>
                    <a:cubicBezTo>
                      <a:pt x="75" y="11"/>
                      <a:pt x="71" y="8"/>
                      <a:pt x="65" y="8"/>
                    </a:cubicBezTo>
                    <a:cubicBezTo>
                      <a:pt x="58" y="8"/>
                      <a:pt x="52" y="9"/>
                      <a:pt x="49" y="5"/>
                    </a:cubicBezTo>
                    <a:cubicBezTo>
                      <a:pt x="46" y="1"/>
                      <a:pt x="22"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3" name="Freeform 121"/>
              <p:cNvSpPr>
                <a:spLocks/>
              </p:cNvSpPr>
              <p:nvPr/>
            </p:nvSpPr>
            <p:spPr bwMode="auto">
              <a:xfrm>
                <a:off x="2695576" y="1579563"/>
                <a:ext cx="74613" cy="39688"/>
              </a:xfrm>
              <a:custGeom>
                <a:avLst/>
                <a:gdLst>
                  <a:gd name="T0" fmla="*/ 39 w 40"/>
                  <a:gd name="T1" fmla="*/ 0 h 21"/>
                  <a:gd name="T2" fmla="*/ 2 w 40"/>
                  <a:gd name="T3" fmla="*/ 14 h 21"/>
                  <a:gd name="T4" fmla="*/ 0 w 40"/>
                  <a:gd name="T5" fmla="*/ 21 h 21"/>
                  <a:gd name="T6" fmla="*/ 12 w 40"/>
                  <a:gd name="T7" fmla="*/ 16 h 21"/>
                  <a:gd name="T8" fmla="*/ 40 w 40"/>
                  <a:gd name="T9" fmla="*/ 0 h 21"/>
                  <a:gd name="T10" fmla="*/ 39 w 40"/>
                  <a:gd name="T11" fmla="*/ 0 h 21"/>
                </a:gdLst>
                <a:ahLst/>
                <a:cxnLst>
                  <a:cxn ang="0">
                    <a:pos x="T0" y="T1"/>
                  </a:cxn>
                  <a:cxn ang="0">
                    <a:pos x="T2" y="T3"/>
                  </a:cxn>
                  <a:cxn ang="0">
                    <a:pos x="T4" y="T5"/>
                  </a:cxn>
                  <a:cxn ang="0">
                    <a:pos x="T6" y="T7"/>
                  </a:cxn>
                  <a:cxn ang="0">
                    <a:pos x="T8" y="T9"/>
                  </a:cxn>
                  <a:cxn ang="0">
                    <a:pos x="T10" y="T11"/>
                  </a:cxn>
                </a:cxnLst>
                <a:rect l="0" t="0" r="r" b="b"/>
                <a:pathLst>
                  <a:path w="40" h="21">
                    <a:moveTo>
                      <a:pt x="39" y="0"/>
                    </a:moveTo>
                    <a:cubicBezTo>
                      <a:pt x="39" y="0"/>
                      <a:pt x="29" y="12"/>
                      <a:pt x="2" y="14"/>
                    </a:cubicBezTo>
                    <a:cubicBezTo>
                      <a:pt x="0" y="21"/>
                      <a:pt x="0" y="21"/>
                      <a:pt x="0" y="21"/>
                    </a:cubicBezTo>
                    <a:cubicBezTo>
                      <a:pt x="0" y="21"/>
                      <a:pt x="6" y="17"/>
                      <a:pt x="12" y="16"/>
                    </a:cubicBezTo>
                    <a:cubicBezTo>
                      <a:pt x="18" y="15"/>
                      <a:pt x="36" y="7"/>
                      <a:pt x="40" y="0"/>
                    </a:cubicBezTo>
                    <a:cubicBezTo>
                      <a:pt x="39" y="0"/>
                      <a:pt x="39" y="0"/>
                      <a:pt x="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4" name="Freeform 122"/>
              <p:cNvSpPr>
                <a:spLocks/>
              </p:cNvSpPr>
              <p:nvPr/>
            </p:nvSpPr>
            <p:spPr bwMode="auto">
              <a:xfrm>
                <a:off x="2746376" y="1574800"/>
                <a:ext cx="17463" cy="25400"/>
              </a:xfrm>
              <a:custGeom>
                <a:avLst/>
                <a:gdLst>
                  <a:gd name="T0" fmla="*/ 8 w 10"/>
                  <a:gd name="T1" fmla="*/ 0 h 14"/>
                  <a:gd name="T2" fmla="*/ 4 w 10"/>
                  <a:gd name="T3" fmla="*/ 10 h 14"/>
                  <a:gd name="T4" fmla="*/ 4 w 10"/>
                  <a:gd name="T5" fmla="*/ 10 h 14"/>
                  <a:gd name="T6" fmla="*/ 7 w 10"/>
                  <a:gd name="T7" fmla="*/ 9 h 14"/>
                  <a:gd name="T8" fmla="*/ 8 w 10"/>
                  <a:gd name="T9" fmla="*/ 0 h 14"/>
                </a:gdLst>
                <a:ahLst/>
                <a:cxnLst>
                  <a:cxn ang="0">
                    <a:pos x="T0" y="T1"/>
                  </a:cxn>
                  <a:cxn ang="0">
                    <a:pos x="T2" y="T3"/>
                  </a:cxn>
                  <a:cxn ang="0">
                    <a:pos x="T4" y="T5"/>
                  </a:cxn>
                  <a:cxn ang="0">
                    <a:pos x="T6" y="T7"/>
                  </a:cxn>
                  <a:cxn ang="0">
                    <a:pos x="T8" y="T9"/>
                  </a:cxn>
                </a:cxnLst>
                <a:rect l="0" t="0" r="r" b="b"/>
                <a:pathLst>
                  <a:path w="10" h="14">
                    <a:moveTo>
                      <a:pt x="8" y="0"/>
                    </a:moveTo>
                    <a:cubicBezTo>
                      <a:pt x="8" y="0"/>
                      <a:pt x="8" y="6"/>
                      <a:pt x="4" y="10"/>
                    </a:cubicBezTo>
                    <a:cubicBezTo>
                      <a:pt x="0" y="14"/>
                      <a:pt x="4" y="10"/>
                      <a:pt x="4" y="10"/>
                    </a:cubicBezTo>
                    <a:cubicBezTo>
                      <a:pt x="7" y="9"/>
                      <a:pt x="7" y="9"/>
                      <a:pt x="7" y="9"/>
                    </a:cubicBezTo>
                    <a:cubicBezTo>
                      <a:pt x="7" y="9"/>
                      <a:pt x="10" y="2"/>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5" name="Freeform 123"/>
              <p:cNvSpPr>
                <a:spLocks/>
              </p:cNvSpPr>
              <p:nvPr/>
            </p:nvSpPr>
            <p:spPr bwMode="auto">
              <a:xfrm>
                <a:off x="2667001" y="1500188"/>
                <a:ext cx="87313" cy="252413"/>
              </a:xfrm>
              <a:custGeom>
                <a:avLst/>
                <a:gdLst>
                  <a:gd name="T0" fmla="*/ 13 w 47"/>
                  <a:gd name="T1" fmla="*/ 18 h 135"/>
                  <a:gd name="T2" fmla="*/ 9 w 47"/>
                  <a:gd name="T3" fmla="*/ 62 h 135"/>
                  <a:gd name="T4" fmla="*/ 3 w 47"/>
                  <a:gd name="T5" fmla="*/ 135 h 135"/>
                  <a:gd name="T6" fmla="*/ 31 w 47"/>
                  <a:gd name="T7" fmla="*/ 135 h 135"/>
                  <a:gd name="T8" fmla="*/ 19 w 47"/>
                  <a:gd name="T9" fmla="*/ 82 h 135"/>
                  <a:gd name="T10" fmla="*/ 47 w 47"/>
                  <a:gd name="T11" fmla="*/ 12 h 135"/>
                  <a:gd name="T12" fmla="*/ 39 w 47"/>
                  <a:gd name="T13" fmla="*/ 11 h 135"/>
                  <a:gd name="T14" fmla="*/ 22 w 47"/>
                  <a:gd name="T15" fmla="*/ 46 h 135"/>
                  <a:gd name="T16" fmla="*/ 23 w 47"/>
                  <a:gd name="T17" fmla="*/ 11 h 135"/>
                  <a:gd name="T18" fmla="*/ 13 w 47"/>
                  <a:gd name="T19" fmla="*/ 1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135">
                    <a:moveTo>
                      <a:pt x="13" y="18"/>
                    </a:moveTo>
                    <a:cubicBezTo>
                      <a:pt x="13" y="18"/>
                      <a:pt x="19" y="19"/>
                      <a:pt x="9" y="62"/>
                    </a:cubicBezTo>
                    <a:cubicBezTo>
                      <a:pt x="0" y="104"/>
                      <a:pt x="3" y="135"/>
                      <a:pt x="3" y="135"/>
                    </a:cubicBezTo>
                    <a:cubicBezTo>
                      <a:pt x="31" y="135"/>
                      <a:pt x="31" y="135"/>
                      <a:pt x="31" y="135"/>
                    </a:cubicBezTo>
                    <a:cubicBezTo>
                      <a:pt x="31" y="135"/>
                      <a:pt x="18" y="108"/>
                      <a:pt x="19" y="82"/>
                    </a:cubicBezTo>
                    <a:cubicBezTo>
                      <a:pt x="21" y="56"/>
                      <a:pt x="42" y="30"/>
                      <a:pt x="47" y="12"/>
                    </a:cubicBezTo>
                    <a:cubicBezTo>
                      <a:pt x="39" y="11"/>
                      <a:pt x="39" y="11"/>
                      <a:pt x="39" y="11"/>
                    </a:cubicBezTo>
                    <a:cubicBezTo>
                      <a:pt x="39" y="11"/>
                      <a:pt x="29" y="39"/>
                      <a:pt x="22" y="46"/>
                    </a:cubicBezTo>
                    <a:cubicBezTo>
                      <a:pt x="22" y="46"/>
                      <a:pt x="26" y="22"/>
                      <a:pt x="23" y="11"/>
                    </a:cubicBezTo>
                    <a:cubicBezTo>
                      <a:pt x="20" y="0"/>
                      <a:pt x="13" y="18"/>
                      <a:pt x="13"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6" name="Freeform 124"/>
              <p:cNvSpPr>
                <a:spLocks noEditPoints="1"/>
              </p:cNvSpPr>
              <p:nvPr/>
            </p:nvSpPr>
            <p:spPr bwMode="auto">
              <a:xfrm>
                <a:off x="2708276" y="1533525"/>
                <a:ext cx="3175" cy="52388"/>
              </a:xfrm>
              <a:custGeom>
                <a:avLst/>
                <a:gdLst>
                  <a:gd name="T0" fmla="*/ 0 w 2"/>
                  <a:gd name="T1" fmla="*/ 28 h 28"/>
                  <a:gd name="T2" fmla="*/ 0 w 2"/>
                  <a:gd name="T3" fmla="*/ 28 h 28"/>
                  <a:gd name="T4" fmla="*/ 0 w 2"/>
                  <a:gd name="T5" fmla="*/ 28 h 28"/>
                  <a:gd name="T6" fmla="*/ 0 w 2"/>
                  <a:gd name="T7" fmla="*/ 28 h 28"/>
                  <a:gd name="T8" fmla="*/ 0 w 2"/>
                  <a:gd name="T9" fmla="*/ 28 h 28"/>
                  <a:gd name="T10" fmla="*/ 0 w 2"/>
                  <a:gd name="T11" fmla="*/ 28 h 28"/>
                  <a:gd name="T12" fmla="*/ 0 w 2"/>
                  <a:gd name="T13" fmla="*/ 28 h 28"/>
                  <a:gd name="T14" fmla="*/ 0 w 2"/>
                  <a:gd name="T15" fmla="*/ 28 h 28"/>
                  <a:gd name="T16" fmla="*/ 0 w 2"/>
                  <a:gd name="T17" fmla="*/ 28 h 28"/>
                  <a:gd name="T18" fmla="*/ 0 w 2"/>
                  <a:gd name="T19" fmla="*/ 28 h 28"/>
                  <a:gd name="T20" fmla="*/ 0 w 2"/>
                  <a:gd name="T21" fmla="*/ 28 h 28"/>
                  <a:gd name="T22" fmla="*/ 0 w 2"/>
                  <a:gd name="T23" fmla="*/ 28 h 28"/>
                  <a:gd name="T24" fmla="*/ 2 w 2"/>
                  <a:gd name="T25" fmla="*/ 0 h 28"/>
                  <a:gd name="T26" fmla="*/ 2 w 2"/>
                  <a:gd name="T27" fmla="*/ 0 h 28"/>
                  <a:gd name="T28" fmla="*/ 0 w 2"/>
                  <a:gd name="T29" fmla="*/ 28 h 28"/>
                  <a:gd name="T30" fmla="*/ 2 w 2"/>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28">
                    <a:moveTo>
                      <a:pt x="0" y="28"/>
                    </a:moveTo>
                    <a:cubicBezTo>
                      <a:pt x="0" y="28"/>
                      <a:pt x="0" y="28"/>
                      <a:pt x="0" y="28"/>
                    </a:cubicBezTo>
                    <a:cubicBezTo>
                      <a:pt x="0" y="28"/>
                      <a:pt x="0" y="28"/>
                      <a:pt x="0" y="28"/>
                    </a:cubicBezTo>
                    <a:moveTo>
                      <a:pt x="0" y="28"/>
                    </a:moveTo>
                    <a:cubicBezTo>
                      <a:pt x="0" y="28"/>
                      <a:pt x="0" y="28"/>
                      <a:pt x="0" y="28"/>
                    </a:cubicBezTo>
                    <a:cubicBezTo>
                      <a:pt x="0" y="28"/>
                      <a:pt x="0" y="28"/>
                      <a:pt x="0" y="28"/>
                    </a:cubicBezTo>
                    <a:moveTo>
                      <a:pt x="0" y="28"/>
                    </a:moveTo>
                    <a:cubicBezTo>
                      <a:pt x="0" y="28"/>
                      <a:pt x="0" y="28"/>
                      <a:pt x="0" y="28"/>
                    </a:cubicBezTo>
                    <a:cubicBezTo>
                      <a:pt x="0" y="28"/>
                      <a:pt x="0" y="28"/>
                      <a:pt x="0" y="28"/>
                    </a:cubicBezTo>
                    <a:moveTo>
                      <a:pt x="0" y="28"/>
                    </a:moveTo>
                    <a:cubicBezTo>
                      <a:pt x="0" y="28"/>
                      <a:pt x="0" y="28"/>
                      <a:pt x="0" y="28"/>
                    </a:cubicBezTo>
                    <a:cubicBezTo>
                      <a:pt x="0" y="28"/>
                      <a:pt x="0" y="28"/>
                      <a:pt x="0" y="28"/>
                    </a:cubicBezTo>
                    <a:moveTo>
                      <a:pt x="2" y="0"/>
                    </a:moveTo>
                    <a:cubicBezTo>
                      <a:pt x="2" y="0"/>
                      <a:pt x="2" y="0"/>
                      <a:pt x="2" y="0"/>
                    </a:cubicBezTo>
                    <a:cubicBezTo>
                      <a:pt x="2" y="11"/>
                      <a:pt x="0" y="26"/>
                      <a:pt x="0" y="28"/>
                    </a:cubicBezTo>
                    <a:cubicBezTo>
                      <a:pt x="0" y="26"/>
                      <a:pt x="2" y="1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7" name="Freeform 125"/>
              <p:cNvSpPr>
                <a:spLocks/>
              </p:cNvSpPr>
              <p:nvPr/>
            </p:nvSpPr>
            <p:spPr bwMode="auto">
              <a:xfrm>
                <a:off x="2678114" y="1533525"/>
                <a:ext cx="69850" cy="127000"/>
              </a:xfrm>
              <a:custGeom>
                <a:avLst/>
                <a:gdLst>
                  <a:gd name="T0" fmla="*/ 18 w 37"/>
                  <a:gd name="T1" fmla="*/ 0 h 68"/>
                  <a:gd name="T2" fmla="*/ 10 w 37"/>
                  <a:gd name="T3" fmla="*/ 3 h 68"/>
                  <a:gd name="T4" fmla="*/ 6 w 37"/>
                  <a:gd name="T5" fmla="*/ 36 h 68"/>
                  <a:gd name="T6" fmla="*/ 0 w 37"/>
                  <a:gd name="T7" fmla="*/ 68 h 68"/>
                  <a:gd name="T8" fmla="*/ 15 w 37"/>
                  <a:gd name="T9" fmla="*/ 39 h 68"/>
                  <a:gd name="T10" fmla="*/ 37 w 37"/>
                  <a:gd name="T11" fmla="*/ 1 h 68"/>
                  <a:gd name="T12" fmla="*/ 30 w 37"/>
                  <a:gd name="T13" fmla="*/ 0 h 68"/>
                  <a:gd name="T14" fmla="*/ 16 w 37"/>
                  <a:gd name="T15" fmla="*/ 28 h 68"/>
                  <a:gd name="T16" fmla="*/ 16 w 37"/>
                  <a:gd name="T17" fmla="*/ 28 h 68"/>
                  <a:gd name="T18" fmla="*/ 16 w 37"/>
                  <a:gd name="T19" fmla="*/ 28 h 68"/>
                  <a:gd name="T20" fmla="*/ 16 w 37"/>
                  <a:gd name="T21" fmla="*/ 28 h 68"/>
                  <a:gd name="T22" fmla="*/ 16 w 37"/>
                  <a:gd name="T23" fmla="*/ 28 h 68"/>
                  <a:gd name="T24" fmla="*/ 16 w 37"/>
                  <a:gd name="T25" fmla="*/ 28 h 68"/>
                  <a:gd name="T26" fmla="*/ 16 w 37"/>
                  <a:gd name="T27" fmla="*/ 28 h 68"/>
                  <a:gd name="T28" fmla="*/ 16 w 37"/>
                  <a:gd name="T29" fmla="*/ 28 h 68"/>
                  <a:gd name="T30" fmla="*/ 16 w 37"/>
                  <a:gd name="T31" fmla="*/ 28 h 68"/>
                  <a:gd name="T32" fmla="*/ 16 w 37"/>
                  <a:gd name="T33" fmla="*/ 28 h 68"/>
                  <a:gd name="T34" fmla="*/ 16 w 37"/>
                  <a:gd name="T35" fmla="*/ 28 h 68"/>
                  <a:gd name="T36" fmla="*/ 16 w 37"/>
                  <a:gd name="T37" fmla="*/ 28 h 68"/>
                  <a:gd name="T38" fmla="*/ 16 w 37"/>
                  <a:gd name="T39" fmla="*/ 28 h 68"/>
                  <a:gd name="T40" fmla="*/ 18 w 37"/>
                  <a:gd name="T4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68">
                    <a:moveTo>
                      <a:pt x="18" y="0"/>
                    </a:moveTo>
                    <a:cubicBezTo>
                      <a:pt x="13" y="1"/>
                      <a:pt x="10" y="1"/>
                      <a:pt x="10" y="3"/>
                    </a:cubicBezTo>
                    <a:cubicBezTo>
                      <a:pt x="11" y="8"/>
                      <a:pt x="8" y="27"/>
                      <a:pt x="6" y="36"/>
                    </a:cubicBezTo>
                    <a:cubicBezTo>
                      <a:pt x="5" y="44"/>
                      <a:pt x="0" y="68"/>
                      <a:pt x="0" y="68"/>
                    </a:cubicBezTo>
                    <a:cubicBezTo>
                      <a:pt x="0" y="68"/>
                      <a:pt x="5" y="48"/>
                      <a:pt x="15" y="39"/>
                    </a:cubicBezTo>
                    <a:cubicBezTo>
                      <a:pt x="24" y="30"/>
                      <a:pt x="37" y="1"/>
                      <a:pt x="37" y="1"/>
                    </a:cubicBezTo>
                    <a:cubicBezTo>
                      <a:pt x="37" y="1"/>
                      <a:pt x="34" y="0"/>
                      <a:pt x="30" y="0"/>
                    </a:cubicBezTo>
                    <a:cubicBezTo>
                      <a:pt x="27" y="9"/>
                      <a:pt x="21" y="23"/>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8"/>
                      <a:pt x="16" y="28"/>
                      <a:pt x="16" y="28"/>
                    </a:cubicBezTo>
                    <a:cubicBezTo>
                      <a:pt x="16" y="26"/>
                      <a:pt x="18" y="11"/>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8" name="Freeform 126"/>
              <p:cNvSpPr>
                <a:spLocks/>
              </p:cNvSpPr>
              <p:nvPr/>
            </p:nvSpPr>
            <p:spPr bwMode="auto">
              <a:xfrm>
                <a:off x="2601914" y="1598613"/>
                <a:ext cx="77788" cy="76200"/>
              </a:xfrm>
              <a:custGeom>
                <a:avLst/>
                <a:gdLst>
                  <a:gd name="T0" fmla="*/ 2 w 42"/>
                  <a:gd name="T1" fmla="*/ 1 h 41"/>
                  <a:gd name="T2" fmla="*/ 42 w 42"/>
                  <a:gd name="T3" fmla="*/ 31 h 41"/>
                  <a:gd name="T4" fmla="*/ 42 w 42"/>
                  <a:gd name="T5" fmla="*/ 41 h 41"/>
                  <a:gd name="T6" fmla="*/ 29 w 42"/>
                  <a:gd name="T7" fmla="*/ 30 h 41"/>
                  <a:gd name="T8" fmla="*/ 0 w 42"/>
                  <a:gd name="T9" fmla="*/ 0 h 41"/>
                  <a:gd name="T10" fmla="*/ 2 w 42"/>
                  <a:gd name="T11" fmla="*/ 1 h 41"/>
                </a:gdLst>
                <a:ahLst/>
                <a:cxnLst>
                  <a:cxn ang="0">
                    <a:pos x="T0" y="T1"/>
                  </a:cxn>
                  <a:cxn ang="0">
                    <a:pos x="T2" y="T3"/>
                  </a:cxn>
                  <a:cxn ang="0">
                    <a:pos x="T4" y="T5"/>
                  </a:cxn>
                  <a:cxn ang="0">
                    <a:pos x="T6" y="T7"/>
                  </a:cxn>
                  <a:cxn ang="0">
                    <a:pos x="T8" y="T9"/>
                  </a:cxn>
                  <a:cxn ang="0">
                    <a:pos x="T10" y="T11"/>
                  </a:cxn>
                </a:cxnLst>
                <a:rect l="0" t="0" r="r" b="b"/>
                <a:pathLst>
                  <a:path w="42" h="41">
                    <a:moveTo>
                      <a:pt x="2" y="1"/>
                    </a:moveTo>
                    <a:cubicBezTo>
                      <a:pt x="2" y="1"/>
                      <a:pt x="10" y="20"/>
                      <a:pt x="42" y="31"/>
                    </a:cubicBezTo>
                    <a:cubicBezTo>
                      <a:pt x="42" y="41"/>
                      <a:pt x="42" y="41"/>
                      <a:pt x="42" y="41"/>
                    </a:cubicBezTo>
                    <a:cubicBezTo>
                      <a:pt x="42" y="41"/>
                      <a:pt x="37" y="34"/>
                      <a:pt x="29" y="30"/>
                    </a:cubicBezTo>
                    <a:cubicBezTo>
                      <a:pt x="22" y="27"/>
                      <a:pt x="3" y="11"/>
                      <a:pt x="0" y="0"/>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9" name="Freeform 127"/>
              <p:cNvSpPr>
                <a:spLocks/>
              </p:cNvSpPr>
              <p:nvPr/>
            </p:nvSpPr>
            <p:spPr bwMode="auto">
              <a:xfrm>
                <a:off x="2624139" y="1579563"/>
                <a:ext cx="31750" cy="88900"/>
              </a:xfrm>
              <a:custGeom>
                <a:avLst/>
                <a:gdLst>
                  <a:gd name="T0" fmla="*/ 6 w 17"/>
                  <a:gd name="T1" fmla="*/ 0 h 47"/>
                  <a:gd name="T2" fmla="*/ 9 w 17"/>
                  <a:gd name="T3" fmla="*/ 32 h 47"/>
                  <a:gd name="T4" fmla="*/ 10 w 17"/>
                  <a:gd name="T5" fmla="*/ 32 h 47"/>
                  <a:gd name="T6" fmla="*/ 3 w 17"/>
                  <a:gd name="T7" fmla="*/ 27 h 47"/>
                  <a:gd name="T8" fmla="*/ 6 w 17"/>
                  <a:gd name="T9" fmla="*/ 0 h 47"/>
                </a:gdLst>
                <a:ahLst/>
                <a:cxnLst>
                  <a:cxn ang="0">
                    <a:pos x="T0" y="T1"/>
                  </a:cxn>
                  <a:cxn ang="0">
                    <a:pos x="T2" y="T3"/>
                  </a:cxn>
                  <a:cxn ang="0">
                    <a:pos x="T4" y="T5"/>
                  </a:cxn>
                  <a:cxn ang="0">
                    <a:pos x="T6" y="T7"/>
                  </a:cxn>
                  <a:cxn ang="0">
                    <a:pos x="T8" y="T9"/>
                  </a:cxn>
                </a:cxnLst>
                <a:rect l="0" t="0" r="r" b="b"/>
                <a:pathLst>
                  <a:path w="17" h="47">
                    <a:moveTo>
                      <a:pt x="6" y="0"/>
                    </a:moveTo>
                    <a:cubicBezTo>
                      <a:pt x="6" y="0"/>
                      <a:pt x="1" y="17"/>
                      <a:pt x="9" y="32"/>
                    </a:cubicBezTo>
                    <a:cubicBezTo>
                      <a:pt x="17" y="47"/>
                      <a:pt x="10" y="32"/>
                      <a:pt x="10" y="32"/>
                    </a:cubicBezTo>
                    <a:cubicBezTo>
                      <a:pt x="3" y="27"/>
                      <a:pt x="3" y="27"/>
                      <a:pt x="3" y="27"/>
                    </a:cubicBezTo>
                    <a:cubicBezTo>
                      <a:pt x="3" y="27"/>
                      <a:pt x="0" y="6"/>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0" name="Freeform 128"/>
              <p:cNvSpPr>
                <a:spLocks/>
              </p:cNvSpPr>
              <p:nvPr/>
            </p:nvSpPr>
            <p:spPr bwMode="auto">
              <a:xfrm>
                <a:off x="2549526" y="1531938"/>
                <a:ext cx="120650" cy="87313"/>
              </a:xfrm>
              <a:custGeom>
                <a:avLst/>
                <a:gdLst>
                  <a:gd name="T0" fmla="*/ 64 w 65"/>
                  <a:gd name="T1" fmla="*/ 26 h 47"/>
                  <a:gd name="T2" fmla="*/ 64 w 65"/>
                  <a:gd name="T3" fmla="*/ 24 h 47"/>
                  <a:gd name="T4" fmla="*/ 59 w 65"/>
                  <a:gd name="T5" fmla="*/ 19 h 47"/>
                  <a:gd name="T6" fmla="*/ 57 w 65"/>
                  <a:gd name="T7" fmla="*/ 19 h 47"/>
                  <a:gd name="T8" fmla="*/ 51 w 65"/>
                  <a:gd name="T9" fmla="*/ 14 h 47"/>
                  <a:gd name="T10" fmla="*/ 51 w 65"/>
                  <a:gd name="T11" fmla="*/ 13 h 47"/>
                  <a:gd name="T12" fmla="*/ 45 w 65"/>
                  <a:gd name="T13" fmla="*/ 6 h 47"/>
                  <a:gd name="T14" fmla="*/ 44 w 65"/>
                  <a:gd name="T15" fmla="*/ 6 h 47"/>
                  <a:gd name="T16" fmla="*/ 35 w 65"/>
                  <a:gd name="T17" fmla="*/ 0 h 47"/>
                  <a:gd name="T18" fmla="*/ 25 w 65"/>
                  <a:gd name="T19" fmla="*/ 10 h 47"/>
                  <a:gd name="T20" fmla="*/ 24 w 65"/>
                  <a:gd name="T21" fmla="*/ 10 h 47"/>
                  <a:gd name="T22" fmla="*/ 19 w 65"/>
                  <a:gd name="T23" fmla="*/ 15 h 47"/>
                  <a:gd name="T24" fmla="*/ 16 w 65"/>
                  <a:gd name="T25" fmla="*/ 15 h 47"/>
                  <a:gd name="T26" fmla="*/ 9 w 65"/>
                  <a:gd name="T27" fmla="*/ 20 h 47"/>
                  <a:gd name="T28" fmla="*/ 0 w 65"/>
                  <a:gd name="T29" fmla="*/ 31 h 47"/>
                  <a:gd name="T30" fmla="*/ 10 w 65"/>
                  <a:gd name="T31" fmla="*/ 41 h 47"/>
                  <a:gd name="T32" fmla="*/ 14 w 65"/>
                  <a:gd name="T33" fmla="*/ 40 h 47"/>
                  <a:gd name="T34" fmla="*/ 22 w 65"/>
                  <a:gd name="T35" fmla="*/ 46 h 47"/>
                  <a:gd name="T36" fmla="*/ 27 w 65"/>
                  <a:gd name="T37" fmla="*/ 45 h 47"/>
                  <a:gd name="T38" fmla="*/ 35 w 65"/>
                  <a:gd name="T39" fmla="*/ 47 h 47"/>
                  <a:gd name="T40" fmla="*/ 50 w 65"/>
                  <a:gd name="T41" fmla="*/ 40 h 47"/>
                  <a:gd name="T42" fmla="*/ 55 w 65"/>
                  <a:gd name="T43" fmla="*/ 42 h 47"/>
                  <a:gd name="T44" fmla="*/ 65 w 65"/>
                  <a:gd name="T45" fmla="*/ 32 h 47"/>
                  <a:gd name="T46" fmla="*/ 64 w 65"/>
                  <a:gd name="T47"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47">
                    <a:moveTo>
                      <a:pt x="64" y="26"/>
                    </a:moveTo>
                    <a:cubicBezTo>
                      <a:pt x="64" y="25"/>
                      <a:pt x="64" y="25"/>
                      <a:pt x="64" y="24"/>
                    </a:cubicBezTo>
                    <a:cubicBezTo>
                      <a:pt x="64" y="21"/>
                      <a:pt x="61" y="19"/>
                      <a:pt x="59" y="19"/>
                    </a:cubicBezTo>
                    <a:cubicBezTo>
                      <a:pt x="58" y="19"/>
                      <a:pt x="58" y="19"/>
                      <a:pt x="57" y="19"/>
                    </a:cubicBezTo>
                    <a:cubicBezTo>
                      <a:pt x="56" y="17"/>
                      <a:pt x="54" y="15"/>
                      <a:pt x="51" y="14"/>
                    </a:cubicBezTo>
                    <a:cubicBezTo>
                      <a:pt x="51" y="14"/>
                      <a:pt x="51" y="13"/>
                      <a:pt x="51" y="13"/>
                    </a:cubicBezTo>
                    <a:cubicBezTo>
                      <a:pt x="51" y="9"/>
                      <a:pt x="48" y="6"/>
                      <a:pt x="45" y="6"/>
                    </a:cubicBezTo>
                    <a:cubicBezTo>
                      <a:pt x="44" y="6"/>
                      <a:pt x="44" y="6"/>
                      <a:pt x="44" y="6"/>
                    </a:cubicBezTo>
                    <a:cubicBezTo>
                      <a:pt x="42" y="3"/>
                      <a:pt x="39" y="0"/>
                      <a:pt x="35" y="0"/>
                    </a:cubicBezTo>
                    <a:cubicBezTo>
                      <a:pt x="29" y="0"/>
                      <a:pt x="25" y="5"/>
                      <a:pt x="25" y="10"/>
                    </a:cubicBezTo>
                    <a:cubicBezTo>
                      <a:pt x="24" y="10"/>
                      <a:pt x="24" y="10"/>
                      <a:pt x="24" y="10"/>
                    </a:cubicBezTo>
                    <a:cubicBezTo>
                      <a:pt x="21" y="10"/>
                      <a:pt x="19" y="12"/>
                      <a:pt x="19" y="15"/>
                    </a:cubicBezTo>
                    <a:cubicBezTo>
                      <a:pt x="18" y="15"/>
                      <a:pt x="17" y="15"/>
                      <a:pt x="16" y="15"/>
                    </a:cubicBezTo>
                    <a:cubicBezTo>
                      <a:pt x="13" y="15"/>
                      <a:pt x="10" y="17"/>
                      <a:pt x="9" y="20"/>
                    </a:cubicBezTo>
                    <a:cubicBezTo>
                      <a:pt x="4" y="21"/>
                      <a:pt x="0" y="25"/>
                      <a:pt x="0" y="31"/>
                    </a:cubicBezTo>
                    <a:cubicBezTo>
                      <a:pt x="0" y="36"/>
                      <a:pt x="4" y="41"/>
                      <a:pt x="10" y="41"/>
                    </a:cubicBezTo>
                    <a:cubicBezTo>
                      <a:pt x="12" y="41"/>
                      <a:pt x="13" y="41"/>
                      <a:pt x="14" y="40"/>
                    </a:cubicBezTo>
                    <a:cubicBezTo>
                      <a:pt x="15" y="43"/>
                      <a:pt x="18" y="46"/>
                      <a:pt x="22" y="46"/>
                    </a:cubicBezTo>
                    <a:cubicBezTo>
                      <a:pt x="24" y="46"/>
                      <a:pt x="25" y="45"/>
                      <a:pt x="27" y="45"/>
                    </a:cubicBezTo>
                    <a:cubicBezTo>
                      <a:pt x="29" y="46"/>
                      <a:pt x="32" y="47"/>
                      <a:pt x="35" y="47"/>
                    </a:cubicBezTo>
                    <a:cubicBezTo>
                      <a:pt x="41" y="47"/>
                      <a:pt x="46" y="44"/>
                      <a:pt x="50" y="40"/>
                    </a:cubicBezTo>
                    <a:cubicBezTo>
                      <a:pt x="51" y="41"/>
                      <a:pt x="53" y="42"/>
                      <a:pt x="55" y="42"/>
                    </a:cubicBezTo>
                    <a:cubicBezTo>
                      <a:pt x="61" y="42"/>
                      <a:pt x="65" y="37"/>
                      <a:pt x="65" y="32"/>
                    </a:cubicBezTo>
                    <a:cubicBezTo>
                      <a:pt x="65" y="30"/>
                      <a:pt x="65" y="28"/>
                      <a:pt x="6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1" name="Freeform 129"/>
              <p:cNvSpPr>
                <a:spLocks/>
              </p:cNvSpPr>
              <p:nvPr/>
            </p:nvSpPr>
            <p:spPr bwMode="auto">
              <a:xfrm>
                <a:off x="2551114" y="1533525"/>
                <a:ext cx="117475" cy="84138"/>
              </a:xfrm>
              <a:custGeom>
                <a:avLst/>
                <a:gdLst>
                  <a:gd name="T0" fmla="*/ 62 w 63"/>
                  <a:gd name="T1" fmla="*/ 25 h 45"/>
                  <a:gd name="T2" fmla="*/ 62 w 63"/>
                  <a:gd name="T3" fmla="*/ 23 h 45"/>
                  <a:gd name="T4" fmla="*/ 57 w 63"/>
                  <a:gd name="T5" fmla="*/ 18 h 45"/>
                  <a:gd name="T6" fmla="*/ 55 w 63"/>
                  <a:gd name="T7" fmla="*/ 18 h 45"/>
                  <a:gd name="T8" fmla="*/ 49 w 63"/>
                  <a:gd name="T9" fmla="*/ 14 h 45"/>
                  <a:gd name="T10" fmla="*/ 49 w 63"/>
                  <a:gd name="T11" fmla="*/ 12 h 45"/>
                  <a:gd name="T12" fmla="*/ 43 w 63"/>
                  <a:gd name="T13" fmla="*/ 6 h 45"/>
                  <a:gd name="T14" fmla="*/ 43 w 63"/>
                  <a:gd name="T15" fmla="*/ 6 h 45"/>
                  <a:gd name="T16" fmla="*/ 34 w 63"/>
                  <a:gd name="T17" fmla="*/ 0 h 45"/>
                  <a:gd name="T18" fmla="*/ 24 w 63"/>
                  <a:gd name="T19" fmla="*/ 10 h 45"/>
                  <a:gd name="T20" fmla="*/ 24 w 63"/>
                  <a:gd name="T21" fmla="*/ 10 h 45"/>
                  <a:gd name="T22" fmla="*/ 19 w 63"/>
                  <a:gd name="T23" fmla="*/ 14 h 45"/>
                  <a:gd name="T24" fmla="*/ 16 w 63"/>
                  <a:gd name="T25" fmla="*/ 14 h 45"/>
                  <a:gd name="T26" fmla="*/ 9 w 63"/>
                  <a:gd name="T27" fmla="*/ 20 h 45"/>
                  <a:gd name="T28" fmla="*/ 0 w 63"/>
                  <a:gd name="T29" fmla="*/ 29 h 45"/>
                  <a:gd name="T30" fmla="*/ 10 w 63"/>
                  <a:gd name="T31" fmla="*/ 39 h 45"/>
                  <a:gd name="T32" fmla="*/ 14 w 63"/>
                  <a:gd name="T33" fmla="*/ 38 h 45"/>
                  <a:gd name="T34" fmla="*/ 22 w 63"/>
                  <a:gd name="T35" fmla="*/ 44 h 45"/>
                  <a:gd name="T36" fmla="*/ 26 w 63"/>
                  <a:gd name="T37" fmla="*/ 43 h 45"/>
                  <a:gd name="T38" fmla="*/ 34 w 63"/>
                  <a:gd name="T39" fmla="*/ 45 h 45"/>
                  <a:gd name="T40" fmla="*/ 48 w 63"/>
                  <a:gd name="T41" fmla="*/ 39 h 45"/>
                  <a:gd name="T42" fmla="*/ 53 w 63"/>
                  <a:gd name="T43" fmla="*/ 40 h 45"/>
                  <a:gd name="T44" fmla="*/ 63 w 63"/>
                  <a:gd name="T45" fmla="*/ 30 h 45"/>
                  <a:gd name="T46" fmla="*/ 62 w 63"/>
                  <a:gd name="T47"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45">
                    <a:moveTo>
                      <a:pt x="62" y="25"/>
                    </a:moveTo>
                    <a:cubicBezTo>
                      <a:pt x="62" y="24"/>
                      <a:pt x="62" y="24"/>
                      <a:pt x="62" y="23"/>
                    </a:cubicBezTo>
                    <a:cubicBezTo>
                      <a:pt x="62" y="21"/>
                      <a:pt x="60" y="18"/>
                      <a:pt x="57" y="18"/>
                    </a:cubicBezTo>
                    <a:cubicBezTo>
                      <a:pt x="56" y="18"/>
                      <a:pt x="56" y="18"/>
                      <a:pt x="55" y="18"/>
                    </a:cubicBezTo>
                    <a:cubicBezTo>
                      <a:pt x="54" y="16"/>
                      <a:pt x="52" y="14"/>
                      <a:pt x="49" y="14"/>
                    </a:cubicBezTo>
                    <a:cubicBezTo>
                      <a:pt x="49" y="13"/>
                      <a:pt x="49" y="13"/>
                      <a:pt x="49" y="12"/>
                    </a:cubicBezTo>
                    <a:cubicBezTo>
                      <a:pt x="49" y="9"/>
                      <a:pt x="47" y="6"/>
                      <a:pt x="43" y="6"/>
                    </a:cubicBezTo>
                    <a:cubicBezTo>
                      <a:pt x="43" y="6"/>
                      <a:pt x="43" y="6"/>
                      <a:pt x="43" y="6"/>
                    </a:cubicBezTo>
                    <a:cubicBezTo>
                      <a:pt x="41" y="3"/>
                      <a:pt x="38" y="0"/>
                      <a:pt x="34" y="0"/>
                    </a:cubicBezTo>
                    <a:cubicBezTo>
                      <a:pt x="28" y="0"/>
                      <a:pt x="24" y="4"/>
                      <a:pt x="24" y="10"/>
                    </a:cubicBezTo>
                    <a:cubicBezTo>
                      <a:pt x="24" y="10"/>
                      <a:pt x="24" y="10"/>
                      <a:pt x="24" y="10"/>
                    </a:cubicBezTo>
                    <a:cubicBezTo>
                      <a:pt x="21" y="10"/>
                      <a:pt x="19" y="12"/>
                      <a:pt x="19" y="14"/>
                    </a:cubicBezTo>
                    <a:cubicBezTo>
                      <a:pt x="18" y="14"/>
                      <a:pt x="17" y="14"/>
                      <a:pt x="16" y="14"/>
                    </a:cubicBezTo>
                    <a:cubicBezTo>
                      <a:pt x="13" y="14"/>
                      <a:pt x="10" y="16"/>
                      <a:pt x="9" y="20"/>
                    </a:cubicBezTo>
                    <a:cubicBezTo>
                      <a:pt x="4" y="20"/>
                      <a:pt x="0" y="24"/>
                      <a:pt x="0" y="29"/>
                    </a:cubicBezTo>
                    <a:cubicBezTo>
                      <a:pt x="0" y="35"/>
                      <a:pt x="4" y="39"/>
                      <a:pt x="10" y="39"/>
                    </a:cubicBezTo>
                    <a:cubicBezTo>
                      <a:pt x="11" y="39"/>
                      <a:pt x="13" y="39"/>
                      <a:pt x="14" y="38"/>
                    </a:cubicBezTo>
                    <a:cubicBezTo>
                      <a:pt x="15" y="42"/>
                      <a:pt x="18" y="44"/>
                      <a:pt x="22" y="44"/>
                    </a:cubicBezTo>
                    <a:cubicBezTo>
                      <a:pt x="23" y="44"/>
                      <a:pt x="25" y="44"/>
                      <a:pt x="26" y="43"/>
                    </a:cubicBezTo>
                    <a:cubicBezTo>
                      <a:pt x="28" y="44"/>
                      <a:pt x="31" y="45"/>
                      <a:pt x="34" y="45"/>
                    </a:cubicBezTo>
                    <a:cubicBezTo>
                      <a:pt x="40" y="45"/>
                      <a:pt x="45" y="43"/>
                      <a:pt x="48" y="39"/>
                    </a:cubicBezTo>
                    <a:cubicBezTo>
                      <a:pt x="50" y="40"/>
                      <a:pt x="51" y="40"/>
                      <a:pt x="53" y="40"/>
                    </a:cubicBezTo>
                    <a:cubicBezTo>
                      <a:pt x="59" y="40"/>
                      <a:pt x="63" y="36"/>
                      <a:pt x="63" y="30"/>
                    </a:cubicBezTo>
                    <a:cubicBezTo>
                      <a:pt x="63" y="28"/>
                      <a:pt x="63" y="26"/>
                      <a:pt x="62"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2" name="Freeform 130"/>
              <p:cNvSpPr>
                <a:spLocks/>
              </p:cNvSpPr>
              <p:nvPr/>
            </p:nvSpPr>
            <p:spPr bwMode="auto">
              <a:xfrm>
                <a:off x="2557464" y="1535113"/>
                <a:ext cx="107950" cy="76200"/>
              </a:xfrm>
              <a:custGeom>
                <a:avLst/>
                <a:gdLst>
                  <a:gd name="T0" fmla="*/ 56 w 58"/>
                  <a:gd name="T1" fmla="*/ 23 h 41"/>
                  <a:gd name="T2" fmla="*/ 57 w 58"/>
                  <a:gd name="T3" fmla="*/ 21 h 41"/>
                  <a:gd name="T4" fmla="*/ 52 w 58"/>
                  <a:gd name="T5" fmla="*/ 17 h 41"/>
                  <a:gd name="T6" fmla="*/ 51 w 58"/>
                  <a:gd name="T7" fmla="*/ 17 h 41"/>
                  <a:gd name="T8" fmla="*/ 45 w 58"/>
                  <a:gd name="T9" fmla="*/ 12 h 41"/>
                  <a:gd name="T10" fmla="*/ 45 w 58"/>
                  <a:gd name="T11" fmla="*/ 11 h 41"/>
                  <a:gd name="T12" fmla="*/ 40 w 58"/>
                  <a:gd name="T13" fmla="*/ 5 h 41"/>
                  <a:gd name="T14" fmla="*/ 39 w 58"/>
                  <a:gd name="T15" fmla="*/ 5 h 41"/>
                  <a:gd name="T16" fmla="*/ 31 w 58"/>
                  <a:gd name="T17" fmla="*/ 0 h 41"/>
                  <a:gd name="T18" fmla="*/ 22 w 58"/>
                  <a:gd name="T19" fmla="*/ 9 h 41"/>
                  <a:gd name="T20" fmla="*/ 22 w 58"/>
                  <a:gd name="T21" fmla="*/ 9 h 41"/>
                  <a:gd name="T22" fmla="*/ 17 w 58"/>
                  <a:gd name="T23" fmla="*/ 13 h 41"/>
                  <a:gd name="T24" fmla="*/ 15 w 58"/>
                  <a:gd name="T25" fmla="*/ 13 h 41"/>
                  <a:gd name="T26" fmla="*/ 8 w 58"/>
                  <a:gd name="T27" fmla="*/ 18 h 41"/>
                  <a:gd name="T28" fmla="*/ 0 w 58"/>
                  <a:gd name="T29" fmla="*/ 27 h 41"/>
                  <a:gd name="T30" fmla="*/ 9 w 58"/>
                  <a:gd name="T31" fmla="*/ 36 h 41"/>
                  <a:gd name="T32" fmla="*/ 13 w 58"/>
                  <a:gd name="T33" fmla="*/ 35 h 41"/>
                  <a:gd name="T34" fmla="*/ 20 w 58"/>
                  <a:gd name="T35" fmla="*/ 40 h 41"/>
                  <a:gd name="T36" fmla="*/ 24 w 58"/>
                  <a:gd name="T37" fmla="*/ 39 h 41"/>
                  <a:gd name="T38" fmla="*/ 31 w 58"/>
                  <a:gd name="T39" fmla="*/ 41 h 41"/>
                  <a:gd name="T40" fmla="*/ 44 w 58"/>
                  <a:gd name="T41" fmla="*/ 35 h 41"/>
                  <a:gd name="T42" fmla="*/ 49 w 58"/>
                  <a:gd name="T43" fmla="*/ 37 h 41"/>
                  <a:gd name="T44" fmla="*/ 58 w 58"/>
                  <a:gd name="T45" fmla="*/ 28 h 41"/>
                  <a:gd name="T46" fmla="*/ 56 w 58"/>
                  <a:gd name="T47" fmla="*/ 2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41">
                    <a:moveTo>
                      <a:pt x="56" y="23"/>
                    </a:moveTo>
                    <a:cubicBezTo>
                      <a:pt x="56" y="22"/>
                      <a:pt x="57" y="22"/>
                      <a:pt x="57" y="21"/>
                    </a:cubicBezTo>
                    <a:cubicBezTo>
                      <a:pt x="57" y="19"/>
                      <a:pt x="54" y="17"/>
                      <a:pt x="52" y="17"/>
                    </a:cubicBezTo>
                    <a:cubicBezTo>
                      <a:pt x="51" y="17"/>
                      <a:pt x="51" y="17"/>
                      <a:pt x="51" y="17"/>
                    </a:cubicBezTo>
                    <a:cubicBezTo>
                      <a:pt x="49" y="15"/>
                      <a:pt x="47" y="13"/>
                      <a:pt x="45" y="12"/>
                    </a:cubicBezTo>
                    <a:cubicBezTo>
                      <a:pt x="45" y="12"/>
                      <a:pt x="45" y="11"/>
                      <a:pt x="45" y="11"/>
                    </a:cubicBezTo>
                    <a:cubicBezTo>
                      <a:pt x="45" y="8"/>
                      <a:pt x="43" y="5"/>
                      <a:pt x="40" y="5"/>
                    </a:cubicBezTo>
                    <a:cubicBezTo>
                      <a:pt x="39" y="5"/>
                      <a:pt x="39" y="5"/>
                      <a:pt x="39" y="5"/>
                    </a:cubicBezTo>
                    <a:cubicBezTo>
                      <a:pt x="38" y="2"/>
                      <a:pt x="35" y="0"/>
                      <a:pt x="31" y="0"/>
                    </a:cubicBezTo>
                    <a:cubicBezTo>
                      <a:pt x="26" y="0"/>
                      <a:pt x="22" y="4"/>
                      <a:pt x="22" y="9"/>
                    </a:cubicBezTo>
                    <a:cubicBezTo>
                      <a:pt x="22" y="9"/>
                      <a:pt x="22" y="9"/>
                      <a:pt x="22" y="9"/>
                    </a:cubicBezTo>
                    <a:cubicBezTo>
                      <a:pt x="19" y="9"/>
                      <a:pt x="17" y="11"/>
                      <a:pt x="17" y="13"/>
                    </a:cubicBezTo>
                    <a:cubicBezTo>
                      <a:pt x="16" y="13"/>
                      <a:pt x="16" y="13"/>
                      <a:pt x="15" y="13"/>
                    </a:cubicBezTo>
                    <a:cubicBezTo>
                      <a:pt x="12" y="13"/>
                      <a:pt x="9" y="15"/>
                      <a:pt x="8" y="18"/>
                    </a:cubicBezTo>
                    <a:cubicBezTo>
                      <a:pt x="4" y="18"/>
                      <a:pt x="0" y="22"/>
                      <a:pt x="0" y="27"/>
                    </a:cubicBezTo>
                    <a:cubicBezTo>
                      <a:pt x="0" y="32"/>
                      <a:pt x="4" y="36"/>
                      <a:pt x="9" y="36"/>
                    </a:cubicBezTo>
                    <a:cubicBezTo>
                      <a:pt x="11" y="36"/>
                      <a:pt x="12" y="35"/>
                      <a:pt x="13" y="35"/>
                    </a:cubicBezTo>
                    <a:cubicBezTo>
                      <a:pt x="14" y="38"/>
                      <a:pt x="17" y="40"/>
                      <a:pt x="20" y="40"/>
                    </a:cubicBezTo>
                    <a:cubicBezTo>
                      <a:pt x="21" y="40"/>
                      <a:pt x="23" y="40"/>
                      <a:pt x="24" y="39"/>
                    </a:cubicBezTo>
                    <a:cubicBezTo>
                      <a:pt x="26" y="40"/>
                      <a:pt x="29" y="41"/>
                      <a:pt x="31" y="41"/>
                    </a:cubicBezTo>
                    <a:cubicBezTo>
                      <a:pt x="36" y="41"/>
                      <a:pt x="41" y="39"/>
                      <a:pt x="44" y="35"/>
                    </a:cubicBezTo>
                    <a:cubicBezTo>
                      <a:pt x="45" y="36"/>
                      <a:pt x="47" y="37"/>
                      <a:pt x="49" y="37"/>
                    </a:cubicBezTo>
                    <a:cubicBezTo>
                      <a:pt x="54" y="37"/>
                      <a:pt x="58" y="33"/>
                      <a:pt x="58" y="28"/>
                    </a:cubicBezTo>
                    <a:cubicBezTo>
                      <a:pt x="58" y="26"/>
                      <a:pt x="57" y="24"/>
                      <a:pt x="5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3" name="Freeform 131"/>
              <p:cNvSpPr>
                <a:spLocks/>
              </p:cNvSpPr>
              <p:nvPr/>
            </p:nvSpPr>
            <p:spPr bwMode="auto">
              <a:xfrm>
                <a:off x="2551114" y="1325563"/>
                <a:ext cx="306388" cy="217488"/>
              </a:xfrm>
              <a:custGeom>
                <a:avLst/>
                <a:gdLst>
                  <a:gd name="T0" fmla="*/ 160 w 164"/>
                  <a:gd name="T1" fmla="*/ 64 h 116"/>
                  <a:gd name="T2" fmla="*/ 161 w 164"/>
                  <a:gd name="T3" fmla="*/ 60 h 116"/>
                  <a:gd name="T4" fmla="*/ 147 w 164"/>
                  <a:gd name="T5" fmla="*/ 47 h 116"/>
                  <a:gd name="T6" fmla="*/ 144 w 164"/>
                  <a:gd name="T7" fmla="*/ 47 h 116"/>
                  <a:gd name="T8" fmla="*/ 128 w 164"/>
                  <a:gd name="T9" fmla="*/ 35 h 116"/>
                  <a:gd name="T10" fmla="*/ 128 w 164"/>
                  <a:gd name="T11" fmla="*/ 31 h 116"/>
                  <a:gd name="T12" fmla="*/ 112 w 164"/>
                  <a:gd name="T13" fmla="*/ 15 h 116"/>
                  <a:gd name="T14" fmla="*/ 111 w 164"/>
                  <a:gd name="T15" fmla="*/ 15 h 116"/>
                  <a:gd name="T16" fmla="*/ 88 w 164"/>
                  <a:gd name="T17" fmla="*/ 0 h 116"/>
                  <a:gd name="T18" fmla="*/ 62 w 164"/>
                  <a:gd name="T19" fmla="*/ 24 h 116"/>
                  <a:gd name="T20" fmla="*/ 61 w 164"/>
                  <a:gd name="T21" fmla="*/ 24 h 116"/>
                  <a:gd name="T22" fmla="*/ 48 w 164"/>
                  <a:gd name="T23" fmla="*/ 37 h 116"/>
                  <a:gd name="T24" fmla="*/ 42 w 164"/>
                  <a:gd name="T25" fmla="*/ 35 h 116"/>
                  <a:gd name="T26" fmla="*/ 23 w 164"/>
                  <a:gd name="T27" fmla="*/ 50 h 116"/>
                  <a:gd name="T28" fmla="*/ 0 w 164"/>
                  <a:gd name="T29" fmla="*/ 76 h 116"/>
                  <a:gd name="T30" fmla="*/ 26 w 164"/>
                  <a:gd name="T31" fmla="*/ 101 h 116"/>
                  <a:gd name="T32" fmla="*/ 36 w 164"/>
                  <a:gd name="T33" fmla="*/ 99 h 116"/>
                  <a:gd name="T34" fmla="*/ 56 w 164"/>
                  <a:gd name="T35" fmla="*/ 114 h 116"/>
                  <a:gd name="T36" fmla="*/ 67 w 164"/>
                  <a:gd name="T37" fmla="*/ 111 h 116"/>
                  <a:gd name="T38" fmla="*/ 89 w 164"/>
                  <a:gd name="T39" fmla="*/ 116 h 116"/>
                  <a:gd name="T40" fmla="*/ 125 w 164"/>
                  <a:gd name="T41" fmla="*/ 100 h 116"/>
                  <a:gd name="T42" fmla="*/ 139 w 164"/>
                  <a:gd name="T43" fmla="*/ 104 h 116"/>
                  <a:gd name="T44" fmla="*/ 164 w 164"/>
                  <a:gd name="T45" fmla="*/ 78 h 116"/>
                  <a:gd name="T46" fmla="*/ 160 w 164"/>
                  <a:gd name="T47" fmla="*/ 6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4" h="116">
                    <a:moveTo>
                      <a:pt x="160" y="64"/>
                    </a:moveTo>
                    <a:cubicBezTo>
                      <a:pt x="160" y="63"/>
                      <a:pt x="161" y="61"/>
                      <a:pt x="161" y="60"/>
                    </a:cubicBezTo>
                    <a:cubicBezTo>
                      <a:pt x="161" y="52"/>
                      <a:pt x="155" y="47"/>
                      <a:pt x="147" y="47"/>
                    </a:cubicBezTo>
                    <a:cubicBezTo>
                      <a:pt x="146" y="47"/>
                      <a:pt x="145" y="47"/>
                      <a:pt x="144" y="47"/>
                    </a:cubicBezTo>
                    <a:cubicBezTo>
                      <a:pt x="140" y="41"/>
                      <a:pt x="135" y="36"/>
                      <a:pt x="128" y="35"/>
                    </a:cubicBezTo>
                    <a:cubicBezTo>
                      <a:pt x="128" y="33"/>
                      <a:pt x="128" y="32"/>
                      <a:pt x="128" y="31"/>
                    </a:cubicBezTo>
                    <a:cubicBezTo>
                      <a:pt x="128" y="22"/>
                      <a:pt x="121" y="15"/>
                      <a:pt x="112" y="15"/>
                    </a:cubicBezTo>
                    <a:cubicBezTo>
                      <a:pt x="112" y="15"/>
                      <a:pt x="111" y="15"/>
                      <a:pt x="111" y="15"/>
                    </a:cubicBezTo>
                    <a:cubicBezTo>
                      <a:pt x="107" y="6"/>
                      <a:pt x="98" y="0"/>
                      <a:pt x="88" y="0"/>
                    </a:cubicBezTo>
                    <a:cubicBezTo>
                      <a:pt x="74" y="0"/>
                      <a:pt x="63" y="10"/>
                      <a:pt x="62" y="24"/>
                    </a:cubicBezTo>
                    <a:cubicBezTo>
                      <a:pt x="61" y="24"/>
                      <a:pt x="61" y="24"/>
                      <a:pt x="61" y="24"/>
                    </a:cubicBezTo>
                    <a:cubicBezTo>
                      <a:pt x="54" y="24"/>
                      <a:pt x="48" y="30"/>
                      <a:pt x="48" y="37"/>
                    </a:cubicBezTo>
                    <a:cubicBezTo>
                      <a:pt x="46" y="36"/>
                      <a:pt x="44" y="35"/>
                      <a:pt x="42" y="35"/>
                    </a:cubicBezTo>
                    <a:cubicBezTo>
                      <a:pt x="33" y="35"/>
                      <a:pt x="25" y="42"/>
                      <a:pt x="23" y="50"/>
                    </a:cubicBezTo>
                    <a:cubicBezTo>
                      <a:pt x="10" y="51"/>
                      <a:pt x="0" y="62"/>
                      <a:pt x="0" y="76"/>
                    </a:cubicBezTo>
                    <a:cubicBezTo>
                      <a:pt x="0" y="90"/>
                      <a:pt x="11" y="101"/>
                      <a:pt x="26" y="101"/>
                    </a:cubicBezTo>
                    <a:cubicBezTo>
                      <a:pt x="29" y="101"/>
                      <a:pt x="33" y="100"/>
                      <a:pt x="36" y="99"/>
                    </a:cubicBezTo>
                    <a:cubicBezTo>
                      <a:pt x="39" y="108"/>
                      <a:pt x="47" y="114"/>
                      <a:pt x="56" y="114"/>
                    </a:cubicBezTo>
                    <a:cubicBezTo>
                      <a:pt x="60" y="114"/>
                      <a:pt x="64" y="113"/>
                      <a:pt x="67" y="111"/>
                    </a:cubicBezTo>
                    <a:cubicBezTo>
                      <a:pt x="73" y="114"/>
                      <a:pt x="81" y="116"/>
                      <a:pt x="89" y="116"/>
                    </a:cubicBezTo>
                    <a:cubicBezTo>
                      <a:pt x="103" y="116"/>
                      <a:pt x="116" y="110"/>
                      <a:pt x="125" y="100"/>
                    </a:cubicBezTo>
                    <a:cubicBezTo>
                      <a:pt x="129" y="102"/>
                      <a:pt x="134" y="104"/>
                      <a:pt x="139" y="104"/>
                    </a:cubicBezTo>
                    <a:cubicBezTo>
                      <a:pt x="153" y="104"/>
                      <a:pt x="164" y="92"/>
                      <a:pt x="164" y="78"/>
                    </a:cubicBezTo>
                    <a:cubicBezTo>
                      <a:pt x="164" y="73"/>
                      <a:pt x="163" y="68"/>
                      <a:pt x="16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4" name="Freeform 132"/>
              <p:cNvSpPr>
                <a:spLocks/>
              </p:cNvSpPr>
              <p:nvPr/>
            </p:nvSpPr>
            <p:spPr bwMode="auto">
              <a:xfrm>
                <a:off x="2557464" y="1330325"/>
                <a:ext cx="296863" cy="207963"/>
              </a:xfrm>
              <a:custGeom>
                <a:avLst/>
                <a:gdLst>
                  <a:gd name="T0" fmla="*/ 154 w 159"/>
                  <a:gd name="T1" fmla="*/ 62 h 112"/>
                  <a:gd name="T2" fmla="*/ 155 w 159"/>
                  <a:gd name="T3" fmla="*/ 58 h 112"/>
                  <a:gd name="T4" fmla="*/ 142 w 159"/>
                  <a:gd name="T5" fmla="*/ 45 h 112"/>
                  <a:gd name="T6" fmla="*/ 139 w 159"/>
                  <a:gd name="T7" fmla="*/ 45 h 112"/>
                  <a:gd name="T8" fmla="*/ 123 w 159"/>
                  <a:gd name="T9" fmla="*/ 33 h 112"/>
                  <a:gd name="T10" fmla="*/ 124 w 159"/>
                  <a:gd name="T11" fmla="*/ 30 h 112"/>
                  <a:gd name="T12" fmla="*/ 108 w 159"/>
                  <a:gd name="T13" fmla="*/ 14 h 112"/>
                  <a:gd name="T14" fmla="*/ 107 w 159"/>
                  <a:gd name="T15" fmla="*/ 14 h 112"/>
                  <a:gd name="T16" fmla="*/ 84 w 159"/>
                  <a:gd name="T17" fmla="*/ 0 h 112"/>
                  <a:gd name="T18" fmla="*/ 60 w 159"/>
                  <a:gd name="T19" fmla="*/ 23 h 112"/>
                  <a:gd name="T20" fmla="*/ 59 w 159"/>
                  <a:gd name="T21" fmla="*/ 23 h 112"/>
                  <a:gd name="T22" fmla="*/ 46 w 159"/>
                  <a:gd name="T23" fmla="*/ 35 h 112"/>
                  <a:gd name="T24" fmla="*/ 40 w 159"/>
                  <a:gd name="T25" fmla="*/ 34 h 112"/>
                  <a:gd name="T26" fmla="*/ 22 w 159"/>
                  <a:gd name="T27" fmla="*/ 48 h 112"/>
                  <a:gd name="T28" fmla="*/ 0 w 159"/>
                  <a:gd name="T29" fmla="*/ 73 h 112"/>
                  <a:gd name="T30" fmla="*/ 24 w 159"/>
                  <a:gd name="T31" fmla="*/ 98 h 112"/>
                  <a:gd name="T32" fmla="*/ 34 w 159"/>
                  <a:gd name="T33" fmla="*/ 96 h 112"/>
                  <a:gd name="T34" fmla="*/ 54 w 159"/>
                  <a:gd name="T35" fmla="*/ 110 h 112"/>
                  <a:gd name="T36" fmla="*/ 64 w 159"/>
                  <a:gd name="T37" fmla="*/ 107 h 112"/>
                  <a:gd name="T38" fmla="*/ 86 w 159"/>
                  <a:gd name="T39" fmla="*/ 112 h 112"/>
                  <a:gd name="T40" fmla="*/ 121 w 159"/>
                  <a:gd name="T41" fmla="*/ 96 h 112"/>
                  <a:gd name="T42" fmla="*/ 134 w 159"/>
                  <a:gd name="T43" fmla="*/ 100 h 112"/>
                  <a:gd name="T44" fmla="*/ 159 w 159"/>
                  <a:gd name="T45" fmla="*/ 76 h 112"/>
                  <a:gd name="T46" fmla="*/ 154 w 159"/>
                  <a:gd name="T47" fmla="*/ 6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9" h="112">
                    <a:moveTo>
                      <a:pt x="154" y="62"/>
                    </a:moveTo>
                    <a:cubicBezTo>
                      <a:pt x="155" y="60"/>
                      <a:pt x="155" y="59"/>
                      <a:pt x="155" y="58"/>
                    </a:cubicBezTo>
                    <a:cubicBezTo>
                      <a:pt x="155" y="51"/>
                      <a:pt x="149" y="45"/>
                      <a:pt x="142" y="45"/>
                    </a:cubicBezTo>
                    <a:cubicBezTo>
                      <a:pt x="141" y="45"/>
                      <a:pt x="140" y="45"/>
                      <a:pt x="139" y="45"/>
                    </a:cubicBezTo>
                    <a:cubicBezTo>
                      <a:pt x="135" y="40"/>
                      <a:pt x="130" y="35"/>
                      <a:pt x="123" y="33"/>
                    </a:cubicBezTo>
                    <a:cubicBezTo>
                      <a:pt x="123" y="32"/>
                      <a:pt x="124" y="31"/>
                      <a:pt x="124" y="30"/>
                    </a:cubicBezTo>
                    <a:cubicBezTo>
                      <a:pt x="124" y="21"/>
                      <a:pt x="117" y="14"/>
                      <a:pt x="108" y="14"/>
                    </a:cubicBezTo>
                    <a:cubicBezTo>
                      <a:pt x="108" y="14"/>
                      <a:pt x="107" y="14"/>
                      <a:pt x="107" y="14"/>
                    </a:cubicBezTo>
                    <a:cubicBezTo>
                      <a:pt x="103" y="6"/>
                      <a:pt x="94" y="0"/>
                      <a:pt x="84" y="0"/>
                    </a:cubicBezTo>
                    <a:cubicBezTo>
                      <a:pt x="71" y="0"/>
                      <a:pt x="60" y="10"/>
                      <a:pt x="60" y="23"/>
                    </a:cubicBezTo>
                    <a:cubicBezTo>
                      <a:pt x="59" y="23"/>
                      <a:pt x="59" y="23"/>
                      <a:pt x="59" y="23"/>
                    </a:cubicBezTo>
                    <a:cubicBezTo>
                      <a:pt x="52" y="23"/>
                      <a:pt x="47" y="29"/>
                      <a:pt x="46" y="35"/>
                    </a:cubicBezTo>
                    <a:cubicBezTo>
                      <a:pt x="44" y="35"/>
                      <a:pt x="42" y="34"/>
                      <a:pt x="40" y="34"/>
                    </a:cubicBezTo>
                    <a:cubicBezTo>
                      <a:pt x="31" y="34"/>
                      <a:pt x="24" y="40"/>
                      <a:pt x="22" y="48"/>
                    </a:cubicBezTo>
                    <a:cubicBezTo>
                      <a:pt x="10" y="49"/>
                      <a:pt x="0" y="60"/>
                      <a:pt x="0" y="73"/>
                    </a:cubicBezTo>
                    <a:cubicBezTo>
                      <a:pt x="0" y="87"/>
                      <a:pt x="11" y="98"/>
                      <a:pt x="24" y="98"/>
                    </a:cubicBezTo>
                    <a:cubicBezTo>
                      <a:pt x="28" y="98"/>
                      <a:pt x="31" y="97"/>
                      <a:pt x="34" y="96"/>
                    </a:cubicBezTo>
                    <a:cubicBezTo>
                      <a:pt x="37" y="104"/>
                      <a:pt x="45" y="110"/>
                      <a:pt x="54" y="110"/>
                    </a:cubicBezTo>
                    <a:cubicBezTo>
                      <a:pt x="58" y="110"/>
                      <a:pt x="61" y="109"/>
                      <a:pt x="64" y="107"/>
                    </a:cubicBezTo>
                    <a:cubicBezTo>
                      <a:pt x="71" y="110"/>
                      <a:pt x="78" y="112"/>
                      <a:pt x="86" y="112"/>
                    </a:cubicBezTo>
                    <a:cubicBezTo>
                      <a:pt x="99" y="112"/>
                      <a:pt x="112" y="106"/>
                      <a:pt x="121" y="96"/>
                    </a:cubicBezTo>
                    <a:cubicBezTo>
                      <a:pt x="124" y="99"/>
                      <a:pt x="129" y="100"/>
                      <a:pt x="134" y="100"/>
                    </a:cubicBezTo>
                    <a:cubicBezTo>
                      <a:pt x="147" y="100"/>
                      <a:pt x="159" y="89"/>
                      <a:pt x="159" y="76"/>
                    </a:cubicBezTo>
                    <a:cubicBezTo>
                      <a:pt x="159" y="70"/>
                      <a:pt x="157" y="66"/>
                      <a:pt x="154"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5" name="Freeform 133"/>
              <p:cNvSpPr>
                <a:spLocks/>
              </p:cNvSpPr>
              <p:nvPr/>
            </p:nvSpPr>
            <p:spPr bwMode="auto">
              <a:xfrm>
                <a:off x="2571751" y="1333500"/>
                <a:ext cx="271463" cy="190500"/>
              </a:xfrm>
              <a:custGeom>
                <a:avLst/>
                <a:gdLst>
                  <a:gd name="T0" fmla="*/ 141 w 145"/>
                  <a:gd name="T1" fmla="*/ 56 h 102"/>
                  <a:gd name="T2" fmla="*/ 141 w 145"/>
                  <a:gd name="T3" fmla="*/ 53 h 102"/>
                  <a:gd name="T4" fmla="*/ 130 w 145"/>
                  <a:gd name="T5" fmla="*/ 41 h 102"/>
                  <a:gd name="T6" fmla="*/ 127 w 145"/>
                  <a:gd name="T7" fmla="*/ 42 h 102"/>
                  <a:gd name="T8" fmla="*/ 112 w 145"/>
                  <a:gd name="T9" fmla="*/ 31 h 102"/>
                  <a:gd name="T10" fmla="*/ 113 w 145"/>
                  <a:gd name="T11" fmla="*/ 27 h 102"/>
                  <a:gd name="T12" fmla="*/ 99 w 145"/>
                  <a:gd name="T13" fmla="*/ 13 h 102"/>
                  <a:gd name="T14" fmla="*/ 98 w 145"/>
                  <a:gd name="T15" fmla="*/ 13 h 102"/>
                  <a:gd name="T16" fmla="*/ 77 w 145"/>
                  <a:gd name="T17" fmla="*/ 0 h 102"/>
                  <a:gd name="T18" fmla="*/ 55 w 145"/>
                  <a:gd name="T19" fmla="*/ 21 h 102"/>
                  <a:gd name="T20" fmla="*/ 54 w 145"/>
                  <a:gd name="T21" fmla="*/ 21 h 102"/>
                  <a:gd name="T22" fmla="*/ 42 w 145"/>
                  <a:gd name="T23" fmla="*/ 32 h 102"/>
                  <a:gd name="T24" fmla="*/ 37 w 145"/>
                  <a:gd name="T25" fmla="*/ 31 h 102"/>
                  <a:gd name="T26" fmla="*/ 21 w 145"/>
                  <a:gd name="T27" fmla="*/ 44 h 102"/>
                  <a:gd name="T28" fmla="*/ 0 w 145"/>
                  <a:gd name="T29" fmla="*/ 67 h 102"/>
                  <a:gd name="T30" fmla="*/ 23 w 145"/>
                  <a:gd name="T31" fmla="*/ 89 h 102"/>
                  <a:gd name="T32" fmla="*/ 32 w 145"/>
                  <a:gd name="T33" fmla="*/ 87 h 102"/>
                  <a:gd name="T34" fmla="*/ 49 w 145"/>
                  <a:gd name="T35" fmla="*/ 100 h 102"/>
                  <a:gd name="T36" fmla="*/ 59 w 145"/>
                  <a:gd name="T37" fmla="*/ 98 h 102"/>
                  <a:gd name="T38" fmla="*/ 78 w 145"/>
                  <a:gd name="T39" fmla="*/ 102 h 102"/>
                  <a:gd name="T40" fmla="*/ 110 w 145"/>
                  <a:gd name="T41" fmla="*/ 88 h 102"/>
                  <a:gd name="T42" fmla="*/ 122 w 145"/>
                  <a:gd name="T43" fmla="*/ 92 h 102"/>
                  <a:gd name="T44" fmla="*/ 145 w 145"/>
                  <a:gd name="T45" fmla="*/ 69 h 102"/>
                  <a:gd name="T46" fmla="*/ 141 w 145"/>
                  <a:gd name="T47" fmla="*/ 5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02">
                    <a:moveTo>
                      <a:pt x="141" y="56"/>
                    </a:moveTo>
                    <a:cubicBezTo>
                      <a:pt x="141" y="55"/>
                      <a:pt x="141" y="54"/>
                      <a:pt x="141" y="53"/>
                    </a:cubicBezTo>
                    <a:cubicBezTo>
                      <a:pt x="141" y="46"/>
                      <a:pt x="136" y="41"/>
                      <a:pt x="130" y="41"/>
                    </a:cubicBezTo>
                    <a:cubicBezTo>
                      <a:pt x="129" y="41"/>
                      <a:pt x="128" y="41"/>
                      <a:pt x="127" y="42"/>
                    </a:cubicBezTo>
                    <a:cubicBezTo>
                      <a:pt x="124" y="36"/>
                      <a:pt x="118" y="32"/>
                      <a:pt x="112" y="31"/>
                    </a:cubicBezTo>
                    <a:cubicBezTo>
                      <a:pt x="113" y="30"/>
                      <a:pt x="113" y="28"/>
                      <a:pt x="113" y="27"/>
                    </a:cubicBezTo>
                    <a:cubicBezTo>
                      <a:pt x="113" y="20"/>
                      <a:pt x="107" y="13"/>
                      <a:pt x="99" y="13"/>
                    </a:cubicBezTo>
                    <a:cubicBezTo>
                      <a:pt x="98" y="13"/>
                      <a:pt x="98" y="13"/>
                      <a:pt x="98" y="13"/>
                    </a:cubicBezTo>
                    <a:cubicBezTo>
                      <a:pt x="94" y="5"/>
                      <a:pt x="86" y="0"/>
                      <a:pt x="77" y="0"/>
                    </a:cubicBezTo>
                    <a:cubicBezTo>
                      <a:pt x="65" y="0"/>
                      <a:pt x="55" y="9"/>
                      <a:pt x="55" y="21"/>
                    </a:cubicBezTo>
                    <a:cubicBezTo>
                      <a:pt x="54" y="21"/>
                      <a:pt x="54" y="21"/>
                      <a:pt x="54" y="21"/>
                    </a:cubicBezTo>
                    <a:cubicBezTo>
                      <a:pt x="48" y="21"/>
                      <a:pt x="43" y="26"/>
                      <a:pt x="42" y="32"/>
                    </a:cubicBezTo>
                    <a:cubicBezTo>
                      <a:pt x="41" y="32"/>
                      <a:pt x="39" y="31"/>
                      <a:pt x="37" y="31"/>
                    </a:cubicBezTo>
                    <a:cubicBezTo>
                      <a:pt x="29" y="31"/>
                      <a:pt x="22" y="37"/>
                      <a:pt x="21" y="44"/>
                    </a:cubicBezTo>
                    <a:cubicBezTo>
                      <a:pt x="9" y="45"/>
                      <a:pt x="0" y="55"/>
                      <a:pt x="0" y="67"/>
                    </a:cubicBezTo>
                    <a:cubicBezTo>
                      <a:pt x="0" y="79"/>
                      <a:pt x="10" y="89"/>
                      <a:pt x="23" y="89"/>
                    </a:cubicBezTo>
                    <a:cubicBezTo>
                      <a:pt x="26" y="89"/>
                      <a:pt x="29" y="88"/>
                      <a:pt x="32" y="87"/>
                    </a:cubicBezTo>
                    <a:cubicBezTo>
                      <a:pt x="34" y="95"/>
                      <a:pt x="41" y="100"/>
                      <a:pt x="49" y="100"/>
                    </a:cubicBezTo>
                    <a:cubicBezTo>
                      <a:pt x="53" y="100"/>
                      <a:pt x="56" y="99"/>
                      <a:pt x="59" y="98"/>
                    </a:cubicBezTo>
                    <a:cubicBezTo>
                      <a:pt x="65" y="100"/>
                      <a:pt x="71" y="102"/>
                      <a:pt x="78" y="102"/>
                    </a:cubicBezTo>
                    <a:cubicBezTo>
                      <a:pt x="91" y="102"/>
                      <a:pt x="102" y="97"/>
                      <a:pt x="110" y="88"/>
                    </a:cubicBezTo>
                    <a:cubicBezTo>
                      <a:pt x="114" y="90"/>
                      <a:pt x="118" y="92"/>
                      <a:pt x="122" y="92"/>
                    </a:cubicBezTo>
                    <a:cubicBezTo>
                      <a:pt x="134" y="92"/>
                      <a:pt x="145" y="81"/>
                      <a:pt x="145" y="69"/>
                    </a:cubicBezTo>
                    <a:cubicBezTo>
                      <a:pt x="145" y="64"/>
                      <a:pt x="143" y="60"/>
                      <a:pt x="14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6" name="Freeform 134"/>
              <p:cNvSpPr>
                <a:spLocks/>
              </p:cNvSpPr>
              <p:nvPr/>
            </p:nvSpPr>
            <p:spPr bwMode="auto">
              <a:xfrm>
                <a:off x="2733676" y="1543050"/>
                <a:ext cx="76200" cy="52388"/>
              </a:xfrm>
              <a:custGeom>
                <a:avLst/>
                <a:gdLst>
                  <a:gd name="T0" fmla="*/ 39 w 40"/>
                  <a:gd name="T1" fmla="*/ 15 h 28"/>
                  <a:gd name="T2" fmla="*/ 39 w 40"/>
                  <a:gd name="T3" fmla="*/ 14 h 28"/>
                  <a:gd name="T4" fmla="*/ 36 w 40"/>
                  <a:gd name="T5" fmla="*/ 11 h 28"/>
                  <a:gd name="T6" fmla="*/ 35 w 40"/>
                  <a:gd name="T7" fmla="*/ 11 h 28"/>
                  <a:gd name="T8" fmla="*/ 31 w 40"/>
                  <a:gd name="T9" fmla="*/ 8 h 28"/>
                  <a:gd name="T10" fmla="*/ 31 w 40"/>
                  <a:gd name="T11" fmla="*/ 7 h 28"/>
                  <a:gd name="T12" fmla="*/ 28 w 40"/>
                  <a:gd name="T13" fmla="*/ 4 h 28"/>
                  <a:gd name="T14" fmla="*/ 27 w 40"/>
                  <a:gd name="T15" fmla="*/ 4 h 28"/>
                  <a:gd name="T16" fmla="*/ 22 w 40"/>
                  <a:gd name="T17" fmla="*/ 0 h 28"/>
                  <a:gd name="T18" fmla="*/ 15 w 40"/>
                  <a:gd name="T19" fmla="*/ 6 h 28"/>
                  <a:gd name="T20" fmla="*/ 15 w 40"/>
                  <a:gd name="T21" fmla="*/ 6 h 28"/>
                  <a:gd name="T22" fmla="*/ 12 w 40"/>
                  <a:gd name="T23" fmla="*/ 9 h 28"/>
                  <a:gd name="T24" fmla="*/ 10 w 40"/>
                  <a:gd name="T25" fmla="*/ 9 h 28"/>
                  <a:gd name="T26" fmla="*/ 6 w 40"/>
                  <a:gd name="T27" fmla="*/ 12 h 28"/>
                  <a:gd name="T28" fmla="*/ 0 w 40"/>
                  <a:gd name="T29" fmla="*/ 18 h 28"/>
                  <a:gd name="T30" fmla="*/ 7 w 40"/>
                  <a:gd name="T31" fmla="*/ 24 h 28"/>
                  <a:gd name="T32" fmla="*/ 9 w 40"/>
                  <a:gd name="T33" fmla="*/ 24 h 28"/>
                  <a:gd name="T34" fmla="*/ 14 w 40"/>
                  <a:gd name="T35" fmla="*/ 28 h 28"/>
                  <a:gd name="T36" fmla="*/ 17 w 40"/>
                  <a:gd name="T37" fmla="*/ 27 h 28"/>
                  <a:gd name="T38" fmla="*/ 22 w 40"/>
                  <a:gd name="T39" fmla="*/ 28 h 28"/>
                  <a:gd name="T40" fmla="*/ 31 w 40"/>
                  <a:gd name="T41" fmla="*/ 24 h 28"/>
                  <a:gd name="T42" fmla="*/ 34 w 40"/>
                  <a:gd name="T43" fmla="*/ 25 h 28"/>
                  <a:gd name="T44" fmla="*/ 40 w 40"/>
                  <a:gd name="T45" fmla="*/ 19 h 28"/>
                  <a:gd name="T46" fmla="*/ 39 w 40"/>
                  <a:gd name="T47"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28">
                    <a:moveTo>
                      <a:pt x="39" y="15"/>
                    </a:moveTo>
                    <a:cubicBezTo>
                      <a:pt x="39" y="15"/>
                      <a:pt x="39" y="15"/>
                      <a:pt x="39" y="14"/>
                    </a:cubicBezTo>
                    <a:cubicBezTo>
                      <a:pt x="39" y="13"/>
                      <a:pt x="38" y="11"/>
                      <a:pt x="36" y="11"/>
                    </a:cubicBezTo>
                    <a:cubicBezTo>
                      <a:pt x="35" y="11"/>
                      <a:pt x="35" y="11"/>
                      <a:pt x="35" y="11"/>
                    </a:cubicBezTo>
                    <a:cubicBezTo>
                      <a:pt x="34" y="10"/>
                      <a:pt x="33" y="9"/>
                      <a:pt x="31" y="8"/>
                    </a:cubicBezTo>
                    <a:cubicBezTo>
                      <a:pt x="31" y="7"/>
                      <a:pt x="31" y="7"/>
                      <a:pt x="31" y="7"/>
                    </a:cubicBezTo>
                    <a:cubicBezTo>
                      <a:pt x="31" y="5"/>
                      <a:pt x="30" y="4"/>
                      <a:pt x="28" y="4"/>
                    </a:cubicBezTo>
                    <a:cubicBezTo>
                      <a:pt x="27" y="4"/>
                      <a:pt x="27" y="4"/>
                      <a:pt x="27" y="4"/>
                    </a:cubicBezTo>
                    <a:cubicBezTo>
                      <a:pt x="26" y="1"/>
                      <a:pt x="24" y="0"/>
                      <a:pt x="22" y="0"/>
                    </a:cubicBezTo>
                    <a:cubicBezTo>
                      <a:pt x="18" y="0"/>
                      <a:pt x="16" y="3"/>
                      <a:pt x="15" y="6"/>
                    </a:cubicBezTo>
                    <a:cubicBezTo>
                      <a:pt x="15" y="6"/>
                      <a:pt x="15" y="6"/>
                      <a:pt x="15" y="6"/>
                    </a:cubicBezTo>
                    <a:cubicBezTo>
                      <a:pt x="14" y="6"/>
                      <a:pt x="12" y="7"/>
                      <a:pt x="12" y="9"/>
                    </a:cubicBezTo>
                    <a:cubicBezTo>
                      <a:pt x="12" y="9"/>
                      <a:pt x="11" y="9"/>
                      <a:pt x="10" y="9"/>
                    </a:cubicBezTo>
                    <a:cubicBezTo>
                      <a:pt x="8" y="9"/>
                      <a:pt x="7" y="10"/>
                      <a:pt x="6" y="12"/>
                    </a:cubicBezTo>
                    <a:cubicBezTo>
                      <a:pt x="3" y="12"/>
                      <a:pt x="0" y="15"/>
                      <a:pt x="0" y="18"/>
                    </a:cubicBezTo>
                    <a:cubicBezTo>
                      <a:pt x="0" y="22"/>
                      <a:pt x="3" y="24"/>
                      <a:pt x="7" y="24"/>
                    </a:cubicBezTo>
                    <a:cubicBezTo>
                      <a:pt x="7" y="24"/>
                      <a:pt x="8" y="24"/>
                      <a:pt x="9" y="24"/>
                    </a:cubicBezTo>
                    <a:cubicBezTo>
                      <a:pt x="10" y="26"/>
                      <a:pt x="12" y="28"/>
                      <a:pt x="14" y="28"/>
                    </a:cubicBezTo>
                    <a:cubicBezTo>
                      <a:pt x="15" y="28"/>
                      <a:pt x="16" y="27"/>
                      <a:pt x="17" y="27"/>
                    </a:cubicBezTo>
                    <a:cubicBezTo>
                      <a:pt x="18" y="28"/>
                      <a:pt x="20" y="28"/>
                      <a:pt x="22" y="28"/>
                    </a:cubicBezTo>
                    <a:cubicBezTo>
                      <a:pt x="25" y="28"/>
                      <a:pt x="29" y="27"/>
                      <a:pt x="31" y="24"/>
                    </a:cubicBezTo>
                    <a:cubicBezTo>
                      <a:pt x="32" y="25"/>
                      <a:pt x="33" y="25"/>
                      <a:pt x="34" y="25"/>
                    </a:cubicBezTo>
                    <a:cubicBezTo>
                      <a:pt x="37" y="25"/>
                      <a:pt x="40" y="22"/>
                      <a:pt x="40" y="19"/>
                    </a:cubicBezTo>
                    <a:cubicBezTo>
                      <a:pt x="40" y="18"/>
                      <a:pt x="40" y="16"/>
                      <a:pt x="3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7" name="Freeform 135"/>
              <p:cNvSpPr>
                <a:spLocks/>
              </p:cNvSpPr>
              <p:nvPr/>
            </p:nvSpPr>
            <p:spPr bwMode="auto">
              <a:xfrm>
                <a:off x="2736851" y="1543050"/>
                <a:ext cx="73025" cy="52388"/>
              </a:xfrm>
              <a:custGeom>
                <a:avLst/>
                <a:gdLst>
                  <a:gd name="T0" fmla="*/ 38 w 39"/>
                  <a:gd name="T1" fmla="*/ 15 h 28"/>
                  <a:gd name="T2" fmla="*/ 38 w 39"/>
                  <a:gd name="T3" fmla="*/ 14 h 28"/>
                  <a:gd name="T4" fmla="*/ 35 w 39"/>
                  <a:gd name="T5" fmla="*/ 11 h 28"/>
                  <a:gd name="T6" fmla="*/ 34 w 39"/>
                  <a:gd name="T7" fmla="*/ 11 h 28"/>
                  <a:gd name="T8" fmla="*/ 30 w 39"/>
                  <a:gd name="T9" fmla="*/ 9 h 28"/>
                  <a:gd name="T10" fmla="*/ 30 w 39"/>
                  <a:gd name="T11" fmla="*/ 8 h 28"/>
                  <a:gd name="T12" fmla="*/ 26 w 39"/>
                  <a:gd name="T13" fmla="*/ 4 h 28"/>
                  <a:gd name="T14" fmla="*/ 26 w 39"/>
                  <a:gd name="T15" fmla="*/ 4 h 28"/>
                  <a:gd name="T16" fmla="*/ 21 w 39"/>
                  <a:gd name="T17" fmla="*/ 0 h 28"/>
                  <a:gd name="T18" fmla="*/ 15 w 39"/>
                  <a:gd name="T19" fmla="*/ 6 h 28"/>
                  <a:gd name="T20" fmla="*/ 14 w 39"/>
                  <a:gd name="T21" fmla="*/ 6 h 28"/>
                  <a:gd name="T22" fmla="*/ 11 w 39"/>
                  <a:gd name="T23" fmla="*/ 9 h 28"/>
                  <a:gd name="T24" fmla="*/ 10 w 39"/>
                  <a:gd name="T25" fmla="*/ 9 h 28"/>
                  <a:gd name="T26" fmla="*/ 6 w 39"/>
                  <a:gd name="T27" fmla="*/ 12 h 28"/>
                  <a:gd name="T28" fmla="*/ 0 w 39"/>
                  <a:gd name="T29" fmla="*/ 18 h 28"/>
                  <a:gd name="T30" fmla="*/ 6 w 39"/>
                  <a:gd name="T31" fmla="*/ 24 h 28"/>
                  <a:gd name="T32" fmla="*/ 8 w 39"/>
                  <a:gd name="T33" fmla="*/ 24 h 28"/>
                  <a:gd name="T34" fmla="*/ 13 w 39"/>
                  <a:gd name="T35" fmla="*/ 27 h 28"/>
                  <a:gd name="T36" fmla="*/ 16 w 39"/>
                  <a:gd name="T37" fmla="*/ 26 h 28"/>
                  <a:gd name="T38" fmla="*/ 21 w 39"/>
                  <a:gd name="T39" fmla="*/ 28 h 28"/>
                  <a:gd name="T40" fmla="*/ 29 w 39"/>
                  <a:gd name="T41" fmla="*/ 24 h 28"/>
                  <a:gd name="T42" fmla="*/ 33 w 39"/>
                  <a:gd name="T43" fmla="*/ 25 h 28"/>
                  <a:gd name="T44" fmla="*/ 39 w 39"/>
                  <a:gd name="T45" fmla="*/ 19 h 28"/>
                  <a:gd name="T46" fmla="*/ 38 w 39"/>
                  <a:gd name="T47"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28">
                    <a:moveTo>
                      <a:pt x="38" y="15"/>
                    </a:moveTo>
                    <a:cubicBezTo>
                      <a:pt x="38" y="14"/>
                      <a:pt x="38" y="14"/>
                      <a:pt x="38" y="14"/>
                    </a:cubicBezTo>
                    <a:cubicBezTo>
                      <a:pt x="38" y="13"/>
                      <a:pt x="36" y="11"/>
                      <a:pt x="35" y="11"/>
                    </a:cubicBezTo>
                    <a:cubicBezTo>
                      <a:pt x="34" y="11"/>
                      <a:pt x="34" y="11"/>
                      <a:pt x="34" y="11"/>
                    </a:cubicBezTo>
                    <a:cubicBezTo>
                      <a:pt x="33" y="10"/>
                      <a:pt x="32" y="9"/>
                      <a:pt x="30" y="9"/>
                    </a:cubicBezTo>
                    <a:cubicBezTo>
                      <a:pt x="30" y="8"/>
                      <a:pt x="30" y="8"/>
                      <a:pt x="30" y="8"/>
                    </a:cubicBezTo>
                    <a:cubicBezTo>
                      <a:pt x="30" y="6"/>
                      <a:pt x="28" y="4"/>
                      <a:pt x="26" y="4"/>
                    </a:cubicBezTo>
                    <a:cubicBezTo>
                      <a:pt x="26" y="4"/>
                      <a:pt x="26" y="4"/>
                      <a:pt x="26" y="4"/>
                    </a:cubicBezTo>
                    <a:cubicBezTo>
                      <a:pt x="25" y="2"/>
                      <a:pt x="23" y="0"/>
                      <a:pt x="21" y="0"/>
                    </a:cubicBezTo>
                    <a:cubicBezTo>
                      <a:pt x="17" y="0"/>
                      <a:pt x="15" y="3"/>
                      <a:pt x="15" y="6"/>
                    </a:cubicBezTo>
                    <a:cubicBezTo>
                      <a:pt x="14" y="6"/>
                      <a:pt x="14" y="6"/>
                      <a:pt x="14" y="6"/>
                    </a:cubicBezTo>
                    <a:cubicBezTo>
                      <a:pt x="13" y="6"/>
                      <a:pt x="11" y="7"/>
                      <a:pt x="11" y="9"/>
                    </a:cubicBezTo>
                    <a:cubicBezTo>
                      <a:pt x="11" y="9"/>
                      <a:pt x="10" y="9"/>
                      <a:pt x="10" y="9"/>
                    </a:cubicBezTo>
                    <a:cubicBezTo>
                      <a:pt x="8" y="9"/>
                      <a:pt x="6" y="10"/>
                      <a:pt x="6" y="12"/>
                    </a:cubicBezTo>
                    <a:cubicBezTo>
                      <a:pt x="2" y="12"/>
                      <a:pt x="0" y="15"/>
                      <a:pt x="0" y="18"/>
                    </a:cubicBezTo>
                    <a:cubicBezTo>
                      <a:pt x="0" y="21"/>
                      <a:pt x="3" y="24"/>
                      <a:pt x="6" y="24"/>
                    </a:cubicBezTo>
                    <a:cubicBezTo>
                      <a:pt x="7" y="24"/>
                      <a:pt x="8" y="24"/>
                      <a:pt x="8" y="24"/>
                    </a:cubicBezTo>
                    <a:cubicBezTo>
                      <a:pt x="9" y="26"/>
                      <a:pt x="11" y="27"/>
                      <a:pt x="13" y="27"/>
                    </a:cubicBezTo>
                    <a:cubicBezTo>
                      <a:pt x="14" y="27"/>
                      <a:pt x="15" y="27"/>
                      <a:pt x="16" y="26"/>
                    </a:cubicBezTo>
                    <a:cubicBezTo>
                      <a:pt x="17" y="27"/>
                      <a:pt x="19" y="28"/>
                      <a:pt x="21" y="28"/>
                    </a:cubicBezTo>
                    <a:cubicBezTo>
                      <a:pt x="24" y="28"/>
                      <a:pt x="27" y="26"/>
                      <a:pt x="29" y="24"/>
                    </a:cubicBezTo>
                    <a:cubicBezTo>
                      <a:pt x="30" y="24"/>
                      <a:pt x="31" y="25"/>
                      <a:pt x="33" y="25"/>
                    </a:cubicBezTo>
                    <a:cubicBezTo>
                      <a:pt x="36" y="25"/>
                      <a:pt x="39" y="22"/>
                      <a:pt x="39" y="19"/>
                    </a:cubicBezTo>
                    <a:cubicBezTo>
                      <a:pt x="39" y="18"/>
                      <a:pt x="38" y="16"/>
                      <a:pt x="3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8" name="Freeform 136"/>
              <p:cNvSpPr>
                <a:spLocks/>
              </p:cNvSpPr>
              <p:nvPr/>
            </p:nvSpPr>
            <p:spPr bwMode="auto">
              <a:xfrm>
                <a:off x="2740026" y="1544638"/>
                <a:ext cx="65088" cy="46038"/>
              </a:xfrm>
              <a:custGeom>
                <a:avLst/>
                <a:gdLst>
                  <a:gd name="T0" fmla="*/ 34 w 35"/>
                  <a:gd name="T1" fmla="*/ 14 h 25"/>
                  <a:gd name="T2" fmla="*/ 34 w 35"/>
                  <a:gd name="T3" fmla="*/ 13 h 25"/>
                  <a:gd name="T4" fmla="*/ 31 w 35"/>
                  <a:gd name="T5" fmla="*/ 10 h 25"/>
                  <a:gd name="T6" fmla="*/ 31 w 35"/>
                  <a:gd name="T7" fmla="*/ 10 h 25"/>
                  <a:gd name="T8" fmla="*/ 27 w 35"/>
                  <a:gd name="T9" fmla="*/ 7 h 25"/>
                  <a:gd name="T10" fmla="*/ 27 w 35"/>
                  <a:gd name="T11" fmla="*/ 7 h 25"/>
                  <a:gd name="T12" fmla="*/ 24 w 35"/>
                  <a:gd name="T13" fmla="*/ 3 h 25"/>
                  <a:gd name="T14" fmla="*/ 24 w 35"/>
                  <a:gd name="T15" fmla="*/ 3 h 25"/>
                  <a:gd name="T16" fmla="*/ 19 w 35"/>
                  <a:gd name="T17" fmla="*/ 0 h 25"/>
                  <a:gd name="T18" fmla="*/ 13 w 35"/>
                  <a:gd name="T19" fmla="*/ 5 h 25"/>
                  <a:gd name="T20" fmla="*/ 13 w 35"/>
                  <a:gd name="T21" fmla="*/ 5 h 25"/>
                  <a:gd name="T22" fmla="*/ 10 w 35"/>
                  <a:gd name="T23" fmla="*/ 8 h 25"/>
                  <a:gd name="T24" fmla="*/ 9 w 35"/>
                  <a:gd name="T25" fmla="*/ 8 h 25"/>
                  <a:gd name="T26" fmla="*/ 5 w 35"/>
                  <a:gd name="T27" fmla="*/ 11 h 25"/>
                  <a:gd name="T28" fmla="*/ 0 w 35"/>
                  <a:gd name="T29" fmla="*/ 16 h 25"/>
                  <a:gd name="T30" fmla="*/ 6 w 35"/>
                  <a:gd name="T31" fmla="*/ 22 h 25"/>
                  <a:gd name="T32" fmla="*/ 8 w 35"/>
                  <a:gd name="T33" fmla="*/ 21 h 25"/>
                  <a:gd name="T34" fmla="*/ 12 w 35"/>
                  <a:gd name="T35" fmla="*/ 24 h 25"/>
                  <a:gd name="T36" fmla="*/ 14 w 35"/>
                  <a:gd name="T37" fmla="*/ 24 h 25"/>
                  <a:gd name="T38" fmla="*/ 19 w 35"/>
                  <a:gd name="T39" fmla="*/ 25 h 25"/>
                  <a:gd name="T40" fmla="*/ 27 w 35"/>
                  <a:gd name="T41" fmla="*/ 21 h 25"/>
                  <a:gd name="T42" fmla="*/ 30 w 35"/>
                  <a:gd name="T43" fmla="*/ 22 h 25"/>
                  <a:gd name="T44" fmla="*/ 35 w 35"/>
                  <a:gd name="T45" fmla="*/ 17 h 25"/>
                  <a:gd name="T46" fmla="*/ 34 w 35"/>
                  <a:gd name="T4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 h="25">
                    <a:moveTo>
                      <a:pt x="34" y="14"/>
                    </a:moveTo>
                    <a:cubicBezTo>
                      <a:pt x="34" y="13"/>
                      <a:pt x="34" y="13"/>
                      <a:pt x="34" y="13"/>
                    </a:cubicBezTo>
                    <a:cubicBezTo>
                      <a:pt x="34" y="11"/>
                      <a:pt x="33" y="10"/>
                      <a:pt x="31" y="10"/>
                    </a:cubicBezTo>
                    <a:cubicBezTo>
                      <a:pt x="31" y="10"/>
                      <a:pt x="31" y="10"/>
                      <a:pt x="31" y="10"/>
                    </a:cubicBezTo>
                    <a:cubicBezTo>
                      <a:pt x="30" y="9"/>
                      <a:pt x="29" y="8"/>
                      <a:pt x="27" y="7"/>
                    </a:cubicBezTo>
                    <a:cubicBezTo>
                      <a:pt x="27" y="7"/>
                      <a:pt x="27" y="7"/>
                      <a:pt x="27" y="7"/>
                    </a:cubicBezTo>
                    <a:cubicBezTo>
                      <a:pt x="27" y="5"/>
                      <a:pt x="26" y="3"/>
                      <a:pt x="24" y="3"/>
                    </a:cubicBezTo>
                    <a:cubicBezTo>
                      <a:pt x="24" y="3"/>
                      <a:pt x="24" y="3"/>
                      <a:pt x="24" y="3"/>
                    </a:cubicBezTo>
                    <a:cubicBezTo>
                      <a:pt x="23" y="1"/>
                      <a:pt x="21" y="0"/>
                      <a:pt x="19" y="0"/>
                    </a:cubicBezTo>
                    <a:cubicBezTo>
                      <a:pt x="16" y="0"/>
                      <a:pt x="13" y="2"/>
                      <a:pt x="13" y="5"/>
                    </a:cubicBezTo>
                    <a:cubicBezTo>
                      <a:pt x="13" y="5"/>
                      <a:pt x="13" y="5"/>
                      <a:pt x="13" y="5"/>
                    </a:cubicBezTo>
                    <a:cubicBezTo>
                      <a:pt x="12" y="5"/>
                      <a:pt x="10" y="6"/>
                      <a:pt x="10" y="8"/>
                    </a:cubicBezTo>
                    <a:cubicBezTo>
                      <a:pt x="10" y="8"/>
                      <a:pt x="9" y="8"/>
                      <a:pt x="9" y="8"/>
                    </a:cubicBezTo>
                    <a:cubicBezTo>
                      <a:pt x="7" y="8"/>
                      <a:pt x="5" y="9"/>
                      <a:pt x="5" y="11"/>
                    </a:cubicBezTo>
                    <a:cubicBezTo>
                      <a:pt x="2" y="11"/>
                      <a:pt x="0" y="13"/>
                      <a:pt x="0" y="16"/>
                    </a:cubicBezTo>
                    <a:cubicBezTo>
                      <a:pt x="0" y="19"/>
                      <a:pt x="3" y="22"/>
                      <a:pt x="6" y="22"/>
                    </a:cubicBezTo>
                    <a:cubicBezTo>
                      <a:pt x="6" y="22"/>
                      <a:pt x="7" y="21"/>
                      <a:pt x="8" y="21"/>
                    </a:cubicBezTo>
                    <a:cubicBezTo>
                      <a:pt x="8" y="23"/>
                      <a:pt x="10" y="24"/>
                      <a:pt x="12" y="24"/>
                    </a:cubicBezTo>
                    <a:cubicBezTo>
                      <a:pt x="13" y="24"/>
                      <a:pt x="14" y="24"/>
                      <a:pt x="14" y="24"/>
                    </a:cubicBezTo>
                    <a:cubicBezTo>
                      <a:pt x="16" y="24"/>
                      <a:pt x="17" y="25"/>
                      <a:pt x="19" y="25"/>
                    </a:cubicBezTo>
                    <a:cubicBezTo>
                      <a:pt x="22" y="25"/>
                      <a:pt x="25" y="23"/>
                      <a:pt x="27" y="21"/>
                    </a:cubicBezTo>
                    <a:cubicBezTo>
                      <a:pt x="28" y="22"/>
                      <a:pt x="29" y="22"/>
                      <a:pt x="30" y="22"/>
                    </a:cubicBezTo>
                    <a:cubicBezTo>
                      <a:pt x="33" y="22"/>
                      <a:pt x="35" y="20"/>
                      <a:pt x="35" y="17"/>
                    </a:cubicBezTo>
                    <a:cubicBezTo>
                      <a:pt x="35" y="16"/>
                      <a:pt x="35" y="15"/>
                      <a:pt x="3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9" name="Freeform 137"/>
              <p:cNvSpPr>
                <a:spLocks/>
              </p:cNvSpPr>
              <p:nvPr/>
            </p:nvSpPr>
            <p:spPr bwMode="auto">
              <a:xfrm>
                <a:off x="2686051" y="1616075"/>
                <a:ext cx="28575" cy="128588"/>
              </a:xfrm>
              <a:custGeom>
                <a:avLst/>
                <a:gdLst>
                  <a:gd name="T0" fmla="*/ 13 w 15"/>
                  <a:gd name="T1" fmla="*/ 0 h 69"/>
                  <a:gd name="T2" fmla="*/ 3 w 15"/>
                  <a:gd name="T3" fmla="*/ 18 h 69"/>
                  <a:gd name="T4" fmla="*/ 2 w 15"/>
                  <a:gd name="T5" fmla="*/ 60 h 69"/>
                  <a:gd name="T6" fmla="*/ 7 w 15"/>
                  <a:gd name="T7" fmla="*/ 57 h 69"/>
                  <a:gd name="T8" fmla="*/ 15 w 15"/>
                  <a:gd name="T9" fmla="*/ 68 h 69"/>
                  <a:gd name="T10" fmla="*/ 13 w 15"/>
                  <a:gd name="T11" fmla="*/ 0 h 69"/>
                </a:gdLst>
                <a:ahLst/>
                <a:cxnLst>
                  <a:cxn ang="0">
                    <a:pos x="T0" y="T1"/>
                  </a:cxn>
                  <a:cxn ang="0">
                    <a:pos x="T2" y="T3"/>
                  </a:cxn>
                  <a:cxn ang="0">
                    <a:pos x="T4" y="T5"/>
                  </a:cxn>
                  <a:cxn ang="0">
                    <a:pos x="T6" y="T7"/>
                  </a:cxn>
                  <a:cxn ang="0">
                    <a:pos x="T8" y="T9"/>
                  </a:cxn>
                  <a:cxn ang="0">
                    <a:pos x="T10" y="T11"/>
                  </a:cxn>
                </a:cxnLst>
                <a:rect l="0" t="0" r="r" b="b"/>
                <a:pathLst>
                  <a:path w="15" h="69">
                    <a:moveTo>
                      <a:pt x="13" y="0"/>
                    </a:moveTo>
                    <a:cubicBezTo>
                      <a:pt x="13" y="0"/>
                      <a:pt x="6" y="7"/>
                      <a:pt x="3" y="18"/>
                    </a:cubicBezTo>
                    <a:cubicBezTo>
                      <a:pt x="0" y="28"/>
                      <a:pt x="0" y="50"/>
                      <a:pt x="2" y="60"/>
                    </a:cubicBezTo>
                    <a:cubicBezTo>
                      <a:pt x="3" y="69"/>
                      <a:pt x="3" y="53"/>
                      <a:pt x="7" y="57"/>
                    </a:cubicBezTo>
                    <a:cubicBezTo>
                      <a:pt x="11" y="61"/>
                      <a:pt x="12" y="68"/>
                      <a:pt x="15" y="68"/>
                    </a:cubicBezTo>
                    <a:cubicBezTo>
                      <a:pt x="15" y="68"/>
                      <a:pt x="1" y="39"/>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0" name="Freeform 138"/>
              <p:cNvSpPr>
                <a:spLocks/>
              </p:cNvSpPr>
              <p:nvPr/>
            </p:nvSpPr>
            <p:spPr bwMode="auto">
              <a:xfrm>
                <a:off x="2774951" y="1746250"/>
                <a:ext cx="50800" cy="7938"/>
              </a:xfrm>
              <a:custGeom>
                <a:avLst/>
                <a:gdLst>
                  <a:gd name="T0" fmla="*/ 19 w 27"/>
                  <a:gd name="T1" fmla="*/ 0 h 4"/>
                  <a:gd name="T2" fmla="*/ 23 w 27"/>
                  <a:gd name="T3" fmla="*/ 3 h 4"/>
                  <a:gd name="T4" fmla="*/ 27 w 27"/>
                  <a:gd name="T5" fmla="*/ 4 h 4"/>
                  <a:gd name="T6" fmla="*/ 21 w 27"/>
                  <a:gd name="T7" fmla="*/ 4 h 4"/>
                  <a:gd name="T8" fmla="*/ 16 w 27"/>
                  <a:gd name="T9" fmla="*/ 3 h 4"/>
                  <a:gd name="T10" fmla="*/ 8 w 27"/>
                  <a:gd name="T11" fmla="*/ 4 h 4"/>
                  <a:gd name="T12" fmla="*/ 2 w 27"/>
                  <a:gd name="T13" fmla="*/ 4 h 4"/>
                  <a:gd name="T14" fmla="*/ 4 w 27"/>
                  <a:gd name="T15" fmla="*/ 3 h 4"/>
                  <a:gd name="T16" fmla="*/ 10 w 27"/>
                  <a:gd name="T17" fmla="*/ 2 h 4"/>
                  <a:gd name="T18" fmla="*/ 19 w 27"/>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
                    <a:moveTo>
                      <a:pt x="19" y="0"/>
                    </a:moveTo>
                    <a:cubicBezTo>
                      <a:pt x="19" y="0"/>
                      <a:pt x="19" y="3"/>
                      <a:pt x="23" y="3"/>
                    </a:cubicBezTo>
                    <a:cubicBezTo>
                      <a:pt x="27" y="3"/>
                      <a:pt x="27" y="4"/>
                      <a:pt x="27" y="4"/>
                    </a:cubicBezTo>
                    <a:cubicBezTo>
                      <a:pt x="27" y="4"/>
                      <a:pt x="23" y="3"/>
                      <a:pt x="21" y="4"/>
                    </a:cubicBezTo>
                    <a:cubicBezTo>
                      <a:pt x="18" y="4"/>
                      <a:pt x="18" y="3"/>
                      <a:pt x="16" y="3"/>
                    </a:cubicBezTo>
                    <a:cubicBezTo>
                      <a:pt x="14" y="3"/>
                      <a:pt x="11" y="4"/>
                      <a:pt x="8" y="4"/>
                    </a:cubicBezTo>
                    <a:cubicBezTo>
                      <a:pt x="5" y="4"/>
                      <a:pt x="4" y="3"/>
                      <a:pt x="2" y="4"/>
                    </a:cubicBezTo>
                    <a:cubicBezTo>
                      <a:pt x="0" y="4"/>
                      <a:pt x="2" y="3"/>
                      <a:pt x="4" y="3"/>
                    </a:cubicBezTo>
                    <a:cubicBezTo>
                      <a:pt x="7" y="3"/>
                      <a:pt x="9" y="3"/>
                      <a:pt x="10" y="2"/>
                    </a:cubicBezTo>
                    <a:cubicBezTo>
                      <a:pt x="11" y="0"/>
                      <a:pt x="19"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1" name="Freeform 139"/>
              <p:cNvSpPr>
                <a:spLocks/>
              </p:cNvSpPr>
              <p:nvPr/>
            </p:nvSpPr>
            <p:spPr bwMode="auto">
              <a:xfrm>
                <a:off x="2774951" y="1690688"/>
                <a:ext cx="28575" cy="14288"/>
              </a:xfrm>
              <a:custGeom>
                <a:avLst/>
                <a:gdLst>
                  <a:gd name="T0" fmla="*/ 1 w 15"/>
                  <a:gd name="T1" fmla="*/ 0 h 8"/>
                  <a:gd name="T2" fmla="*/ 14 w 15"/>
                  <a:gd name="T3" fmla="*/ 5 h 8"/>
                  <a:gd name="T4" fmla="*/ 15 w 15"/>
                  <a:gd name="T5" fmla="*/ 8 h 8"/>
                  <a:gd name="T6" fmla="*/ 11 w 15"/>
                  <a:gd name="T7" fmla="*/ 6 h 8"/>
                  <a:gd name="T8" fmla="*/ 0 w 15"/>
                  <a:gd name="T9" fmla="*/ 0 h 8"/>
                  <a:gd name="T10" fmla="*/ 1 w 15"/>
                  <a:gd name="T11" fmla="*/ 0 h 8"/>
                </a:gdLst>
                <a:ahLst/>
                <a:cxnLst>
                  <a:cxn ang="0">
                    <a:pos x="T0" y="T1"/>
                  </a:cxn>
                  <a:cxn ang="0">
                    <a:pos x="T2" y="T3"/>
                  </a:cxn>
                  <a:cxn ang="0">
                    <a:pos x="T4" y="T5"/>
                  </a:cxn>
                  <a:cxn ang="0">
                    <a:pos x="T6" y="T7"/>
                  </a:cxn>
                  <a:cxn ang="0">
                    <a:pos x="T8" y="T9"/>
                  </a:cxn>
                  <a:cxn ang="0">
                    <a:pos x="T10" y="T11"/>
                  </a:cxn>
                </a:cxnLst>
                <a:rect l="0" t="0" r="r" b="b"/>
                <a:pathLst>
                  <a:path w="15" h="8">
                    <a:moveTo>
                      <a:pt x="1" y="0"/>
                    </a:moveTo>
                    <a:cubicBezTo>
                      <a:pt x="1" y="0"/>
                      <a:pt x="5" y="5"/>
                      <a:pt x="14" y="5"/>
                    </a:cubicBezTo>
                    <a:cubicBezTo>
                      <a:pt x="15" y="8"/>
                      <a:pt x="15" y="8"/>
                      <a:pt x="15" y="8"/>
                    </a:cubicBezTo>
                    <a:cubicBezTo>
                      <a:pt x="15" y="8"/>
                      <a:pt x="13" y="6"/>
                      <a:pt x="11" y="6"/>
                    </a:cubicBezTo>
                    <a:cubicBezTo>
                      <a:pt x="8" y="6"/>
                      <a:pt x="2" y="3"/>
                      <a:pt x="0"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2" name="Freeform 140"/>
              <p:cNvSpPr>
                <a:spLocks/>
              </p:cNvSpPr>
              <p:nvPr/>
            </p:nvSpPr>
            <p:spPr bwMode="auto">
              <a:xfrm>
                <a:off x="2779714" y="1689100"/>
                <a:ext cx="4763" cy="7938"/>
              </a:xfrm>
              <a:custGeom>
                <a:avLst/>
                <a:gdLst>
                  <a:gd name="T0" fmla="*/ 0 w 3"/>
                  <a:gd name="T1" fmla="*/ 0 h 5"/>
                  <a:gd name="T2" fmla="*/ 2 w 3"/>
                  <a:gd name="T3" fmla="*/ 4 h 5"/>
                  <a:gd name="T4" fmla="*/ 2 w 3"/>
                  <a:gd name="T5" fmla="*/ 4 h 5"/>
                  <a:gd name="T6" fmla="*/ 1 w 3"/>
                  <a:gd name="T7" fmla="*/ 4 h 5"/>
                  <a:gd name="T8" fmla="*/ 0 w 3"/>
                  <a:gd name="T9" fmla="*/ 0 h 5"/>
                </a:gdLst>
                <a:ahLst/>
                <a:cxnLst>
                  <a:cxn ang="0">
                    <a:pos x="T0" y="T1"/>
                  </a:cxn>
                  <a:cxn ang="0">
                    <a:pos x="T2" y="T3"/>
                  </a:cxn>
                  <a:cxn ang="0">
                    <a:pos x="T4" y="T5"/>
                  </a:cxn>
                  <a:cxn ang="0">
                    <a:pos x="T6" y="T7"/>
                  </a:cxn>
                  <a:cxn ang="0">
                    <a:pos x="T8" y="T9"/>
                  </a:cxn>
                </a:cxnLst>
                <a:rect l="0" t="0" r="r" b="b"/>
                <a:pathLst>
                  <a:path w="3" h="5">
                    <a:moveTo>
                      <a:pt x="0" y="0"/>
                    </a:moveTo>
                    <a:cubicBezTo>
                      <a:pt x="0" y="0"/>
                      <a:pt x="0" y="2"/>
                      <a:pt x="2" y="4"/>
                    </a:cubicBezTo>
                    <a:cubicBezTo>
                      <a:pt x="3" y="5"/>
                      <a:pt x="2" y="4"/>
                      <a:pt x="2" y="4"/>
                    </a:cubicBezTo>
                    <a:cubicBezTo>
                      <a:pt x="1" y="4"/>
                      <a:pt x="1" y="4"/>
                      <a:pt x="1" y="4"/>
                    </a:cubicBezTo>
                    <a:cubicBezTo>
                      <a:pt x="1" y="4"/>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3" name="Freeform 141"/>
              <p:cNvSpPr>
                <a:spLocks/>
              </p:cNvSpPr>
              <p:nvPr/>
            </p:nvSpPr>
            <p:spPr bwMode="auto">
              <a:xfrm>
                <a:off x="2782889" y="1662113"/>
                <a:ext cx="30163" cy="90488"/>
              </a:xfrm>
              <a:custGeom>
                <a:avLst/>
                <a:gdLst>
                  <a:gd name="T0" fmla="*/ 11 w 16"/>
                  <a:gd name="T1" fmla="*/ 6 h 48"/>
                  <a:gd name="T2" fmla="*/ 13 w 16"/>
                  <a:gd name="T3" fmla="*/ 22 h 48"/>
                  <a:gd name="T4" fmla="*/ 15 w 16"/>
                  <a:gd name="T5" fmla="*/ 48 h 48"/>
                  <a:gd name="T6" fmla="*/ 5 w 16"/>
                  <a:gd name="T7" fmla="*/ 48 h 48"/>
                  <a:gd name="T8" fmla="*/ 9 w 16"/>
                  <a:gd name="T9" fmla="*/ 29 h 48"/>
                  <a:gd name="T10" fmla="*/ 0 w 16"/>
                  <a:gd name="T11" fmla="*/ 4 h 48"/>
                  <a:gd name="T12" fmla="*/ 2 w 16"/>
                  <a:gd name="T13" fmla="*/ 4 h 48"/>
                  <a:gd name="T14" fmla="*/ 8 w 16"/>
                  <a:gd name="T15" fmla="*/ 16 h 48"/>
                  <a:gd name="T16" fmla="*/ 8 w 16"/>
                  <a:gd name="T17" fmla="*/ 4 h 48"/>
                  <a:gd name="T18" fmla="*/ 11 w 16"/>
                  <a:gd name="T19"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48">
                    <a:moveTo>
                      <a:pt x="11" y="6"/>
                    </a:moveTo>
                    <a:cubicBezTo>
                      <a:pt x="11" y="6"/>
                      <a:pt x="10" y="7"/>
                      <a:pt x="13" y="22"/>
                    </a:cubicBezTo>
                    <a:cubicBezTo>
                      <a:pt x="16" y="37"/>
                      <a:pt x="15" y="48"/>
                      <a:pt x="15" y="48"/>
                    </a:cubicBezTo>
                    <a:cubicBezTo>
                      <a:pt x="5" y="48"/>
                      <a:pt x="5" y="48"/>
                      <a:pt x="5" y="48"/>
                    </a:cubicBezTo>
                    <a:cubicBezTo>
                      <a:pt x="5" y="48"/>
                      <a:pt x="10" y="39"/>
                      <a:pt x="9" y="29"/>
                    </a:cubicBezTo>
                    <a:cubicBezTo>
                      <a:pt x="9" y="20"/>
                      <a:pt x="1" y="11"/>
                      <a:pt x="0" y="4"/>
                    </a:cubicBezTo>
                    <a:cubicBezTo>
                      <a:pt x="2" y="4"/>
                      <a:pt x="2" y="4"/>
                      <a:pt x="2" y="4"/>
                    </a:cubicBezTo>
                    <a:cubicBezTo>
                      <a:pt x="2" y="4"/>
                      <a:pt x="6" y="14"/>
                      <a:pt x="8" y="16"/>
                    </a:cubicBezTo>
                    <a:cubicBezTo>
                      <a:pt x="8" y="16"/>
                      <a:pt x="7" y="8"/>
                      <a:pt x="8" y="4"/>
                    </a:cubicBezTo>
                    <a:cubicBezTo>
                      <a:pt x="9" y="0"/>
                      <a:pt x="11" y="6"/>
                      <a:pt x="11"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4" name="Freeform 142"/>
              <p:cNvSpPr>
                <a:spLocks noEditPoints="1"/>
              </p:cNvSpPr>
              <p:nvPr/>
            </p:nvSpPr>
            <p:spPr bwMode="auto">
              <a:xfrm>
                <a:off x="2789239" y="1674813"/>
                <a:ext cx="7938" cy="17463"/>
              </a:xfrm>
              <a:custGeom>
                <a:avLst/>
                <a:gdLst>
                  <a:gd name="T0" fmla="*/ 5 w 5"/>
                  <a:gd name="T1" fmla="*/ 9 h 9"/>
                  <a:gd name="T2" fmla="*/ 5 w 5"/>
                  <a:gd name="T3" fmla="*/ 9 h 9"/>
                  <a:gd name="T4" fmla="*/ 5 w 5"/>
                  <a:gd name="T5" fmla="*/ 9 h 9"/>
                  <a:gd name="T6" fmla="*/ 5 w 5"/>
                  <a:gd name="T7" fmla="*/ 9 h 9"/>
                  <a:gd name="T8" fmla="*/ 5 w 5"/>
                  <a:gd name="T9" fmla="*/ 9 h 9"/>
                  <a:gd name="T10" fmla="*/ 5 w 5"/>
                  <a:gd name="T11" fmla="*/ 9 h 9"/>
                  <a:gd name="T12" fmla="*/ 5 w 5"/>
                  <a:gd name="T13" fmla="*/ 9 h 9"/>
                  <a:gd name="T14" fmla="*/ 5 w 5"/>
                  <a:gd name="T15" fmla="*/ 9 h 9"/>
                  <a:gd name="T16" fmla="*/ 5 w 5"/>
                  <a:gd name="T17" fmla="*/ 9 h 9"/>
                  <a:gd name="T18" fmla="*/ 5 w 5"/>
                  <a:gd name="T19" fmla="*/ 9 h 9"/>
                  <a:gd name="T20" fmla="*/ 5 w 5"/>
                  <a:gd name="T21" fmla="*/ 9 h 9"/>
                  <a:gd name="T22" fmla="*/ 5 w 5"/>
                  <a:gd name="T23" fmla="*/ 9 h 9"/>
                  <a:gd name="T24" fmla="*/ 5 w 5"/>
                  <a:gd name="T25" fmla="*/ 9 h 9"/>
                  <a:gd name="T26" fmla="*/ 5 w 5"/>
                  <a:gd name="T27" fmla="*/ 9 h 9"/>
                  <a:gd name="T28" fmla="*/ 5 w 5"/>
                  <a:gd name="T29" fmla="*/ 9 h 9"/>
                  <a:gd name="T30" fmla="*/ 0 w 5"/>
                  <a:gd name="T31" fmla="*/ 0 h 9"/>
                  <a:gd name="T32" fmla="*/ 0 w 5"/>
                  <a:gd name="T33" fmla="*/ 0 h 9"/>
                  <a:gd name="T34" fmla="*/ 5 w 5"/>
                  <a:gd name="T35" fmla="*/ 9 h 9"/>
                  <a:gd name="T36" fmla="*/ 5 w 5"/>
                  <a:gd name="T37" fmla="*/ 9 h 9"/>
                  <a:gd name="T38" fmla="*/ 0 w 5"/>
                  <a:gd name="T3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 h="9">
                    <a:moveTo>
                      <a:pt x="5" y="9"/>
                    </a:moveTo>
                    <a:cubicBezTo>
                      <a:pt x="5" y="9"/>
                      <a:pt x="5" y="9"/>
                      <a:pt x="5" y="9"/>
                    </a:cubicBezTo>
                    <a:cubicBezTo>
                      <a:pt x="5" y="9"/>
                      <a:pt x="5" y="9"/>
                      <a:pt x="5" y="9"/>
                    </a:cubicBezTo>
                    <a:moveTo>
                      <a:pt x="5" y="9"/>
                    </a:moveTo>
                    <a:cubicBezTo>
                      <a:pt x="5" y="9"/>
                      <a:pt x="5" y="9"/>
                      <a:pt x="5" y="9"/>
                    </a:cubicBezTo>
                    <a:cubicBezTo>
                      <a:pt x="5" y="9"/>
                      <a:pt x="5" y="9"/>
                      <a:pt x="5" y="9"/>
                    </a:cubicBezTo>
                    <a:moveTo>
                      <a:pt x="5" y="9"/>
                    </a:moveTo>
                    <a:cubicBezTo>
                      <a:pt x="5" y="9"/>
                      <a:pt x="5" y="9"/>
                      <a:pt x="5" y="9"/>
                    </a:cubicBezTo>
                    <a:cubicBezTo>
                      <a:pt x="5" y="9"/>
                      <a:pt x="5" y="9"/>
                      <a:pt x="5" y="9"/>
                    </a:cubicBezTo>
                    <a:moveTo>
                      <a:pt x="5" y="9"/>
                    </a:moveTo>
                    <a:cubicBezTo>
                      <a:pt x="5" y="9"/>
                      <a:pt x="5" y="9"/>
                      <a:pt x="5" y="9"/>
                    </a:cubicBezTo>
                    <a:cubicBezTo>
                      <a:pt x="5" y="9"/>
                      <a:pt x="5" y="9"/>
                      <a:pt x="5" y="9"/>
                    </a:cubicBezTo>
                    <a:moveTo>
                      <a:pt x="5" y="9"/>
                    </a:moveTo>
                    <a:cubicBezTo>
                      <a:pt x="5" y="9"/>
                      <a:pt x="5" y="9"/>
                      <a:pt x="5" y="9"/>
                    </a:cubicBezTo>
                    <a:cubicBezTo>
                      <a:pt x="5" y="9"/>
                      <a:pt x="5" y="9"/>
                      <a:pt x="5" y="9"/>
                    </a:cubicBezTo>
                    <a:moveTo>
                      <a:pt x="0" y="0"/>
                    </a:moveTo>
                    <a:cubicBezTo>
                      <a:pt x="0" y="0"/>
                      <a:pt x="0" y="0"/>
                      <a:pt x="0" y="0"/>
                    </a:cubicBezTo>
                    <a:cubicBezTo>
                      <a:pt x="2" y="3"/>
                      <a:pt x="4" y="8"/>
                      <a:pt x="5" y="9"/>
                    </a:cubicBezTo>
                    <a:cubicBezTo>
                      <a:pt x="5" y="9"/>
                      <a:pt x="5" y="9"/>
                      <a:pt x="5" y="9"/>
                    </a:cubicBezTo>
                    <a:cubicBezTo>
                      <a:pt x="4" y="8"/>
                      <a:pt x="2"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5" name="Freeform 143"/>
              <p:cNvSpPr>
                <a:spLocks/>
              </p:cNvSpPr>
              <p:nvPr/>
            </p:nvSpPr>
            <p:spPr bwMode="auto">
              <a:xfrm>
                <a:off x="2784476" y="1674813"/>
                <a:ext cx="25400" cy="46038"/>
              </a:xfrm>
              <a:custGeom>
                <a:avLst/>
                <a:gdLst>
                  <a:gd name="T0" fmla="*/ 7 w 13"/>
                  <a:gd name="T1" fmla="*/ 0 h 24"/>
                  <a:gd name="T2" fmla="*/ 7 w 13"/>
                  <a:gd name="T3" fmla="*/ 9 h 24"/>
                  <a:gd name="T4" fmla="*/ 7 w 13"/>
                  <a:gd name="T5" fmla="*/ 9 h 24"/>
                  <a:gd name="T6" fmla="*/ 7 w 13"/>
                  <a:gd name="T7" fmla="*/ 9 h 24"/>
                  <a:gd name="T8" fmla="*/ 7 w 13"/>
                  <a:gd name="T9" fmla="*/ 9 h 24"/>
                  <a:gd name="T10" fmla="*/ 7 w 13"/>
                  <a:gd name="T11" fmla="*/ 9 h 24"/>
                  <a:gd name="T12" fmla="*/ 7 w 13"/>
                  <a:gd name="T13" fmla="*/ 9 h 24"/>
                  <a:gd name="T14" fmla="*/ 7 w 13"/>
                  <a:gd name="T15" fmla="*/ 9 h 24"/>
                  <a:gd name="T16" fmla="*/ 7 w 13"/>
                  <a:gd name="T17" fmla="*/ 9 h 24"/>
                  <a:gd name="T18" fmla="*/ 7 w 13"/>
                  <a:gd name="T19" fmla="*/ 9 h 24"/>
                  <a:gd name="T20" fmla="*/ 7 w 13"/>
                  <a:gd name="T21" fmla="*/ 9 h 24"/>
                  <a:gd name="T22" fmla="*/ 7 w 13"/>
                  <a:gd name="T23" fmla="*/ 9 h 24"/>
                  <a:gd name="T24" fmla="*/ 7 w 13"/>
                  <a:gd name="T25" fmla="*/ 9 h 24"/>
                  <a:gd name="T26" fmla="*/ 7 w 13"/>
                  <a:gd name="T27" fmla="*/ 9 h 24"/>
                  <a:gd name="T28" fmla="*/ 2 w 13"/>
                  <a:gd name="T29" fmla="*/ 0 h 24"/>
                  <a:gd name="T30" fmla="*/ 0 w 13"/>
                  <a:gd name="T31" fmla="*/ 0 h 24"/>
                  <a:gd name="T32" fmla="*/ 8 w 13"/>
                  <a:gd name="T33" fmla="*/ 13 h 24"/>
                  <a:gd name="T34" fmla="*/ 13 w 13"/>
                  <a:gd name="T35" fmla="*/ 24 h 24"/>
                  <a:gd name="T36" fmla="*/ 11 w 13"/>
                  <a:gd name="T37" fmla="*/ 12 h 24"/>
                  <a:gd name="T38" fmla="*/ 9 w 13"/>
                  <a:gd name="T39" fmla="*/ 1 h 24"/>
                  <a:gd name="T40" fmla="*/ 7 w 13"/>
                  <a:gd name="T4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24">
                    <a:moveTo>
                      <a:pt x="7" y="0"/>
                    </a:moveTo>
                    <a:cubicBezTo>
                      <a:pt x="7" y="3"/>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6" y="8"/>
                      <a:pt x="4" y="3"/>
                      <a:pt x="2" y="0"/>
                    </a:cubicBezTo>
                    <a:cubicBezTo>
                      <a:pt x="1" y="0"/>
                      <a:pt x="0" y="0"/>
                      <a:pt x="0" y="0"/>
                    </a:cubicBezTo>
                    <a:cubicBezTo>
                      <a:pt x="0" y="0"/>
                      <a:pt x="4" y="10"/>
                      <a:pt x="8" y="13"/>
                    </a:cubicBezTo>
                    <a:cubicBezTo>
                      <a:pt x="11" y="17"/>
                      <a:pt x="13" y="24"/>
                      <a:pt x="13" y="24"/>
                    </a:cubicBezTo>
                    <a:cubicBezTo>
                      <a:pt x="13" y="24"/>
                      <a:pt x="11" y="15"/>
                      <a:pt x="11" y="12"/>
                    </a:cubicBezTo>
                    <a:cubicBezTo>
                      <a:pt x="10" y="9"/>
                      <a:pt x="9" y="2"/>
                      <a:pt x="9" y="1"/>
                    </a:cubicBezTo>
                    <a:cubicBezTo>
                      <a:pt x="10" y="0"/>
                      <a:pt x="8"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6" name="Freeform 144"/>
              <p:cNvSpPr>
                <a:spLocks/>
              </p:cNvSpPr>
              <p:nvPr/>
            </p:nvSpPr>
            <p:spPr bwMode="auto">
              <a:xfrm>
                <a:off x="2809876" y="1697038"/>
                <a:ext cx="26988" cy="28575"/>
              </a:xfrm>
              <a:custGeom>
                <a:avLst/>
                <a:gdLst>
                  <a:gd name="T0" fmla="*/ 14 w 15"/>
                  <a:gd name="T1" fmla="*/ 0 h 15"/>
                  <a:gd name="T2" fmla="*/ 0 w 15"/>
                  <a:gd name="T3" fmla="*/ 11 h 15"/>
                  <a:gd name="T4" fmla="*/ 0 w 15"/>
                  <a:gd name="T5" fmla="*/ 15 h 15"/>
                  <a:gd name="T6" fmla="*/ 4 w 15"/>
                  <a:gd name="T7" fmla="*/ 11 h 15"/>
                  <a:gd name="T8" fmla="*/ 15 w 15"/>
                  <a:gd name="T9" fmla="*/ 0 h 15"/>
                  <a:gd name="T10" fmla="*/ 14 w 15"/>
                  <a:gd name="T11" fmla="*/ 0 h 15"/>
                </a:gdLst>
                <a:ahLst/>
                <a:cxnLst>
                  <a:cxn ang="0">
                    <a:pos x="T0" y="T1"/>
                  </a:cxn>
                  <a:cxn ang="0">
                    <a:pos x="T2" y="T3"/>
                  </a:cxn>
                  <a:cxn ang="0">
                    <a:pos x="T4" y="T5"/>
                  </a:cxn>
                  <a:cxn ang="0">
                    <a:pos x="T6" y="T7"/>
                  </a:cxn>
                  <a:cxn ang="0">
                    <a:pos x="T8" y="T9"/>
                  </a:cxn>
                  <a:cxn ang="0">
                    <a:pos x="T10" y="T11"/>
                  </a:cxn>
                </a:cxnLst>
                <a:rect l="0" t="0" r="r" b="b"/>
                <a:pathLst>
                  <a:path w="15" h="15">
                    <a:moveTo>
                      <a:pt x="14" y="0"/>
                    </a:moveTo>
                    <a:cubicBezTo>
                      <a:pt x="14" y="0"/>
                      <a:pt x="11" y="7"/>
                      <a:pt x="0" y="11"/>
                    </a:cubicBezTo>
                    <a:cubicBezTo>
                      <a:pt x="0" y="15"/>
                      <a:pt x="0" y="15"/>
                      <a:pt x="0" y="15"/>
                    </a:cubicBezTo>
                    <a:cubicBezTo>
                      <a:pt x="0" y="15"/>
                      <a:pt x="2" y="12"/>
                      <a:pt x="4" y="11"/>
                    </a:cubicBezTo>
                    <a:cubicBezTo>
                      <a:pt x="7" y="10"/>
                      <a:pt x="14" y="4"/>
                      <a:pt x="15" y="0"/>
                    </a:cubicBez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7" name="Freeform 145"/>
              <p:cNvSpPr>
                <a:spLocks/>
              </p:cNvSpPr>
              <p:nvPr/>
            </p:nvSpPr>
            <p:spPr bwMode="auto">
              <a:xfrm>
                <a:off x="2816226" y="1690688"/>
                <a:ext cx="11113" cy="31750"/>
              </a:xfrm>
              <a:custGeom>
                <a:avLst/>
                <a:gdLst>
                  <a:gd name="T0" fmla="*/ 4 w 6"/>
                  <a:gd name="T1" fmla="*/ 0 h 17"/>
                  <a:gd name="T2" fmla="*/ 3 w 6"/>
                  <a:gd name="T3" fmla="*/ 12 h 17"/>
                  <a:gd name="T4" fmla="*/ 3 w 6"/>
                  <a:gd name="T5" fmla="*/ 12 h 17"/>
                  <a:gd name="T6" fmla="*/ 5 w 6"/>
                  <a:gd name="T7" fmla="*/ 10 h 17"/>
                  <a:gd name="T8" fmla="*/ 4 w 6"/>
                  <a:gd name="T9" fmla="*/ 0 h 17"/>
                </a:gdLst>
                <a:ahLst/>
                <a:cxnLst>
                  <a:cxn ang="0">
                    <a:pos x="T0" y="T1"/>
                  </a:cxn>
                  <a:cxn ang="0">
                    <a:pos x="T2" y="T3"/>
                  </a:cxn>
                  <a:cxn ang="0">
                    <a:pos x="T4" y="T5"/>
                  </a:cxn>
                  <a:cxn ang="0">
                    <a:pos x="T6" y="T7"/>
                  </a:cxn>
                  <a:cxn ang="0">
                    <a:pos x="T8" y="T9"/>
                  </a:cxn>
                </a:cxnLst>
                <a:rect l="0" t="0" r="r" b="b"/>
                <a:pathLst>
                  <a:path w="6" h="17">
                    <a:moveTo>
                      <a:pt x="4" y="0"/>
                    </a:moveTo>
                    <a:cubicBezTo>
                      <a:pt x="4" y="0"/>
                      <a:pt x="6" y="6"/>
                      <a:pt x="3" y="12"/>
                    </a:cubicBezTo>
                    <a:cubicBezTo>
                      <a:pt x="0" y="17"/>
                      <a:pt x="3" y="12"/>
                      <a:pt x="3" y="12"/>
                    </a:cubicBezTo>
                    <a:cubicBezTo>
                      <a:pt x="5" y="10"/>
                      <a:pt x="5" y="10"/>
                      <a:pt x="5" y="10"/>
                    </a:cubicBezTo>
                    <a:cubicBezTo>
                      <a:pt x="5" y="10"/>
                      <a:pt x="6" y="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8" name="Freeform 146"/>
              <p:cNvSpPr>
                <a:spLocks/>
              </p:cNvSpPr>
              <p:nvPr/>
            </p:nvSpPr>
            <p:spPr bwMode="auto">
              <a:xfrm>
                <a:off x="2811464" y="1673225"/>
                <a:ext cx="44450" cy="31750"/>
              </a:xfrm>
              <a:custGeom>
                <a:avLst/>
                <a:gdLst>
                  <a:gd name="T0" fmla="*/ 1 w 24"/>
                  <a:gd name="T1" fmla="*/ 9 h 17"/>
                  <a:gd name="T2" fmla="*/ 1 w 24"/>
                  <a:gd name="T3" fmla="*/ 9 h 17"/>
                  <a:gd name="T4" fmla="*/ 3 w 24"/>
                  <a:gd name="T5" fmla="*/ 7 h 17"/>
                  <a:gd name="T6" fmla="*/ 3 w 24"/>
                  <a:gd name="T7" fmla="*/ 7 h 17"/>
                  <a:gd name="T8" fmla="*/ 6 w 24"/>
                  <a:gd name="T9" fmla="*/ 5 h 17"/>
                  <a:gd name="T10" fmla="*/ 5 w 24"/>
                  <a:gd name="T11" fmla="*/ 5 h 17"/>
                  <a:gd name="T12" fmla="*/ 8 w 24"/>
                  <a:gd name="T13" fmla="*/ 2 h 17"/>
                  <a:gd name="T14" fmla="*/ 8 w 24"/>
                  <a:gd name="T15" fmla="*/ 2 h 17"/>
                  <a:gd name="T16" fmla="*/ 11 w 24"/>
                  <a:gd name="T17" fmla="*/ 0 h 17"/>
                  <a:gd name="T18" fmla="*/ 15 w 24"/>
                  <a:gd name="T19" fmla="*/ 4 h 17"/>
                  <a:gd name="T20" fmla="*/ 15 w 24"/>
                  <a:gd name="T21" fmla="*/ 4 h 17"/>
                  <a:gd name="T22" fmla="*/ 17 w 24"/>
                  <a:gd name="T23" fmla="*/ 6 h 17"/>
                  <a:gd name="T24" fmla="*/ 18 w 24"/>
                  <a:gd name="T25" fmla="*/ 5 h 17"/>
                  <a:gd name="T26" fmla="*/ 20 w 24"/>
                  <a:gd name="T27" fmla="*/ 7 h 17"/>
                  <a:gd name="T28" fmla="*/ 24 w 24"/>
                  <a:gd name="T29" fmla="*/ 11 h 17"/>
                  <a:gd name="T30" fmla="*/ 20 w 24"/>
                  <a:gd name="T31" fmla="*/ 15 h 17"/>
                  <a:gd name="T32" fmla="*/ 19 w 24"/>
                  <a:gd name="T33" fmla="*/ 14 h 17"/>
                  <a:gd name="T34" fmla="*/ 16 w 24"/>
                  <a:gd name="T35" fmla="*/ 17 h 17"/>
                  <a:gd name="T36" fmla="*/ 14 w 24"/>
                  <a:gd name="T37" fmla="*/ 16 h 17"/>
                  <a:gd name="T38" fmla="*/ 11 w 24"/>
                  <a:gd name="T39" fmla="*/ 17 h 17"/>
                  <a:gd name="T40" fmla="*/ 6 w 24"/>
                  <a:gd name="T41" fmla="*/ 15 h 17"/>
                  <a:gd name="T42" fmla="*/ 4 w 24"/>
                  <a:gd name="T43" fmla="*/ 15 h 17"/>
                  <a:gd name="T44" fmla="*/ 0 w 24"/>
                  <a:gd name="T45" fmla="*/ 11 h 17"/>
                  <a:gd name="T46" fmla="*/ 1 w 24"/>
                  <a:gd name="T47"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 h="17">
                    <a:moveTo>
                      <a:pt x="1" y="9"/>
                    </a:moveTo>
                    <a:cubicBezTo>
                      <a:pt x="1" y="9"/>
                      <a:pt x="1" y="9"/>
                      <a:pt x="1" y="9"/>
                    </a:cubicBezTo>
                    <a:cubicBezTo>
                      <a:pt x="1" y="8"/>
                      <a:pt x="2" y="7"/>
                      <a:pt x="3" y="7"/>
                    </a:cubicBezTo>
                    <a:cubicBezTo>
                      <a:pt x="3" y="7"/>
                      <a:pt x="3" y="7"/>
                      <a:pt x="3" y="7"/>
                    </a:cubicBezTo>
                    <a:cubicBezTo>
                      <a:pt x="4" y="6"/>
                      <a:pt x="5" y="6"/>
                      <a:pt x="6" y="5"/>
                    </a:cubicBezTo>
                    <a:cubicBezTo>
                      <a:pt x="5" y="5"/>
                      <a:pt x="5" y="5"/>
                      <a:pt x="5" y="5"/>
                    </a:cubicBezTo>
                    <a:cubicBezTo>
                      <a:pt x="5" y="3"/>
                      <a:pt x="7" y="2"/>
                      <a:pt x="8" y="2"/>
                    </a:cubicBezTo>
                    <a:cubicBezTo>
                      <a:pt x="8" y="2"/>
                      <a:pt x="8" y="2"/>
                      <a:pt x="8" y="2"/>
                    </a:cubicBezTo>
                    <a:cubicBezTo>
                      <a:pt x="9" y="1"/>
                      <a:pt x="10" y="0"/>
                      <a:pt x="11" y="0"/>
                    </a:cubicBezTo>
                    <a:cubicBezTo>
                      <a:pt x="13" y="0"/>
                      <a:pt x="15" y="2"/>
                      <a:pt x="15" y="4"/>
                    </a:cubicBezTo>
                    <a:cubicBezTo>
                      <a:pt x="15" y="4"/>
                      <a:pt x="15" y="4"/>
                      <a:pt x="15" y="4"/>
                    </a:cubicBezTo>
                    <a:cubicBezTo>
                      <a:pt x="16" y="4"/>
                      <a:pt x="17" y="5"/>
                      <a:pt x="17" y="6"/>
                    </a:cubicBezTo>
                    <a:cubicBezTo>
                      <a:pt x="18" y="5"/>
                      <a:pt x="18" y="5"/>
                      <a:pt x="18" y="5"/>
                    </a:cubicBezTo>
                    <a:cubicBezTo>
                      <a:pt x="19" y="5"/>
                      <a:pt x="20" y="6"/>
                      <a:pt x="20" y="7"/>
                    </a:cubicBezTo>
                    <a:cubicBezTo>
                      <a:pt x="22" y="8"/>
                      <a:pt x="24" y="9"/>
                      <a:pt x="24" y="11"/>
                    </a:cubicBezTo>
                    <a:cubicBezTo>
                      <a:pt x="24" y="13"/>
                      <a:pt x="22" y="15"/>
                      <a:pt x="20" y="15"/>
                    </a:cubicBezTo>
                    <a:cubicBezTo>
                      <a:pt x="20" y="15"/>
                      <a:pt x="19" y="15"/>
                      <a:pt x="19" y="14"/>
                    </a:cubicBezTo>
                    <a:cubicBezTo>
                      <a:pt x="18" y="16"/>
                      <a:pt x="17" y="17"/>
                      <a:pt x="16" y="17"/>
                    </a:cubicBezTo>
                    <a:cubicBezTo>
                      <a:pt x="15" y="17"/>
                      <a:pt x="15" y="16"/>
                      <a:pt x="14" y="16"/>
                    </a:cubicBezTo>
                    <a:cubicBezTo>
                      <a:pt x="13" y="17"/>
                      <a:pt x="12" y="17"/>
                      <a:pt x="11" y="17"/>
                    </a:cubicBezTo>
                    <a:cubicBezTo>
                      <a:pt x="9" y="17"/>
                      <a:pt x="7" y="16"/>
                      <a:pt x="6" y="15"/>
                    </a:cubicBezTo>
                    <a:cubicBezTo>
                      <a:pt x="5" y="15"/>
                      <a:pt x="5" y="15"/>
                      <a:pt x="4" y="15"/>
                    </a:cubicBezTo>
                    <a:cubicBezTo>
                      <a:pt x="2" y="15"/>
                      <a:pt x="0" y="13"/>
                      <a:pt x="0" y="11"/>
                    </a:cubicBezTo>
                    <a:cubicBezTo>
                      <a:pt x="0" y="11"/>
                      <a:pt x="1" y="10"/>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9" name="Freeform 147"/>
              <p:cNvSpPr>
                <a:spLocks/>
              </p:cNvSpPr>
              <p:nvPr/>
            </p:nvSpPr>
            <p:spPr bwMode="auto">
              <a:xfrm>
                <a:off x="2813051" y="1674813"/>
                <a:ext cx="41275" cy="30163"/>
              </a:xfrm>
              <a:custGeom>
                <a:avLst/>
                <a:gdLst>
                  <a:gd name="T0" fmla="*/ 0 w 22"/>
                  <a:gd name="T1" fmla="*/ 8 h 16"/>
                  <a:gd name="T2" fmla="*/ 0 w 22"/>
                  <a:gd name="T3" fmla="*/ 8 h 16"/>
                  <a:gd name="T4" fmla="*/ 2 w 22"/>
                  <a:gd name="T5" fmla="*/ 6 h 16"/>
                  <a:gd name="T6" fmla="*/ 3 w 22"/>
                  <a:gd name="T7" fmla="*/ 6 h 16"/>
                  <a:gd name="T8" fmla="*/ 5 w 22"/>
                  <a:gd name="T9" fmla="*/ 4 h 16"/>
                  <a:gd name="T10" fmla="*/ 5 w 22"/>
                  <a:gd name="T11" fmla="*/ 4 h 16"/>
                  <a:gd name="T12" fmla="*/ 7 w 22"/>
                  <a:gd name="T13" fmla="*/ 2 h 16"/>
                  <a:gd name="T14" fmla="*/ 7 w 22"/>
                  <a:gd name="T15" fmla="*/ 2 h 16"/>
                  <a:gd name="T16" fmla="*/ 10 w 22"/>
                  <a:gd name="T17" fmla="*/ 0 h 16"/>
                  <a:gd name="T18" fmla="*/ 14 w 22"/>
                  <a:gd name="T19" fmla="*/ 3 h 16"/>
                  <a:gd name="T20" fmla="*/ 14 w 22"/>
                  <a:gd name="T21" fmla="*/ 3 h 16"/>
                  <a:gd name="T22" fmla="*/ 16 w 22"/>
                  <a:gd name="T23" fmla="*/ 5 h 16"/>
                  <a:gd name="T24" fmla="*/ 17 w 22"/>
                  <a:gd name="T25" fmla="*/ 4 h 16"/>
                  <a:gd name="T26" fmla="*/ 19 w 22"/>
                  <a:gd name="T27" fmla="*/ 6 h 16"/>
                  <a:gd name="T28" fmla="*/ 22 w 22"/>
                  <a:gd name="T29" fmla="*/ 10 h 16"/>
                  <a:gd name="T30" fmla="*/ 19 w 22"/>
                  <a:gd name="T31" fmla="*/ 13 h 16"/>
                  <a:gd name="T32" fmla="*/ 17 w 22"/>
                  <a:gd name="T33" fmla="*/ 13 h 16"/>
                  <a:gd name="T34" fmla="*/ 15 w 22"/>
                  <a:gd name="T35" fmla="*/ 15 h 16"/>
                  <a:gd name="T36" fmla="*/ 13 w 22"/>
                  <a:gd name="T37" fmla="*/ 15 h 16"/>
                  <a:gd name="T38" fmla="*/ 10 w 22"/>
                  <a:gd name="T39" fmla="*/ 16 h 16"/>
                  <a:gd name="T40" fmla="*/ 5 w 22"/>
                  <a:gd name="T41" fmla="*/ 13 h 16"/>
                  <a:gd name="T42" fmla="*/ 3 w 22"/>
                  <a:gd name="T43" fmla="*/ 14 h 16"/>
                  <a:gd name="T44" fmla="*/ 0 w 22"/>
                  <a:gd name="T45" fmla="*/ 10 h 16"/>
                  <a:gd name="T46" fmla="*/ 0 w 22"/>
                  <a:gd name="T4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16">
                    <a:moveTo>
                      <a:pt x="0" y="8"/>
                    </a:moveTo>
                    <a:cubicBezTo>
                      <a:pt x="0" y="8"/>
                      <a:pt x="0" y="8"/>
                      <a:pt x="0" y="8"/>
                    </a:cubicBezTo>
                    <a:cubicBezTo>
                      <a:pt x="0" y="7"/>
                      <a:pt x="1" y="6"/>
                      <a:pt x="2" y="6"/>
                    </a:cubicBezTo>
                    <a:cubicBezTo>
                      <a:pt x="3" y="6"/>
                      <a:pt x="3" y="6"/>
                      <a:pt x="3" y="6"/>
                    </a:cubicBezTo>
                    <a:cubicBezTo>
                      <a:pt x="3" y="5"/>
                      <a:pt x="4" y="5"/>
                      <a:pt x="5" y="4"/>
                    </a:cubicBezTo>
                    <a:cubicBezTo>
                      <a:pt x="5" y="4"/>
                      <a:pt x="5" y="4"/>
                      <a:pt x="5" y="4"/>
                    </a:cubicBezTo>
                    <a:cubicBezTo>
                      <a:pt x="5" y="3"/>
                      <a:pt x="6" y="2"/>
                      <a:pt x="7" y="2"/>
                    </a:cubicBezTo>
                    <a:cubicBezTo>
                      <a:pt x="7" y="2"/>
                      <a:pt x="7" y="2"/>
                      <a:pt x="7" y="2"/>
                    </a:cubicBezTo>
                    <a:cubicBezTo>
                      <a:pt x="8" y="0"/>
                      <a:pt x="9" y="0"/>
                      <a:pt x="10" y="0"/>
                    </a:cubicBezTo>
                    <a:cubicBezTo>
                      <a:pt x="12" y="0"/>
                      <a:pt x="14" y="1"/>
                      <a:pt x="14" y="3"/>
                    </a:cubicBezTo>
                    <a:cubicBezTo>
                      <a:pt x="14" y="3"/>
                      <a:pt x="14" y="3"/>
                      <a:pt x="14" y="3"/>
                    </a:cubicBezTo>
                    <a:cubicBezTo>
                      <a:pt x="15" y="3"/>
                      <a:pt x="16" y="4"/>
                      <a:pt x="16" y="5"/>
                    </a:cubicBezTo>
                    <a:cubicBezTo>
                      <a:pt x="17" y="4"/>
                      <a:pt x="17" y="4"/>
                      <a:pt x="17" y="4"/>
                    </a:cubicBezTo>
                    <a:cubicBezTo>
                      <a:pt x="18" y="4"/>
                      <a:pt x="19" y="5"/>
                      <a:pt x="19" y="6"/>
                    </a:cubicBezTo>
                    <a:cubicBezTo>
                      <a:pt x="21" y="7"/>
                      <a:pt x="22" y="8"/>
                      <a:pt x="22" y="10"/>
                    </a:cubicBezTo>
                    <a:cubicBezTo>
                      <a:pt x="22" y="12"/>
                      <a:pt x="21" y="13"/>
                      <a:pt x="19" y="13"/>
                    </a:cubicBezTo>
                    <a:cubicBezTo>
                      <a:pt x="18" y="13"/>
                      <a:pt x="18" y="13"/>
                      <a:pt x="17" y="13"/>
                    </a:cubicBezTo>
                    <a:cubicBezTo>
                      <a:pt x="17" y="14"/>
                      <a:pt x="16" y="15"/>
                      <a:pt x="15" y="15"/>
                    </a:cubicBezTo>
                    <a:cubicBezTo>
                      <a:pt x="14" y="15"/>
                      <a:pt x="14" y="15"/>
                      <a:pt x="13" y="15"/>
                    </a:cubicBezTo>
                    <a:cubicBezTo>
                      <a:pt x="12" y="15"/>
                      <a:pt x="11" y="16"/>
                      <a:pt x="10" y="16"/>
                    </a:cubicBezTo>
                    <a:cubicBezTo>
                      <a:pt x="8" y="16"/>
                      <a:pt x="6" y="15"/>
                      <a:pt x="5" y="13"/>
                    </a:cubicBezTo>
                    <a:cubicBezTo>
                      <a:pt x="5" y="14"/>
                      <a:pt x="4" y="14"/>
                      <a:pt x="3" y="14"/>
                    </a:cubicBezTo>
                    <a:cubicBezTo>
                      <a:pt x="1" y="14"/>
                      <a:pt x="0" y="12"/>
                      <a:pt x="0" y="10"/>
                    </a:cubicBezTo>
                    <a:cubicBezTo>
                      <a:pt x="0" y="10"/>
                      <a:pt x="0" y="9"/>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0" name="Freeform 148"/>
              <p:cNvSpPr>
                <a:spLocks/>
              </p:cNvSpPr>
              <p:nvPr/>
            </p:nvSpPr>
            <p:spPr bwMode="auto">
              <a:xfrm>
                <a:off x="2814639" y="1674813"/>
                <a:ext cx="38100" cy="26988"/>
              </a:xfrm>
              <a:custGeom>
                <a:avLst/>
                <a:gdLst>
                  <a:gd name="T0" fmla="*/ 0 w 20"/>
                  <a:gd name="T1" fmla="*/ 8 h 14"/>
                  <a:gd name="T2" fmla="*/ 0 w 20"/>
                  <a:gd name="T3" fmla="*/ 7 h 14"/>
                  <a:gd name="T4" fmla="*/ 2 w 20"/>
                  <a:gd name="T5" fmla="*/ 6 h 14"/>
                  <a:gd name="T6" fmla="*/ 2 w 20"/>
                  <a:gd name="T7" fmla="*/ 6 h 14"/>
                  <a:gd name="T8" fmla="*/ 4 w 20"/>
                  <a:gd name="T9" fmla="*/ 4 h 14"/>
                  <a:gd name="T10" fmla="*/ 4 w 20"/>
                  <a:gd name="T11" fmla="*/ 4 h 14"/>
                  <a:gd name="T12" fmla="*/ 6 w 20"/>
                  <a:gd name="T13" fmla="*/ 2 h 14"/>
                  <a:gd name="T14" fmla="*/ 6 w 20"/>
                  <a:gd name="T15" fmla="*/ 2 h 14"/>
                  <a:gd name="T16" fmla="*/ 9 w 20"/>
                  <a:gd name="T17" fmla="*/ 0 h 14"/>
                  <a:gd name="T18" fmla="*/ 12 w 20"/>
                  <a:gd name="T19" fmla="*/ 3 h 14"/>
                  <a:gd name="T20" fmla="*/ 12 w 20"/>
                  <a:gd name="T21" fmla="*/ 3 h 14"/>
                  <a:gd name="T22" fmla="*/ 14 w 20"/>
                  <a:gd name="T23" fmla="*/ 5 h 14"/>
                  <a:gd name="T24" fmla="*/ 15 w 20"/>
                  <a:gd name="T25" fmla="*/ 4 h 14"/>
                  <a:gd name="T26" fmla="*/ 17 w 20"/>
                  <a:gd name="T27" fmla="*/ 6 h 14"/>
                  <a:gd name="T28" fmla="*/ 20 w 20"/>
                  <a:gd name="T29" fmla="*/ 9 h 14"/>
                  <a:gd name="T30" fmla="*/ 17 w 20"/>
                  <a:gd name="T31" fmla="*/ 13 h 14"/>
                  <a:gd name="T32" fmla="*/ 16 w 20"/>
                  <a:gd name="T33" fmla="*/ 12 h 14"/>
                  <a:gd name="T34" fmla="*/ 13 w 20"/>
                  <a:gd name="T35" fmla="*/ 14 h 14"/>
                  <a:gd name="T36" fmla="*/ 12 w 20"/>
                  <a:gd name="T37" fmla="*/ 14 h 14"/>
                  <a:gd name="T38" fmla="*/ 9 w 20"/>
                  <a:gd name="T39" fmla="*/ 14 h 14"/>
                  <a:gd name="T40" fmla="*/ 4 w 20"/>
                  <a:gd name="T41" fmla="*/ 12 h 14"/>
                  <a:gd name="T42" fmla="*/ 3 w 20"/>
                  <a:gd name="T43" fmla="*/ 13 h 14"/>
                  <a:gd name="T44" fmla="*/ 0 w 20"/>
                  <a:gd name="T45" fmla="*/ 10 h 14"/>
                  <a:gd name="T46" fmla="*/ 0 w 20"/>
                  <a:gd name="T4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14">
                    <a:moveTo>
                      <a:pt x="0" y="8"/>
                    </a:moveTo>
                    <a:cubicBezTo>
                      <a:pt x="0" y="7"/>
                      <a:pt x="0" y="7"/>
                      <a:pt x="0" y="7"/>
                    </a:cubicBezTo>
                    <a:cubicBezTo>
                      <a:pt x="0" y="6"/>
                      <a:pt x="1" y="6"/>
                      <a:pt x="2" y="6"/>
                    </a:cubicBezTo>
                    <a:cubicBezTo>
                      <a:pt x="2" y="6"/>
                      <a:pt x="2" y="6"/>
                      <a:pt x="2" y="6"/>
                    </a:cubicBezTo>
                    <a:cubicBezTo>
                      <a:pt x="3" y="5"/>
                      <a:pt x="3" y="4"/>
                      <a:pt x="4" y="4"/>
                    </a:cubicBezTo>
                    <a:cubicBezTo>
                      <a:pt x="4" y="4"/>
                      <a:pt x="4" y="4"/>
                      <a:pt x="4" y="4"/>
                    </a:cubicBezTo>
                    <a:cubicBezTo>
                      <a:pt x="4" y="3"/>
                      <a:pt x="5" y="2"/>
                      <a:pt x="6" y="2"/>
                    </a:cubicBezTo>
                    <a:cubicBezTo>
                      <a:pt x="6" y="2"/>
                      <a:pt x="6" y="2"/>
                      <a:pt x="6" y="2"/>
                    </a:cubicBezTo>
                    <a:cubicBezTo>
                      <a:pt x="7" y="1"/>
                      <a:pt x="8" y="0"/>
                      <a:pt x="9" y="0"/>
                    </a:cubicBezTo>
                    <a:cubicBezTo>
                      <a:pt x="11" y="0"/>
                      <a:pt x="12" y="1"/>
                      <a:pt x="12" y="3"/>
                    </a:cubicBezTo>
                    <a:cubicBezTo>
                      <a:pt x="12" y="3"/>
                      <a:pt x="12" y="3"/>
                      <a:pt x="12" y="3"/>
                    </a:cubicBezTo>
                    <a:cubicBezTo>
                      <a:pt x="13" y="3"/>
                      <a:pt x="14" y="4"/>
                      <a:pt x="14" y="5"/>
                    </a:cubicBezTo>
                    <a:cubicBezTo>
                      <a:pt x="15" y="4"/>
                      <a:pt x="15" y="4"/>
                      <a:pt x="15" y="4"/>
                    </a:cubicBezTo>
                    <a:cubicBezTo>
                      <a:pt x="16" y="4"/>
                      <a:pt x="17" y="5"/>
                      <a:pt x="17" y="6"/>
                    </a:cubicBezTo>
                    <a:cubicBezTo>
                      <a:pt x="19" y="6"/>
                      <a:pt x="20" y="8"/>
                      <a:pt x="20" y="9"/>
                    </a:cubicBezTo>
                    <a:cubicBezTo>
                      <a:pt x="20" y="11"/>
                      <a:pt x="19" y="13"/>
                      <a:pt x="17" y="13"/>
                    </a:cubicBezTo>
                    <a:cubicBezTo>
                      <a:pt x="16" y="13"/>
                      <a:pt x="16" y="12"/>
                      <a:pt x="16" y="12"/>
                    </a:cubicBezTo>
                    <a:cubicBezTo>
                      <a:pt x="15" y="13"/>
                      <a:pt x="14" y="14"/>
                      <a:pt x="13" y="14"/>
                    </a:cubicBezTo>
                    <a:cubicBezTo>
                      <a:pt x="13" y="14"/>
                      <a:pt x="12" y="14"/>
                      <a:pt x="12" y="14"/>
                    </a:cubicBezTo>
                    <a:cubicBezTo>
                      <a:pt x="11" y="14"/>
                      <a:pt x="10" y="14"/>
                      <a:pt x="9" y="14"/>
                    </a:cubicBezTo>
                    <a:cubicBezTo>
                      <a:pt x="7" y="14"/>
                      <a:pt x="6" y="14"/>
                      <a:pt x="4" y="12"/>
                    </a:cubicBezTo>
                    <a:cubicBezTo>
                      <a:pt x="4" y="13"/>
                      <a:pt x="3" y="13"/>
                      <a:pt x="3" y="13"/>
                    </a:cubicBezTo>
                    <a:cubicBezTo>
                      <a:pt x="1" y="13"/>
                      <a:pt x="0" y="11"/>
                      <a:pt x="0" y="10"/>
                    </a:cubicBezTo>
                    <a:cubicBezTo>
                      <a:pt x="0" y="9"/>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1" name="Freeform 149"/>
              <p:cNvSpPr>
                <a:spLocks/>
              </p:cNvSpPr>
              <p:nvPr/>
            </p:nvSpPr>
            <p:spPr bwMode="auto">
              <a:xfrm>
                <a:off x="2746376" y="1600200"/>
                <a:ext cx="107950" cy="76200"/>
              </a:xfrm>
              <a:custGeom>
                <a:avLst/>
                <a:gdLst>
                  <a:gd name="T0" fmla="*/ 1 w 58"/>
                  <a:gd name="T1" fmla="*/ 23 h 41"/>
                  <a:gd name="T2" fmla="*/ 1 w 58"/>
                  <a:gd name="T3" fmla="*/ 21 h 41"/>
                  <a:gd name="T4" fmla="*/ 6 w 58"/>
                  <a:gd name="T5" fmla="*/ 17 h 41"/>
                  <a:gd name="T6" fmla="*/ 7 w 58"/>
                  <a:gd name="T7" fmla="*/ 17 h 41"/>
                  <a:gd name="T8" fmla="*/ 13 w 58"/>
                  <a:gd name="T9" fmla="*/ 12 h 41"/>
                  <a:gd name="T10" fmla="*/ 13 w 58"/>
                  <a:gd name="T11" fmla="*/ 11 h 41"/>
                  <a:gd name="T12" fmla="*/ 18 w 58"/>
                  <a:gd name="T13" fmla="*/ 5 h 41"/>
                  <a:gd name="T14" fmla="*/ 19 w 58"/>
                  <a:gd name="T15" fmla="*/ 5 h 41"/>
                  <a:gd name="T16" fmla="*/ 27 w 58"/>
                  <a:gd name="T17" fmla="*/ 0 h 41"/>
                  <a:gd name="T18" fmla="*/ 36 w 58"/>
                  <a:gd name="T19" fmla="*/ 8 h 41"/>
                  <a:gd name="T20" fmla="*/ 36 w 58"/>
                  <a:gd name="T21" fmla="*/ 8 h 41"/>
                  <a:gd name="T22" fmla="*/ 41 w 58"/>
                  <a:gd name="T23" fmla="*/ 13 h 41"/>
                  <a:gd name="T24" fmla="*/ 43 w 58"/>
                  <a:gd name="T25" fmla="*/ 13 h 41"/>
                  <a:gd name="T26" fmla="*/ 50 w 58"/>
                  <a:gd name="T27" fmla="*/ 18 h 41"/>
                  <a:gd name="T28" fmla="*/ 58 w 58"/>
                  <a:gd name="T29" fmla="*/ 27 h 41"/>
                  <a:gd name="T30" fmla="*/ 49 w 58"/>
                  <a:gd name="T31" fmla="*/ 36 h 41"/>
                  <a:gd name="T32" fmla="*/ 46 w 58"/>
                  <a:gd name="T33" fmla="*/ 35 h 41"/>
                  <a:gd name="T34" fmla="*/ 38 w 58"/>
                  <a:gd name="T35" fmla="*/ 40 h 41"/>
                  <a:gd name="T36" fmla="*/ 34 w 58"/>
                  <a:gd name="T37" fmla="*/ 39 h 41"/>
                  <a:gd name="T38" fmla="*/ 27 w 58"/>
                  <a:gd name="T39" fmla="*/ 41 h 41"/>
                  <a:gd name="T40" fmla="*/ 14 w 58"/>
                  <a:gd name="T41" fmla="*/ 36 h 41"/>
                  <a:gd name="T42" fmla="*/ 9 w 58"/>
                  <a:gd name="T43" fmla="*/ 37 h 41"/>
                  <a:gd name="T44" fmla="*/ 0 w 58"/>
                  <a:gd name="T45" fmla="*/ 28 h 41"/>
                  <a:gd name="T46" fmla="*/ 1 w 58"/>
                  <a:gd name="T47" fmla="*/ 2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41">
                    <a:moveTo>
                      <a:pt x="1" y="23"/>
                    </a:moveTo>
                    <a:cubicBezTo>
                      <a:pt x="1" y="22"/>
                      <a:pt x="1" y="22"/>
                      <a:pt x="1" y="21"/>
                    </a:cubicBezTo>
                    <a:cubicBezTo>
                      <a:pt x="1" y="19"/>
                      <a:pt x="3" y="17"/>
                      <a:pt x="6" y="17"/>
                    </a:cubicBezTo>
                    <a:cubicBezTo>
                      <a:pt x="6" y="17"/>
                      <a:pt x="7" y="17"/>
                      <a:pt x="7" y="17"/>
                    </a:cubicBezTo>
                    <a:cubicBezTo>
                      <a:pt x="8" y="15"/>
                      <a:pt x="10" y="13"/>
                      <a:pt x="13" y="12"/>
                    </a:cubicBezTo>
                    <a:cubicBezTo>
                      <a:pt x="13" y="12"/>
                      <a:pt x="13" y="11"/>
                      <a:pt x="13" y="11"/>
                    </a:cubicBezTo>
                    <a:cubicBezTo>
                      <a:pt x="13" y="8"/>
                      <a:pt x="15" y="5"/>
                      <a:pt x="18" y="5"/>
                    </a:cubicBezTo>
                    <a:cubicBezTo>
                      <a:pt x="19" y="5"/>
                      <a:pt x="19" y="5"/>
                      <a:pt x="19" y="5"/>
                    </a:cubicBezTo>
                    <a:cubicBezTo>
                      <a:pt x="20" y="2"/>
                      <a:pt x="23" y="0"/>
                      <a:pt x="27" y="0"/>
                    </a:cubicBezTo>
                    <a:cubicBezTo>
                      <a:pt x="32" y="0"/>
                      <a:pt x="36" y="4"/>
                      <a:pt x="36" y="8"/>
                    </a:cubicBezTo>
                    <a:cubicBezTo>
                      <a:pt x="36" y="8"/>
                      <a:pt x="36" y="8"/>
                      <a:pt x="36" y="8"/>
                    </a:cubicBezTo>
                    <a:cubicBezTo>
                      <a:pt x="39" y="8"/>
                      <a:pt x="41" y="10"/>
                      <a:pt x="41" y="13"/>
                    </a:cubicBezTo>
                    <a:cubicBezTo>
                      <a:pt x="42" y="13"/>
                      <a:pt x="43" y="13"/>
                      <a:pt x="43" y="13"/>
                    </a:cubicBezTo>
                    <a:cubicBezTo>
                      <a:pt x="47" y="13"/>
                      <a:pt x="49" y="15"/>
                      <a:pt x="50" y="18"/>
                    </a:cubicBezTo>
                    <a:cubicBezTo>
                      <a:pt x="55" y="18"/>
                      <a:pt x="58" y="22"/>
                      <a:pt x="58" y="27"/>
                    </a:cubicBezTo>
                    <a:cubicBezTo>
                      <a:pt x="58" y="32"/>
                      <a:pt x="54" y="36"/>
                      <a:pt x="49" y="36"/>
                    </a:cubicBezTo>
                    <a:cubicBezTo>
                      <a:pt x="48" y="36"/>
                      <a:pt x="47" y="36"/>
                      <a:pt x="46" y="35"/>
                    </a:cubicBezTo>
                    <a:cubicBezTo>
                      <a:pt x="45" y="38"/>
                      <a:pt x="42" y="40"/>
                      <a:pt x="38" y="40"/>
                    </a:cubicBezTo>
                    <a:cubicBezTo>
                      <a:pt x="37" y="40"/>
                      <a:pt x="36" y="40"/>
                      <a:pt x="34" y="39"/>
                    </a:cubicBezTo>
                    <a:cubicBezTo>
                      <a:pt x="32" y="41"/>
                      <a:pt x="29" y="41"/>
                      <a:pt x="27" y="41"/>
                    </a:cubicBezTo>
                    <a:cubicBezTo>
                      <a:pt x="22" y="41"/>
                      <a:pt x="17" y="39"/>
                      <a:pt x="14" y="36"/>
                    </a:cubicBezTo>
                    <a:cubicBezTo>
                      <a:pt x="12" y="36"/>
                      <a:pt x="11" y="37"/>
                      <a:pt x="9" y="37"/>
                    </a:cubicBezTo>
                    <a:cubicBezTo>
                      <a:pt x="4" y="37"/>
                      <a:pt x="0" y="33"/>
                      <a:pt x="0" y="28"/>
                    </a:cubicBezTo>
                    <a:cubicBezTo>
                      <a:pt x="0" y="26"/>
                      <a:pt x="0" y="24"/>
                      <a:pt x="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2" name="Freeform 150"/>
              <p:cNvSpPr>
                <a:spLocks/>
              </p:cNvSpPr>
              <p:nvPr/>
            </p:nvSpPr>
            <p:spPr bwMode="auto">
              <a:xfrm>
                <a:off x="2747964" y="1601788"/>
                <a:ext cx="104775" cy="74613"/>
              </a:xfrm>
              <a:custGeom>
                <a:avLst/>
                <a:gdLst>
                  <a:gd name="T0" fmla="*/ 1 w 56"/>
                  <a:gd name="T1" fmla="*/ 22 h 40"/>
                  <a:gd name="T2" fmla="*/ 1 w 56"/>
                  <a:gd name="T3" fmla="*/ 20 h 40"/>
                  <a:gd name="T4" fmla="*/ 6 w 56"/>
                  <a:gd name="T5" fmla="*/ 16 h 40"/>
                  <a:gd name="T6" fmla="*/ 7 w 56"/>
                  <a:gd name="T7" fmla="*/ 16 h 40"/>
                  <a:gd name="T8" fmla="*/ 12 w 56"/>
                  <a:gd name="T9" fmla="*/ 12 h 40"/>
                  <a:gd name="T10" fmla="*/ 12 w 56"/>
                  <a:gd name="T11" fmla="*/ 10 h 40"/>
                  <a:gd name="T12" fmla="*/ 18 w 56"/>
                  <a:gd name="T13" fmla="*/ 5 h 40"/>
                  <a:gd name="T14" fmla="*/ 18 w 56"/>
                  <a:gd name="T15" fmla="*/ 5 h 40"/>
                  <a:gd name="T16" fmla="*/ 26 w 56"/>
                  <a:gd name="T17" fmla="*/ 0 h 40"/>
                  <a:gd name="T18" fmla="*/ 35 w 56"/>
                  <a:gd name="T19" fmla="*/ 8 h 40"/>
                  <a:gd name="T20" fmla="*/ 35 w 56"/>
                  <a:gd name="T21" fmla="*/ 8 h 40"/>
                  <a:gd name="T22" fmla="*/ 40 w 56"/>
                  <a:gd name="T23" fmla="*/ 12 h 40"/>
                  <a:gd name="T24" fmla="*/ 42 w 56"/>
                  <a:gd name="T25" fmla="*/ 12 h 40"/>
                  <a:gd name="T26" fmla="*/ 48 w 56"/>
                  <a:gd name="T27" fmla="*/ 17 h 40"/>
                  <a:gd name="T28" fmla="*/ 56 w 56"/>
                  <a:gd name="T29" fmla="*/ 26 h 40"/>
                  <a:gd name="T30" fmla="*/ 48 w 56"/>
                  <a:gd name="T31" fmla="*/ 34 h 40"/>
                  <a:gd name="T32" fmla="*/ 44 w 56"/>
                  <a:gd name="T33" fmla="*/ 34 h 40"/>
                  <a:gd name="T34" fmla="*/ 37 w 56"/>
                  <a:gd name="T35" fmla="*/ 39 h 40"/>
                  <a:gd name="T36" fmla="*/ 33 w 56"/>
                  <a:gd name="T37" fmla="*/ 38 h 40"/>
                  <a:gd name="T38" fmla="*/ 26 w 56"/>
                  <a:gd name="T39" fmla="*/ 40 h 40"/>
                  <a:gd name="T40" fmla="*/ 13 w 56"/>
                  <a:gd name="T41" fmla="*/ 34 h 40"/>
                  <a:gd name="T42" fmla="*/ 9 w 56"/>
                  <a:gd name="T43" fmla="*/ 35 h 40"/>
                  <a:gd name="T44" fmla="*/ 0 w 56"/>
                  <a:gd name="T45" fmla="*/ 27 h 40"/>
                  <a:gd name="T46" fmla="*/ 1 w 56"/>
                  <a:gd name="T47"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0">
                    <a:moveTo>
                      <a:pt x="1" y="22"/>
                    </a:moveTo>
                    <a:cubicBezTo>
                      <a:pt x="1" y="21"/>
                      <a:pt x="1" y="21"/>
                      <a:pt x="1" y="20"/>
                    </a:cubicBezTo>
                    <a:cubicBezTo>
                      <a:pt x="1" y="18"/>
                      <a:pt x="3" y="16"/>
                      <a:pt x="6" y="16"/>
                    </a:cubicBezTo>
                    <a:cubicBezTo>
                      <a:pt x="6" y="16"/>
                      <a:pt x="6" y="16"/>
                      <a:pt x="7" y="16"/>
                    </a:cubicBezTo>
                    <a:cubicBezTo>
                      <a:pt x="8" y="14"/>
                      <a:pt x="10" y="12"/>
                      <a:pt x="12" y="12"/>
                    </a:cubicBezTo>
                    <a:cubicBezTo>
                      <a:pt x="12" y="11"/>
                      <a:pt x="12" y="11"/>
                      <a:pt x="12" y="10"/>
                    </a:cubicBezTo>
                    <a:cubicBezTo>
                      <a:pt x="12" y="7"/>
                      <a:pt x="15" y="5"/>
                      <a:pt x="18" y="5"/>
                    </a:cubicBezTo>
                    <a:cubicBezTo>
                      <a:pt x="18" y="5"/>
                      <a:pt x="18" y="5"/>
                      <a:pt x="18" y="5"/>
                    </a:cubicBezTo>
                    <a:cubicBezTo>
                      <a:pt x="19" y="2"/>
                      <a:pt x="23" y="0"/>
                      <a:pt x="26" y="0"/>
                    </a:cubicBezTo>
                    <a:cubicBezTo>
                      <a:pt x="31" y="0"/>
                      <a:pt x="35" y="3"/>
                      <a:pt x="35" y="8"/>
                    </a:cubicBezTo>
                    <a:cubicBezTo>
                      <a:pt x="35" y="8"/>
                      <a:pt x="35" y="8"/>
                      <a:pt x="35" y="8"/>
                    </a:cubicBezTo>
                    <a:cubicBezTo>
                      <a:pt x="38" y="8"/>
                      <a:pt x="40" y="10"/>
                      <a:pt x="40" y="12"/>
                    </a:cubicBezTo>
                    <a:cubicBezTo>
                      <a:pt x="40" y="12"/>
                      <a:pt x="41" y="12"/>
                      <a:pt x="42" y="12"/>
                    </a:cubicBezTo>
                    <a:cubicBezTo>
                      <a:pt x="45" y="12"/>
                      <a:pt x="48" y="14"/>
                      <a:pt x="48" y="17"/>
                    </a:cubicBezTo>
                    <a:cubicBezTo>
                      <a:pt x="53" y="17"/>
                      <a:pt x="56" y="21"/>
                      <a:pt x="56" y="26"/>
                    </a:cubicBezTo>
                    <a:cubicBezTo>
                      <a:pt x="56" y="31"/>
                      <a:pt x="52" y="34"/>
                      <a:pt x="48" y="34"/>
                    </a:cubicBezTo>
                    <a:cubicBezTo>
                      <a:pt x="46" y="34"/>
                      <a:pt x="45" y="34"/>
                      <a:pt x="44" y="34"/>
                    </a:cubicBezTo>
                    <a:cubicBezTo>
                      <a:pt x="43" y="37"/>
                      <a:pt x="40" y="39"/>
                      <a:pt x="37" y="39"/>
                    </a:cubicBezTo>
                    <a:cubicBezTo>
                      <a:pt x="36" y="39"/>
                      <a:pt x="34" y="38"/>
                      <a:pt x="33" y="38"/>
                    </a:cubicBezTo>
                    <a:cubicBezTo>
                      <a:pt x="31" y="39"/>
                      <a:pt x="28" y="40"/>
                      <a:pt x="26" y="40"/>
                    </a:cubicBezTo>
                    <a:cubicBezTo>
                      <a:pt x="21" y="40"/>
                      <a:pt x="16" y="37"/>
                      <a:pt x="13" y="34"/>
                    </a:cubicBezTo>
                    <a:cubicBezTo>
                      <a:pt x="12" y="35"/>
                      <a:pt x="10" y="35"/>
                      <a:pt x="9" y="35"/>
                    </a:cubicBezTo>
                    <a:cubicBezTo>
                      <a:pt x="4" y="35"/>
                      <a:pt x="0" y="31"/>
                      <a:pt x="0" y="27"/>
                    </a:cubicBezTo>
                    <a:cubicBezTo>
                      <a:pt x="0" y="25"/>
                      <a:pt x="0" y="23"/>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3" name="Freeform 151"/>
              <p:cNvSpPr>
                <a:spLocks/>
              </p:cNvSpPr>
              <p:nvPr/>
            </p:nvSpPr>
            <p:spPr bwMode="auto">
              <a:xfrm>
                <a:off x="2751139" y="1601788"/>
                <a:ext cx="95250" cy="69850"/>
              </a:xfrm>
              <a:custGeom>
                <a:avLst/>
                <a:gdLst>
                  <a:gd name="T0" fmla="*/ 1 w 51"/>
                  <a:gd name="T1" fmla="*/ 20 h 37"/>
                  <a:gd name="T2" fmla="*/ 1 w 51"/>
                  <a:gd name="T3" fmla="*/ 19 h 37"/>
                  <a:gd name="T4" fmla="*/ 5 w 51"/>
                  <a:gd name="T5" fmla="*/ 15 h 37"/>
                  <a:gd name="T6" fmla="*/ 6 w 51"/>
                  <a:gd name="T7" fmla="*/ 15 h 37"/>
                  <a:gd name="T8" fmla="*/ 11 w 51"/>
                  <a:gd name="T9" fmla="*/ 11 h 37"/>
                  <a:gd name="T10" fmla="*/ 11 w 51"/>
                  <a:gd name="T11" fmla="*/ 10 h 37"/>
                  <a:gd name="T12" fmla="*/ 16 w 51"/>
                  <a:gd name="T13" fmla="*/ 5 h 37"/>
                  <a:gd name="T14" fmla="*/ 17 w 51"/>
                  <a:gd name="T15" fmla="*/ 5 h 37"/>
                  <a:gd name="T16" fmla="*/ 24 w 51"/>
                  <a:gd name="T17" fmla="*/ 0 h 37"/>
                  <a:gd name="T18" fmla="*/ 32 w 51"/>
                  <a:gd name="T19" fmla="*/ 8 h 37"/>
                  <a:gd name="T20" fmla="*/ 32 w 51"/>
                  <a:gd name="T21" fmla="*/ 8 h 37"/>
                  <a:gd name="T22" fmla="*/ 36 w 51"/>
                  <a:gd name="T23" fmla="*/ 12 h 37"/>
                  <a:gd name="T24" fmla="*/ 38 w 51"/>
                  <a:gd name="T25" fmla="*/ 12 h 37"/>
                  <a:gd name="T26" fmla="*/ 44 w 51"/>
                  <a:gd name="T27" fmla="*/ 16 h 37"/>
                  <a:gd name="T28" fmla="*/ 51 w 51"/>
                  <a:gd name="T29" fmla="*/ 24 h 37"/>
                  <a:gd name="T30" fmla="*/ 43 w 51"/>
                  <a:gd name="T31" fmla="*/ 32 h 37"/>
                  <a:gd name="T32" fmla="*/ 40 w 51"/>
                  <a:gd name="T33" fmla="*/ 31 h 37"/>
                  <a:gd name="T34" fmla="*/ 34 w 51"/>
                  <a:gd name="T35" fmla="*/ 36 h 37"/>
                  <a:gd name="T36" fmla="*/ 30 w 51"/>
                  <a:gd name="T37" fmla="*/ 35 h 37"/>
                  <a:gd name="T38" fmla="*/ 24 w 51"/>
                  <a:gd name="T39" fmla="*/ 37 h 37"/>
                  <a:gd name="T40" fmla="*/ 12 w 51"/>
                  <a:gd name="T41" fmla="*/ 32 h 37"/>
                  <a:gd name="T42" fmla="*/ 8 w 51"/>
                  <a:gd name="T43" fmla="*/ 33 h 37"/>
                  <a:gd name="T44" fmla="*/ 0 w 51"/>
                  <a:gd name="T45" fmla="*/ 25 h 37"/>
                  <a:gd name="T46" fmla="*/ 1 w 51"/>
                  <a:gd name="T47"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37">
                    <a:moveTo>
                      <a:pt x="1" y="20"/>
                    </a:moveTo>
                    <a:cubicBezTo>
                      <a:pt x="1" y="20"/>
                      <a:pt x="1" y="20"/>
                      <a:pt x="1" y="19"/>
                    </a:cubicBezTo>
                    <a:cubicBezTo>
                      <a:pt x="1" y="17"/>
                      <a:pt x="3" y="15"/>
                      <a:pt x="5" y="15"/>
                    </a:cubicBezTo>
                    <a:cubicBezTo>
                      <a:pt x="6" y="15"/>
                      <a:pt x="6" y="15"/>
                      <a:pt x="6" y="15"/>
                    </a:cubicBezTo>
                    <a:cubicBezTo>
                      <a:pt x="7" y="13"/>
                      <a:pt x="9" y="12"/>
                      <a:pt x="11" y="11"/>
                    </a:cubicBezTo>
                    <a:cubicBezTo>
                      <a:pt x="11" y="11"/>
                      <a:pt x="11" y="10"/>
                      <a:pt x="11" y="10"/>
                    </a:cubicBezTo>
                    <a:cubicBezTo>
                      <a:pt x="11" y="7"/>
                      <a:pt x="13" y="5"/>
                      <a:pt x="16" y="5"/>
                    </a:cubicBezTo>
                    <a:cubicBezTo>
                      <a:pt x="17" y="5"/>
                      <a:pt x="17" y="5"/>
                      <a:pt x="17" y="5"/>
                    </a:cubicBezTo>
                    <a:cubicBezTo>
                      <a:pt x="18" y="2"/>
                      <a:pt x="21" y="0"/>
                      <a:pt x="24" y="0"/>
                    </a:cubicBezTo>
                    <a:cubicBezTo>
                      <a:pt x="28" y="0"/>
                      <a:pt x="32" y="4"/>
                      <a:pt x="32" y="8"/>
                    </a:cubicBezTo>
                    <a:cubicBezTo>
                      <a:pt x="32" y="8"/>
                      <a:pt x="32" y="8"/>
                      <a:pt x="32" y="8"/>
                    </a:cubicBezTo>
                    <a:cubicBezTo>
                      <a:pt x="34" y="8"/>
                      <a:pt x="36" y="10"/>
                      <a:pt x="36" y="12"/>
                    </a:cubicBezTo>
                    <a:cubicBezTo>
                      <a:pt x="37" y="12"/>
                      <a:pt x="38" y="12"/>
                      <a:pt x="38" y="12"/>
                    </a:cubicBezTo>
                    <a:cubicBezTo>
                      <a:pt x="41" y="12"/>
                      <a:pt x="43" y="14"/>
                      <a:pt x="44" y="16"/>
                    </a:cubicBezTo>
                    <a:cubicBezTo>
                      <a:pt x="48" y="16"/>
                      <a:pt x="51" y="20"/>
                      <a:pt x="51" y="24"/>
                    </a:cubicBezTo>
                    <a:cubicBezTo>
                      <a:pt x="51" y="29"/>
                      <a:pt x="48" y="32"/>
                      <a:pt x="43" y="32"/>
                    </a:cubicBezTo>
                    <a:cubicBezTo>
                      <a:pt x="42" y="32"/>
                      <a:pt x="41" y="32"/>
                      <a:pt x="40" y="31"/>
                    </a:cubicBezTo>
                    <a:cubicBezTo>
                      <a:pt x="39" y="34"/>
                      <a:pt x="37" y="36"/>
                      <a:pt x="34" y="36"/>
                    </a:cubicBezTo>
                    <a:cubicBezTo>
                      <a:pt x="33" y="36"/>
                      <a:pt x="31" y="36"/>
                      <a:pt x="30" y="35"/>
                    </a:cubicBezTo>
                    <a:cubicBezTo>
                      <a:pt x="28" y="36"/>
                      <a:pt x="26" y="37"/>
                      <a:pt x="24" y="37"/>
                    </a:cubicBezTo>
                    <a:cubicBezTo>
                      <a:pt x="19" y="37"/>
                      <a:pt x="15" y="35"/>
                      <a:pt x="12" y="32"/>
                    </a:cubicBezTo>
                    <a:cubicBezTo>
                      <a:pt x="11" y="33"/>
                      <a:pt x="9" y="33"/>
                      <a:pt x="8" y="33"/>
                    </a:cubicBezTo>
                    <a:cubicBezTo>
                      <a:pt x="3" y="33"/>
                      <a:pt x="0" y="29"/>
                      <a:pt x="0" y="25"/>
                    </a:cubicBezTo>
                    <a:cubicBezTo>
                      <a:pt x="0" y="23"/>
                      <a:pt x="0" y="22"/>
                      <a:pt x="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4" name="Freeform 152"/>
              <p:cNvSpPr>
                <a:spLocks/>
              </p:cNvSpPr>
              <p:nvPr/>
            </p:nvSpPr>
            <p:spPr bwMode="auto">
              <a:xfrm>
                <a:off x="2762251" y="1676400"/>
                <a:ext cx="26988" cy="19050"/>
              </a:xfrm>
              <a:custGeom>
                <a:avLst/>
                <a:gdLst>
                  <a:gd name="T0" fmla="*/ 0 w 14"/>
                  <a:gd name="T1" fmla="*/ 6 h 10"/>
                  <a:gd name="T2" fmla="*/ 0 w 14"/>
                  <a:gd name="T3" fmla="*/ 5 h 10"/>
                  <a:gd name="T4" fmla="*/ 1 w 14"/>
                  <a:gd name="T5" fmla="*/ 4 h 10"/>
                  <a:gd name="T6" fmla="*/ 2 w 14"/>
                  <a:gd name="T7" fmla="*/ 4 h 10"/>
                  <a:gd name="T8" fmla="*/ 3 w 14"/>
                  <a:gd name="T9" fmla="*/ 3 h 10"/>
                  <a:gd name="T10" fmla="*/ 3 w 14"/>
                  <a:gd name="T11" fmla="*/ 3 h 10"/>
                  <a:gd name="T12" fmla="*/ 5 w 14"/>
                  <a:gd name="T13" fmla="*/ 2 h 10"/>
                  <a:gd name="T14" fmla="*/ 5 w 14"/>
                  <a:gd name="T15" fmla="*/ 2 h 10"/>
                  <a:gd name="T16" fmla="*/ 7 w 14"/>
                  <a:gd name="T17" fmla="*/ 0 h 10"/>
                  <a:gd name="T18" fmla="*/ 9 w 14"/>
                  <a:gd name="T19" fmla="*/ 2 h 10"/>
                  <a:gd name="T20" fmla="*/ 9 w 14"/>
                  <a:gd name="T21" fmla="*/ 2 h 10"/>
                  <a:gd name="T22" fmla="*/ 10 w 14"/>
                  <a:gd name="T23" fmla="*/ 3 h 10"/>
                  <a:gd name="T24" fmla="*/ 11 w 14"/>
                  <a:gd name="T25" fmla="*/ 3 h 10"/>
                  <a:gd name="T26" fmla="*/ 12 w 14"/>
                  <a:gd name="T27" fmla="*/ 5 h 10"/>
                  <a:gd name="T28" fmla="*/ 14 w 14"/>
                  <a:gd name="T29" fmla="*/ 7 h 10"/>
                  <a:gd name="T30" fmla="*/ 12 w 14"/>
                  <a:gd name="T31" fmla="*/ 9 h 10"/>
                  <a:gd name="T32" fmla="*/ 11 w 14"/>
                  <a:gd name="T33" fmla="*/ 9 h 10"/>
                  <a:gd name="T34" fmla="*/ 9 w 14"/>
                  <a:gd name="T35" fmla="*/ 10 h 10"/>
                  <a:gd name="T36" fmla="*/ 8 w 14"/>
                  <a:gd name="T37" fmla="*/ 10 h 10"/>
                  <a:gd name="T38" fmla="*/ 7 w 14"/>
                  <a:gd name="T39" fmla="*/ 10 h 10"/>
                  <a:gd name="T40" fmla="*/ 3 w 14"/>
                  <a:gd name="T41" fmla="*/ 9 h 10"/>
                  <a:gd name="T42" fmla="*/ 2 w 14"/>
                  <a:gd name="T43" fmla="*/ 9 h 10"/>
                  <a:gd name="T44" fmla="*/ 0 w 14"/>
                  <a:gd name="T45" fmla="*/ 7 h 10"/>
                  <a:gd name="T46" fmla="*/ 0 w 14"/>
                  <a:gd name="T4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10">
                    <a:moveTo>
                      <a:pt x="0" y="6"/>
                    </a:moveTo>
                    <a:cubicBezTo>
                      <a:pt x="0" y="5"/>
                      <a:pt x="0" y="5"/>
                      <a:pt x="0" y="5"/>
                    </a:cubicBezTo>
                    <a:cubicBezTo>
                      <a:pt x="0" y="5"/>
                      <a:pt x="1" y="4"/>
                      <a:pt x="1" y="4"/>
                    </a:cubicBezTo>
                    <a:cubicBezTo>
                      <a:pt x="2" y="4"/>
                      <a:pt x="2" y="4"/>
                      <a:pt x="2" y="4"/>
                    </a:cubicBezTo>
                    <a:cubicBezTo>
                      <a:pt x="2" y="4"/>
                      <a:pt x="3" y="3"/>
                      <a:pt x="3" y="3"/>
                    </a:cubicBezTo>
                    <a:cubicBezTo>
                      <a:pt x="3" y="3"/>
                      <a:pt x="3" y="3"/>
                      <a:pt x="3" y="3"/>
                    </a:cubicBezTo>
                    <a:cubicBezTo>
                      <a:pt x="3" y="2"/>
                      <a:pt x="4" y="2"/>
                      <a:pt x="5" y="2"/>
                    </a:cubicBezTo>
                    <a:cubicBezTo>
                      <a:pt x="5" y="2"/>
                      <a:pt x="5" y="2"/>
                      <a:pt x="5" y="2"/>
                    </a:cubicBezTo>
                    <a:cubicBezTo>
                      <a:pt x="5" y="1"/>
                      <a:pt x="6" y="0"/>
                      <a:pt x="7" y="0"/>
                    </a:cubicBezTo>
                    <a:cubicBezTo>
                      <a:pt x="8" y="0"/>
                      <a:pt x="9" y="1"/>
                      <a:pt x="9" y="2"/>
                    </a:cubicBezTo>
                    <a:cubicBezTo>
                      <a:pt x="9" y="2"/>
                      <a:pt x="9" y="2"/>
                      <a:pt x="9" y="2"/>
                    </a:cubicBezTo>
                    <a:cubicBezTo>
                      <a:pt x="10" y="2"/>
                      <a:pt x="10" y="3"/>
                      <a:pt x="10" y="3"/>
                    </a:cubicBezTo>
                    <a:cubicBezTo>
                      <a:pt x="11" y="3"/>
                      <a:pt x="11" y="3"/>
                      <a:pt x="11" y="3"/>
                    </a:cubicBezTo>
                    <a:cubicBezTo>
                      <a:pt x="11" y="3"/>
                      <a:pt x="12" y="4"/>
                      <a:pt x="12" y="5"/>
                    </a:cubicBezTo>
                    <a:cubicBezTo>
                      <a:pt x="13" y="5"/>
                      <a:pt x="14" y="6"/>
                      <a:pt x="14" y="7"/>
                    </a:cubicBezTo>
                    <a:cubicBezTo>
                      <a:pt x="14" y="8"/>
                      <a:pt x="13" y="9"/>
                      <a:pt x="12" y="9"/>
                    </a:cubicBezTo>
                    <a:cubicBezTo>
                      <a:pt x="11" y="9"/>
                      <a:pt x="11" y="9"/>
                      <a:pt x="11" y="9"/>
                    </a:cubicBezTo>
                    <a:cubicBezTo>
                      <a:pt x="11" y="10"/>
                      <a:pt x="10" y="10"/>
                      <a:pt x="9" y="10"/>
                    </a:cubicBezTo>
                    <a:cubicBezTo>
                      <a:pt x="8" y="10"/>
                      <a:pt x="8" y="10"/>
                      <a:pt x="8" y="10"/>
                    </a:cubicBezTo>
                    <a:cubicBezTo>
                      <a:pt x="8" y="10"/>
                      <a:pt x="7" y="10"/>
                      <a:pt x="7" y="10"/>
                    </a:cubicBezTo>
                    <a:cubicBezTo>
                      <a:pt x="5" y="10"/>
                      <a:pt x="4" y="10"/>
                      <a:pt x="3" y="9"/>
                    </a:cubicBezTo>
                    <a:cubicBezTo>
                      <a:pt x="3" y="9"/>
                      <a:pt x="3" y="9"/>
                      <a:pt x="2" y="9"/>
                    </a:cubicBezTo>
                    <a:cubicBezTo>
                      <a:pt x="1" y="9"/>
                      <a:pt x="0" y="8"/>
                      <a:pt x="0" y="7"/>
                    </a:cubicBezTo>
                    <a:cubicBezTo>
                      <a:pt x="0" y="7"/>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5" name="Freeform 153"/>
              <p:cNvSpPr>
                <a:spLocks/>
              </p:cNvSpPr>
              <p:nvPr/>
            </p:nvSpPr>
            <p:spPr bwMode="auto">
              <a:xfrm>
                <a:off x="2762251" y="1676400"/>
                <a:ext cx="26988" cy="19050"/>
              </a:xfrm>
              <a:custGeom>
                <a:avLst/>
                <a:gdLst>
                  <a:gd name="T0" fmla="*/ 1 w 14"/>
                  <a:gd name="T1" fmla="*/ 6 h 10"/>
                  <a:gd name="T2" fmla="*/ 1 w 14"/>
                  <a:gd name="T3" fmla="*/ 5 h 10"/>
                  <a:gd name="T4" fmla="*/ 2 w 14"/>
                  <a:gd name="T5" fmla="*/ 4 h 10"/>
                  <a:gd name="T6" fmla="*/ 2 w 14"/>
                  <a:gd name="T7" fmla="*/ 4 h 10"/>
                  <a:gd name="T8" fmla="*/ 3 w 14"/>
                  <a:gd name="T9" fmla="*/ 3 h 10"/>
                  <a:gd name="T10" fmla="*/ 3 w 14"/>
                  <a:gd name="T11" fmla="*/ 3 h 10"/>
                  <a:gd name="T12" fmla="*/ 5 w 14"/>
                  <a:gd name="T13" fmla="*/ 2 h 10"/>
                  <a:gd name="T14" fmla="*/ 5 w 14"/>
                  <a:gd name="T15" fmla="*/ 2 h 10"/>
                  <a:gd name="T16" fmla="*/ 7 w 14"/>
                  <a:gd name="T17" fmla="*/ 0 h 10"/>
                  <a:gd name="T18" fmla="*/ 9 w 14"/>
                  <a:gd name="T19" fmla="*/ 2 h 10"/>
                  <a:gd name="T20" fmla="*/ 9 w 14"/>
                  <a:gd name="T21" fmla="*/ 2 h 10"/>
                  <a:gd name="T22" fmla="*/ 10 w 14"/>
                  <a:gd name="T23" fmla="*/ 4 h 10"/>
                  <a:gd name="T24" fmla="*/ 10 w 14"/>
                  <a:gd name="T25" fmla="*/ 3 h 10"/>
                  <a:gd name="T26" fmla="*/ 12 w 14"/>
                  <a:gd name="T27" fmla="*/ 5 h 10"/>
                  <a:gd name="T28" fmla="*/ 14 w 14"/>
                  <a:gd name="T29" fmla="*/ 7 h 10"/>
                  <a:gd name="T30" fmla="*/ 12 w 14"/>
                  <a:gd name="T31" fmla="*/ 9 h 10"/>
                  <a:gd name="T32" fmla="*/ 11 w 14"/>
                  <a:gd name="T33" fmla="*/ 9 h 10"/>
                  <a:gd name="T34" fmla="*/ 9 w 14"/>
                  <a:gd name="T35" fmla="*/ 10 h 10"/>
                  <a:gd name="T36" fmla="*/ 8 w 14"/>
                  <a:gd name="T37" fmla="*/ 10 h 10"/>
                  <a:gd name="T38" fmla="*/ 7 w 14"/>
                  <a:gd name="T39" fmla="*/ 10 h 10"/>
                  <a:gd name="T40" fmla="*/ 4 w 14"/>
                  <a:gd name="T41" fmla="*/ 9 h 10"/>
                  <a:gd name="T42" fmla="*/ 2 w 14"/>
                  <a:gd name="T43" fmla="*/ 9 h 10"/>
                  <a:gd name="T44" fmla="*/ 0 w 14"/>
                  <a:gd name="T45" fmla="*/ 7 h 10"/>
                  <a:gd name="T46" fmla="*/ 1 w 14"/>
                  <a:gd name="T4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10">
                    <a:moveTo>
                      <a:pt x="1" y="6"/>
                    </a:moveTo>
                    <a:cubicBezTo>
                      <a:pt x="1" y="5"/>
                      <a:pt x="1" y="5"/>
                      <a:pt x="1" y="5"/>
                    </a:cubicBezTo>
                    <a:cubicBezTo>
                      <a:pt x="1" y="5"/>
                      <a:pt x="1" y="4"/>
                      <a:pt x="2" y="4"/>
                    </a:cubicBezTo>
                    <a:cubicBezTo>
                      <a:pt x="2" y="4"/>
                      <a:pt x="2" y="4"/>
                      <a:pt x="2" y="4"/>
                    </a:cubicBezTo>
                    <a:cubicBezTo>
                      <a:pt x="2" y="4"/>
                      <a:pt x="3" y="4"/>
                      <a:pt x="3" y="3"/>
                    </a:cubicBezTo>
                    <a:cubicBezTo>
                      <a:pt x="3" y="3"/>
                      <a:pt x="3" y="3"/>
                      <a:pt x="3" y="3"/>
                    </a:cubicBezTo>
                    <a:cubicBezTo>
                      <a:pt x="3" y="2"/>
                      <a:pt x="4" y="2"/>
                      <a:pt x="5" y="2"/>
                    </a:cubicBezTo>
                    <a:cubicBezTo>
                      <a:pt x="5" y="2"/>
                      <a:pt x="5" y="2"/>
                      <a:pt x="5" y="2"/>
                    </a:cubicBezTo>
                    <a:cubicBezTo>
                      <a:pt x="5" y="1"/>
                      <a:pt x="6" y="0"/>
                      <a:pt x="7" y="0"/>
                    </a:cubicBezTo>
                    <a:cubicBezTo>
                      <a:pt x="8" y="0"/>
                      <a:pt x="9" y="1"/>
                      <a:pt x="9" y="2"/>
                    </a:cubicBezTo>
                    <a:cubicBezTo>
                      <a:pt x="9" y="2"/>
                      <a:pt x="9" y="2"/>
                      <a:pt x="9" y="2"/>
                    </a:cubicBezTo>
                    <a:cubicBezTo>
                      <a:pt x="9" y="2"/>
                      <a:pt x="10" y="3"/>
                      <a:pt x="10" y="4"/>
                    </a:cubicBezTo>
                    <a:cubicBezTo>
                      <a:pt x="10" y="3"/>
                      <a:pt x="10" y="3"/>
                      <a:pt x="10" y="3"/>
                    </a:cubicBezTo>
                    <a:cubicBezTo>
                      <a:pt x="11" y="3"/>
                      <a:pt x="12" y="4"/>
                      <a:pt x="12" y="5"/>
                    </a:cubicBezTo>
                    <a:cubicBezTo>
                      <a:pt x="13" y="5"/>
                      <a:pt x="14" y="6"/>
                      <a:pt x="14" y="7"/>
                    </a:cubicBezTo>
                    <a:cubicBezTo>
                      <a:pt x="14" y="8"/>
                      <a:pt x="13" y="9"/>
                      <a:pt x="12" y="9"/>
                    </a:cubicBezTo>
                    <a:cubicBezTo>
                      <a:pt x="11" y="9"/>
                      <a:pt x="11" y="9"/>
                      <a:pt x="11" y="9"/>
                    </a:cubicBezTo>
                    <a:cubicBezTo>
                      <a:pt x="11" y="9"/>
                      <a:pt x="10" y="10"/>
                      <a:pt x="9" y="10"/>
                    </a:cubicBezTo>
                    <a:cubicBezTo>
                      <a:pt x="8" y="10"/>
                      <a:pt x="8" y="10"/>
                      <a:pt x="8" y="10"/>
                    </a:cubicBezTo>
                    <a:cubicBezTo>
                      <a:pt x="8" y="10"/>
                      <a:pt x="7" y="10"/>
                      <a:pt x="7" y="10"/>
                    </a:cubicBezTo>
                    <a:cubicBezTo>
                      <a:pt x="5" y="10"/>
                      <a:pt x="4" y="10"/>
                      <a:pt x="4" y="9"/>
                    </a:cubicBezTo>
                    <a:cubicBezTo>
                      <a:pt x="3" y="9"/>
                      <a:pt x="3" y="9"/>
                      <a:pt x="2" y="9"/>
                    </a:cubicBezTo>
                    <a:cubicBezTo>
                      <a:pt x="1" y="9"/>
                      <a:pt x="0" y="8"/>
                      <a:pt x="0" y="7"/>
                    </a:cubicBezTo>
                    <a:cubicBezTo>
                      <a:pt x="0" y="7"/>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6" name="Freeform 154"/>
              <p:cNvSpPr>
                <a:spLocks/>
              </p:cNvSpPr>
              <p:nvPr/>
            </p:nvSpPr>
            <p:spPr bwMode="auto">
              <a:xfrm>
                <a:off x="2763839" y="1679575"/>
                <a:ext cx="22225" cy="14288"/>
              </a:xfrm>
              <a:custGeom>
                <a:avLst/>
                <a:gdLst>
                  <a:gd name="T0" fmla="*/ 0 w 12"/>
                  <a:gd name="T1" fmla="*/ 5 h 8"/>
                  <a:gd name="T2" fmla="*/ 0 w 12"/>
                  <a:gd name="T3" fmla="*/ 4 h 8"/>
                  <a:gd name="T4" fmla="*/ 1 w 12"/>
                  <a:gd name="T5" fmla="*/ 3 h 8"/>
                  <a:gd name="T6" fmla="*/ 1 w 12"/>
                  <a:gd name="T7" fmla="*/ 3 h 8"/>
                  <a:gd name="T8" fmla="*/ 3 w 12"/>
                  <a:gd name="T9" fmla="*/ 2 h 8"/>
                  <a:gd name="T10" fmla="*/ 3 w 12"/>
                  <a:gd name="T11" fmla="*/ 2 h 8"/>
                  <a:gd name="T12" fmla="*/ 4 w 12"/>
                  <a:gd name="T13" fmla="*/ 1 h 8"/>
                  <a:gd name="T14" fmla="*/ 4 w 12"/>
                  <a:gd name="T15" fmla="*/ 1 h 8"/>
                  <a:gd name="T16" fmla="*/ 6 w 12"/>
                  <a:gd name="T17" fmla="*/ 0 h 8"/>
                  <a:gd name="T18" fmla="*/ 8 w 12"/>
                  <a:gd name="T19" fmla="*/ 1 h 8"/>
                  <a:gd name="T20" fmla="*/ 8 w 12"/>
                  <a:gd name="T21" fmla="*/ 1 h 8"/>
                  <a:gd name="T22" fmla="*/ 9 w 12"/>
                  <a:gd name="T23" fmla="*/ 2 h 8"/>
                  <a:gd name="T24" fmla="*/ 9 w 12"/>
                  <a:gd name="T25" fmla="*/ 2 h 8"/>
                  <a:gd name="T26" fmla="*/ 10 w 12"/>
                  <a:gd name="T27" fmla="*/ 3 h 8"/>
                  <a:gd name="T28" fmla="*/ 12 w 12"/>
                  <a:gd name="T29" fmla="*/ 5 h 8"/>
                  <a:gd name="T30" fmla="*/ 10 w 12"/>
                  <a:gd name="T31" fmla="*/ 7 h 8"/>
                  <a:gd name="T32" fmla="*/ 10 w 12"/>
                  <a:gd name="T33" fmla="*/ 7 h 8"/>
                  <a:gd name="T34" fmla="*/ 8 w 12"/>
                  <a:gd name="T35" fmla="*/ 8 h 8"/>
                  <a:gd name="T36" fmla="*/ 7 w 12"/>
                  <a:gd name="T37" fmla="*/ 8 h 8"/>
                  <a:gd name="T38" fmla="*/ 6 w 12"/>
                  <a:gd name="T39" fmla="*/ 8 h 8"/>
                  <a:gd name="T40" fmla="*/ 3 w 12"/>
                  <a:gd name="T41" fmla="*/ 7 h 8"/>
                  <a:gd name="T42" fmla="*/ 2 w 12"/>
                  <a:gd name="T43" fmla="*/ 8 h 8"/>
                  <a:gd name="T44" fmla="*/ 0 w 12"/>
                  <a:gd name="T45" fmla="*/ 6 h 8"/>
                  <a:gd name="T46" fmla="*/ 0 w 12"/>
                  <a:gd name="T4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8">
                    <a:moveTo>
                      <a:pt x="0" y="5"/>
                    </a:moveTo>
                    <a:cubicBezTo>
                      <a:pt x="0" y="4"/>
                      <a:pt x="0" y="4"/>
                      <a:pt x="0" y="4"/>
                    </a:cubicBezTo>
                    <a:cubicBezTo>
                      <a:pt x="0" y="4"/>
                      <a:pt x="1" y="3"/>
                      <a:pt x="1" y="3"/>
                    </a:cubicBezTo>
                    <a:cubicBezTo>
                      <a:pt x="1" y="3"/>
                      <a:pt x="1" y="3"/>
                      <a:pt x="1" y="3"/>
                    </a:cubicBezTo>
                    <a:cubicBezTo>
                      <a:pt x="2" y="3"/>
                      <a:pt x="2" y="2"/>
                      <a:pt x="3" y="2"/>
                    </a:cubicBezTo>
                    <a:cubicBezTo>
                      <a:pt x="3" y="2"/>
                      <a:pt x="3" y="2"/>
                      <a:pt x="3" y="2"/>
                    </a:cubicBezTo>
                    <a:cubicBezTo>
                      <a:pt x="3" y="1"/>
                      <a:pt x="3" y="1"/>
                      <a:pt x="4" y="1"/>
                    </a:cubicBezTo>
                    <a:cubicBezTo>
                      <a:pt x="4" y="1"/>
                      <a:pt x="4" y="1"/>
                      <a:pt x="4" y="1"/>
                    </a:cubicBezTo>
                    <a:cubicBezTo>
                      <a:pt x="4" y="0"/>
                      <a:pt x="5" y="0"/>
                      <a:pt x="6" y="0"/>
                    </a:cubicBezTo>
                    <a:cubicBezTo>
                      <a:pt x="7" y="0"/>
                      <a:pt x="7" y="0"/>
                      <a:pt x="8" y="1"/>
                    </a:cubicBezTo>
                    <a:cubicBezTo>
                      <a:pt x="8" y="1"/>
                      <a:pt x="8" y="1"/>
                      <a:pt x="8" y="1"/>
                    </a:cubicBezTo>
                    <a:cubicBezTo>
                      <a:pt x="8" y="1"/>
                      <a:pt x="9" y="2"/>
                      <a:pt x="9" y="2"/>
                    </a:cubicBezTo>
                    <a:cubicBezTo>
                      <a:pt x="9" y="2"/>
                      <a:pt x="9" y="2"/>
                      <a:pt x="9" y="2"/>
                    </a:cubicBezTo>
                    <a:cubicBezTo>
                      <a:pt x="10" y="2"/>
                      <a:pt x="10" y="3"/>
                      <a:pt x="10" y="3"/>
                    </a:cubicBezTo>
                    <a:cubicBezTo>
                      <a:pt x="11" y="4"/>
                      <a:pt x="12" y="4"/>
                      <a:pt x="12" y="5"/>
                    </a:cubicBezTo>
                    <a:cubicBezTo>
                      <a:pt x="12" y="6"/>
                      <a:pt x="11" y="7"/>
                      <a:pt x="10" y="7"/>
                    </a:cubicBezTo>
                    <a:cubicBezTo>
                      <a:pt x="10" y="7"/>
                      <a:pt x="10" y="7"/>
                      <a:pt x="10" y="7"/>
                    </a:cubicBezTo>
                    <a:cubicBezTo>
                      <a:pt x="9" y="8"/>
                      <a:pt x="9" y="8"/>
                      <a:pt x="8" y="8"/>
                    </a:cubicBezTo>
                    <a:cubicBezTo>
                      <a:pt x="7" y="8"/>
                      <a:pt x="7" y="8"/>
                      <a:pt x="7" y="8"/>
                    </a:cubicBezTo>
                    <a:cubicBezTo>
                      <a:pt x="7" y="8"/>
                      <a:pt x="6" y="8"/>
                      <a:pt x="6" y="8"/>
                    </a:cubicBezTo>
                    <a:cubicBezTo>
                      <a:pt x="4" y="8"/>
                      <a:pt x="3" y="8"/>
                      <a:pt x="3" y="7"/>
                    </a:cubicBezTo>
                    <a:cubicBezTo>
                      <a:pt x="2" y="7"/>
                      <a:pt x="2" y="8"/>
                      <a:pt x="2" y="8"/>
                    </a:cubicBezTo>
                    <a:cubicBezTo>
                      <a:pt x="1" y="8"/>
                      <a:pt x="0" y="7"/>
                      <a:pt x="0" y="6"/>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7" name="Freeform 155"/>
              <p:cNvSpPr>
                <a:spLocks/>
              </p:cNvSpPr>
              <p:nvPr/>
            </p:nvSpPr>
            <p:spPr bwMode="auto">
              <a:xfrm>
                <a:off x="2795589" y="1703388"/>
                <a:ext cx="11113" cy="46038"/>
              </a:xfrm>
              <a:custGeom>
                <a:avLst/>
                <a:gdLst>
                  <a:gd name="T0" fmla="*/ 1 w 6"/>
                  <a:gd name="T1" fmla="*/ 0 h 25"/>
                  <a:gd name="T2" fmla="*/ 4 w 6"/>
                  <a:gd name="T3" fmla="*/ 6 h 25"/>
                  <a:gd name="T4" fmla="*/ 5 w 6"/>
                  <a:gd name="T5" fmla="*/ 21 h 25"/>
                  <a:gd name="T6" fmla="*/ 3 w 6"/>
                  <a:gd name="T7" fmla="*/ 20 h 25"/>
                  <a:gd name="T8" fmla="*/ 0 w 6"/>
                  <a:gd name="T9" fmla="*/ 24 h 25"/>
                  <a:gd name="T10" fmla="*/ 1 w 6"/>
                  <a:gd name="T11" fmla="*/ 0 h 25"/>
                </a:gdLst>
                <a:ahLst/>
                <a:cxnLst>
                  <a:cxn ang="0">
                    <a:pos x="T0" y="T1"/>
                  </a:cxn>
                  <a:cxn ang="0">
                    <a:pos x="T2" y="T3"/>
                  </a:cxn>
                  <a:cxn ang="0">
                    <a:pos x="T4" y="T5"/>
                  </a:cxn>
                  <a:cxn ang="0">
                    <a:pos x="T6" y="T7"/>
                  </a:cxn>
                  <a:cxn ang="0">
                    <a:pos x="T8" y="T9"/>
                  </a:cxn>
                  <a:cxn ang="0">
                    <a:pos x="T10" y="T11"/>
                  </a:cxn>
                </a:cxnLst>
                <a:rect l="0" t="0" r="r" b="b"/>
                <a:pathLst>
                  <a:path w="6" h="25">
                    <a:moveTo>
                      <a:pt x="1" y="0"/>
                    </a:moveTo>
                    <a:cubicBezTo>
                      <a:pt x="1" y="0"/>
                      <a:pt x="3" y="3"/>
                      <a:pt x="4" y="6"/>
                    </a:cubicBezTo>
                    <a:cubicBezTo>
                      <a:pt x="6" y="10"/>
                      <a:pt x="6" y="18"/>
                      <a:pt x="5" y="21"/>
                    </a:cubicBezTo>
                    <a:cubicBezTo>
                      <a:pt x="4" y="25"/>
                      <a:pt x="5" y="19"/>
                      <a:pt x="3" y="20"/>
                    </a:cubicBezTo>
                    <a:cubicBezTo>
                      <a:pt x="2" y="22"/>
                      <a:pt x="1" y="25"/>
                      <a:pt x="0" y="24"/>
                    </a:cubicBezTo>
                    <a:cubicBezTo>
                      <a:pt x="0" y="24"/>
                      <a:pt x="5" y="14"/>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8" name="Freeform 156"/>
              <p:cNvSpPr>
                <a:spLocks/>
              </p:cNvSpPr>
              <p:nvPr/>
            </p:nvSpPr>
            <p:spPr bwMode="auto">
              <a:xfrm>
                <a:off x="2244726" y="1752600"/>
                <a:ext cx="201613" cy="15875"/>
              </a:xfrm>
              <a:custGeom>
                <a:avLst/>
                <a:gdLst>
                  <a:gd name="T0" fmla="*/ 25 w 108"/>
                  <a:gd name="T1" fmla="*/ 4 h 9"/>
                  <a:gd name="T2" fmla="*/ 25 w 108"/>
                  <a:gd name="T3" fmla="*/ 4 h 9"/>
                  <a:gd name="T4" fmla="*/ 4 w 108"/>
                  <a:gd name="T5" fmla="*/ 6 h 9"/>
                  <a:gd name="T6" fmla="*/ 37 w 108"/>
                  <a:gd name="T7" fmla="*/ 9 h 9"/>
                  <a:gd name="T8" fmla="*/ 75 w 108"/>
                  <a:gd name="T9" fmla="*/ 8 h 9"/>
                  <a:gd name="T10" fmla="*/ 98 w 108"/>
                  <a:gd name="T11" fmla="*/ 5 h 9"/>
                  <a:gd name="T12" fmla="*/ 74 w 108"/>
                  <a:gd name="T13" fmla="*/ 3 h 9"/>
                  <a:gd name="T14" fmla="*/ 54 w 108"/>
                  <a:gd name="T15" fmla="*/ 3 h 9"/>
                  <a:gd name="T16" fmla="*/ 25 w 108"/>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9">
                    <a:moveTo>
                      <a:pt x="25" y="4"/>
                    </a:moveTo>
                    <a:cubicBezTo>
                      <a:pt x="25" y="4"/>
                      <a:pt x="25" y="4"/>
                      <a:pt x="25" y="4"/>
                    </a:cubicBezTo>
                    <a:cubicBezTo>
                      <a:pt x="21" y="4"/>
                      <a:pt x="7" y="4"/>
                      <a:pt x="4" y="6"/>
                    </a:cubicBezTo>
                    <a:cubicBezTo>
                      <a:pt x="0" y="8"/>
                      <a:pt x="19" y="9"/>
                      <a:pt x="37" y="9"/>
                    </a:cubicBezTo>
                    <a:cubicBezTo>
                      <a:pt x="56" y="8"/>
                      <a:pt x="64" y="9"/>
                      <a:pt x="75" y="8"/>
                    </a:cubicBezTo>
                    <a:cubicBezTo>
                      <a:pt x="86" y="8"/>
                      <a:pt x="108" y="6"/>
                      <a:pt x="98" y="5"/>
                    </a:cubicBezTo>
                    <a:cubicBezTo>
                      <a:pt x="89" y="5"/>
                      <a:pt x="80" y="3"/>
                      <a:pt x="74" y="3"/>
                    </a:cubicBezTo>
                    <a:cubicBezTo>
                      <a:pt x="69" y="3"/>
                      <a:pt x="58" y="2"/>
                      <a:pt x="54" y="3"/>
                    </a:cubicBezTo>
                    <a:cubicBezTo>
                      <a:pt x="50" y="4"/>
                      <a:pt x="40" y="0"/>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9" name="Freeform 157"/>
              <p:cNvSpPr>
                <a:spLocks/>
              </p:cNvSpPr>
              <p:nvPr/>
            </p:nvSpPr>
            <p:spPr bwMode="auto">
              <a:xfrm>
                <a:off x="2289176" y="1747838"/>
                <a:ext cx="82550" cy="12700"/>
              </a:xfrm>
              <a:custGeom>
                <a:avLst/>
                <a:gdLst>
                  <a:gd name="T0" fmla="*/ 13 w 44"/>
                  <a:gd name="T1" fmla="*/ 0 h 7"/>
                  <a:gd name="T2" fmla="*/ 7 w 44"/>
                  <a:gd name="T3" fmla="*/ 5 h 7"/>
                  <a:gd name="T4" fmla="*/ 0 w 44"/>
                  <a:gd name="T5" fmla="*/ 7 h 7"/>
                  <a:gd name="T6" fmla="*/ 11 w 44"/>
                  <a:gd name="T7" fmla="*/ 6 h 7"/>
                  <a:gd name="T8" fmla="*/ 19 w 44"/>
                  <a:gd name="T9" fmla="*/ 5 h 7"/>
                  <a:gd name="T10" fmla="*/ 32 w 44"/>
                  <a:gd name="T11" fmla="*/ 7 h 7"/>
                  <a:gd name="T12" fmla="*/ 42 w 44"/>
                  <a:gd name="T13" fmla="*/ 6 h 7"/>
                  <a:gd name="T14" fmla="*/ 38 w 44"/>
                  <a:gd name="T15" fmla="*/ 5 h 7"/>
                  <a:gd name="T16" fmla="*/ 29 w 44"/>
                  <a:gd name="T17" fmla="*/ 3 h 7"/>
                  <a:gd name="T18" fmla="*/ 13 w 4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7">
                    <a:moveTo>
                      <a:pt x="13" y="0"/>
                    </a:moveTo>
                    <a:cubicBezTo>
                      <a:pt x="13" y="0"/>
                      <a:pt x="14" y="5"/>
                      <a:pt x="7" y="5"/>
                    </a:cubicBezTo>
                    <a:cubicBezTo>
                      <a:pt x="0" y="6"/>
                      <a:pt x="0" y="7"/>
                      <a:pt x="0" y="7"/>
                    </a:cubicBezTo>
                    <a:cubicBezTo>
                      <a:pt x="0" y="7"/>
                      <a:pt x="7" y="6"/>
                      <a:pt x="11" y="6"/>
                    </a:cubicBezTo>
                    <a:cubicBezTo>
                      <a:pt x="15" y="6"/>
                      <a:pt x="16" y="5"/>
                      <a:pt x="19" y="5"/>
                    </a:cubicBezTo>
                    <a:cubicBezTo>
                      <a:pt x="22" y="6"/>
                      <a:pt x="27" y="7"/>
                      <a:pt x="32" y="7"/>
                    </a:cubicBezTo>
                    <a:cubicBezTo>
                      <a:pt x="36" y="7"/>
                      <a:pt x="39" y="6"/>
                      <a:pt x="42" y="6"/>
                    </a:cubicBezTo>
                    <a:cubicBezTo>
                      <a:pt x="44" y="7"/>
                      <a:pt x="42" y="5"/>
                      <a:pt x="38" y="5"/>
                    </a:cubicBezTo>
                    <a:cubicBezTo>
                      <a:pt x="34" y="5"/>
                      <a:pt x="30" y="5"/>
                      <a:pt x="29" y="3"/>
                    </a:cubicBezTo>
                    <a:cubicBezTo>
                      <a:pt x="27" y="1"/>
                      <a:pt x="13"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0" name="Freeform 158"/>
              <p:cNvSpPr>
                <a:spLocks/>
              </p:cNvSpPr>
              <p:nvPr/>
            </p:nvSpPr>
            <p:spPr bwMode="auto">
              <a:xfrm>
                <a:off x="2328864" y="1657350"/>
                <a:ext cx="42863" cy="23813"/>
              </a:xfrm>
              <a:custGeom>
                <a:avLst/>
                <a:gdLst>
                  <a:gd name="T0" fmla="*/ 22 w 23"/>
                  <a:gd name="T1" fmla="*/ 0 h 13"/>
                  <a:gd name="T2" fmla="*/ 1 w 23"/>
                  <a:gd name="T3" fmla="*/ 8 h 13"/>
                  <a:gd name="T4" fmla="*/ 0 w 23"/>
                  <a:gd name="T5" fmla="*/ 13 h 13"/>
                  <a:gd name="T6" fmla="*/ 6 w 23"/>
                  <a:gd name="T7" fmla="*/ 10 h 13"/>
                  <a:gd name="T8" fmla="*/ 23 w 23"/>
                  <a:gd name="T9" fmla="*/ 0 h 13"/>
                  <a:gd name="T10" fmla="*/ 22 w 23"/>
                  <a:gd name="T11" fmla="*/ 0 h 13"/>
                </a:gdLst>
                <a:ahLst/>
                <a:cxnLst>
                  <a:cxn ang="0">
                    <a:pos x="T0" y="T1"/>
                  </a:cxn>
                  <a:cxn ang="0">
                    <a:pos x="T2" y="T3"/>
                  </a:cxn>
                  <a:cxn ang="0">
                    <a:pos x="T4" y="T5"/>
                  </a:cxn>
                  <a:cxn ang="0">
                    <a:pos x="T6" y="T7"/>
                  </a:cxn>
                  <a:cxn ang="0">
                    <a:pos x="T8" y="T9"/>
                  </a:cxn>
                  <a:cxn ang="0">
                    <a:pos x="T10" y="T11"/>
                  </a:cxn>
                </a:cxnLst>
                <a:rect l="0" t="0" r="r" b="b"/>
                <a:pathLst>
                  <a:path w="23" h="13">
                    <a:moveTo>
                      <a:pt x="22" y="0"/>
                    </a:moveTo>
                    <a:cubicBezTo>
                      <a:pt x="22" y="0"/>
                      <a:pt x="17" y="8"/>
                      <a:pt x="1" y="8"/>
                    </a:cubicBezTo>
                    <a:cubicBezTo>
                      <a:pt x="0" y="13"/>
                      <a:pt x="0" y="13"/>
                      <a:pt x="0" y="13"/>
                    </a:cubicBezTo>
                    <a:cubicBezTo>
                      <a:pt x="0" y="13"/>
                      <a:pt x="3" y="10"/>
                      <a:pt x="6" y="10"/>
                    </a:cubicBezTo>
                    <a:cubicBezTo>
                      <a:pt x="10" y="9"/>
                      <a:pt x="21" y="5"/>
                      <a:pt x="23" y="0"/>
                    </a:cubicBezTo>
                    <a:cubicBezTo>
                      <a:pt x="22" y="0"/>
                      <a:pt x="22"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1" name="Freeform 159"/>
              <p:cNvSpPr>
                <a:spLocks/>
              </p:cNvSpPr>
              <p:nvPr/>
            </p:nvSpPr>
            <p:spPr bwMode="auto">
              <a:xfrm>
                <a:off x="2359026" y="1654175"/>
                <a:ext cx="9525" cy="15875"/>
              </a:xfrm>
              <a:custGeom>
                <a:avLst/>
                <a:gdLst>
                  <a:gd name="T0" fmla="*/ 4 w 5"/>
                  <a:gd name="T1" fmla="*/ 0 h 8"/>
                  <a:gd name="T2" fmla="*/ 2 w 5"/>
                  <a:gd name="T3" fmla="*/ 5 h 8"/>
                  <a:gd name="T4" fmla="*/ 2 w 5"/>
                  <a:gd name="T5" fmla="*/ 5 h 8"/>
                  <a:gd name="T6" fmla="*/ 3 w 5"/>
                  <a:gd name="T7" fmla="*/ 5 h 8"/>
                  <a:gd name="T8" fmla="*/ 4 w 5"/>
                  <a:gd name="T9" fmla="*/ 0 h 8"/>
                </a:gdLst>
                <a:ahLst/>
                <a:cxnLst>
                  <a:cxn ang="0">
                    <a:pos x="T0" y="T1"/>
                  </a:cxn>
                  <a:cxn ang="0">
                    <a:pos x="T2" y="T3"/>
                  </a:cxn>
                  <a:cxn ang="0">
                    <a:pos x="T4" y="T5"/>
                  </a:cxn>
                  <a:cxn ang="0">
                    <a:pos x="T6" y="T7"/>
                  </a:cxn>
                  <a:cxn ang="0">
                    <a:pos x="T8" y="T9"/>
                  </a:cxn>
                </a:cxnLst>
                <a:rect l="0" t="0" r="r" b="b"/>
                <a:pathLst>
                  <a:path w="5" h="8">
                    <a:moveTo>
                      <a:pt x="4" y="0"/>
                    </a:moveTo>
                    <a:cubicBezTo>
                      <a:pt x="4" y="0"/>
                      <a:pt x="4" y="3"/>
                      <a:pt x="2" y="5"/>
                    </a:cubicBezTo>
                    <a:cubicBezTo>
                      <a:pt x="0" y="8"/>
                      <a:pt x="2" y="5"/>
                      <a:pt x="2" y="5"/>
                    </a:cubicBezTo>
                    <a:cubicBezTo>
                      <a:pt x="3" y="5"/>
                      <a:pt x="3" y="5"/>
                      <a:pt x="3" y="5"/>
                    </a:cubicBezTo>
                    <a:cubicBezTo>
                      <a:pt x="3" y="5"/>
                      <a:pt x="5"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2" name="Freeform 160"/>
              <p:cNvSpPr>
                <a:spLocks/>
              </p:cNvSpPr>
              <p:nvPr/>
            </p:nvSpPr>
            <p:spPr bwMode="auto">
              <a:xfrm>
                <a:off x="2309814" y="1609725"/>
                <a:ext cx="52388" cy="147638"/>
              </a:xfrm>
              <a:custGeom>
                <a:avLst/>
                <a:gdLst>
                  <a:gd name="T0" fmla="*/ 8 w 28"/>
                  <a:gd name="T1" fmla="*/ 10 h 79"/>
                  <a:gd name="T2" fmla="*/ 6 w 28"/>
                  <a:gd name="T3" fmla="*/ 36 h 79"/>
                  <a:gd name="T4" fmla="*/ 2 w 28"/>
                  <a:gd name="T5" fmla="*/ 79 h 79"/>
                  <a:gd name="T6" fmla="*/ 19 w 28"/>
                  <a:gd name="T7" fmla="*/ 79 h 79"/>
                  <a:gd name="T8" fmla="*/ 12 w 28"/>
                  <a:gd name="T9" fmla="*/ 48 h 79"/>
                  <a:gd name="T10" fmla="*/ 28 w 28"/>
                  <a:gd name="T11" fmla="*/ 7 h 79"/>
                  <a:gd name="T12" fmla="*/ 24 w 28"/>
                  <a:gd name="T13" fmla="*/ 6 h 79"/>
                  <a:gd name="T14" fmla="*/ 14 w 28"/>
                  <a:gd name="T15" fmla="*/ 27 h 79"/>
                  <a:gd name="T16" fmla="*/ 14 w 28"/>
                  <a:gd name="T17" fmla="*/ 7 h 79"/>
                  <a:gd name="T18" fmla="*/ 8 w 28"/>
                  <a:gd name="T19" fmla="*/ 1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79">
                    <a:moveTo>
                      <a:pt x="8" y="10"/>
                    </a:moveTo>
                    <a:cubicBezTo>
                      <a:pt x="8" y="10"/>
                      <a:pt x="12" y="11"/>
                      <a:pt x="6" y="36"/>
                    </a:cubicBezTo>
                    <a:cubicBezTo>
                      <a:pt x="0" y="61"/>
                      <a:pt x="2" y="79"/>
                      <a:pt x="2" y="79"/>
                    </a:cubicBezTo>
                    <a:cubicBezTo>
                      <a:pt x="19" y="79"/>
                      <a:pt x="19" y="79"/>
                      <a:pt x="19" y="79"/>
                    </a:cubicBezTo>
                    <a:cubicBezTo>
                      <a:pt x="19" y="79"/>
                      <a:pt x="11" y="64"/>
                      <a:pt x="12" y="48"/>
                    </a:cubicBezTo>
                    <a:cubicBezTo>
                      <a:pt x="13" y="33"/>
                      <a:pt x="26" y="18"/>
                      <a:pt x="28" y="7"/>
                    </a:cubicBezTo>
                    <a:cubicBezTo>
                      <a:pt x="24" y="6"/>
                      <a:pt x="24" y="6"/>
                      <a:pt x="24" y="6"/>
                    </a:cubicBezTo>
                    <a:cubicBezTo>
                      <a:pt x="24" y="6"/>
                      <a:pt x="18" y="23"/>
                      <a:pt x="14" y="27"/>
                    </a:cubicBezTo>
                    <a:cubicBezTo>
                      <a:pt x="14" y="27"/>
                      <a:pt x="16" y="13"/>
                      <a:pt x="14" y="7"/>
                    </a:cubicBezTo>
                    <a:cubicBezTo>
                      <a:pt x="13" y="0"/>
                      <a:pt x="8" y="10"/>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3" name="Freeform 161"/>
              <p:cNvSpPr>
                <a:spLocks noEditPoints="1"/>
              </p:cNvSpPr>
              <p:nvPr/>
            </p:nvSpPr>
            <p:spPr bwMode="auto">
              <a:xfrm>
                <a:off x="2336801" y="1630363"/>
                <a:ext cx="1588" cy="30163"/>
              </a:xfrm>
              <a:custGeom>
                <a:avLst/>
                <a:gdLst>
                  <a:gd name="T0" fmla="*/ 0 w 1"/>
                  <a:gd name="T1" fmla="*/ 16 h 16"/>
                  <a:gd name="T2" fmla="*/ 0 w 1"/>
                  <a:gd name="T3" fmla="*/ 16 h 16"/>
                  <a:gd name="T4" fmla="*/ 0 w 1"/>
                  <a:gd name="T5" fmla="*/ 16 h 16"/>
                  <a:gd name="T6" fmla="*/ 0 w 1"/>
                  <a:gd name="T7" fmla="*/ 16 h 16"/>
                  <a:gd name="T8" fmla="*/ 0 w 1"/>
                  <a:gd name="T9" fmla="*/ 16 h 16"/>
                  <a:gd name="T10" fmla="*/ 0 w 1"/>
                  <a:gd name="T11" fmla="*/ 16 h 16"/>
                  <a:gd name="T12" fmla="*/ 0 w 1"/>
                  <a:gd name="T13" fmla="*/ 16 h 16"/>
                  <a:gd name="T14" fmla="*/ 0 w 1"/>
                  <a:gd name="T15" fmla="*/ 16 h 16"/>
                  <a:gd name="T16" fmla="*/ 0 w 1"/>
                  <a:gd name="T17" fmla="*/ 16 h 16"/>
                  <a:gd name="T18" fmla="*/ 1 w 1"/>
                  <a:gd name="T19" fmla="*/ 0 h 16"/>
                  <a:gd name="T20" fmla="*/ 1 w 1"/>
                  <a:gd name="T21" fmla="*/ 0 h 16"/>
                  <a:gd name="T22" fmla="*/ 0 w 1"/>
                  <a:gd name="T23" fmla="*/ 16 h 16"/>
                  <a:gd name="T24" fmla="*/ 1 w 1"/>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16">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1" y="0"/>
                    </a:moveTo>
                    <a:cubicBezTo>
                      <a:pt x="1" y="0"/>
                      <a:pt x="1" y="0"/>
                      <a:pt x="1" y="0"/>
                    </a:cubicBezTo>
                    <a:cubicBezTo>
                      <a:pt x="1" y="6"/>
                      <a:pt x="0" y="15"/>
                      <a:pt x="0" y="16"/>
                    </a:cubicBezTo>
                    <a:cubicBezTo>
                      <a:pt x="0" y="15"/>
                      <a:pt x="1" y="6"/>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4" name="Freeform 162"/>
              <p:cNvSpPr>
                <a:spLocks/>
              </p:cNvSpPr>
              <p:nvPr/>
            </p:nvSpPr>
            <p:spPr bwMode="auto">
              <a:xfrm>
                <a:off x="2317751" y="1630363"/>
                <a:ext cx="41275" cy="74613"/>
              </a:xfrm>
              <a:custGeom>
                <a:avLst/>
                <a:gdLst>
                  <a:gd name="T0" fmla="*/ 11 w 22"/>
                  <a:gd name="T1" fmla="*/ 0 h 40"/>
                  <a:gd name="T2" fmla="*/ 6 w 22"/>
                  <a:gd name="T3" fmla="*/ 1 h 40"/>
                  <a:gd name="T4" fmla="*/ 4 w 22"/>
                  <a:gd name="T5" fmla="*/ 21 h 40"/>
                  <a:gd name="T6" fmla="*/ 0 w 22"/>
                  <a:gd name="T7" fmla="*/ 40 h 40"/>
                  <a:gd name="T8" fmla="*/ 9 w 22"/>
                  <a:gd name="T9" fmla="*/ 23 h 40"/>
                  <a:gd name="T10" fmla="*/ 22 w 22"/>
                  <a:gd name="T11" fmla="*/ 0 h 40"/>
                  <a:gd name="T12" fmla="*/ 18 w 22"/>
                  <a:gd name="T13" fmla="*/ 0 h 40"/>
                  <a:gd name="T14" fmla="*/ 10 w 22"/>
                  <a:gd name="T15" fmla="*/ 16 h 40"/>
                  <a:gd name="T16" fmla="*/ 10 w 22"/>
                  <a:gd name="T17" fmla="*/ 16 h 40"/>
                  <a:gd name="T18" fmla="*/ 10 w 22"/>
                  <a:gd name="T19" fmla="*/ 16 h 40"/>
                  <a:gd name="T20" fmla="*/ 10 w 22"/>
                  <a:gd name="T21" fmla="*/ 16 h 40"/>
                  <a:gd name="T22" fmla="*/ 10 w 22"/>
                  <a:gd name="T23" fmla="*/ 16 h 40"/>
                  <a:gd name="T24" fmla="*/ 10 w 22"/>
                  <a:gd name="T25" fmla="*/ 16 h 40"/>
                  <a:gd name="T26" fmla="*/ 10 w 22"/>
                  <a:gd name="T27" fmla="*/ 16 h 40"/>
                  <a:gd name="T28" fmla="*/ 10 w 22"/>
                  <a:gd name="T29" fmla="*/ 16 h 40"/>
                  <a:gd name="T30" fmla="*/ 10 w 22"/>
                  <a:gd name="T31" fmla="*/ 16 h 40"/>
                  <a:gd name="T32" fmla="*/ 10 w 22"/>
                  <a:gd name="T33" fmla="*/ 16 h 40"/>
                  <a:gd name="T34" fmla="*/ 10 w 22"/>
                  <a:gd name="T35" fmla="*/ 16 h 40"/>
                  <a:gd name="T36" fmla="*/ 11 w 22"/>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40">
                    <a:moveTo>
                      <a:pt x="11" y="0"/>
                    </a:moveTo>
                    <a:cubicBezTo>
                      <a:pt x="8" y="0"/>
                      <a:pt x="6" y="0"/>
                      <a:pt x="6" y="1"/>
                    </a:cubicBezTo>
                    <a:cubicBezTo>
                      <a:pt x="7" y="4"/>
                      <a:pt x="5" y="16"/>
                      <a:pt x="4" y="21"/>
                    </a:cubicBezTo>
                    <a:cubicBezTo>
                      <a:pt x="3" y="26"/>
                      <a:pt x="0" y="40"/>
                      <a:pt x="0" y="40"/>
                    </a:cubicBezTo>
                    <a:cubicBezTo>
                      <a:pt x="0" y="40"/>
                      <a:pt x="3" y="28"/>
                      <a:pt x="9" y="23"/>
                    </a:cubicBezTo>
                    <a:cubicBezTo>
                      <a:pt x="15" y="17"/>
                      <a:pt x="22" y="0"/>
                      <a:pt x="22" y="0"/>
                    </a:cubicBezTo>
                    <a:cubicBezTo>
                      <a:pt x="22" y="0"/>
                      <a:pt x="20" y="0"/>
                      <a:pt x="18" y="0"/>
                    </a:cubicBezTo>
                    <a:cubicBezTo>
                      <a:pt x="16" y="5"/>
                      <a:pt x="12" y="13"/>
                      <a:pt x="10" y="16"/>
                    </a:cubicBezTo>
                    <a:cubicBezTo>
                      <a:pt x="10" y="16"/>
                      <a:pt x="10" y="16"/>
                      <a:pt x="10" y="16"/>
                    </a:cubicBezTo>
                    <a:cubicBezTo>
                      <a:pt x="10" y="16"/>
                      <a:pt x="10" y="16"/>
                      <a:pt x="10" y="16"/>
                    </a:cubicBezTo>
                    <a:cubicBezTo>
                      <a:pt x="10" y="16"/>
                      <a:pt x="10" y="16"/>
                      <a:pt x="10" y="16"/>
                    </a:cubicBezTo>
                    <a:cubicBezTo>
                      <a:pt x="10" y="16"/>
                      <a:pt x="10" y="16"/>
                      <a:pt x="10" y="16"/>
                    </a:cubicBezTo>
                    <a:cubicBezTo>
                      <a:pt x="10" y="16"/>
                      <a:pt x="10" y="16"/>
                      <a:pt x="10" y="16"/>
                    </a:cubicBezTo>
                    <a:cubicBezTo>
                      <a:pt x="10" y="16"/>
                      <a:pt x="10" y="16"/>
                      <a:pt x="10" y="16"/>
                    </a:cubicBezTo>
                    <a:cubicBezTo>
                      <a:pt x="10" y="16"/>
                      <a:pt x="10" y="16"/>
                      <a:pt x="10" y="16"/>
                    </a:cubicBezTo>
                    <a:cubicBezTo>
                      <a:pt x="10" y="16"/>
                      <a:pt x="10" y="16"/>
                      <a:pt x="10" y="16"/>
                    </a:cubicBezTo>
                    <a:cubicBezTo>
                      <a:pt x="10" y="16"/>
                      <a:pt x="10" y="16"/>
                      <a:pt x="10" y="16"/>
                    </a:cubicBezTo>
                    <a:cubicBezTo>
                      <a:pt x="10" y="16"/>
                      <a:pt x="10" y="16"/>
                      <a:pt x="10" y="16"/>
                    </a:cubicBezTo>
                    <a:cubicBezTo>
                      <a:pt x="10" y="15"/>
                      <a:pt x="11" y="6"/>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5" name="Freeform 163"/>
              <p:cNvSpPr>
                <a:spLocks/>
              </p:cNvSpPr>
              <p:nvPr/>
            </p:nvSpPr>
            <p:spPr bwMode="auto">
              <a:xfrm>
                <a:off x="2273301" y="1670050"/>
                <a:ext cx="46038" cy="42863"/>
              </a:xfrm>
              <a:custGeom>
                <a:avLst/>
                <a:gdLst>
                  <a:gd name="T0" fmla="*/ 1 w 25"/>
                  <a:gd name="T1" fmla="*/ 0 h 23"/>
                  <a:gd name="T2" fmla="*/ 25 w 25"/>
                  <a:gd name="T3" fmla="*/ 18 h 23"/>
                  <a:gd name="T4" fmla="*/ 25 w 25"/>
                  <a:gd name="T5" fmla="*/ 23 h 23"/>
                  <a:gd name="T6" fmla="*/ 17 w 25"/>
                  <a:gd name="T7" fmla="*/ 17 h 23"/>
                  <a:gd name="T8" fmla="*/ 0 w 25"/>
                  <a:gd name="T9" fmla="*/ 0 h 23"/>
                  <a:gd name="T10" fmla="*/ 1 w 25"/>
                  <a:gd name="T11" fmla="*/ 0 h 23"/>
                </a:gdLst>
                <a:ahLst/>
                <a:cxnLst>
                  <a:cxn ang="0">
                    <a:pos x="T0" y="T1"/>
                  </a:cxn>
                  <a:cxn ang="0">
                    <a:pos x="T2" y="T3"/>
                  </a:cxn>
                  <a:cxn ang="0">
                    <a:pos x="T4" y="T5"/>
                  </a:cxn>
                  <a:cxn ang="0">
                    <a:pos x="T6" y="T7"/>
                  </a:cxn>
                  <a:cxn ang="0">
                    <a:pos x="T8" y="T9"/>
                  </a:cxn>
                  <a:cxn ang="0">
                    <a:pos x="T10" y="T11"/>
                  </a:cxn>
                </a:cxnLst>
                <a:rect l="0" t="0" r="r" b="b"/>
                <a:pathLst>
                  <a:path w="25" h="23">
                    <a:moveTo>
                      <a:pt x="1" y="0"/>
                    </a:moveTo>
                    <a:cubicBezTo>
                      <a:pt x="1" y="0"/>
                      <a:pt x="6" y="11"/>
                      <a:pt x="25" y="18"/>
                    </a:cubicBezTo>
                    <a:cubicBezTo>
                      <a:pt x="25" y="23"/>
                      <a:pt x="25" y="23"/>
                      <a:pt x="25" y="23"/>
                    </a:cubicBezTo>
                    <a:cubicBezTo>
                      <a:pt x="25" y="23"/>
                      <a:pt x="22" y="19"/>
                      <a:pt x="17" y="17"/>
                    </a:cubicBezTo>
                    <a:cubicBezTo>
                      <a:pt x="13" y="15"/>
                      <a:pt x="2" y="6"/>
                      <a:pt x="0" y="0"/>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6" name="Freeform 164"/>
              <p:cNvSpPr>
                <a:spLocks/>
              </p:cNvSpPr>
              <p:nvPr/>
            </p:nvSpPr>
            <p:spPr bwMode="auto">
              <a:xfrm>
                <a:off x="2286001" y="1657350"/>
                <a:ext cx="19050" cy="50800"/>
              </a:xfrm>
              <a:custGeom>
                <a:avLst/>
                <a:gdLst>
                  <a:gd name="T0" fmla="*/ 4 w 10"/>
                  <a:gd name="T1" fmla="*/ 0 h 28"/>
                  <a:gd name="T2" fmla="*/ 6 w 10"/>
                  <a:gd name="T3" fmla="*/ 19 h 28"/>
                  <a:gd name="T4" fmla="*/ 6 w 10"/>
                  <a:gd name="T5" fmla="*/ 19 h 28"/>
                  <a:gd name="T6" fmla="*/ 2 w 10"/>
                  <a:gd name="T7" fmla="*/ 16 h 28"/>
                  <a:gd name="T8" fmla="*/ 4 w 10"/>
                  <a:gd name="T9" fmla="*/ 0 h 28"/>
                </a:gdLst>
                <a:ahLst/>
                <a:cxnLst>
                  <a:cxn ang="0">
                    <a:pos x="T0" y="T1"/>
                  </a:cxn>
                  <a:cxn ang="0">
                    <a:pos x="T2" y="T3"/>
                  </a:cxn>
                  <a:cxn ang="0">
                    <a:pos x="T4" y="T5"/>
                  </a:cxn>
                  <a:cxn ang="0">
                    <a:pos x="T6" y="T7"/>
                  </a:cxn>
                  <a:cxn ang="0">
                    <a:pos x="T8" y="T9"/>
                  </a:cxn>
                </a:cxnLst>
                <a:rect l="0" t="0" r="r" b="b"/>
                <a:pathLst>
                  <a:path w="10" h="28">
                    <a:moveTo>
                      <a:pt x="4" y="0"/>
                    </a:moveTo>
                    <a:cubicBezTo>
                      <a:pt x="4" y="0"/>
                      <a:pt x="1" y="10"/>
                      <a:pt x="6" y="19"/>
                    </a:cubicBezTo>
                    <a:cubicBezTo>
                      <a:pt x="10" y="28"/>
                      <a:pt x="6" y="19"/>
                      <a:pt x="6" y="19"/>
                    </a:cubicBezTo>
                    <a:cubicBezTo>
                      <a:pt x="2" y="16"/>
                      <a:pt x="2" y="16"/>
                      <a:pt x="2" y="16"/>
                    </a:cubicBezTo>
                    <a:cubicBezTo>
                      <a:pt x="2" y="16"/>
                      <a:pt x="0" y="4"/>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7" name="Freeform 165"/>
              <p:cNvSpPr>
                <a:spLocks/>
              </p:cNvSpPr>
              <p:nvPr/>
            </p:nvSpPr>
            <p:spPr bwMode="auto">
              <a:xfrm>
                <a:off x="2241551" y="1628775"/>
                <a:ext cx="73025" cy="52388"/>
              </a:xfrm>
              <a:custGeom>
                <a:avLst/>
                <a:gdLst>
                  <a:gd name="T0" fmla="*/ 38 w 39"/>
                  <a:gd name="T1" fmla="*/ 15 h 28"/>
                  <a:gd name="T2" fmla="*/ 38 w 39"/>
                  <a:gd name="T3" fmla="*/ 14 h 28"/>
                  <a:gd name="T4" fmla="*/ 35 w 39"/>
                  <a:gd name="T5" fmla="*/ 11 h 28"/>
                  <a:gd name="T6" fmla="*/ 34 w 39"/>
                  <a:gd name="T7" fmla="*/ 11 h 28"/>
                  <a:gd name="T8" fmla="*/ 30 w 39"/>
                  <a:gd name="T9" fmla="*/ 9 h 28"/>
                  <a:gd name="T10" fmla="*/ 31 w 39"/>
                  <a:gd name="T11" fmla="*/ 8 h 28"/>
                  <a:gd name="T12" fmla="*/ 27 w 39"/>
                  <a:gd name="T13" fmla="*/ 4 h 28"/>
                  <a:gd name="T14" fmla="*/ 26 w 39"/>
                  <a:gd name="T15" fmla="*/ 4 h 28"/>
                  <a:gd name="T16" fmla="*/ 21 w 39"/>
                  <a:gd name="T17" fmla="*/ 0 h 28"/>
                  <a:gd name="T18" fmla="*/ 15 w 39"/>
                  <a:gd name="T19" fmla="*/ 6 h 28"/>
                  <a:gd name="T20" fmla="*/ 15 w 39"/>
                  <a:gd name="T21" fmla="*/ 6 h 28"/>
                  <a:gd name="T22" fmla="*/ 12 w 39"/>
                  <a:gd name="T23" fmla="*/ 9 h 28"/>
                  <a:gd name="T24" fmla="*/ 10 w 39"/>
                  <a:gd name="T25" fmla="*/ 9 h 28"/>
                  <a:gd name="T26" fmla="*/ 6 w 39"/>
                  <a:gd name="T27" fmla="*/ 12 h 28"/>
                  <a:gd name="T28" fmla="*/ 0 w 39"/>
                  <a:gd name="T29" fmla="*/ 18 h 28"/>
                  <a:gd name="T30" fmla="*/ 6 w 39"/>
                  <a:gd name="T31" fmla="*/ 24 h 28"/>
                  <a:gd name="T32" fmla="*/ 9 w 39"/>
                  <a:gd name="T33" fmla="*/ 24 h 28"/>
                  <a:gd name="T34" fmla="*/ 14 w 39"/>
                  <a:gd name="T35" fmla="*/ 27 h 28"/>
                  <a:gd name="T36" fmla="*/ 16 w 39"/>
                  <a:gd name="T37" fmla="*/ 26 h 28"/>
                  <a:gd name="T38" fmla="*/ 21 w 39"/>
                  <a:gd name="T39" fmla="*/ 28 h 28"/>
                  <a:gd name="T40" fmla="*/ 30 w 39"/>
                  <a:gd name="T41" fmla="*/ 24 h 28"/>
                  <a:gd name="T42" fmla="*/ 33 w 39"/>
                  <a:gd name="T43" fmla="*/ 25 h 28"/>
                  <a:gd name="T44" fmla="*/ 39 w 39"/>
                  <a:gd name="T45" fmla="*/ 19 h 28"/>
                  <a:gd name="T46" fmla="*/ 38 w 39"/>
                  <a:gd name="T47"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28">
                    <a:moveTo>
                      <a:pt x="38" y="15"/>
                    </a:moveTo>
                    <a:cubicBezTo>
                      <a:pt x="38" y="14"/>
                      <a:pt x="38" y="14"/>
                      <a:pt x="38" y="14"/>
                    </a:cubicBezTo>
                    <a:cubicBezTo>
                      <a:pt x="38" y="13"/>
                      <a:pt x="37" y="11"/>
                      <a:pt x="35" y="11"/>
                    </a:cubicBezTo>
                    <a:cubicBezTo>
                      <a:pt x="34" y="11"/>
                      <a:pt x="34" y="11"/>
                      <a:pt x="34" y="11"/>
                    </a:cubicBezTo>
                    <a:cubicBezTo>
                      <a:pt x="33" y="10"/>
                      <a:pt x="32" y="9"/>
                      <a:pt x="30" y="9"/>
                    </a:cubicBezTo>
                    <a:cubicBezTo>
                      <a:pt x="31" y="8"/>
                      <a:pt x="31" y="8"/>
                      <a:pt x="31" y="8"/>
                    </a:cubicBezTo>
                    <a:cubicBezTo>
                      <a:pt x="31" y="6"/>
                      <a:pt x="29" y="4"/>
                      <a:pt x="27" y="4"/>
                    </a:cubicBezTo>
                    <a:cubicBezTo>
                      <a:pt x="26" y="4"/>
                      <a:pt x="26" y="4"/>
                      <a:pt x="26" y="4"/>
                    </a:cubicBezTo>
                    <a:cubicBezTo>
                      <a:pt x="26" y="2"/>
                      <a:pt x="23" y="0"/>
                      <a:pt x="21" y="0"/>
                    </a:cubicBezTo>
                    <a:cubicBezTo>
                      <a:pt x="18" y="0"/>
                      <a:pt x="15" y="3"/>
                      <a:pt x="15" y="6"/>
                    </a:cubicBezTo>
                    <a:cubicBezTo>
                      <a:pt x="15" y="6"/>
                      <a:pt x="15" y="6"/>
                      <a:pt x="15" y="6"/>
                    </a:cubicBezTo>
                    <a:cubicBezTo>
                      <a:pt x="13" y="6"/>
                      <a:pt x="12" y="7"/>
                      <a:pt x="12" y="9"/>
                    </a:cubicBezTo>
                    <a:cubicBezTo>
                      <a:pt x="11" y="9"/>
                      <a:pt x="11" y="9"/>
                      <a:pt x="10" y="9"/>
                    </a:cubicBezTo>
                    <a:cubicBezTo>
                      <a:pt x="8" y="9"/>
                      <a:pt x="6" y="10"/>
                      <a:pt x="6" y="12"/>
                    </a:cubicBezTo>
                    <a:cubicBezTo>
                      <a:pt x="3" y="12"/>
                      <a:pt x="0" y="15"/>
                      <a:pt x="0" y="18"/>
                    </a:cubicBezTo>
                    <a:cubicBezTo>
                      <a:pt x="0" y="21"/>
                      <a:pt x="3" y="24"/>
                      <a:pt x="6" y="24"/>
                    </a:cubicBezTo>
                    <a:cubicBezTo>
                      <a:pt x="7" y="24"/>
                      <a:pt x="8" y="24"/>
                      <a:pt x="9" y="24"/>
                    </a:cubicBezTo>
                    <a:cubicBezTo>
                      <a:pt x="10" y="26"/>
                      <a:pt x="11" y="27"/>
                      <a:pt x="14" y="27"/>
                    </a:cubicBezTo>
                    <a:cubicBezTo>
                      <a:pt x="15" y="27"/>
                      <a:pt x="15" y="27"/>
                      <a:pt x="16" y="26"/>
                    </a:cubicBezTo>
                    <a:cubicBezTo>
                      <a:pt x="18" y="27"/>
                      <a:pt x="19" y="28"/>
                      <a:pt x="21" y="28"/>
                    </a:cubicBezTo>
                    <a:cubicBezTo>
                      <a:pt x="25" y="28"/>
                      <a:pt x="28" y="26"/>
                      <a:pt x="30" y="24"/>
                    </a:cubicBezTo>
                    <a:cubicBezTo>
                      <a:pt x="31" y="24"/>
                      <a:pt x="32" y="25"/>
                      <a:pt x="33" y="25"/>
                    </a:cubicBezTo>
                    <a:cubicBezTo>
                      <a:pt x="36" y="25"/>
                      <a:pt x="39" y="22"/>
                      <a:pt x="39" y="19"/>
                    </a:cubicBezTo>
                    <a:cubicBezTo>
                      <a:pt x="39" y="17"/>
                      <a:pt x="39" y="16"/>
                      <a:pt x="3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8" name="Freeform 166"/>
              <p:cNvSpPr>
                <a:spLocks/>
              </p:cNvSpPr>
              <p:nvPr/>
            </p:nvSpPr>
            <p:spPr bwMode="auto">
              <a:xfrm>
                <a:off x="2243139" y="1630363"/>
                <a:ext cx="69850" cy="49213"/>
              </a:xfrm>
              <a:custGeom>
                <a:avLst/>
                <a:gdLst>
                  <a:gd name="T0" fmla="*/ 36 w 37"/>
                  <a:gd name="T1" fmla="*/ 14 h 26"/>
                  <a:gd name="T2" fmla="*/ 37 w 37"/>
                  <a:gd name="T3" fmla="*/ 13 h 26"/>
                  <a:gd name="T4" fmla="*/ 34 w 37"/>
                  <a:gd name="T5" fmla="*/ 10 h 26"/>
                  <a:gd name="T6" fmla="*/ 33 w 37"/>
                  <a:gd name="T7" fmla="*/ 10 h 26"/>
                  <a:gd name="T8" fmla="*/ 29 w 37"/>
                  <a:gd name="T9" fmla="*/ 8 h 26"/>
                  <a:gd name="T10" fmla="*/ 29 w 37"/>
                  <a:gd name="T11" fmla="*/ 7 h 26"/>
                  <a:gd name="T12" fmla="*/ 26 w 37"/>
                  <a:gd name="T13" fmla="*/ 3 h 26"/>
                  <a:gd name="T14" fmla="*/ 25 w 37"/>
                  <a:gd name="T15" fmla="*/ 3 h 26"/>
                  <a:gd name="T16" fmla="*/ 20 w 37"/>
                  <a:gd name="T17" fmla="*/ 0 h 26"/>
                  <a:gd name="T18" fmla="*/ 14 w 37"/>
                  <a:gd name="T19" fmla="*/ 5 h 26"/>
                  <a:gd name="T20" fmla="*/ 14 w 37"/>
                  <a:gd name="T21" fmla="*/ 5 h 26"/>
                  <a:gd name="T22" fmla="*/ 11 w 37"/>
                  <a:gd name="T23" fmla="*/ 8 h 26"/>
                  <a:gd name="T24" fmla="*/ 10 w 37"/>
                  <a:gd name="T25" fmla="*/ 8 h 26"/>
                  <a:gd name="T26" fmla="*/ 5 w 37"/>
                  <a:gd name="T27" fmla="*/ 11 h 26"/>
                  <a:gd name="T28" fmla="*/ 0 w 37"/>
                  <a:gd name="T29" fmla="*/ 17 h 26"/>
                  <a:gd name="T30" fmla="*/ 6 w 37"/>
                  <a:gd name="T31" fmla="*/ 23 h 26"/>
                  <a:gd name="T32" fmla="*/ 8 w 37"/>
                  <a:gd name="T33" fmla="*/ 22 h 26"/>
                  <a:gd name="T34" fmla="*/ 13 w 37"/>
                  <a:gd name="T35" fmla="*/ 26 h 26"/>
                  <a:gd name="T36" fmla="*/ 15 w 37"/>
                  <a:gd name="T37" fmla="*/ 25 h 26"/>
                  <a:gd name="T38" fmla="*/ 20 w 37"/>
                  <a:gd name="T39" fmla="*/ 26 h 26"/>
                  <a:gd name="T40" fmla="*/ 28 w 37"/>
                  <a:gd name="T41" fmla="*/ 22 h 26"/>
                  <a:gd name="T42" fmla="*/ 32 w 37"/>
                  <a:gd name="T43" fmla="*/ 23 h 26"/>
                  <a:gd name="T44" fmla="*/ 37 w 37"/>
                  <a:gd name="T45" fmla="*/ 18 h 26"/>
                  <a:gd name="T46" fmla="*/ 36 w 37"/>
                  <a:gd name="T4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6">
                    <a:moveTo>
                      <a:pt x="36" y="14"/>
                    </a:moveTo>
                    <a:cubicBezTo>
                      <a:pt x="37" y="13"/>
                      <a:pt x="37" y="13"/>
                      <a:pt x="37" y="13"/>
                    </a:cubicBezTo>
                    <a:cubicBezTo>
                      <a:pt x="37" y="12"/>
                      <a:pt x="35" y="10"/>
                      <a:pt x="34" y="10"/>
                    </a:cubicBezTo>
                    <a:cubicBezTo>
                      <a:pt x="33" y="10"/>
                      <a:pt x="33" y="10"/>
                      <a:pt x="33" y="10"/>
                    </a:cubicBezTo>
                    <a:cubicBezTo>
                      <a:pt x="32" y="9"/>
                      <a:pt x="31" y="8"/>
                      <a:pt x="29" y="8"/>
                    </a:cubicBezTo>
                    <a:cubicBezTo>
                      <a:pt x="29" y="7"/>
                      <a:pt x="29" y="7"/>
                      <a:pt x="29" y="7"/>
                    </a:cubicBezTo>
                    <a:cubicBezTo>
                      <a:pt x="29" y="5"/>
                      <a:pt x="28" y="3"/>
                      <a:pt x="26" y="3"/>
                    </a:cubicBezTo>
                    <a:cubicBezTo>
                      <a:pt x="25" y="3"/>
                      <a:pt x="25" y="3"/>
                      <a:pt x="25" y="3"/>
                    </a:cubicBezTo>
                    <a:cubicBezTo>
                      <a:pt x="24" y="1"/>
                      <a:pt x="22" y="0"/>
                      <a:pt x="20" y="0"/>
                    </a:cubicBezTo>
                    <a:cubicBezTo>
                      <a:pt x="17" y="0"/>
                      <a:pt x="14" y="2"/>
                      <a:pt x="14" y="5"/>
                    </a:cubicBezTo>
                    <a:cubicBezTo>
                      <a:pt x="14" y="5"/>
                      <a:pt x="14" y="5"/>
                      <a:pt x="14" y="5"/>
                    </a:cubicBezTo>
                    <a:cubicBezTo>
                      <a:pt x="12" y="5"/>
                      <a:pt x="11" y="7"/>
                      <a:pt x="11" y="8"/>
                    </a:cubicBezTo>
                    <a:cubicBezTo>
                      <a:pt x="11" y="8"/>
                      <a:pt x="10" y="8"/>
                      <a:pt x="10" y="8"/>
                    </a:cubicBezTo>
                    <a:cubicBezTo>
                      <a:pt x="8" y="8"/>
                      <a:pt x="6" y="9"/>
                      <a:pt x="5" y="11"/>
                    </a:cubicBezTo>
                    <a:cubicBezTo>
                      <a:pt x="2" y="11"/>
                      <a:pt x="0" y="14"/>
                      <a:pt x="0" y="17"/>
                    </a:cubicBezTo>
                    <a:cubicBezTo>
                      <a:pt x="0" y="20"/>
                      <a:pt x="3" y="23"/>
                      <a:pt x="6" y="23"/>
                    </a:cubicBezTo>
                    <a:cubicBezTo>
                      <a:pt x="7" y="23"/>
                      <a:pt x="8" y="23"/>
                      <a:pt x="8" y="22"/>
                    </a:cubicBezTo>
                    <a:cubicBezTo>
                      <a:pt x="9" y="24"/>
                      <a:pt x="11" y="26"/>
                      <a:pt x="13" y="26"/>
                    </a:cubicBezTo>
                    <a:cubicBezTo>
                      <a:pt x="14" y="26"/>
                      <a:pt x="15" y="25"/>
                      <a:pt x="15" y="25"/>
                    </a:cubicBezTo>
                    <a:cubicBezTo>
                      <a:pt x="17" y="26"/>
                      <a:pt x="18" y="26"/>
                      <a:pt x="20" y="26"/>
                    </a:cubicBezTo>
                    <a:cubicBezTo>
                      <a:pt x="24" y="26"/>
                      <a:pt x="26" y="25"/>
                      <a:pt x="28" y="22"/>
                    </a:cubicBezTo>
                    <a:cubicBezTo>
                      <a:pt x="29" y="23"/>
                      <a:pt x="30" y="23"/>
                      <a:pt x="32" y="23"/>
                    </a:cubicBezTo>
                    <a:cubicBezTo>
                      <a:pt x="35" y="23"/>
                      <a:pt x="37" y="21"/>
                      <a:pt x="37" y="18"/>
                    </a:cubicBezTo>
                    <a:cubicBezTo>
                      <a:pt x="37" y="16"/>
                      <a:pt x="37" y="15"/>
                      <a:pt x="3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9" name="Freeform 167"/>
              <p:cNvSpPr>
                <a:spLocks/>
              </p:cNvSpPr>
              <p:nvPr/>
            </p:nvSpPr>
            <p:spPr bwMode="auto">
              <a:xfrm>
                <a:off x="2246314" y="1630363"/>
                <a:ext cx="63500" cy="44450"/>
              </a:xfrm>
              <a:custGeom>
                <a:avLst/>
                <a:gdLst>
                  <a:gd name="T0" fmla="*/ 33 w 34"/>
                  <a:gd name="T1" fmla="*/ 14 h 24"/>
                  <a:gd name="T2" fmla="*/ 33 w 34"/>
                  <a:gd name="T3" fmla="*/ 13 h 24"/>
                  <a:gd name="T4" fmla="*/ 30 w 34"/>
                  <a:gd name="T5" fmla="*/ 10 h 24"/>
                  <a:gd name="T6" fmla="*/ 30 w 34"/>
                  <a:gd name="T7" fmla="*/ 10 h 24"/>
                  <a:gd name="T8" fmla="*/ 26 w 34"/>
                  <a:gd name="T9" fmla="*/ 8 h 24"/>
                  <a:gd name="T10" fmla="*/ 27 w 34"/>
                  <a:gd name="T11" fmla="*/ 7 h 24"/>
                  <a:gd name="T12" fmla="*/ 23 w 34"/>
                  <a:gd name="T13" fmla="*/ 3 h 24"/>
                  <a:gd name="T14" fmla="*/ 23 w 34"/>
                  <a:gd name="T15" fmla="*/ 3 h 24"/>
                  <a:gd name="T16" fmla="*/ 18 w 34"/>
                  <a:gd name="T17" fmla="*/ 0 h 24"/>
                  <a:gd name="T18" fmla="*/ 13 w 34"/>
                  <a:gd name="T19" fmla="*/ 5 h 24"/>
                  <a:gd name="T20" fmla="*/ 13 w 34"/>
                  <a:gd name="T21" fmla="*/ 5 h 24"/>
                  <a:gd name="T22" fmla="*/ 10 w 34"/>
                  <a:gd name="T23" fmla="*/ 8 h 24"/>
                  <a:gd name="T24" fmla="*/ 9 w 34"/>
                  <a:gd name="T25" fmla="*/ 8 h 24"/>
                  <a:gd name="T26" fmla="*/ 5 w 34"/>
                  <a:gd name="T27" fmla="*/ 11 h 24"/>
                  <a:gd name="T28" fmla="*/ 0 w 34"/>
                  <a:gd name="T29" fmla="*/ 16 h 24"/>
                  <a:gd name="T30" fmla="*/ 5 w 34"/>
                  <a:gd name="T31" fmla="*/ 21 h 24"/>
                  <a:gd name="T32" fmla="*/ 7 w 34"/>
                  <a:gd name="T33" fmla="*/ 21 h 24"/>
                  <a:gd name="T34" fmla="*/ 12 w 34"/>
                  <a:gd name="T35" fmla="*/ 24 h 24"/>
                  <a:gd name="T36" fmla="*/ 14 w 34"/>
                  <a:gd name="T37" fmla="*/ 23 h 24"/>
                  <a:gd name="T38" fmla="*/ 18 w 34"/>
                  <a:gd name="T39" fmla="*/ 24 h 24"/>
                  <a:gd name="T40" fmla="*/ 26 w 34"/>
                  <a:gd name="T41" fmla="*/ 21 h 24"/>
                  <a:gd name="T42" fmla="*/ 29 w 34"/>
                  <a:gd name="T43" fmla="*/ 22 h 24"/>
                  <a:gd name="T44" fmla="*/ 34 w 34"/>
                  <a:gd name="T45" fmla="*/ 17 h 24"/>
                  <a:gd name="T46" fmla="*/ 33 w 34"/>
                  <a:gd name="T47"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3" y="14"/>
                    </a:moveTo>
                    <a:cubicBezTo>
                      <a:pt x="33" y="13"/>
                      <a:pt x="33" y="13"/>
                      <a:pt x="33" y="13"/>
                    </a:cubicBezTo>
                    <a:cubicBezTo>
                      <a:pt x="33" y="11"/>
                      <a:pt x="32" y="10"/>
                      <a:pt x="30" y="10"/>
                    </a:cubicBezTo>
                    <a:cubicBezTo>
                      <a:pt x="30" y="10"/>
                      <a:pt x="30" y="10"/>
                      <a:pt x="30" y="10"/>
                    </a:cubicBezTo>
                    <a:cubicBezTo>
                      <a:pt x="29" y="9"/>
                      <a:pt x="28" y="8"/>
                      <a:pt x="26" y="8"/>
                    </a:cubicBezTo>
                    <a:cubicBezTo>
                      <a:pt x="27" y="7"/>
                      <a:pt x="27" y="7"/>
                      <a:pt x="27" y="7"/>
                    </a:cubicBezTo>
                    <a:cubicBezTo>
                      <a:pt x="27" y="5"/>
                      <a:pt x="25" y="3"/>
                      <a:pt x="23" y="3"/>
                    </a:cubicBezTo>
                    <a:cubicBezTo>
                      <a:pt x="23" y="3"/>
                      <a:pt x="23" y="3"/>
                      <a:pt x="23" y="3"/>
                    </a:cubicBezTo>
                    <a:cubicBezTo>
                      <a:pt x="22" y="2"/>
                      <a:pt x="20" y="0"/>
                      <a:pt x="18" y="0"/>
                    </a:cubicBezTo>
                    <a:cubicBezTo>
                      <a:pt x="15" y="0"/>
                      <a:pt x="13" y="3"/>
                      <a:pt x="13" y="5"/>
                    </a:cubicBezTo>
                    <a:cubicBezTo>
                      <a:pt x="13" y="5"/>
                      <a:pt x="13" y="5"/>
                      <a:pt x="13" y="5"/>
                    </a:cubicBezTo>
                    <a:cubicBezTo>
                      <a:pt x="11" y="5"/>
                      <a:pt x="10" y="6"/>
                      <a:pt x="10" y="8"/>
                    </a:cubicBezTo>
                    <a:cubicBezTo>
                      <a:pt x="10" y="8"/>
                      <a:pt x="9" y="8"/>
                      <a:pt x="9" y="8"/>
                    </a:cubicBezTo>
                    <a:cubicBezTo>
                      <a:pt x="7" y="8"/>
                      <a:pt x="5" y="9"/>
                      <a:pt x="5" y="11"/>
                    </a:cubicBezTo>
                    <a:cubicBezTo>
                      <a:pt x="2" y="11"/>
                      <a:pt x="0" y="13"/>
                      <a:pt x="0" y="16"/>
                    </a:cubicBezTo>
                    <a:cubicBezTo>
                      <a:pt x="0" y="19"/>
                      <a:pt x="2" y="21"/>
                      <a:pt x="5" y="21"/>
                    </a:cubicBezTo>
                    <a:cubicBezTo>
                      <a:pt x="6" y="21"/>
                      <a:pt x="7" y="21"/>
                      <a:pt x="7" y="21"/>
                    </a:cubicBezTo>
                    <a:cubicBezTo>
                      <a:pt x="8" y="23"/>
                      <a:pt x="10" y="24"/>
                      <a:pt x="12" y="24"/>
                    </a:cubicBezTo>
                    <a:cubicBezTo>
                      <a:pt x="12" y="24"/>
                      <a:pt x="13" y="24"/>
                      <a:pt x="14" y="23"/>
                    </a:cubicBezTo>
                    <a:cubicBezTo>
                      <a:pt x="15" y="24"/>
                      <a:pt x="17" y="24"/>
                      <a:pt x="18" y="24"/>
                    </a:cubicBezTo>
                    <a:cubicBezTo>
                      <a:pt x="21" y="24"/>
                      <a:pt x="24" y="23"/>
                      <a:pt x="26" y="21"/>
                    </a:cubicBezTo>
                    <a:cubicBezTo>
                      <a:pt x="27" y="21"/>
                      <a:pt x="28" y="22"/>
                      <a:pt x="29" y="22"/>
                    </a:cubicBezTo>
                    <a:cubicBezTo>
                      <a:pt x="32" y="22"/>
                      <a:pt x="34" y="19"/>
                      <a:pt x="34" y="17"/>
                    </a:cubicBezTo>
                    <a:cubicBezTo>
                      <a:pt x="34" y="15"/>
                      <a:pt x="34" y="14"/>
                      <a:pt x="3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0" name="Freeform 168"/>
              <p:cNvSpPr>
                <a:spLocks/>
              </p:cNvSpPr>
              <p:nvPr/>
            </p:nvSpPr>
            <p:spPr bwMode="auto">
              <a:xfrm>
                <a:off x="2243139" y="1506538"/>
                <a:ext cx="180975" cy="130175"/>
              </a:xfrm>
              <a:custGeom>
                <a:avLst/>
                <a:gdLst>
                  <a:gd name="T0" fmla="*/ 94 w 97"/>
                  <a:gd name="T1" fmla="*/ 38 h 69"/>
                  <a:gd name="T2" fmla="*/ 95 w 97"/>
                  <a:gd name="T3" fmla="*/ 35 h 69"/>
                  <a:gd name="T4" fmla="*/ 87 w 97"/>
                  <a:gd name="T5" fmla="*/ 28 h 69"/>
                  <a:gd name="T6" fmla="*/ 85 w 97"/>
                  <a:gd name="T7" fmla="*/ 28 h 69"/>
                  <a:gd name="T8" fmla="*/ 75 w 97"/>
                  <a:gd name="T9" fmla="*/ 21 h 69"/>
                  <a:gd name="T10" fmla="*/ 76 w 97"/>
                  <a:gd name="T11" fmla="*/ 18 h 69"/>
                  <a:gd name="T12" fmla="*/ 66 w 97"/>
                  <a:gd name="T13" fmla="*/ 9 h 69"/>
                  <a:gd name="T14" fmla="*/ 65 w 97"/>
                  <a:gd name="T15" fmla="*/ 9 h 69"/>
                  <a:gd name="T16" fmla="*/ 52 w 97"/>
                  <a:gd name="T17" fmla="*/ 0 h 69"/>
                  <a:gd name="T18" fmla="*/ 37 w 97"/>
                  <a:gd name="T19" fmla="*/ 14 h 69"/>
                  <a:gd name="T20" fmla="*/ 36 w 97"/>
                  <a:gd name="T21" fmla="*/ 14 h 69"/>
                  <a:gd name="T22" fmla="*/ 28 w 97"/>
                  <a:gd name="T23" fmla="*/ 22 h 69"/>
                  <a:gd name="T24" fmla="*/ 25 w 97"/>
                  <a:gd name="T25" fmla="*/ 21 h 69"/>
                  <a:gd name="T26" fmla="*/ 14 w 97"/>
                  <a:gd name="T27" fmla="*/ 30 h 69"/>
                  <a:gd name="T28" fmla="*/ 0 w 97"/>
                  <a:gd name="T29" fmla="*/ 45 h 69"/>
                  <a:gd name="T30" fmla="*/ 15 w 97"/>
                  <a:gd name="T31" fmla="*/ 60 h 69"/>
                  <a:gd name="T32" fmla="*/ 21 w 97"/>
                  <a:gd name="T33" fmla="*/ 59 h 69"/>
                  <a:gd name="T34" fmla="*/ 33 w 97"/>
                  <a:gd name="T35" fmla="*/ 67 h 69"/>
                  <a:gd name="T36" fmla="*/ 40 w 97"/>
                  <a:gd name="T37" fmla="*/ 66 h 69"/>
                  <a:gd name="T38" fmla="*/ 52 w 97"/>
                  <a:gd name="T39" fmla="*/ 69 h 69"/>
                  <a:gd name="T40" fmla="*/ 74 w 97"/>
                  <a:gd name="T41" fmla="*/ 59 h 69"/>
                  <a:gd name="T42" fmla="*/ 82 w 97"/>
                  <a:gd name="T43" fmla="*/ 61 h 69"/>
                  <a:gd name="T44" fmla="*/ 97 w 97"/>
                  <a:gd name="T45" fmla="*/ 46 h 69"/>
                  <a:gd name="T46" fmla="*/ 94 w 97"/>
                  <a:gd name="T47" fmla="*/ 3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69">
                    <a:moveTo>
                      <a:pt x="94" y="38"/>
                    </a:moveTo>
                    <a:cubicBezTo>
                      <a:pt x="95" y="37"/>
                      <a:pt x="95" y="36"/>
                      <a:pt x="95" y="35"/>
                    </a:cubicBezTo>
                    <a:cubicBezTo>
                      <a:pt x="95" y="31"/>
                      <a:pt x="91" y="28"/>
                      <a:pt x="87" y="28"/>
                    </a:cubicBezTo>
                    <a:cubicBezTo>
                      <a:pt x="86" y="28"/>
                      <a:pt x="86" y="28"/>
                      <a:pt x="85" y="28"/>
                    </a:cubicBezTo>
                    <a:cubicBezTo>
                      <a:pt x="83" y="24"/>
                      <a:pt x="79" y="22"/>
                      <a:pt x="75" y="21"/>
                    </a:cubicBezTo>
                    <a:cubicBezTo>
                      <a:pt x="76" y="20"/>
                      <a:pt x="76" y="19"/>
                      <a:pt x="76" y="18"/>
                    </a:cubicBezTo>
                    <a:cubicBezTo>
                      <a:pt x="76" y="13"/>
                      <a:pt x="71" y="9"/>
                      <a:pt x="66" y="9"/>
                    </a:cubicBezTo>
                    <a:cubicBezTo>
                      <a:pt x="65" y="9"/>
                      <a:pt x="65" y="9"/>
                      <a:pt x="65" y="9"/>
                    </a:cubicBezTo>
                    <a:cubicBezTo>
                      <a:pt x="63" y="4"/>
                      <a:pt x="58" y="0"/>
                      <a:pt x="52" y="0"/>
                    </a:cubicBezTo>
                    <a:cubicBezTo>
                      <a:pt x="44" y="0"/>
                      <a:pt x="37" y="6"/>
                      <a:pt x="37" y="14"/>
                    </a:cubicBezTo>
                    <a:cubicBezTo>
                      <a:pt x="36" y="14"/>
                      <a:pt x="36" y="14"/>
                      <a:pt x="36" y="14"/>
                    </a:cubicBezTo>
                    <a:cubicBezTo>
                      <a:pt x="32" y="14"/>
                      <a:pt x="29" y="18"/>
                      <a:pt x="28" y="22"/>
                    </a:cubicBezTo>
                    <a:cubicBezTo>
                      <a:pt x="27" y="21"/>
                      <a:pt x="26" y="21"/>
                      <a:pt x="25" y="21"/>
                    </a:cubicBezTo>
                    <a:cubicBezTo>
                      <a:pt x="19" y="21"/>
                      <a:pt x="15" y="25"/>
                      <a:pt x="14" y="30"/>
                    </a:cubicBezTo>
                    <a:cubicBezTo>
                      <a:pt x="6" y="30"/>
                      <a:pt x="0" y="37"/>
                      <a:pt x="0" y="45"/>
                    </a:cubicBezTo>
                    <a:cubicBezTo>
                      <a:pt x="0" y="53"/>
                      <a:pt x="7" y="60"/>
                      <a:pt x="15" y="60"/>
                    </a:cubicBezTo>
                    <a:cubicBezTo>
                      <a:pt x="17" y="60"/>
                      <a:pt x="19" y="59"/>
                      <a:pt x="21" y="59"/>
                    </a:cubicBezTo>
                    <a:cubicBezTo>
                      <a:pt x="23" y="64"/>
                      <a:pt x="28" y="67"/>
                      <a:pt x="33" y="67"/>
                    </a:cubicBezTo>
                    <a:cubicBezTo>
                      <a:pt x="35" y="67"/>
                      <a:pt x="38" y="67"/>
                      <a:pt x="40" y="66"/>
                    </a:cubicBezTo>
                    <a:cubicBezTo>
                      <a:pt x="43" y="67"/>
                      <a:pt x="48" y="69"/>
                      <a:pt x="52" y="69"/>
                    </a:cubicBezTo>
                    <a:cubicBezTo>
                      <a:pt x="61" y="69"/>
                      <a:pt x="69" y="65"/>
                      <a:pt x="74" y="59"/>
                    </a:cubicBezTo>
                    <a:cubicBezTo>
                      <a:pt x="76" y="61"/>
                      <a:pt x="79" y="61"/>
                      <a:pt x="82" y="61"/>
                    </a:cubicBezTo>
                    <a:cubicBezTo>
                      <a:pt x="90" y="61"/>
                      <a:pt x="97" y="55"/>
                      <a:pt x="97" y="46"/>
                    </a:cubicBezTo>
                    <a:cubicBezTo>
                      <a:pt x="97" y="43"/>
                      <a:pt x="96" y="40"/>
                      <a:pt x="9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1" name="Freeform 169"/>
              <p:cNvSpPr>
                <a:spLocks/>
              </p:cNvSpPr>
              <p:nvPr/>
            </p:nvSpPr>
            <p:spPr bwMode="auto">
              <a:xfrm>
                <a:off x="2246314" y="1509713"/>
                <a:ext cx="174625" cy="122238"/>
              </a:xfrm>
              <a:custGeom>
                <a:avLst/>
                <a:gdLst>
                  <a:gd name="T0" fmla="*/ 91 w 93"/>
                  <a:gd name="T1" fmla="*/ 37 h 66"/>
                  <a:gd name="T2" fmla="*/ 91 w 93"/>
                  <a:gd name="T3" fmla="*/ 34 h 66"/>
                  <a:gd name="T4" fmla="*/ 84 w 93"/>
                  <a:gd name="T5" fmla="*/ 27 h 66"/>
                  <a:gd name="T6" fmla="*/ 82 w 93"/>
                  <a:gd name="T7" fmla="*/ 27 h 66"/>
                  <a:gd name="T8" fmla="*/ 72 w 93"/>
                  <a:gd name="T9" fmla="*/ 20 h 66"/>
                  <a:gd name="T10" fmla="*/ 73 w 93"/>
                  <a:gd name="T11" fmla="*/ 18 h 66"/>
                  <a:gd name="T12" fmla="*/ 64 w 93"/>
                  <a:gd name="T13" fmla="*/ 9 h 66"/>
                  <a:gd name="T14" fmla="*/ 63 w 93"/>
                  <a:gd name="T15" fmla="*/ 9 h 66"/>
                  <a:gd name="T16" fmla="*/ 50 w 93"/>
                  <a:gd name="T17" fmla="*/ 0 h 66"/>
                  <a:gd name="T18" fmla="*/ 35 w 93"/>
                  <a:gd name="T19" fmla="*/ 14 h 66"/>
                  <a:gd name="T20" fmla="*/ 35 w 93"/>
                  <a:gd name="T21" fmla="*/ 14 h 66"/>
                  <a:gd name="T22" fmla="*/ 27 w 93"/>
                  <a:gd name="T23" fmla="*/ 21 h 66"/>
                  <a:gd name="T24" fmla="*/ 23 w 93"/>
                  <a:gd name="T25" fmla="*/ 21 h 66"/>
                  <a:gd name="T26" fmla="*/ 13 w 93"/>
                  <a:gd name="T27" fmla="*/ 29 h 66"/>
                  <a:gd name="T28" fmla="*/ 0 w 93"/>
                  <a:gd name="T29" fmla="*/ 43 h 66"/>
                  <a:gd name="T30" fmla="*/ 14 w 93"/>
                  <a:gd name="T31" fmla="*/ 58 h 66"/>
                  <a:gd name="T32" fmla="*/ 20 w 93"/>
                  <a:gd name="T33" fmla="*/ 57 h 66"/>
                  <a:gd name="T34" fmla="*/ 32 w 93"/>
                  <a:gd name="T35" fmla="*/ 65 h 66"/>
                  <a:gd name="T36" fmla="*/ 38 w 93"/>
                  <a:gd name="T37" fmla="*/ 63 h 66"/>
                  <a:gd name="T38" fmla="*/ 50 w 93"/>
                  <a:gd name="T39" fmla="*/ 66 h 66"/>
                  <a:gd name="T40" fmla="*/ 71 w 93"/>
                  <a:gd name="T41" fmla="*/ 57 h 66"/>
                  <a:gd name="T42" fmla="*/ 79 w 93"/>
                  <a:gd name="T43" fmla="*/ 60 h 66"/>
                  <a:gd name="T44" fmla="*/ 93 w 93"/>
                  <a:gd name="T45" fmla="*/ 45 h 66"/>
                  <a:gd name="T46" fmla="*/ 91 w 93"/>
                  <a:gd name="T4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3" h="66">
                    <a:moveTo>
                      <a:pt x="91" y="37"/>
                    </a:moveTo>
                    <a:cubicBezTo>
                      <a:pt x="91" y="36"/>
                      <a:pt x="91" y="35"/>
                      <a:pt x="91" y="34"/>
                    </a:cubicBezTo>
                    <a:cubicBezTo>
                      <a:pt x="91" y="30"/>
                      <a:pt x="88" y="27"/>
                      <a:pt x="84" y="27"/>
                    </a:cubicBezTo>
                    <a:cubicBezTo>
                      <a:pt x="83" y="27"/>
                      <a:pt x="82" y="27"/>
                      <a:pt x="82" y="27"/>
                    </a:cubicBezTo>
                    <a:cubicBezTo>
                      <a:pt x="80" y="24"/>
                      <a:pt x="76" y="21"/>
                      <a:pt x="72" y="20"/>
                    </a:cubicBezTo>
                    <a:cubicBezTo>
                      <a:pt x="73" y="19"/>
                      <a:pt x="73" y="19"/>
                      <a:pt x="73" y="18"/>
                    </a:cubicBezTo>
                    <a:cubicBezTo>
                      <a:pt x="73" y="13"/>
                      <a:pt x="69" y="9"/>
                      <a:pt x="64" y="9"/>
                    </a:cubicBezTo>
                    <a:cubicBezTo>
                      <a:pt x="63" y="9"/>
                      <a:pt x="63" y="9"/>
                      <a:pt x="63" y="9"/>
                    </a:cubicBezTo>
                    <a:cubicBezTo>
                      <a:pt x="61" y="4"/>
                      <a:pt x="56" y="0"/>
                      <a:pt x="50" y="0"/>
                    </a:cubicBezTo>
                    <a:cubicBezTo>
                      <a:pt x="42" y="0"/>
                      <a:pt x="35" y="6"/>
                      <a:pt x="35" y="14"/>
                    </a:cubicBezTo>
                    <a:cubicBezTo>
                      <a:pt x="35" y="14"/>
                      <a:pt x="35" y="14"/>
                      <a:pt x="35" y="14"/>
                    </a:cubicBezTo>
                    <a:cubicBezTo>
                      <a:pt x="31" y="14"/>
                      <a:pt x="27" y="17"/>
                      <a:pt x="27" y="21"/>
                    </a:cubicBezTo>
                    <a:cubicBezTo>
                      <a:pt x="26" y="21"/>
                      <a:pt x="25" y="21"/>
                      <a:pt x="23" y="21"/>
                    </a:cubicBezTo>
                    <a:cubicBezTo>
                      <a:pt x="18" y="21"/>
                      <a:pt x="14" y="24"/>
                      <a:pt x="13" y="29"/>
                    </a:cubicBezTo>
                    <a:cubicBezTo>
                      <a:pt x="6" y="30"/>
                      <a:pt x="0" y="36"/>
                      <a:pt x="0" y="43"/>
                    </a:cubicBezTo>
                    <a:cubicBezTo>
                      <a:pt x="0" y="51"/>
                      <a:pt x="6" y="58"/>
                      <a:pt x="14" y="58"/>
                    </a:cubicBezTo>
                    <a:cubicBezTo>
                      <a:pt x="16" y="58"/>
                      <a:pt x="18" y="57"/>
                      <a:pt x="20" y="57"/>
                    </a:cubicBezTo>
                    <a:cubicBezTo>
                      <a:pt x="22" y="62"/>
                      <a:pt x="26" y="65"/>
                      <a:pt x="32" y="65"/>
                    </a:cubicBezTo>
                    <a:cubicBezTo>
                      <a:pt x="34" y="65"/>
                      <a:pt x="36" y="65"/>
                      <a:pt x="38" y="63"/>
                    </a:cubicBezTo>
                    <a:cubicBezTo>
                      <a:pt x="42" y="65"/>
                      <a:pt x="46" y="66"/>
                      <a:pt x="50" y="66"/>
                    </a:cubicBezTo>
                    <a:cubicBezTo>
                      <a:pt x="59" y="66"/>
                      <a:pt x="66" y="63"/>
                      <a:pt x="71" y="57"/>
                    </a:cubicBezTo>
                    <a:cubicBezTo>
                      <a:pt x="73" y="59"/>
                      <a:pt x="76" y="60"/>
                      <a:pt x="79" y="60"/>
                    </a:cubicBezTo>
                    <a:cubicBezTo>
                      <a:pt x="87" y="60"/>
                      <a:pt x="93" y="53"/>
                      <a:pt x="93" y="45"/>
                    </a:cubicBezTo>
                    <a:cubicBezTo>
                      <a:pt x="93" y="42"/>
                      <a:pt x="92" y="39"/>
                      <a:pt x="9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2" name="Freeform 170"/>
              <p:cNvSpPr>
                <a:spLocks/>
              </p:cNvSpPr>
              <p:nvPr/>
            </p:nvSpPr>
            <p:spPr bwMode="auto">
              <a:xfrm>
                <a:off x="2255839" y="1511300"/>
                <a:ext cx="158750" cy="114300"/>
              </a:xfrm>
              <a:custGeom>
                <a:avLst/>
                <a:gdLst>
                  <a:gd name="T0" fmla="*/ 83 w 85"/>
                  <a:gd name="T1" fmla="*/ 34 h 61"/>
                  <a:gd name="T2" fmla="*/ 83 w 85"/>
                  <a:gd name="T3" fmla="*/ 32 h 61"/>
                  <a:gd name="T4" fmla="*/ 76 w 85"/>
                  <a:gd name="T5" fmla="*/ 25 h 61"/>
                  <a:gd name="T6" fmla="*/ 74 w 85"/>
                  <a:gd name="T7" fmla="*/ 25 h 61"/>
                  <a:gd name="T8" fmla="*/ 66 w 85"/>
                  <a:gd name="T9" fmla="*/ 19 h 61"/>
                  <a:gd name="T10" fmla="*/ 66 w 85"/>
                  <a:gd name="T11" fmla="*/ 17 h 61"/>
                  <a:gd name="T12" fmla="*/ 58 w 85"/>
                  <a:gd name="T13" fmla="*/ 8 h 61"/>
                  <a:gd name="T14" fmla="*/ 57 w 85"/>
                  <a:gd name="T15" fmla="*/ 8 h 61"/>
                  <a:gd name="T16" fmla="*/ 45 w 85"/>
                  <a:gd name="T17" fmla="*/ 0 h 61"/>
                  <a:gd name="T18" fmla="*/ 32 w 85"/>
                  <a:gd name="T19" fmla="*/ 13 h 61"/>
                  <a:gd name="T20" fmla="*/ 31 w 85"/>
                  <a:gd name="T21" fmla="*/ 13 h 61"/>
                  <a:gd name="T22" fmla="*/ 25 w 85"/>
                  <a:gd name="T23" fmla="*/ 20 h 61"/>
                  <a:gd name="T24" fmla="*/ 21 w 85"/>
                  <a:gd name="T25" fmla="*/ 19 h 61"/>
                  <a:gd name="T26" fmla="*/ 12 w 85"/>
                  <a:gd name="T27" fmla="*/ 27 h 61"/>
                  <a:gd name="T28" fmla="*/ 0 w 85"/>
                  <a:gd name="T29" fmla="*/ 40 h 61"/>
                  <a:gd name="T30" fmla="*/ 13 w 85"/>
                  <a:gd name="T31" fmla="*/ 53 h 61"/>
                  <a:gd name="T32" fmla="*/ 18 w 85"/>
                  <a:gd name="T33" fmla="*/ 52 h 61"/>
                  <a:gd name="T34" fmla="*/ 29 w 85"/>
                  <a:gd name="T35" fmla="*/ 60 h 61"/>
                  <a:gd name="T36" fmla="*/ 34 w 85"/>
                  <a:gd name="T37" fmla="*/ 58 h 61"/>
                  <a:gd name="T38" fmla="*/ 46 w 85"/>
                  <a:gd name="T39" fmla="*/ 61 h 61"/>
                  <a:gd name="T40" fmla="*/ 65 w 85"/>
                  <a:gd name="T41" fmla="*/ 52 h 61"/>
                  <a:gd name="T42" fmla="*/ 72 w 85"/>
                  <a:gd name="T43" fmla="*/ 55 h 61"/>
                  <a:gd name="T44" fmla="*/ 85 w 85"/>
                  <a:gd name="T45" fmla="*/ 41 h 61"/>
                  <a:gd name="T46" fmla="*/ 83 w 85"/>
                  <a:gd name="T47" fmla="*/ 3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61">
                    <a:moveTo>
                      <a:pt x="83" y="34"/>
                    </a:moveTo>
                    <a:cubicBezTo>
                      <a:pt x="83" y="33"/>
                      <a:pt x="83" y="32"/>
                      <a:pt x="83" y="32"/>
                    </a:cubicBezTo>
                    <a:cubicBezTo>
                      <a:pt x="83" y="28"/>
                      <a:pt x="80" y="25"/>
                      <a:pt x="76" y="25"/>
                    </a:cubicBezTo>
                    <a:cubicBezTo>
                      <a:pt x="75" y="25"/>
                      <a:pt x="75" y="25"/>
                      <a:pt x="74" y="25"/>
                    </a:cubicBezTo>
                    <a:cubicBezTo>
                      <a:pt x="72" y="22"/>
                      <a:pt x="69" y="20"/>
                      <a:pt x="66" y="19"/>
                    </a:cubicBezTo>
                    <a:cubicBezTo>
                      <a:pt x="66" y="18"/>
                      <a:pt x="66" y="17"/>
                      <a:pt x="66" y="17"/>
                    </a:cubicBezTo>
                    <a:cubicBezTo>
                      <a:pt x="66" y="12"/>
                      <a:pt x="62" y="8"/>
                      <a:pt x="58" y="8"/>
                    </a:cubicBezTo>
                    <a:cubicBezTo>
                      <a:pt x="57" y="8"/>
                      <a:pt x="57" y="8"/>
                      <a:pt x="57" y="8"/>
                    </a:cubicBezTo>
                    <a:cubicBezTo>
                      <a:pt x="55" y="4"/>
                      <a:pt x="50" y="0"/>
                      <a:pt x="45" y="0"/>
                    </a:cubicBezTo>
                    <a:cubicBezTo>
                      <a:pt x="38" y="0"/>
                      <a:pt x="32" y="6"/>
                      <a:pt x="32" y="13"/>
                    </a:cubicBezTo>
                    <a:cubicBezTo>
                      <a:pt x="31" y="13"/>
                      <a:pt x="31" y="13"/>
                      <a:pt x="31" y="13"/>
                    </a:cubicBezTo>
                    <a:cubicBezTo>
                      <a:pt x="28" y="13"/>
                      <a:pt x="25" y="16"/>
                      <a:pt x="25" y="20"/>
                    </a:cubicBezTo>
                    <a:cubicBezTo>
                      <a:pt x="24" y="19"/>
                      <a:pt x="22" y="19"/>
                      <a:pt x="21" y="19"/>
                    </a:cubicBezTo>
                    <a:cubicBezTo>
                      <a:pt x="17" y="19"/>
                      <a:pt x="13" y="22"/>
                      <a:pt x="12" y="27"/>
                    </a:cubicBezTo>
                    <a:cubicBezTo>
                      <a:pt x="5" y="27"/>
                      <a:pt x="0" y="33"/>
                      <a:pt x="0" y="40"/>
                    </a:cubicBezTo>
                    <a:cubicBezTo>
                      <a:pt x="0" y="47"/>
                      <a:pt x="6" y="53"/>
                      <a:pt x="13" y="53"/>
                    </a:cubicBezTo>
                    <a:cubicBezTo>
                      <a:pt x="15" y="53"/>
                      <a:pt x="17" y="53"/>
                      <a:pt x="18" y="52"/>
                    </a:cubicBezTo>
                    <a:cubicBezTo>
                      <a:pt x="20" y="56"/>
                      <a:pt x="24" y="60"/>
                      <a:pt x="29" y="60"/>
                    </a:cubicBezTo>
                    <a:cubicBezTo>
                      <a:pt x="31" y="60"/>
                      <a:pt x="33" y="59"/>
                      <a:pt x="34" y="58"/>
                    </a:cubicBezTo>
                    <a:cubicBezTo>
                      <a:pt x="38" y="60"/>
                      <a:pt x="42" y="61"/>
                      <a:pt x="46" y="61"/>
                    </a:cubicBezTo>
                    <a:cubicBezTo>
                      <a:pt x="53" y="61"/>
                      <a:pt x="60" y="58"/>
                      <a:pt x="65" y="52"/>
                    </a:cubicBezTo>
                    <a:cubicBezTo>
                      <a:pt x="67" y="54"/>
                      <a:pt x="69" y="55"/>
                      <a:pt x="72" y="55"/>
                    </a:cubicBezTo>
                    <a:cubicBezTo>
                      <a:pt x="79" y="55"/>
                      <a:pt x="85" y="49"/>
                      <a:pt x="85" y="41"/>
                    </a:cubicBezTo>
                    <a:cubicBezTo>
                      <a:pt x="85" y="38"/>
                      <a:pt x="84" y="36"/>
                      <a:pt x="8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3" name="Freeform 171"/>
              <p:cNvSpPr>
                <a:spLocks/>
              </p:cNvSpPr>
              <p:nvPr/>
            </p:nvSpPr>
            <p:spPr bwMode="auto">
              <a:xfrm>
                <a:off x="2351089" y="1636713"/>
                <a:ext cx="46038" cy="28575"/>
              </a:xfrm>
              <a:custGeom>
                <a:avLst/>
                <a:gdLst>
                  <a:gd name="T0" fmla="*/ 23 w 24"/>
                  <a:gd name="T1" fmla="*/ 9 h 16"/>
                  <a:gd name="T2" fmla="*/ 23 w 24"/>
                  <a:gd name="T3" fmla="*/ 8 h 16"/>
                  <a:gd name="T4" fmla="*/ 21 w 24"/>
                  <a:gd name="T5" fmla="*/ 6 h 16"/>
                  <a:gd name="T6" fmla="*/ 21 w 24"/>
                  <a:gd name="T7" fmla="*/ 6 h 16"/>
                  <a:gd name="T8" fmla="*/ 18 w 24"/>
                  <a:gd name="T9" fmla="*/ 5 h 16"/>
                  <a:gd name="T10" fmla="*/ 18 w 24"/>
                  <a:gd name="T11" fmla="*/ 4 h 16"/>
                  <a:gd name="T12" fmla="*/ 16 w 24"/>
                  <a:gd name="T13" fmla="*/ 2 h 16"/>
                  <a:gd name="T14" fmla="*/ 16 w 24"/>
                  <a:gd name="T15" fmla="*/ 2 h 16"/>
                  <a:gd name="T16" fmla="*/ 13 w 24"/>
                  <a:gd name="T17" fmla="*/ 0 h 16"/>
                  <a:gd name="T18" fmla="*/ 9 w 24"/>
                  <a:gd name="T19" fmla="*/ 3 h 16"/>
                  <a:gd name="T20" fmla="*/ 9 w 24"/>
                  <a:gd name="T21" fmla="*/ 3 h 16"/>
                  <a:gd name="T22" fmla="*/ 7 w 24"/>
                  <a:gd name="T23" fmla="*/ 5 h 16"/>
                  <a:gd name="T24" fmla="*/ 6 w 24"/>
                  <a:gd name="T25" fmla="*/ 5 h 16"/>
                  <a:gd name="T26" fmla="*/ 3 w 24"/>
                  <a:gd name="T27" fmla="*/ 7 h 16"/>
                  <a:gd name="T28" fmla="*/ 0 w 24"/>
                  <a:gd name="T29" fmla="*/ 10 h 16"/>
                  <a:gd name="T30" fmla="*/ 4 w 24"/>
                  <a:gd name="T31" fmla="*/ 14 h 16"/>
                  <a:gd name="T32" fmla="*/ 5 w 24"/>
                  <a:gd name="T33" fmla="*/ 14 h 16"/>
                  <a:gd name="T34" fmla="*/ 8 w 24"/>
                  <a:gd name="T35" fmla="*/ 16 h 16"/>
                  <a:gd name="T36" fmla="*/ 10 w 24"/>
                  <a:gd name="T37" fmla="*/ 15 h 16"/>
                  <a:gd name="T38" fmla="*/ 13 w 24"/>
                  <a:gd name="T39" fmla="*/ 16 h 16"/>
                  <a:gd name="T40" fmla="*/ 18 w 24"/>
                  <a:gd name="T41" fmla="*/ 14 h 16"/>
                  <a:gd name="T42" fmla="*/ 20 w 24"/>
                  <a:gd name="T43" fmla="*/ 14 h 16"/>
                  <a:gd name="T44" fmla="*/ 24 w 24"/>
                  <a:gd name="T45" fmla="*/ 11 h 16"/>
                  <a:gd name="T46" fmla="*/ 23 w 24"/>
                  <a:gd name="T47"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 h="16">
                    <a:moveTo>
                      <a:pt x="23" y="9"/>
                    </a:moveTo>
                    <a:cubicBezTo>
                      <a:pt x="23" y="8"/>
                      <a:pt x="23" y="8"/>
                      <a:pt x="23" y="8"/>
                    </a:cubicBezTo>
                    <a:cubicBezTo>
                      <a:pt x="23" y="7"/>
                      <a:pt x="22" y="6"/>
                      <a:pt x="21" y="6"/>
                    </a:cubicBezTo>
                    <a:cubicBezTo>
                      <a:pt x="21" y="6"/>
                      <a:pt x="21" y="6"/>
                      <a:pt x="21" y="6"/>
                    </a:cubicBezTo>
                    <a:cubicBezTo>
                      <a:pt x="20" y="5"/>
                      <a:pt x="19" y="5"/>
                      <a:pt x="18" y="5"/>
                    </a:cubicBezTo>
                    <a:cubicBezTo>
                      <a:pt x="18" y="4"/>
                      <a:pt x="18" y="4"/>
                      <a:pt x="18" y="4"/>
                    </a:cubicBezTo>
                    <a:cubicBezTo>
                      <a:pt x="18" y="3"/>
                      <a:pt x="17" y="2"/>
                      <a:pt x="16" y="2"/>
                    </a:cubicBezTo>
                    <a:cubicBezTo>
                      <a:pt x="16" y="2"/>
                      <a:pt x="16" y="2"/>
                      <a:pt x="16" y="2"/>
                    </a:cubicBezTo>
                    <a:cubicBezTo>
                      <a:pt x="15" y="0"/>
                      <a:pt x="14" y="0"/>
                      <a:pt x="13" y="0"/>
                    </a:cubicBezTo>
                    <a:cubicBezTo>
                      <a:pt x="11" y="0"/>
                      <a:pt x="9" y="1"/>
                      <a:pt x="9" y="3"/>
                    </a:cubicBezTo>
                    <a:cubicBezTo>
                      <a:pt x="9" y="3"/>
                      <a:pt x="9" y="3"/>
                      <a:pt x="9" y="3"/>
                    </a:cubicBezTo>
                    <a:cubicBezTo>
                      <a:pt x="8" y="3"/>
                      <a:pt x="7" y="4"/>
                      <a:pt x="7" y="5"/>
                    </a:cubicBezTo>
                    <a:cubicBezTo>
                      <a:pt x="6" y="5"/>
                      <a:pt x="6" y="5"/>
                      <a:pt x="6" y="5"/>
                    </a:cubicBezTo>
                    <a:cubicBezTo>
                      <a:pt x="5" y="5"/>
                      <a:pt x="4" y="6"/>
                      <a:pt x="3" y="7"/>
                    </a:cubicBezTo>
                    <a:cubicBezTo>
                      <a:pt x="2" y="7"/>
                      <a:pt x="0" y="8"/>
                      <a:pt x="0" y="10"/>
                    </a:cubicBezTo>
                    <a:cubicBezTo>
                      <a:pt x="0" y="12"/>
                      <a:pt x="2" y="14"/>
                      <a:pt x="4" y="14"/>
                    </a:cubicBezTo>
                    <a:cubicBezTo>
                      <a:pt x="4" y="14"/>
                      <a:pt x="5" y="14"/>
                      <a:pt x="5" y="14"/>
                    </a:cubicBezTo>
                    <a:cubicBezTo>
                      <a:pt x="6" y="15"/>
                      <a:pt x="7" y="16"/>
                      <a:pt x="8" y="16"/>
                    </a:cubicBezTo>
                    <a:cubicBezTo>
                      <a:pt x="9" y="16"/>
                      <a:pt x="9" y="16"/>
                      <a:pt x="10" y="15"/>
                    </a:cubicBezTo>
                    <a:cubicBezTo>
                      <a:pt x="11" y="16"/>
                      <a:pt x="12" y="16"/>
                      <a:pt x="13" y="16"/>
                    </a:cubicBezTo>
                    <a:cubicBezTo>
                      <a:pt x="15" y="16"/>
                      <a:pt x="17" y="15"/>
                      <a:pt x="18" y="14"/>
                    </a:cubicBezTo>
                    <a:cubicBezTo>
                      <a:pt x="19" y="14"/>
                      <a:pt x="19" y="14"/>
                      <a:pt x="20" y="14"/>
                    </a:cubicBezTo>
                    <a:cubicBezTo>
                      <a:pt x="22" y="14"/>
                      <a:pt x="24" y="13"/>
                      <a:pt x="24" y="11"/>
                    </a:cubicBezTo>
                    <a:cubicBezTo>
                      <a:pt x="24" y="10"/>
                      <a:pt x="23" y="9"/>
                      <a:pt x="2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4" name="Freeform 172"/>
              <p:cNvSpPr>
                <a:spLocks/>
              </p:cNvSpPr>
              <p:nvPr/>
            </p:nvSpPr>
            <p:spPr bwMode="auto">
              <a:xfrm>
                <a:off x="2352676" y="1636713"/>
                <a:ext cx="41275" cy="28575"/>
              </a:xfrm>
              <a:custGeom>
                <a:avLst/>
                <a:gdLst>
                  <a:gd name="T0" fmla="*/ 22 w 22"/>
                  <a:gd name="T1" fmla="*/ 9 h 16"/>
                  <a:gd name="T2" fmla="*/ 22 w 22"/>
                  <a:gd name="T3" fmla="*/ 8 h 16"/>
                  <a:gd name="T4" fmla="*/ 20 w 22"/>
                  <a:gd name="T5" fmla="*/ 6 h 16"/>
                  <a:gd name="T6" fmla="*/ 19 w 22"/>
                  <a:gd name="T7" fmla="*/ 6 h 16"/>
                  <a:gd name="T8" fmla="*/ 17 w 22"/>
                  <a:gd name="T9" fmla="*/ 5 h 16"/>
                  <a:gd name="T10" fmla="*/ 17 w 22"/>
                  <a:gd name="T11" fmla="*/ 4 h 16"/>
                  <a:gd name="T12" fmla="*/ 15 w 22"/>
                  <a:gd name="T13" fmla="*/ 2 h 16"/>
                  <a:gd name="T14" fmla="*/ 15 w 22"/>
                  <a:gd name="T15" fmla="*/ 2 h 16"/>
                  <a:gd name="T16" fmla="*/ 12 w 22"/>
                  <a:gd name="T17" fmla="*/ 0 h 16"/>
                  <a:gd name="T18" fmla="*/ 8 w 22"/>
                  <a:gd name="T19" fmla="*/ 3 h 16"/>
                  <a:gd name="T20" fmla="*/ 8 w 22"/>
                  <a:gd name="T21" fmla="*/ 3 h 16"/>
                  <a:gd name="T22" fmla="*/ 6 w 22"/>
                  <a:gd name="T23" fmla="*/ 5 h 16"/>
                  <a:gd name="T24" fmla="*/ 5 w 22"/>
                  <a:gd name="T25" fmla="*/ 5 h 16"/>
                  <a:gd name="T26" fmla="*/ 3 w 22"/>
                  <a:gd name="T27" fmla="*/ 7 h 16"/>
                  <a:gd name="T28" fmla="*/ 0 w 22"/>
                  <a:gd name="T29" fmla="*/ 10 h 16"/>
                  <a:gd name="T30" fmla="*/ 3 w 22"/>
                  <a:gd name="T31" fmla="*/ 14 h 16"/>
                  <a:gd name="T32" fmla="*/ 4 w 22"/>
                  <a:gd name="T33" fmla="*/ 14 h 16"/>
                  <a:gd name="T34" fmla="*/ 7 w 22"/>
                  <a:gd name="T35" fmla="*/ 16 h 16"/>
                  <a:gd name="T36" fmla="*/ 9 w 22"/>
                  <a:gd name="T37" fmla="*/ 15 h 16"/>
                  <a:gd name="T38" fmla="*/ 12 w 22"/>
                  <a:gd name="T39" fmla="*/ 16 h 16"/>
                  <a:gd name="T40" fmla="*/ 17 w 22"/>
                  <a:gd name="T41" fmla="*/ 14 h 16"/>
                  <a:gd name="T42" fmla="*/ 19 w 22"/>
                  <a:gd name="T43" fmla="*/ 14 h 16"/>
                  <a:gd name="T44" fmla="*/ 22 w 22"/>
                  <a:gd name="T45" fmla="*/ 11 h 16"/>
                  <a:gd name="T46" fmla="*/ 22 w 22"/>
                  <a:gd name="T47"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16">
                    <a:moveTo>
                      <a:pt x="22" y="9"/>
                    </a:moveTo>
                    <a:cubicBezTo>
                      <a:pt x="22" y="8"/>
                      <a:pt x="22" y="8"/>
                      <a:pt x="22" y="8"/>
                    </a:cubicBezTo>
                    <a:cubicBezTo>
                      <a:pt x="22" y="7"/>
                      <a:pt x="21" y="6"/>
                      <a:pt x="20" y="6"/>
                    </a:cubicBezTo>
                    <a:cubicBezTo>
                      <a:pt x="19" y="6"/>
                      <a:pt x="19" y="6"/>
                      <a:pt x="19" y="6"/>
                    </a:cubicBezTo>
                    <a:cubicBezTo>
                      <a:pt x="19" y="5"/>
                      <a:pt x="18" y="5"/>
                      <a:pt x="17" y="5"/>
                    </a:cubicBezTo>
                    <a:cubicBezTo>
                      <a:pt x="17" y="4"/>
                      <a:pt x="17" y="4"/>
                      <a:pt x="17" y="4"/>
                    </a:cubicBezTo>
                    <a:cubicBezTo>
                      <a:pt x="17" y="3"/>
                      <a:pt x="16" y="2"/>
                      <a:pt x="15" y="2"/>
                    </a:cubicBezTo>
                    <a:cubicBezTo>
                      <a:pt x="15" y="2"/>
                      <a:pt x="15" y="2"/>
                      <a:pt x="15" y="2"/>
                    </a:cubicBezTo>
                    <a:cubicBezTo>
                      <a:pt x="14" y="1"/>
                      <a:pt x="13" y="0"/>
                      <a:pt x="12" y="0"/>
                    </a:cubicBezTo>
                    <a:cubicBezTo>
                      <a:pt x="10" y="0"/>
                      <a:pt x="8" y="1"/>
                      <a:pt x="8" y="3"/>
                    </a:cubicBezTo>
                    <a:cubicBezTo>
                      <a:pt x="8" y="3"/>
                      <a:pt x="8" y="3"/>
                      <a:pt x="8" y="3"/>
                    </a:cubicBezTo>
                    <a:cubicBezTo>
                      <a:pt x="7" y="3"/>
                      <a:pt x="6" y="4"/>
                      <a:pt x="6" y="5"/>
                    </a:cubicBezTo>
                    <a:cubicBezTo>
                      <a:pt x="5" y="5"/>
                      <a:pt x="5" y="5"/>
                      <a:pt x="5" y="5"/>
                    </a:cubicBezTo>
                    <a:cubicBezTo>
                      <a:pt x="4" y="5"/>
                      <a:pt x="3" y="6"/>
                      <a:pt x="3" y="7"/>
                    </a:cubicBezTo>
                    <a:cubicBezTo>
                      <a:pt x="1" y="7"/>
                      <a:pt x="0" y="8"/>
                      <a:pt x="0" y="10"/>
                    </a:cubicBezTo>
                    <a:cubicBezTo>
                      <a:pt x="0" y="12"/>
                      <a:pt x="1" y="14"/>
                      <a:pt x="3" y="14"/>
                    </a:cubicBezTo>
                    <a:cubicBezTo>
                      <a:pt x="4" y="14"/>
                      <a:pt x="4" y="14"/>
                      <a:pt x="4" y="14"/>
                    </a:cubicBezTo>
                    <a:cubicBezTo>
                      <a:pt x="5" y="15"/>
                      <a:pt x="6" y="16"/>
                      <a:pt x="7" y="16"/>
                    </a:cubicBezTo>
                    <a:cubicBezTo>
                      <a:pt x="8" y="16"/>
                      <a:pt x="8" y="15"/>
                      <a:pt x="9" y="15"/>
                    </a:cubicBezTo>
                    <a:cubicBezTo>
                      <a:pt x="10" y="16"/>
                      <a:pt x="11" y="16"/>
                      <a:pt x="12" y="16"/>
                    </a:cubicBezTo>
                    <a:cubicBezTo>
                      <a:pt x="14" y="16"/>
                      <a:pt x="16" y="15"/>
                      <a:pt x="17" y="14"/>
                    </a:cubicBezTo>
                    <a:cubicBezTo>
                      <a:pt x="17" y="14"/>
                      <a:pt x="18" y="14"/>
                      <a:pt x="19" y="14"/>
                    </a:cubicBezTo>
                    <a:cubicBezTo>
                      <a:pt x="21" y="14"/>
                      <a:pt x="22" y="13"/>
                      <a:pt x="22" y="11"/>
                    </a:cubicBezTo>
                    <a:cubicBezTo>
                      <a:pt x="22" y="10"/>
                      <a:pt x="22" y="9"/>
                      <a:pt x="2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5" name="Freeform 173"/>
              <p:cNvSpPr>
                <a:spLocks/>
              </p:cNvSpPr>
              <p:nvPr/>
            </p:nvSpPr>
            <p:spPr bwMode="auto">
              <a:xfrm>
                <a:off x="2355851" y="1636713"/>
                <a:ext cx="36513" cy="26988"/>
              </a:xfrm>
              <a:custGeom>
                <a:avLst/>
                <a:gdLst>
                  <a:gd name="T0" fmla="*/ 20 w 20"/>
                  <a:gd name="T1" fmla="*/ 8 h 15"/>
                  <a:gd name="T2" fmla="*/ 20 w 20"/>
                  <a:gd name="T3" fmla="*/ 8 h 15"/>
                  <a:gd name="T4" fmla="*/ 18 w 20"/>
                  <a:gd name="T5" fmla="*/ 6 h 15"/>
                  <a:gd name="T6" fmla="*/ 18 w 20"/>
                  <a:gd name="T7" fmla="*/ 6 h 15"/>
                  <a:gd name="T8" fmla="*/ 16 w 20"/>
                  <a:gd name="T9" fmla="*/ 5 h 15"/>
                  <a:gd name="T10" fmla="*/ 16 w 20"/>
                  <a:gd name="T11" fmla="*/ 4 h 15"/>
                  <a:gd name="T12" fmla="*/ 14 w 20"/>
                  <a:gd name="T13" fmla="*/ 2 h 15"/>
                  <a:gd name="T14" fmla="*/ 14 w 20"/>
                  <a:gd name="T15" fmla="*/ 2 h 15"/>
                  <a:gd name="T16" fmla="*/ 11 w 20"/>
                  <a:gd name="T17" fmla="*/ 0 h 15"/>
                  <a:gd name="T18" fmla="*/ 7 w 20"/>
                  <a:gd name="T19" fmla="*/ 3 h 15"/>
                  <a:gd name="T20" fmla="*/ 7 w 20"/>
                  <a:gd name="T21" fmla="*/ 3 h 15"/>
                  <a:gd name="T22" fmla="*/ 6 w 20"/>
                  <a:gd name="T23" fmla="*/ 5 h 15"/>
                  <a:gd name="T24" fmla="*/ 5 w 20"/>
                  <a:gd name="T25" fmla="*/ 5 h 15"/>
                  <a:gd name="T26" fmla="*/ 3 w 20"/>
                  <a:gd name="T27" fmla="*/ 6 h 15"/>
                  <a:gd name="T28" fmla="*/ 0 w 20"/>
                  <a:gd name="T29" fmla="*/ 10 h 15"/>
                  <a:gd name="T30" fmla="*/ 3 w 20"/>
                  <a:gd name="T31" fmla="*/ 13 h 15"/>
                  <a:gd name="T32" fmla="*/ 4 w 20"/>
                  <a:gd name="T33" fmla="*/ 13 h 15"/>
                  <a:gd name="T34" fmla="*/ 7 w 20"/>
                  <a:gd name="T35" fmla="*/ 14 h 15"/>
                  <a:gd name="T36" fmla="*/ 8 w 20"/>
                  <a:gd name="T37" fmla="*/ 14 h 15"/>
                  <a:gd name="T38" fmla="*/ 11 w 20"/>
                  <a:gd name="T39" fmla="*/ 15 h 15"/>
                  <a:gd name="T40" fmla="*/ 15 w 20"/>
                  <a:gd name="T41" fmla="*/ 13 h 15"/>
                  <a:gd name="T42" fmla="*/ 17 w 20"/>
                  <a:gd name="T43" fmla="*/ 13 h 15"/>
                  <a:gd name="T44" fmla="*/ 20 w 20"/>
                  <a:gd name="T45" fmla="*/ 10 h 15"/>
                  <a:gd name="T46" fmla="*/ 20 w 20"/>
                  <a:gd name="T47"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15">
                    <a:moveTo>
                      <a:pt x="20" y="8"/>
                    </a:moveTo>
                    <a:cubicBezTo>
                      <a:pt x="20" y="8"/>
                      <a:pt x="20" y="8"/>
                      <a:pt x="20" y="8"/>
                    </a:cubicBezTo>
                    <a:cubicBezTo>
                      <a:pt x="20" y="7"/>
                      <a:pt x="19" y="6"/>
                      <a:pt x="18" y="6"/>
                    </a:cubicBezTo>
                    <a:cubicBezTo>
                      <a:pt x="18" y="6"/>
                      <a:pt x="18" y="6"/>
                      <a:pt x="18" y="6"/>
                    </a:cubicBezTo>
                    <a:cubicBezTo>
                      <a:pt x="17" y="5"/>
                      <a:pt x="17" y="5"/>
                      <a:pt x="16" y="5"/>
                    </a:cubicBezTo>
                    <a:cubicBezTo>
                      <a:pt x="16" y="4"/>
                      <a:pt x="16" y="4"/>
                      <a:pt x="16" y="4"/>
                    </a:cubicBezTo>
                    <a:cubicBezTo>
                      <a:pt x="16" y="3"/>
                      <a:pt x="15" y="2"/>
                      <a:pt x="14" y="2"/>
                    </a:cubicBezTo>
                    <a:cubicBezTo>
                      <a:pt x="14" y="2"/>
                      <a:pt x="14" y="2"/>
                      <a:pt x="14" y="2"/>
                    </a:cubicBezTo>
                    <a:cubicBezTo>
                      <a:pt x="13" y="1"/>
                      <a:pt x="12" y="0"/>
                      <a:pt x="11" y="0"/>
                    </a:cubicBezTo>
                    <a:cubicBezTo>
                      <a:pt x="9" y="0"/>
                      <a:pt x="8" y="1"/>
                      <a:pt x="7" y="3"/>
                    </a:cubicBezTo>
                    <a:cubicBezTo>
                      <a:pt x="7" y="3"/>
                      <a:pt x="7" y="3"/>
                      <a:pt x="7" y="3"/>
                    </a:cubicBezTo>
                    <a:cubicBezTo>
                      <a:pt x="7" y="3"/>
                      <a:pt x="6" y="4"/>
                      <a:pt x="6" y="5"/>
                    </a:cubicBezTo>
                    <a:cubicBezTo>
                      <a:pt x="5" y="5"/>
                      <a:pt x="5" y="5"/>
                      <a:pt x="5" y="5"/>
                    </a:cubicBezTo>
                    <a:cubicBezTo>
                      <a:pt x="4" y="5"/>
                      <a:pt x="3" y="5"/>
                      <a:pt x="3" y="6"/>
                    </a:cubicBezTo>
                    <a:cubicBezTo>
                      <a:pt x="1" y="7"/>
                      <a:pt x="0" y="8"/>
                      <a:pt x="0" y="10"/>
                    </a:cubicBezTo>
                    <a:cubicBezTo>
                      <a:pt x="0" y="11"/>
                      <a:pt x="1" y="13"/>
                      <a:pt x="3" y="13"/>
                    </a:cubicBezTo>
                    <a:cubicBezTo>
                      <a:pt x="3" y="13"/>
                      <a:pt x="4" y="13"/>
                      <a:pt x="4" y="13"/>
                    </a:cubicBezTo>
                    <a:cubicBezTo>
                      <a:pt x="5" y="14"/>
                      <a:pt x="6" y="14"/>
                      <a:pt x="7" y="14"/>
                    </a:cubicBezTo>
                    <a:cubicBezTo>
                      <a:pt x="7" y="14"/>
                      <a:pt x="8" y="14"/>
                      <a:pt x="8" y="14"/>
                    </a:cubicBezTo>
                    <a:cubicBezTo>
                      <a:pt x="9" y="14"/>
                      <a:pt x="10" y="15"/>
                      <a:pt x="11" y="15"/>
                    </a:cubicBezTo>
                    <a:cubicBezTo>
                      <a:pt x="13" y="15"/>
                      <a:pt x="14" y="14"/>
                      <a:pt x="15" y="13"/>
                    </a:cubicBezTo>
                    <a:cubicBezTo>
                      <a:pt x="16" y="13"/>
                      <a:pt x="17" y="13"/>
                      <a:pt x="17" y="13"/>
                    </a:cubicBezTo>
                    <a:cubicBezTo>
                      <a:pt x="19" y="13"/>
                      <a:pt x="20" y="12"/>
                      <a:pt x="20" y="10"/>
                    </a:cubicBezTo>
                    <a:cubicBezTo>
                      <a:pt x="20" y="9"/>
                      <a:pt x="20" y="9"/>
                      <a:pt x="2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6" name="Freeform 174"/>
              <p:cNvSpPr>
                <a:spLocks/>
              </p:cNvSpPr>
              <p:nvPr/>
            </p:nvSpPr>
            <p:spPr bwMode="auto">
              <a:xfrm>
                <a:off x="2320926" y="1676400"/>
                <a:ext cx="19050" cy="79375"/>
              </a:xfrm>
              <a:custGeom>
                <a:avLst/>
                <a:gdLst>
                  <a:gd name="T0" fmla="*/ 8 w 10"/>
                  <a:gd name="T1" fmla="*/ 0 h 42"/>
                  <a:gd name="T2" fmla="*/ 3 w 10"/>
                  <a:gd name="T3" fmla="*/ 11 h 42"/>
                  <a:gd name="T4" fmla="*/ 1 w 10"/>
                  <a:gd name="T5" fmla="*/ 36 h 42"/>
                  <a:gd name="T6" fmla="*/ 5 w 10"/>
                  <a:gd name="T7" fmla="*/ 34 h 42"/>
                  <a:gd name="T8" fmla="*/ 10 w 10"/>
                  <a:gd name="T9" fmla="*/ 41 h 42"/>
                  <a:gd name="T10" fmla="*/ 8 w 10"/>
                  <a:gd name="T11" fmla="*/ 0 h 42"/>
                </a:gdLst>
                <a:ahLst/>
                <a:cxnLst>
                  <a:cxn ang="0">
                    <a:pos x="T0" y="T1"/>
                  </a:cxn>
                  <a:cxn ang="0">
                    <a:pos x="T2" y="T3"/>
                  </a:cxn>
                  <a:cxn ang="0">
                    <a:pos x="T4" y="T5"/>
                  </a:cxn>
                  <a:cxn ang="0">
                    <a:pos x="T6" y="T7"/>
                  </a:cxn>
                  <a:cxn ang="0">
                    <a:pos x="T8" y="T9"/>
                  </a:cxn>
                  <a:cxn ang="0">
                    <a:pos x="T10" y="T11"/>
                  </a:cxn>
                </a:cxnLst>
                <a:rect l="0" t="0" r="r" b="b"/>
                <a:pathLst>
                  <a:path w="10" h="42">
                    <a:moveTo>
                      <a:pt x="8" y="0"/>
                    </a:moveTo>
                    <a:cubicBezTo>
                      <a:pt x="8" y="0"/>
                      <a:pt x="4" y="5"/>
                      <a:pt x="3" y="11"/>
                    </a:cubicBezTo>
                    <a:cubicBezTo>
                      <a:pt x="1" y="17"/>
                      <a:pt x="0" y="30"/>
                      <a:pt x="1" y="36"/>
                    </a:cubicBezTo>
                    <a:cubicBezTo>
                      <a:pt x="3" y="42"/>
                      <a:pt x="2" y="32"/>
                      <a:pt x="5" y="34"/>
                    </a:cubicBezTo>
                    <a:cubicBezTo>
                      <a:pt x="7" y="36"/>
                      <a:pt x="7" y="41"/>
                      <a:pt x="10" y="41"/>
                    </a:cubicBezTo>
                    <a:cubicBezTo>
                      <a:pt x="10" y="41"/>
                      <a:pt x="1" y="24"/>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7" name="Freeform 175"/>
              <p:cNvSpPr>
                <a:spLocks/>
              </p:cNvSpPr>
              <p:nvPr/>
            </p:nvSpPr>
            <p:spPr bwMode="auto">
              <a:xfrm>
                <a:off x="2376489" y="1755775"/>
                <a:ext cx="28575" cy="3175"/>
              </a:xfrm>
              <a:custGeom>
                <a:avLst/>
                <a:gdLst>
                  <a:gd name="T0" fmla="*/ 11 w 16"/>
                  <a:gd name="T1" fmla="*/ 0 h 2"/>
                  <a:gd name="T2" fmla="*/ 13 w 16"/>
                  <a:gd name="T3" fmla="*/ 2 h 2"/>
                  <a:gd name="T4" fmla="*/ 16 w 16"/>
                  <a:gd name="T5" fmla="*/ 2 h 2"/>
                  <a:gd name="T6" fmla="*/ 12 w 16"/>
                  <a:gd name="T7" fmla="*/ 2 h 2"/>
                  <a:gd name="T8" fmla="*/ 9 w 16"/>
                  <a:gd name="T9" fmla="*/ 2 h 2"/>
                  <a:gd name="T10" fmla="*/ 5 w 16"/>
                  <a:gd name="T11" fmla="*/ 2 h 2"/>
                  <a:gd name="T12" fmla="*/ 1 w 16"/>
                  <a:gd name="T13" fmla="*/ 2 h 2"/>
                  <a:gd name="T14" fmla="*/ 2 w 16"/>
                  <a:gd name="T15" fmla="*/ 2 h 2"/>
                  <a:gd name="T16" fmla="*/ 6 w 16"/>
                  <a:gd name="T17" fmla="*/ 1 h 2"/>
                  <a:gd name="T18" fmla="*/ 11 w 16"/>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
                    <a:moveTo>
                      <a:pt x="11" y="0"/>
                    </a:moveTo>
                    <a:cubicBezTo>
                      <a:pt x="11" y="0"/>
                      <a:pt x="11" y="1"/>
                      <a:pt x="13" y="2"/>
                    </a:cubicBezTo>
                    <a:cubicBezTo>
                      <a:pt x="16" y="2"/>
                      <a:pt x="16" y="2"/>
                      <a:pt x="16" y="2"/>
                    </a:cubicBezTo>
                    <a:cubicBezTo>
                      <a:pt x="16" y="2"/>
                      <a:pt x="13" y="2"/>
                      <a:pt x="12" y="2"/>
                    </a:cubicBezTo>
                    <a:cubicBezTo>
                      <a:pt x="11" y="2"/>
                      <a:pt x="10" y="2"/>
                      <a:pt x="9" y="2"/>
                    </a:cubicBezTo>
                    <a:cubicBezTo>
                      <a:pt x="8" y="2"/>
                      <a:pt x="6" y="2"/>
                      <a:pt x="5" y="2"/>
                    </a:cubicBezTo>
                    <a:cubicBezTo>
                      <a:pt x="3" y="2"/>
                      <a:pt x="2" y="2"/>
                      <a:pt x="1" y="2"/>
                    </a:cubicBezTo>
                    <a:cubicBezTo>
                      <a:pt x="0" y="2"/>
                      <a:pt x="1" y="2"/>
                      <a:pt x="2" y="2"/>
                    </a:cubicBezTo>
                    <a:cubicBezTo>
                      <a:pt x="4" y="2"/>
                      <a:pt x="5" y="2"/>
                      <a:pt x="6" y="1"/>
                    </a:cubicBezTo>
                    <a:cubicBezTo>
                      <a:pt x="6" y="0"/>
                      <a:pt x="11"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8" name="Freeform 176"/>
              <p:cNvSpPr>
                <a:spLocks/>
              </p:cNvSpPr>
              <p:nvPr/>
            </p:nvSpPr>
            <p:spPr bwMode="auto">
              <a:xfrm>
                <a:off x="2376489" y="1722438"/>
                <a:ext cx="15875" cy="9525"/>
              </a:xfrm>
              <a:custGeom>
                <a:avLst/>
                <a:gdLst>
                  <a:gd name="T0" fmla="*/ 0 w 9"/>
                  <a:gd name="T1" fmla="*/ 0 h 5"/>
                  <a:gd name="T2" fmla="*/ 8 w 9"/>
                  <a:gd name="T3" fmla="*/ 3 h 5"/>
                  <a:gd name="T4" fmla="*/ 9 w 9"/>
                  <a:gd name="T5" fmla="*/ 5 h 5"/>
                  <a:gd name="T6" fmla="*/ 6 w 9"/>
                  <a:gd name="T7" fmla="*/ 4 h 5"/>
                  <a:gd name="T8" fmla="*/ 0 w 9"/>
                  <a:gd name="T9" fmla="*/ 0 h 5"/>
                  <a:gd name="T10" fmla="*/ 0 w 9"/>
                  <a:gd name="T11" fmla="*/ 0 h 5"/>
                </a:gdLst>
                <a:ahLst/>
                <a:cxnLst>
                  <a:cxn ang="0">
                    <a:pos x="T0" y="T1"/>
                  </a:cxn>
                  <a:cxn ang="0">
                    <a:pos x="T2" y="T3"/>
                  </a:cxn>
                  <a:cxn ang="0">
                    <a:pos x="T4" y="T5"/>
                  </a:cxn>
                  <a:cxn ang="0">
                    <a:pos x="T6" y="T7"/>
                  </a:cxn>
                  <a:cxn ang="0">
                    <a:pos x="T8" y="T9"/>
                  </a:cxn>
                  <a:cxn ang="0">
                    <a:pos x="T10" y="T11"/>
                  </a:cxn>
                </a:cxnLst>
                <a:rect l="0" t="0" r="r" b="b"/>
                <a:pathLst>
                  <a:path w="9" h="5">
                    <a:moveTo>
                      <a:pt x="0" y="0"/>
                    </a:moveTo>
                    <a:cubicBezTo>
                      <a:pt x="0" y="0"/>
                      <a:pt x="3" y="3"/>
                      <a:pt x="8" y="3"/>
                    </a:cubicBezTo>
                    <a:cubicBezTo>
                      <a:pt x="9" y="5"/>
                      <a:pt x="9" y="5"/>
                      <a:pt x="9" y="5"/>
                    </a:cubicBezTo>
                    <a:cubicBezTo>
                      <a:pt x="9" y="5"/>
                      <a:pt x="7" y="4"/>
                      <a:pt x="6" y="4"/>
                    </a:cubicBezTo>
                    <a:cubicBezTo>
                      <a:pt x="5" y="3"/>
                      <a:pt x="1" y="2"/>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9" name="Freeform 177"/>
              <p:cNvSpPr>
                <a:spLocks/>
              </p:cNvSpPr>
              <p:nvPr/>
            </p:nvSpPr>
            <p:spPr bwMode="auto">
              <a:xfrm>
                <a:off x="2378076" y="1722438"/>
                <a:ext cx="3175" cy="3175"/>
              </a:xfrm>
              <a:custGeom>
                <a:avLst/>
                <a:gdLst>
                  <a:gd name="T0" fmla="*/ 0 w 2"/>
                  <a:gd name="T1" fmla="*/ 0 h 2"/>
                  <a:gd name="T2" fmla="*/ 1 w 2"/>
                  <a:gd name="T3" fmla="*/ 2 h 2"/>
                  <a:gd name="T4" fmla="*/ 1 w 2"/>
                  <a:gd name="T5" fmla="*/ 2 h 2"/>
                  <a:gd name="T6" fmla="*/ 1 w 2"/>
                  <a:gd name="T7" fmla="*/ 2 h 2"/>
                  <a:gd name="T8" fmla="*/ 1 w 2"/>
                  <a:gd name="T9" fmla="*/ 2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cubicBezTo>
                      <a:pt x="0" y="0"/>
                      <a:pt x="0" y="1"/>
                      <a:pt x="1" y="2"/>
                    </a:cubicBezTo>
                    <a:cubicBezTo>
                      <a:pt x="2" y="2"/>
                      <a:pt x="1" y="2"/>
                      <a:pt x="1" y="2"/>
                    </a:cubicBezTo>
                    <a:cubicBezTo>
                      <a:pt x="1" y="2"/>
                      <a:pt x="1" y="2"/>
                      <a:pt x="1" y="2"/>
                    </a:cubicBezTo>
                    <a:cubicBezTo>
                      <a:pt x="1" y="2"/>
                      <a:pt x="1" y="2"/>
                      <a:pt x="1" y="2"/>
                    </a:cubicBezTo>
                    <a:cubicBezTo>
                      <a:pt x="1" y="2"/>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0" name="Freeform 178"/>
              <p:cNvSpPr>
                <a:spLocks/>
              </p:cNvSpPr>
              <p:nvPr/>
            </p:nvSpPr>
            <p:spPr bwMode="auto">
              <a:xfrm>
                <a:off x="2379664" y="1704975"/>
                <a:ext cx="19050" cy="53975"/>
              </a:xfrm>
              <a:custGeom>
                <a:avLst/>
                <a:gdLst>
                  <a:gd name="T0" fmla="*/ 7 w 10"/>
                  <a:gd name="T1" fmla="*/ 4 h 29"/>
                  <a:gd name="T2" fmla="*/ 8 w 10"/>
                  <a:gd name="T3" fmla="*/ 13 h 29"/>
                  <a:gd name="T4" fmla="*/ 9 w 10"/>
                  <a:gd name="T5" fmla="*/ 29 h 29"/>
                  <a:gd name="T6" fmla="*/ 3 w 10"/>
                  <a:gd name="T7" fmla="*/ 29 h 29"/>
                  <a:gd name="T8" fmla="*/ 6 w 10"/>
                  <a:gd name="T9" fmla="*/ 18 h 29"/>
                  <a:gd name="T10" fmla="*/ 0 w 10"/>
                  <a:gd name="T11" fmla="*/ 3 h 29"/>
                  <a:gd name="T12" fmla="*/ 2 w 10"/>
                  <a:gd name="T13" fmla="*/ 3 h 29"/>
                  <a:gd name="T14" fmla="*/ 5 w 10"/>
                  <a:gd name="T15" fmla="*/ 10 h 29"/>
                  <a:gd name="T16" fmla="*/ 5 w 10"/>
                  <a:gd name="T17" fmla="*/ 3 h 29"/>
                  <a:gd name="T18" fmla="*/ 7 w 10"/>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9">
                    <a:moveTo>
                      <a:pt x="7" y="4"/>
                    </a:moveTo>
                    <a:cubicBezTo>
                      <a:pt x="7" y="4"/>
                      <a:pt x="6" y="4"/>
                      <a:pt x="8" y="13"/>
                    </a:cubicBezTo>
                    <a:cubicBezTo>
                      <a:pt x="10" y="22"/>
                      <a:pt x="9" y="29"/>
                      <a:pt x="9" y="29"/>
                    </a:cubicBezTo>
                    <a:cubicBezTo>
                      <a:pt x="3" y="29"/>
                      <a:pt x="3" y="29"/>
                      <a:pt x="3" y="29"/>
                    </a:cubicBezTo>
                    <a:cubicBezTo>
                      <a:pt x="3" y="29"/>
                      <a:pt x="6" y="23"/>
                      <a:pt x="6" y="18"/>
                    </a:cubicBezTo>
                    <a:cubicBezTo>
                      <a:pt x="5" y="12"/>
                      <a:pt x="1" y="7"/>
                      <a:pt x="0" y="3"/>
                    </a:cubicBezTo>
                    <a:cubicBezTo>
                      <a:pt x="2" y="3"/>
                      <a:pt x="2" y="3"/>
                      <a:pt x="2" y="3"/>
                    </a:cubicBezTo>
                    <a:cubicBezTo>
                      <a:pt x="2" y="3"/>
                      <a:pt x="4" y="9"/>
                      <a:pt x="5" y="10"/>
                    </a:cubicBezTo>
                    <a:cubicBezTo>
                      <a:pt x="5" y="10"/>
                      <a:pt x="4" y="5"/>
                      <a:pt x="5" y="3"/>
                    </a:cubicBezTo>
                    <a:cubicBezTo>
                      <a:pt x="6" y="0"/>
                      <a:pt x="7" y="4"/>
                      <a:pt x="7"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1" name="Freeform 179"/>
              <p:cNvSpPr>
                <a:spLocks noEditPoints="1"/>
              </p:cNvSpPr>
              <p:nvPr/>
            </p:nvSpPr>
            <p:spPr bwMode="auto">
              <a:xfrm>
                <a:off x="2382839" y="1712913"/>
                <a:ext cx="6350" cy="11113"/>
              </a:xfrm>
              <a:custGeom>
                <a:avLst/>
                <a:gdLst>
                  <a:gd name="T0" fmla="*/ 3 w 3"/>
                  <a:gd name="T1" fmla="*/ 6 h 6"/>
                  <a:gd name="T2" fmla="*/ 3 w 3"/>
                  <a:gd name="T3" fmla="*/ 6 h 6"/>
                  <a:gd name="T4" fmla="*/ 3 w 3"/>
                  <a:gd name="T5" fmla="*/ 6 h 6"/>
                  <a:gd name="T6" fmla="*/ 3 w 3"/>
                  <a:gd name="T7" fmla="*/ 6 h 6"/>
                  <a:gd name="T8" fmla="*/ 3 w 3"/>
                  <a:gd name="T9" fmla="*/ 6 h 6"/>
                  <a:gd name="T10" fmla="*/ 3 w 3"/>
                  <a:gd name="T11" fmla="*/ 6 h 6"/>
                  <a:gd name="T12" fmla="*/ 0 w 3"/>
                  <a:gd name="T13" fmla="*/ 0 h 6"/>
                  <a:gd name="T14" fmla="*/ 0 w 3"/>
                  <a:gd name="T15" fmla="*/ 0 h 6"/>
                  <a:gd name="T16" fmla="*/ 3 w 3"/>
                  <a:gd name="T17" fmla="*/ 6 h 6"/>
                  <a:gd name="T18" fmla="*/ 3 w 3"/>
                  <a:gd name="T19" fmla="*/ 6 h 6"/>
                  <a:gd name="T20" fmla="*/ 0 w 3"/>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3" y="6"/>
                    </a:moveTo>
                    <a:cubicBezTo>
                      <a:pt x="3" y="6"/>
                      <a:pt x="3" y="6"/>
                      <a:pt x="3" y="6"/>
                    </a:cubicBezTo>
                    <a:cubicBezTo>
                      <a:pt x="3" y="6"/>
                      <a:pt x="3" y="6"/>
                      <a:pt x="3" y="6"/>
                    </a:cubicBezTo>
                    <a:moveTo>
                      <a:pt x="3" y="6"/>
                    </a:moveTo>
                    <a:cubicBezTo>
                      <a:pt x="3" y="6"/>
                      <a:pt x="3" y="6"/>
                      <a:pt x="3" y="6"/>
                    </a:cubicBezTo>
                    <a:cubicBezTo>
                      <a:pt x="3" y="6"/>
                      <a:pt x="3" y="6"/>
                      <a:pt x="3" y="6"/>
                    </a:cubicBezTo>
                    <a:moveTo>
                      <a:pt x="0" y="0"/>
                    </a:moveTo>
                    <a:cubicBezTo>
                      <a:pt x="0" y="0"/>
                      <a:pt x="0" y="0"/>
                      <a:pt x="0" y="0"/>
                    </a:cubicBezTo>
                    <a:cubicBezTo>
                      <a:pt x="1" y="2"/>
                      <a:pt x="2" y="5"/>
                      <a:pt x="3" y="6"/>
                    </a:cubicBezTo>
                    <a:cubicBezTo>
                      <a:pt x="3" y="6"/>
                      <a:pt x="3" y="6"/>
                      <a:pt x="3" y="6"/>
                    </a:cubicBezTo>
                    <a:cubicBezTo>
                      <a:pt x="2" y="5"/>
                      <a:pt x="1"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2" name="Freeform 180"/>
              <p:cNvSpPr>
                <a:spLocks/>
              </p:cNvSpPr>
              <p:nvPr/>
            </p:nvSpPr>
            <p:spPr bwMode="auto">
              <a:xfrm>
                <a:off x="2381251" y="1712913"/>
                <a:ext cx="12700" cy="26988"/>
              </a:xfrm>
              <a:custGeom>
                <a:avLst/>
                <a:gdLst>
                  <a:gd name="T0" fmla="*/ 4 w 7"/>
                  <a:gd name="T1" fmla="*/ 0 h 15"/>
                  <a:gd name="T2" fmla="*/ 4 w 7"/>
                  <a:gd name="T3" fmla="*/ 6 h 15"/>
                  <a:gd name="T4" fmla="*/ 4 w 7"/>
                  <a:gd name="T5" fmla="*/ 6 h 15"/>
                  <a:gd name="T6" fmla="*/ 4 w 7"/>
                  <a:gd name="T7" fmla="*/ 6 h 15"/>
                  <a:gd name="T8" fmla="*/ 4 w 7"/>
                  <a:gd name="T9" fmla="*/ 6 h 15"/>
                  <a:gd name="T10" fmla="*/ 4 w 7"/>
                  <a:gd name="T11" fmla="*/ 6 h 15"/>
                  <a:gd name="T12" fmla="*/ 4 w 7"/>
                  <a:gd name="T13" fmla="*/ 6 h 15"/>
                  <a:gd name="T14" fmla="*/ 4 w 7"/>
                  <a:gd name="T15" fmla="*/ 6 h 15"/>
                  <a:gd name="T16" fmla="*/ 1 w 7"/>
                  <a:gd name="T17" fmla="*/ 0 h 15"/>
                  <a:gd name="T18" fmla="*/ 0 w 7"/>
                  <a:gd name="T19" fmla="*/ 0 h 15"/>
                  <a:gd name="T20" fmla="*/ 4 w 7"/>
                  <a:gd name="T21" fmla="*/ 8 h 15"/>
                  <a:gd name="T22" fmla="*/ 7 w 7"/>
                  <a:gd name="T23" fmla="*/ 15 h 15"/>
                  <a:gd name="T24" fmla="*/ 6 w 7"/>
                  <a:gd name="T25" fmla="*/ 8 h 15"/>
                  <a:gd name="T26" fmla="*/ 5 w 7"/>
                  <a:gd name="T27" fmla="*/ 1 h 15"/>
                  <a:gd name="T28" fmla="*/ 4 w 7"/>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5">
                    <a:moveTo>
                      <a:pt x="4" y="0"/>
                    </a:moveTo>
                    <a:cubicBezTo>
                      <a:pt x="4" y="3"/>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4" y="6"/>
                      <a:pt x="4" y="6"/>
                      <a:pt x="4" y="6"/>
                    </a:cubicBezTo>
                    <a:cubicBezTo>
                      <a:pt x="3" y="5"/>
                      <a:pt x="2" y="2"/>
                      <a:pt x="1" y="0"/>
                    </a:cubicBezTo>
                    <a:cubicBezTo>
                      <a:pt x="0" y="0"/>
                      <a:pt x="0" y="0"/>
                      <a:pt x="0" y="0"/>
                    </a:cubicBezTo>
                    <a:cubicBezTo>
                      <a:pt x="0" y="0"/>
                      <a:pt x="2" y="6"/>
                      <a:pt x="4" y="8"/>
                    </a:cubicBezTo>
                    <a:cubicBezTo>
                      <a:pt x="7" y="10"/>
                      <a:pt x="7" y="15"/>
                      <a:pt x="7" y="15"/>
                    </a:cubicBezTo>
                    <a:cubicBezTo>
                      <a:pt x="7" y="15"/>
                      <a:pt x="7" y="9"/>
                      <a:pt x="6" y="8"/>
                    </a:cubicBezTo>
                    <a:cubicBezTo>
                      <a:pt x="6" y="6"/>
                      <a:pt x="5" y="2"/>
                      <a:pt x="5" y="1"/>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3" name="Freeform 181"/>
              <p:cNvSpPr>
                <a:spLocks/>
              </p:cNvSpPr>
              <p:nvPr/>
            </p:nvSpPr>
            <p:spPr bwMode="auto">
              <a:xfrm>
                <a:off x="2393951" y="1727200"/>
                <a:ext cx="17463" cy="15875"/>
              </a:xfrm>
              <a:custGeom>
                <a:avLst/>
                <a:gdLst>
                  <a:gd name="T0" fmla="*/ 9 w 9"/>
                  <a:gd name="T1" fmla="*/ 0 h 8"/>
                  <a:gd name="T2" fmla="*/ 0 w 9"/>
                  <a:gd name="T3" fmla="*/ 6 h 8"/>
                  <a:gd name="T4" fmla="*/ 0 w 9"/>
                  <a:gd name="T5" fmla="*/ 8 h 8"/>
                  <a:gd name="T6" fmla="*/ 3 w 9"/>
                  <a:gd name="T7" fmla="*/ 6 h 8"/>
                  <a:gd name="T8" fmla="*/ 9 w 9"/>
                  <a:gd name="T9" fmla="*/ 0 h 8"/>
                </a:gdLst>
                <a:ahLst/>
                <a:cxnLst>
                  <a:cxn ang="0">
                    <a:pos x="T0" y="T1"/>
                  </a:cxn>
                  <a:cxn ang="0">
                    <a:pos x="T2" y="T3"/>
                  </a:cxn>
                  <a:cxn ang="0">
                    <a:pos x="T4" y="T5"/>
                  </a:cxn>
                  <a:cxn ang="0">
                    <a:pos x="T6" y="T7"/>
                  </a:cxn>
                  <a:cxn ang="0">
                    <a:pos x="T8" y="T9"/>
                  </a:cxn>
                </a:cxnLst>
                <a:rect l="0" t="0" r="r" b="b"/>
                <a:pathLst>
                  <a:path w="9" h="8">
                    <a:moveTo>
                      <a:pt x="9" y="0"/>
                    </a:moveTo>
                    <a:cubicBezTo>
                      <a:pt x="9" y="0"/>
                      <a:pt x="7" y="4"/>
                      <a:pt x="0" y="6"/>
                    </a:cubicBezTo>
                    <a:cubicBezTo>
                      <a:pt x="0" y="8"/>
                      <a:pt x="0" y="8"/>
                      <a:pt x="0" y="8"/>
                    </a:cubicBezTo>
                    <a:cubicBezTo>
                      <a:pt x="0" y="8"/>
                      <a:pt x="1" y="7"/>
                      <a:pt x="3" y="6"/>
                    </a:cubicBezTo>
                    <a:cubicBezTo>
                      <a:pt x="4" y="5"/>
                      <a:pt x="8" y="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4" name="Freeform 182"/>
              <p:cNvSpPr>
                <a:spLocks/>
              </p:cNvSpPr>
              <p:nvPr/>
            </p:nvSpPr>
            <p:spPr bwMode="auto">
              <a:xfrm>
                <a:off x="2400301" y="1722438"/>
                <a:ext cx="7938" cy="17463"/>
              </a:xfrm>
              <a:custGeom>
                <a:avLst/>
                <a:gdLst>
                  <a:gd name="T0" fmla="*/ 2 w 4"/>
                  <a:gd name="T1" fmla="*/ 0 h 10"/>
                  <a:gd name="T2" fmla="*/ 2 w 4"/>
                  <a:gd name="T3" fmla="*/ 7 h 10"/>
                  <a:gd name="T4" fmla="*/ 2 w 4"/>
                  <a:gd name="T5" fmla="*/ 7 h 10"/>
                  <a:gd name="T6" fmla="*/ 3 w 4"/>
                  <a:gd name="T7" fmla="*/ 6 h 10"/>
                  <a:gd name="T8" fmla="*/ 2 w 4"/>
                  <a:gd name="T9" fmla="*/ 0 h 10"/>
                </a:gdLst>
                <a:ahLst/>
                <a:cxnLst>
                  <a:cxn ang="0">
                    <a:pos x="T0" y="T1"/>
                  </a:cxn>
                  <a:cxn ang="0">
                    <a:pos x="T2" y="T3"/>
                  </a:cxn>
                  <a:cxn ang="0">
                    <a:pos x="T4" y="T5"/>
                  </a:cxn>
                  <a:cxn ang="0">
                    <a:pos x="T6" y="T7"/>
                  </a:cxn>
                  <a:cxn ang="0">
                    <a:pos x="T8" y="T9"/>
                  </a:cxn>
                </a:cxnLst>
                <a:rect l="0" t="0" r="r" b="b"/>
                <a:pathLst>
                  <a:path w="4" h="10">
                    <a:moveTo>
                      <a:pt x="2" y="0"/>
                    </a:moveTo>
                    <a:cubicBezTo>
                      <a:pt x="2" y="0"/>
                      <a:pt x="3" y="4"/>
                      <a:pt x="2" y="7"/>
                    </a:cubicBezTo>
                    <a:cubicBezTo>
                      <a:pt x="0" y="10"/>
                      <a:pt x="1" y="7"/>
                      <a:pt x="2" y="7"/>
                    </a:cubicBezTo>
                    <a:cubicBezTo>
                      <a:pt x="3" y="6"/>
                      <a:pt x="3" y="6"/>
                      <a:pt x="3" y="6"/>
                    </a:cubicBezTo>
                    <a:cubicBezTo>
                      <a:pt x="3" y="6"/>
                      <a:pt x="4"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5" name="Freeform 183"/>
              <p:cNvSpPr>
                <a:spLocks/>
              </p:cNvSpPr>
              <p:nvPr/>
            </p:nvSpPr>
            <p:spPr bwMode="auto">
              <a:xfrm>
                <a:off x="2397126" y="1712913"/>
                <a:ext cx="25400" cy="19050"/>
              </a:xfrm>
              <a:custGeom>
                <a:avLst/>
                <a:gdLst>
                  <a:gd name="T0" fmla="*/ 1 w 14"/>
                  <a:gd name="T1" fmla="*/ 5 h 10"/>
                  <a:gd name="T2" fmla="*/ 1 w 14"/>
                  <a:gd name="T3" fmla="*/ 5 h 10"/>
                  <a:gd name="T4" fmla="*/ 2 w 14"/>
                  <a:gd name="T5" fmla="*/ 4 h 10"/>
                  <a:gd name="T6" fmla="*/ 2 w 14"/>
                  <a:gd name="T7" fmla="*/ 4 h 10"/>
                  <a:gd name="T8" fmla="*/ 3 w 14"/>
                  <a:gd name="T9" fmla="*/ 3 h 10"/>
                  <a:gd name="T10" fmla="*/ 3 w 14"/>
                  <a:gd name="T11" fmla="*/ 3 h 10"/>
                  <a:gd name="T12" fmla="*/ 5 w 14"/>
                  <a:gd name="T13" fmla="*/ 1 h 10"/>
                  <a:gd name="T14" fmla="*/ 5 w 14"/>
                  <a:gd name="T15" fmla="*/ 1 h 10"/>
                  <a:gd name="T16" fmla="*/ 7 w 14"/>
                  <a:gd name="T17" fmla="*/ 0 h 10"/>
                  <a:gd name="T18" fmla="*/ 9 w 14"/>
                  <a:gd name="T19" fmla="*/ 2 h 10"/>
                  <a:gd name="T20" fmla="*/ 9 w 14"/>
                  <a:gd name="T21" fmla="*/ 2 h 10"/>
                  <a:gd name="T22" fmla="*/ 10 w 14"/>
                  <a:gd name="T23" fmla="*/ 3 h 10"/>
                  <a:gd name="T24" fmla="*/ 11 w 14"/>
                  <a:gd name="T25" fmla="*/ 3 h 10"/>
                  <a:gd name="T26" fmla="*/ 12 w 14"/>
                  <a:gd name="T27" fmla="*/ 4 h 10"/>
                  <a:gd name="T28" fmla="*/ 14 w 14"/>
                  <a:gd name="T29" fmla="*/ 6 h 10"/>
                  <a:gd name="T30" fmla="*/ 12 w 14"/>
                  <a:gd name="T31" fmla="*/ 9 h 10"/>
                  <a:gd name="T32" fmla="*/ 11 w 14"/>
                  <a:gd name="T33" fmla="*/ 8 h 10"/>
                  <a:gd name="T34" fmla="*/ 9 w 14"/>
                  <a:gd name="T35" fmla="*/ 10 h 10"/>
                  <a:gd name="T36" fmla="*/ 8 w 14"/>
                  <a:gd name="T37" fmla="*/ 9 h 10"/>
                  <a:gd name="T38" fmla="*/ 7 w 14"/>
                  <a:gd name="T39" fmla="*/ 10 h 10"/>
                  <a:gd name="T40" fmla="*/ 4 w 14"/>
                  <a:gd name="T41" fmla="*/ 8 h 10"/>
                  <a:gd name="T42" fmla="*/ 2 w 14"/>
                  <a:gd name="T43" fmla="*/ 9 h 10"/>
                  <a:gd name="T44" fmla="*/ 0 w 14"/>
                  <a:gd name="T45" fmla="*/ 7 h 10"/>
                  <a:gd name="T46" fmla="*/ 1 w 14"/>
                  <a:gd name="T4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10">
                    <a:moveTo>
                      <a:pt x="1" y="5"/>
                    </a:moveTo>
                    <a:cubicBezTo>
                      <a:pt x="1" y="5"/>
                      <a:pt x="1" y="5"/>
                      <a:pt x="1" y="5"/>
                    </a:cubicBezTo>
                    <a:cubicBezTo>
                      <a:pt x="1" y="4"/>
                      <a:pt x="1" y="4"/>
                      <a:pt x="2" y="4"/>
                    </a:cubicBezTo>
                    <a:cubicBezTo>
                      <a:pt x="2" y="4"/>
                      <a:pt x="2" y="4"/>
                      <a:pt x="2" y="4"/>
                    </a:cubicBezTo>
                    <a:cubicBezTo>
                      <a:pt x="2" y="3"/>
                      <a:pt x="3" y="3"/>
                      <a:pt x="3" y="3"/>
                    </a:cubicBezTo>
                    <a:cubicBezTo>
                      <a:pt x="3" y="3"/>
                      <a:pt x="3" y="3"/>
                      <a:pt x="3" y="3"/>
                    </a:cubicBezTo>
                    <a:cubicBezTo>
                      <a:pt x="3" y="2"/>
                      <a:pt x="4" y="1"/>
                      <a:pt x="5" y="1"/>
                    </a:cubicBezTo>
                    <a:cubicBezTo>
                      <a:pt x="5" y="1"/>
                      <a:pt x="5" y="1"/>
                      <a:pt x="5" y="1"/>
                    </a:cubicBezTo>
                    <a:cubicBezTo>
                      <a:pt x="5" y="1"/>
                      <a:pt x="6" y="0"/>
                      <a:pt x="7" y="0"/>
                    </a:cubicBezTo>
                    <a:cubicBezTo>
                      <a:pt x="8" y="0"/>
                      <a:pt x="9" y="1"/>
                      <a:pt x="9" y="2"/>
                    </a:cubicBezTo>
                    <a:cubicBezTo>
                      <a:pt x="9" y="2"/>
                      <a:pt x="9" y="2"/>
                      <a:pt x="9" y="2"/>
                    </a:cubicBezTo>
                    <a:cubicBezTo>
                      <a:pt x="9" y="2"/>
                      <a:pt x="10" y="3"/>
                      <a:pt x="10" y="3"/>
                    </a:cubicBezTo>
                    <a:cubicBezTo>
                      <a:pt x="11" y="3"/>
                      <a:pt x="11" y="3"/>
                      <a:pt x="11" y="3"/>
                    </a:cubicBezTo>
                    <a:cubicBezTo>
                      <a:pt x="11" y="3"/>
                      <a:pt x="12" y="4"/>
                      <a:pt x="12" y="4"/>
                    </a:cubicBezTo>
                    <a:cubicBezTo>
                      <a:pt x="13" y="4"/>
                      <a:pt x="14" y="5"/>
                      <a:pt x="14" y="6"/>
                    </a:cubicBezTo>
                    <a:cubicBezTo>
                      <a:pt x="14" y="8"/>
                      <a:pt x="13" y="9"/>
                      <a:pt x="12" y="9"/>
                    </a:cubicBezTo>
                    <a:cubicBezTo>
                      <a:pt x="11" y="8"/>
                      <a:pt x="11" y="8"/>
                      <a:pt x="11" y="8"/>
                    </a:cubicBezTo>
                    <a:cubicBezTo>
                      <a:pt x="11" y="9"/>
                      <a:pt x="10" y="10"/>
                      <a:pt x="9" y="10"/>
                    </a:cubicBezTo>
                    <a:cubicBezTo>
                      <a:pt x="8" y="9"/>
                      <a:pt x="8" y="9"/>
                      <a:pt x="8" y="9"/>
                    </a:cubicBezTo>
                    <a:cubicBezTo>
                      <a:pt x="8" y="10"/>
                      <a:pt x="7" y="10"/>
                      <a:pt x="7" y="10"/>
                    </a:cubicBezTo>
                    <a:cubicBezTo>
                      <a:pt x="5" y="10"/>
                      <a:pt x="4" y="9"/>
                      <a:pt x="4" y="8"/>
                    </a:cubicBezTo>
                    <a:cubicBezTo>
                      <a:pt x="3" y="9"/>
                      <a:pt x="3" y="9"/>
                      <a:pt x="2" y="9"/>
                    </a:cubicBezTo>
                    <a:cubicBezTo>
                      <a:pt x="1" y="9"/>
                      <a:pt x="0" y="8"/>
                      <a:pt x="0" y="7"/>
                    </a:cubicBezTo>
                    <a:cubicBezTo>
                      <a:pt x="0" y="6"/>
                      <a:pt x="0" y="6"/>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6" name="Freeform 184"/>
              <p:cNvSpPr>
                <a:spLocks/>
              </p:cNvSpPr>
              <p:nvPr/>
            </p:nvSpPr>
            <p:spPr bwMode="auto">
              <a:xfrm>
                <a:off x="2397126" y="1712913"/>
                <a:ext cx="25400" cy="19050"/>
              </a:xfrm>
              <a:custGeom>
                <a:avLst/>
                <a:gdLst>
                  <a:gd name="T0" fmla="*/ 1 w 14"/>
                  <a:gd name="T1" fmla="*/ 5 h 10"/>
                  <a:gd name="T2" fmla="*/ 1 w 14"/>
                  <a:gd name="T3" fmla="*/ 5 h 10"/>
                  <a:gd name="T4" fmla="*/ 2 w 14"/>
                  <a:gd name="T5" fmla="*/ 4 h 10"/>
                  <a:gd name="T6" fmla="*/ 2 w 14"/>
                  <a:gd name="T7" fmla="*/ 4 h 10"/>
                  <a:gd name="T8" fmla="*/ 3 w 14"/>
                  <a:gd name="T9" fmla="*/ 3 h 10"/>
                  <a:gd name="T10" fmla="*/ 3 w 14"/>
                  <a:gd name="T11" fmla="*/ 3 h 10"/>
                  <a:gd name="T12" fmla="*/ 5 w 14"/>
                  <a:gd name="T13" fmla="*/ 1 h 10"/>
                  <a:gd name="T14" fmla="*/ 5 w 14"/>
                  <a:gd name="T15" fmla="*/ 1 h 10"/>
                  <a:gd name="T16" fmla="*/ 7 w 14"/>
                  <a:gd name="T17" fmla="*/ 0 h 10"/>
                  <a:gd name="T18" fmla="*/ 9 w 14"/>
                  <a:gd name="T19" fmla="*/ 2 h 10"/>
                  <a:gd name="T20" fmla="*/ 9 w 14"/>
                  <a:gd name="T21" fmla="*/ 2 h 10"/>
                  <a:gd name="T22" fmla="*/ 10 w 14"/>
                  <a:gd name="T23" fmla="*/ 3 h 10"/>
                  <a:gd name="T24" fmla="*/ 10 w 14"/>
                  <a:gd name="T25" fmla="*/ 3 h 10"/>
                  <a:gd name="T26" fmla="*/ 12 w 14"/>
                  <a:gd name="T27" fmla="*/ 4 h 10"/>
                  <a:gd name="T28" fmla="*/ 14 w 14"/>
                  <a:gd name="T29" fmla="*/ 6 h 10"/>
                  <a:gd name="T30" fmla="*/ 12 w 14"/>
                  <a:gd name="T31" fmla="*/ 8 h 10"/>
                  <a:gd name="T32" fmla="*/ 11 w 14"/>
                  <a:gd name="T33" fmla="*/ 8 h 10"/>
                  <a:gd name="T34" fmla="*/ 9 w 14"/>
                  <a:gd name="T35" fmla="*/ 9 h 10"/>
                  <a:gd name="T36" fmla="*/ 8 w 14"/>
                  <a:gd name="T37" fmla="*/ 9 h 10"/>
                  <a:gd name="T38" fmla="*/ 7 w 14"/>
                  <a:gd name="T39" fmla="*/ 10 h 10"/>
                  <a:gd name="T40" fmla="*/ 4 w 14"/>
                  <a:gd name="T41" fmla="*/ 8 h 10"/>
                  <a:gd name="T42" fmla="*/ 3 w 14"/>
                  <a:gd name="T43" fmla="*/ 9 h 10"/>
                  <a:gd name="T44" fmla="*/ 0 w 14"/>
                  <a:gd name="T45" fmla="*/ 7 h 10"/>
                  <a:gd name="T46" fmla="*/ 1 w 14"/>
                  <a:gd name="T4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10">
                    <a:moveTo>
                      <a:pt x="1" y="5"/>
                    </a:moveTo>
                    <a:cubicBezTo>
                      <a:pt x="1" y="5"/>
                      <a:pt x="1" y="5"/>
                      <a:pt x="1" y="5"/>
                    </a:cubicBezTo>
                    <a:cubicBezTo>
                      <a:pt x="1" y="4"/>
                      <a:pt x="1" y="4"/>
                      <a:pt x="2" y="4"/>
                    </a:cubicBezTo>
                    <a:cubicBezTo>
                      <a:pt x="2" y="4"/>
                      <a:pt x="2" y="4"/>
                      <a:pt x="2" y="4"/>
                    </a:cubicBezTo>
                    <a:cubicBezTo>
                      <a:pt x="2" y="4"/>
                      <a:pt x="3" y="3"/>
                      <a:pt x="3" y="3"/>
                    </a:cubicBezTo>
                    <a:cubicBezTo>
                      <a:pt x="3" y="3"/>
                      <a:pt x="3" y="3"/>
                      <a:pt x="3" y="3"/>
                    </a:cubicBezTo>
                    <a:cubicBezTo>
                      <a:pt x="3" y="2"/>
                      <a:pt x="4" y="1"/>
                      <a:pt x="5" y="1"/>
                    </a:cubicBezTo>
                    <a:cubicBezTo>
                      <a:pt x="5" y="1"/>
                      <a:pt x="5" y="1"/>
                      <a:pt x="5" y="1"/>
                    </a:cubicBezTo>
                    <a:cubicBezTo>
                      <a:pt x="5" y="1"/>
                      <a:pt x="6" y="0"/>
                      <a:pt x="7" y="0"/>
                    </a:cubicBezTo>
                    <a:cubicBezTo>
                      <a:pt x="8" y="0"/>
                      <a:pt x="9" y="1"/>
                      <a:pt x="9" y="2"/>
                    </a:cubicBezTo>
                    <a:cubicBezTo>
                      <a:pt x="9" y="2"/>
                      <a:pt x="9" y="2"/>
                      <a:pt x="9" y="2"/>
                    </a:cubicBezTo>
                    <a:cubicBezTo>
                      <a:pt x="9" y="2"/>
                      <a:pt x="10" y="3"/>
                      <a:pt x="10" y="3"/>
                    </a:cubicBezTo>
                    <a:cubicBezTo>
                      <a:pt x="10" y="3"/>
                      <a:pt x="10" y="3"/>
                      <a:pt x="10" y="3"/>
                    </a:cubicBezTo>
                    <a:cubicBezTo>
                      <a:pt x="11" y="3"/>
                      <a:pt x="12" y="4"/>
                      <a:pt x="12" y="4"/>
                    </a:cubicBezTo>
                    <a:cubicBezTo>
                      <a:pt x="13" y="4"/>
                      <a:pt x="14" y="5"/>
                      <a:pt x="14" y="6"/>
                    </a:cubicBezTo>
                    <a:cubicBezTo>
                      <a:pt x="14" y="7"/>
                      <a:pt x="13" y="8"/>
                      <a:pt x="12" y="8"/>
                    </a:cubicBezTo>
                    <a:cubicBezTo>
                      <a:pt x="11" y="8"/>
                      <a:pt x="11" y="8"/>
                      <a:pt x="11" y="8"/>
                    </a:cubicBezTo>
                    <a:cubicBezTo>
                      <a:pt x="11" y="9"/>
                      <a:pt x="10" y="9"/>
                      <a:pt x="9" y="9"/>
                    </a:cubicBezTo>
                    <a:cubicBezTo>
                      <a:pt x="8" y="9"/>
                      <a:pt x="8" y="9"/>
                      <a:pt x="8" y="9"/>
                    </a:cubicBezTo>
                    <a:cubicBezTo>
                      <a:pt x="8" y="9"/>
                      <a:pt x="7" y="10"/>
                      <a:pt x="7" y="10"/>
                    </a:cubicBezTo>
                    <a:cubicBezTo>
                      <a:pt x="5" y="10"/>
                      <a:pt x="4" y="9"/>
                      <a:pt x="4" y="8"/>
                    </a:cubicBezTo>
                    <a:cubicBezTo>
                      <a:pt x="3" y="8"/>
                      <a:pt x="3" y="9"/>
                      <a:pt x="3" y="9"/>
                    </a:cubicBezTo>
                    <a:cubicBezTo>
                      <a:pt x="1" y="9"/>
                      <a:pt x="0" y="8"/>
                      <a:pt x="0" y="7"/>
                    </a:cubicBezTo>
                    <a:cubicBezTo>
                      <a:pt x="0" y="6"/>
                      <a:pt x="1" y="6"/>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7" name="Freeform 185"/>
              <p:cNvSpPr>
                <a:spLocks/>
              </p:cNvSpPr>
              <p:nvPr/>
            </p:nvSpPr>
            <p:spPr bwMode="auto">
              <a:xfrm>
                <a:off x="2398714" y="1712913"/>
                <a:ext cx="22225" cy="15875"/>
              </a:xfrm>
              <a:custGeom>
                <a:avLst/>
                <a:gdLst>
                  <a:gd name="T0" fmla="*/ 0 w 12"/>
                  <a:gd name="T1" fmla="*/ 5 h 9"/>
                  <a:gd name="T2" fmla="*/ 0 w 12"/>
                  <a:gd name="T3" fmla="*/ 5 h 9"/>
                  <a:gd name="T4" fmla="*/ 1 w 12"/>
                  <a:gd name="T5" fmla="*/ 4 h 9"/>
                  <a:gd name="T6" fmla="*/ 2 w 12"/>
                  <a:gd name="T7" fmla="*/ 4 h 9"/>
                  <a:gd name="T8" fmla="*/ 3 w 12"/>
                  <a:gd name="T9" fmla="*/ 3 h 9"/>
                  <a:gd name="T10" fmla="*/ 3 w 12"/>
                  <a:gd name="T11" fmla="*/ 3 h 9"/>
                  <a:gd name="T12" fmla="*/ 4 w 12"/>
                  <a:gd name="T13" fmla="*/ 1 h 9"/>
                  <a:gd name="T14" fmla="*/ 4 w 12"/>
                  <a:gd name="T15" fmla="*/ 1 h 9"/>
                  <a:gd name="T16" fmla="*/ 6 w 12"/>
                  <a:gd name="T17" fmla="*/ 0 h 9"/>
                  <a:gd name="T18" fmla="*/ 8 w 12"/>
                  <a:gd name="T19" fmla="*/ 2 h 9"/>
                  <a:gd name="T20" fmla="*/ 8 w 12"/>
                  <a:gd name="T21" fmla="*/ 2 h 9"/>
                  <a:gd name="T22" fmla="*/ 9 w 12"/>
                  <a:gd name="T23" fmla="*/ 3 h 9"/>
                  <a:gd name="T24" fmla="*/ 9 w 12"/>
                  <a:gd name="T25" fmla="*/ 3 h 9"/>
                  <a:gd name="T26" fmla="*/ 10 w 12"/>
                  <a:gd name="T27" fmla="*/ 4 h 9"/>
                  <a:gd name="T28" fmla="*/ 12 w 12"/>
                  <a:gd name="T29" fmla="*/ 6 h 9"/>
                  <a:gd name="T30" fmla="*/ 10 w 12"/>
                  <a:gd name="T31" fmla="*/ 8 h 9"/>
                  <a:gd name="T32" fmla="*/ 9 w 12"/>
                  <a:gd name="T33" fmla="*/ 8 h 9"/>
                  <a:gd name="T34" fmla="*/ 8 w 12"/>
                  <a:gd name="T35" fmla="*/ 9 h 9"/>
                  <a:gd name="T36" fmla="*/ 7 w 12"/>
                  <a:gd name="T37" fmla="*/ 9 h 9"/>
                  <a:gd name="T38" fmla="*/ 6 w 12"/>
                  <a:gd name="T39" fmla="*/ 9 h 9"/>
                  <a:gd name="T40" fmla="*/ 3 w 12"/>
                  <a:gd name="T41" fmla="*/ 8 h 9"/>
                  <a:gd name="T42" fmla="*/ 2 w 12"/>
                  <a:gd name="T43" fmla="*/ 8 h 9"/>
                  <a:gd name="T44" fmla="*/ 0 w 12"/>
                  <a:gd name="T45" fmla="*/ 6 h 9"/>
                  <a:gd name="T46" fmla="*/ 0 w 12"/>
                  <a:gd name="T4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9">
                    <a:moveTo>
                      <a:pt x="0" y="5"/>
                    </a:moveTo>
                    <a:cubicBezTo>
                      <a:pt x="0" y="5"/>
                      <a:pt x="0" y="5"/>
                      <a:pt x="0" y="5"/>
                    </a:cubicBezTo>
                    <a:cubicBezTo>
                      <a:pt x="0" y="4"/>
                      <a:pt x="1" y="4"/>
                      <a:pt x="1" y="4"/>
                    </a:cubicBezTo>
                    <a:cubicBezTo>
                      <a:pt x="2" y="4"/>
                      <a:pt x="2" y="4"/>
                      <a:pt x="2" y="4"/>
                    </a:cubicBezTo>
                    <a:cubicBezTo>
                      <a:pt x="2" y="3"/>
                      <a:pt x="2" y="3"/>
                      <a:pt x="3" y="3"/>
                    </a:cubicBezTo>
                    <a:cubicBezTo>
                      <a:pt x="3" y="3"/>
                      <a:pt x="3" y="3"/>
                      <a:pt x="3" y="3"/>
                    </a:cubicBezTo>
                    <a:cubicBezTo>
                      <a:pt x="3" y="2"/>
                      <a:pt x="3" y="1"/>
                      <a:pt x="4" y="1"/>
                    </a:cubicBezTo>
                    <a:cubicBezTo>
                      <a:pt x="4" y="1"/>
                      <a:pt x="4" y="1"/>
                      <a:pt x="4" y="1"/>
                    </a:cubicBezTo>
                    <a:cubicBezTo>
                      <a:pt x="4" y="1"/>
                      <a:pt x="5" y="0"/>
                      <a:pt x="6" y="0"/>
                    </a:cubicBezTo>
                    <a:cubicBezTo>
                      <a:pt x="7" y="0"/>
                      <a:pt x="7" y="1"/>
                      <a:pt x="8" y="2"/>
                    </a:cubicBezTo>
                    <a:cubicBezTo>
                      <a:pt x="8" y="2"/>
                      <a:pt x="8" y="2"/>
                      <a:pt x="8" y="2"/>
                    </a:cubicBezTo>
                    <a:cubicBezTo>
                      <a:pt x="8" y="2"/>
                      <a:pt x="9" y="3"/>
                      <a:pt x="9" y="3"/>
                    </a:cubicBezTo>
                    <a:cubicBezTo>
                      <a:pt x="9" y="3"/>
                      <a:pt x="9" y="3"/>
                      <a:pt x="9" y="3"/>
                    </a:cubicBezTo>
                    <a:cubicBezTo>
                      <a:pt x="10" y="3"/>
                      <a:pt x="10" y="3"/>
                      <a:pt x="10" y="4"/>
                    </a:cubicBezTo>
                    <a:cubicBezTo>
                      <a:pt x="11" y="4"/>
                      <a:pt x="12" y="5"/>
                      <a:pt x="12" y="6"/>
                    </a:cubicBezTo>
                    <a:cubicBezTo>
                      <a:pt x="12" y="7"/>
                      <a:pt x="11" y="8"/>
                      <a:pt x="10" y="8"/>
                    </a:cubicBezTo>
                    <a:cubicBezTo>
                      <a:pt x="9" y="8"/>
                      <a:pt x="9" y="8"/>
                      <a:pt x="9" y="8"/>
                    </a:cubicBezTo>
                    <a:cubicBezTo>
                      <a:pt x="9" y="8"/>
                      <a:pt x="9" y="9"/>
                      <a:pt x="8" y="9"/>
                    </a:cubicBezTo>
                    <a:cubicBezTo>
                      <a:pt x="7" y="9"/>
                      <a:pt x="7" y="9"/>
                      <a:pt x="7" y="9"/>
                    </a:cubicBezTo>
                    <a:cubicBezTo>
                      <a:pt x="7" y="9"/>
                      <a:pt x="6" y="9"/>
                      <a:pt x="6" y="9"/>
                    </a:cubicBezTo>
                    <a:cubicBezTo>
                      <a:pt x="4" y="9"/>
                      <a:pt x="4" y="8"/>
                      <a:pt x="3" y="8"/>
                    </a:cubicBezTo>
                    <a:cubicBezTo>
                      <a:pt x="3" y="8"/>
                      <a:pt x="2" y="8"/>
                      <a:pt x="2" y="8"/>
                    </a:cubicBezTo>
                    <a:cubicBezTo>
                      <a:pt x="1" y="8"/>
                      <a:pt x="0" y="7"/>
                      <a:pt x="0" y="6"/>
                    </a:cubicBezTo>
                    <a:cubicBezTo>
                      <a:pt x="0" y="6"/>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8" name="Freeform 186"/>
              <p:cNvSpPr>
                <a:spLocks/>
              </p:cNvSpPr>
              <p:nvPr/>
            </p:nvSpPr>
            <p:spPr bwMode="auto">
              <a:xfrm>
                <a:off x="2357439" y="1670050"/>
                <a:ext cx="65088" cy="44450"/>
              </a:xfrm>
              <a:custGeom>
                <a:avLst/>
                <a:gdLst>
                  <a:gd name="T0" fmla="*/ 1 w 35"/>
                  <a:gd name="T1" fmla="*/ 13 h 24"/>
                  <a:gd name="T2" fmla="*/ 1 w 35"/>
                  <a:gd name="T3" fmla="*/ 12 h 24"/>
                  <a:gd name="T4" fmla="*/ 4 w 35"/>
                  <a:gd name="T5" fmla="*/ 10 h 24"/>
                  <a:gd name="T6" fmla="*/ 5 w 35"/>
                  <a:gd name="T7" fmla="*/ 10 h 24"/>
                  <a:gd name="T8" fmla="*/ 8 w 35"/>
                  <a:gd name="T9" fmla="*/ 7 h 24"/>
                  <a:gd name="T10" fmla="*/ 8 w 35"/>
                  <a:gd name="T11" fmla="*/ 6 h 24"/>
                  <a:gd name="T12" fmla="*/ 11 w 35"/>
                  <a:gd name="T13" fmla="*/ 3 h 24"/>
                  <a:gd name="T14" fmla="*/ 11 w 35"/>
                  <a:gd name="T15" fmla="*/ 3 h 24"/>
                  <a:gd name="T16" fmla="*/ 16 w 35"/>
                  <a:gd name="T17" fmla="*/ 0 h 24"/>
                  <a:gd name="T18" fmla="*/ 22 w 35"/>
                  <a:gd name="T19" fmla="*/ 5 h 24"/>
                  <a:gd name="T20" fmla="*/ 22 w 35"/>
                  <a:gd name="T21" fmla="*/ 5 h 24"/>
                  <a:gd name="T22" fmla="*/ 25 w 35"/>
                  <a:gd name="T23" fmla="*/ 8 h 24"/>
                  <a:gd name="T24" fmla="*/ 26 w 35"/>
                  <a:gd name="T25" fmla="*/ 7 h 24"/>
                  <a:gd name="T26" fmla="*/ 30 w 35"/>
                  <a:gd name="T27" fmla="*/ 10 h 24"/>
                  <a:gd name="T28" fmla="*/ 35 w 35"/>
                  <a:gd name="T29" fmla="*/ 16 h 24"/>
                  <a:gd name="T30" fmla="*/ 29 w 35"/>
                  <a:gd name="T31" fmla="*/ 21 h 24"/>
                  <a:gd name="T32" fmla="*/ 27 w 35"/>
                  <a:gd name="T33" fmla="*/ 21 h 24"/>
                  <a:gd name="T34" fmla="*/ 23 w 35"/>
                  <a:gd name="T35" fmla="*/ 24 h 24"/>
                  <a:gd name="T36" fmla="*/ 21 w 35"/>
                  <a:gd name="T37" fmla="*/ 23 h 24"/>
                  <a:gd name="T38" fmla="*/ 16 w 35"/>
                  <a:gd name="T39" fmla="*/ 24 h 24"/>
                  <a:gd name="T40" fmla="*/ 8 w 35"/>
                  <a:gd name="T41" fmla="*/ 21 h 24"/>
                  <a:gd name="T42" fmla="*/ 6 w 35"/>
                  <a:gd name="T43" fmla="*/ 22 h 24"/>
                  <a:gd name="T44" fmla="*/ 0 w 35"/>
                  <a:gd name="T45" fmla="*/ 16 h 24"/>
                  <a:gd name="T46" fmla="*/ 1 w 35"/>
                  <a:gd name="T47"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 h="24">
                    <a:moveTo>
                      <a:pt x="1" y="13"/>
                    </a:moveTo>
                    <a:cubicBezTo>
                      <a:pt x="1" y="12"/>
                      <a:pt x="1" y="12"/>
                      <a:pt x="1" y="12"/>
                    </a:cubicBezTo>
                    <a:cubicBezTo>
                      <a:pt x="1" y="11"/>
                      <a:pt x="2" y="10"/>
                      <a:pt x="4" y="10"/>
                    </a:cubicBezTo>
                    <a:cubicBezTo>
                      <a:pt x="5" y="10"/>
                      <a:pt x="5" y="10"/>
                      <a:pt x="5" y="10"/>
                    </a:cubicBezTo>
                    <a:cubicBezTo>
                      <a:pt x="5" y="8"/>
                      <a:pt x="6" y="7"/>
                      <a:pt x="8" y="7"/>
                    </a:cubicBezTo>
                    <a:cubicBezTo>
                      <a:pt x="8" y="6"/>
                      <a:pt x="8" y="6"/>
                      <a:pt x="8" y="6"/>
                    </a:cubicBezTo>
                    <a:cubicBezTo>
                      <a:pt x="8" y="4"/>
                      <a:pt x="9" y="3"/>
                      <a:pt x="11" y="3"/>
                    </a:cubicBezTo>
                    <a:cubicBezTo>
                      <a:pt x="11" y="3"/>
                      <a:pt x="11" y="3"/>
                      <a:pt x="11" y="3"/>
                    </a:cubicBezTo>
                    <a:cubicBezTo>
                      <a:pt x="12" y="1"/>
                      <a:pt x="14" y="0"/>
                      <a:pt x="16" y="0"/>
                    </a:cubicBezTo>
                    <a:cubicBezTo>
                      <a:pt x="19" y="0"/>
                      <a:pt x="22" y="2"/>
                      <a:pt x="22" y="5"/>
                    </a:cubicBezTo>
                    <a:cubicBezTo>
                      <a:pt x="22" y="5"/>
                      <a:pt x="22" y="5"/>
                      <a:pt x="22" y="5"/>
                    </a:cubicBezTo>
                    <a:cubicBezTo>
                      <a:pt x="23" y="5"/>
                      <a:pt x="25" y="6"/>
                      <a:pt x="25" y="8"/>
                    </a:cubicBezTo>
                    <a:cubicBezTo>
                      <a:pt x="25" y="7"/>
                      <a:pt x="26" y="7"/>
                      <a:pt x="26" y="7"/>
                    </a:cubicBezTo>
                    <a:cubicBezTo>
                      <a:pt x="28" y="7"/>
                      <a:pt x="29" y="9"/>
                      <a:pt x="30" y="10"/>
                    </a:cubicBezTo>
                    <a:cubicBezTo>
                      <a:pt x="33" y="11"/>
                      <a:pt x="35" y="13"/>
                      <a:pt x="35" y="16"/>
                    </a:cubicBezTo>
                    <a:cubicBezTo>
                      <a:pt x="35" y="19"/>
                      <a:pt x="32" y="21"/>
                      <a:pt x="29" y="21"/>
                    </a:cubicBezTo>
                    <a:cubicBezTo>
                      <a:pt x="29" y="21"/>
                      <a:pt x="28" y="21"/>
                      <a:pt x="27" y="21"/>
                    </a:cubicBezTo>
                    <a:cubicBezTo>
                      <a:pt x="27" y="22"/>
                      <a:pt x="25" y="24"/>
                      <a:pt x="23" y="24"/>
                    </a:cubicBezTo>
                    <a:cubicBezTo>
                      <a:pt x="22" y="24"/>
                      <a:pt x="21" y="23"/>
                      <a:pt x="21" y="23"/>
                    </a:cubicBezTo>
                    <a:cubicBezTo>
                      <a:pt x="19" y="24"/>
                      <a:pt x="18" y="24"/>
                      <a:pt x="16" y="24"/>
                    </a:cubicBezTo>
                    <a:cubicBezTo>
                      <a:pt x="13" y="24"/>
                      <a:pt x="10" y="23"/>
                      <a:pt x="8" y="21"/>
                    </a:cubicBezTo>
                    <a:cubicBezTo>
                      <a:pt x="8" y="21"/>
                      <a:pt x="7" y="22"/>
                      <a:pt x="6" y="22"/>
                    </a:cubicBezTo>
                    <a:cubicBezTo>
                      <a:pt x="3" y="22"/>
                      <a:pt x="0" y="19"/>
                      <a:pt x="0" y="16"/>
                    </a:cubicBezTo>
                    <a:cubicBezTo>
                      <a:pt x="0" y="15"/>
                      <a:pt x="1" y="14"/>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9" name="Freeform 187"/>
              <p:cNvSpPr>
                <a:spLocks/>
              </p:cNvSpPr>
              <p:nvPr/>
            </p:nvSpPr>
            <p:spPr bwMode="auto">
              <a:xfrm>
                <a:off x="2359026" y="1670050"/>
                <a:ext cx="61913" cy="44450"/>
              </a:xfrm>
              <a:custGeom>
                <a:avLst/>
                <a:gdLst>
                  <a:gd name="T0" fmla="*/ 1 w 33"/>
                  <a:gd name="T1" fmla="*/ 13 h 24"/>
                  <a:gd name="T2" fmla="*/ 1 w 33"/>
                  <a:gd name="T3" fmla="*/ 12 h 24"/>
                  <a:gd name="T4" fmla="*/ 3 w 33"/>
                  <a:gd name="T5" fmla="*/ 10 h 24"/>
                  <a:gd name="T6" fmla="*/ 4 w 33"/>
                  <a:gd name="T7" fmla="*/ 10 h 24"/>
                  <a:gd name="T8" fmla="*/ 7 w 33"/>
                  <a:gd name="T9" fmla="*/ 7 h 24"/>
                  <a:gd name="T10" fmla="*/ 7 w 33"/>
                  <a:gd name="T11" fmla="*/ 6 h 24"/>
                  <a:gd name="T12" fmla="*/ 10 w 33"/>
                  <a:gd name="T13" fmla="*/ 3 h 24"/>
                  <a:gd name="T14" fmla="*/ 11 w 33"/>
                  <a:gd name="T15" fmla="*/ 3 h 24"/>
                  <a:gd name="T16" fmla="*/ 15 w 33"/>
                  <a:gd name="T17" fmla="*/ 0 h 24"/>
                  <a:gd name="T18" fmla="*/ 21 w 33"/>
                  <a:gd name="T19" fmla="*/ 5 h 24"/>
                  <a:gd name="T20" fmla="*/ 21 w 33"/>
                  <a:gd name="T21" fmla="*/ 5 h 24"/>
                  <a:gd name="T22" fmla="*/ 23 w 33"/>
                  <a:gd name="T23" fmla="*/ 8 h 24"/>
                  <a:gd name="T24" fmla="*/ 25 w 33"/>
                  <a:gd name="T25" fmla="*/ 7 h 24"/>
                  <a:gd name="T26" fmla="*/ 28 w 33"/>
                  <a:gd name="T27" fmla="*/ 10 h 24"/>
                  <a:gd name="T28" fmla="*/ 33 w 33"/>
                  <a:gd name="T29" fmla="*/ 16 h 24"/>
                  <a:gd name="T30" fmla="*/ 28 w 33"/>
                  <a:gd name="T31" fmla="*/ 21 h 24"/>
                  <a:gd name="T32" fmla="*/ 26 w 33"/>
                  <a:gd name="T33" fmla="*/ 20 h 24"/>
                  <a:gd name="T34" fmla="*/ 22 w 33"/>
                  <a:gd name="T35" fmla="*/ 23 h 24"/>
                  <a:gd name="T36" fmla="*/ 20 w 33"/>
                  <a:gd name="T37" fmla="*/ 23 h 24"/>
                  <a:gd name="T38" fmla="*/ 15 w 33"/>
                  <a:gd name="T39" fmla="*/ 24 h 24"/>
                  <a:gd name="T40" fmla="*/ 8 w 33"/>
                  <a:gd name="T41" fmla="*/ 21 h 24"/>
                  <a:gd name="T42" fmla="*/ 5 w 33"/>
                  <a:gd name="T43" fmla="*/ 21 h 24"/>
                  <a:gd name="T44" fmla="*/ 0 w 33"/>
                  <a:gd name="T45" fmla="*/ 16 h 24"/>
                  <a:gd name="T46" fmla="*/ 1 w 33"/>
                  <a:gd name="T47"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 h="24">
                    <a:moveTo>
                      <a:pt x="1" y="13"/>
                    </a:moveTo>
                    <a:cubicBezTo>
                      <a:pt x="1" y="12"/>
                      <a:pt x="1" y="12"/>
                      <a:pt x="1" y="12"/>
                    </a:cubicBezTo>
                    <a:cubicBezTo>
                      <a:pt x="1" y="11"/>
                      <a:pt x="2" y="10"/>
                      <a:pt x="3" y="10"/>
                    </a:cubicBezTo>
                    <a:cubicBezTo>
                      <a:pt x="4" y="10"/>
                      <a:pt x="4" y="10"/>
                      <a:pt x="4" y="10"/>
                    </a:cubicBezTo>
                    <a:cubicBezTo>
                      <a:pt x="5" y="9"/>
                      <a:pt x="6" y="8"/>
                      <a:pt x="7" y="7"/>
                    </a:cubicBezTo>
                    <a:cubicBezTo>
                      <a:pt x="7" y="6"/>
                      <a:pt x="7" y="6"/>
                      <a:pt x="7" y="6"/>
                    </a:cubicBezTo>
                    <a:cubicBezTo>
                      <a:pt x="7" y="5"/>
                      <a:pt x="9" y="3"/>
                      <a:pt x="10" y="3"/>
                    </a:cubicBezTo>
                    <a:cubicBezTo>
                      <a:pt x="11" y="3"/>
                      <a:pt x="11" y="3"/>
                      <a:pt x="11" y="3"/>
                    </a:cubicBezTo>
                    <a:cubicBezTo>
                      <a:pt x="11" y="1"/>
                      <a:pt x="13" y="0"/>
                      <a:pt x="15" y="0"/>
                    </a:cubicBezTo>
                    <a:cubicBezTo>
                      <a:pt x="18" y="0"/>
                      <a:pt x="20" y="2"/>
                      <a:pt x="21" y="5"/>
                    </a:cubicBezTo>
                    <a:cubicBezTo>
                      <a:pt x="21" y="5"/>
                      <a:pt x="21" y="5"/>
                      <a:pt x="21" y="5"/>
                    </a:cubicBezTo>
                    <a:cubicBezTo>
                      <a:pt x="22" y="5"/>
                      <a:pt x="23" y="6"/>
                      <a:pt x="23" y="8"/>
                    </a:cubicBezTo>
                    <a:cubicBezTo>
                      <a:pt x="24" y="8"/>
                      <a:pt x="24" y="7"/>
                      <a:pt x="25" y="7"/>
                    </a:cubicBezTo>
                    <a:cubicBezTo>
                      <a:pt x="27" y="7"/>
                      <a:pt x="28" y="9"/>
                      <a:pt x="28" y="10"/>
                    </a:cubicBezTo>
                    <a:cubicBezTo>
                      <a:pt x="31" y="11"/>
                      <a:pt x="33" y="13"/>
                      <a:pt x="33" y="16"/>
                    </a:cubicBezTo>
                    <a:cubicBezTo>
                      <a:pt x="33" y="18"/>
                      <a:pt x="31" y="21"/>
                      <a:pt x="28" y="21"/>
                    </a:cubicBezTo>
                    <a:cubicBezTo>
                      <a:pt x="27" y="21"/>
                      <a:pt x="27" y="21"/>
                      <a:pt x="26" y="20"/>
                    </a:cubicBezTo>
                    <a:cubicBezTo>
                      <a:pt x="25" y="22"/>
                      <a:pt x="24" y="23"/>
                      <a:pt x="22" y="23"/>
                    </a:cubicBezTo>
                    <a:cubicBezTo>
                      <a:pt x="21" y="23"/>
                      <a:pt x="20" y="23"/>
                      <a:pt x="20" y="23"/>
                    </a:cubicBezTo>
                    <a:cubicBezTo>
                      <a:pt x="18" y="23"/>
                      <a:pt x="17" y="24"/>
                      <a:pt x="15" y="24"/>
                    </a:cubicBezTo>
                    <a:cubicBezTo>
                      <a:pt x="12" y="24"/>
                      <a:pt x="10" y="23"/>
                      <a:pt x="8" y="21"/>
                    </a:cubicBezTo>
                    <a:cubicBezTo>
                      <a:pt x="7" y="21"/>
                      <a:pt x="6" y="21"/>
                      <a:pt x="5" y="21"/>
                    </a:cubicBezTo>
                    <a:cubicBezTo>
                      <a:pt x="2" y="21"/>
                      <a:pt x="0" y="19"/>
                      <a:pt x="0" y="16"/>
                    </a:cubicBezTo>
                    <a:cubicBezTo>
                      <a:pt x="0" y="15"/>
                      <a:pt x="0" y="14"/>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0" name="Freeform 188"/>
              <p:cNvSpPr>
                <a:spLocks/>
              </p:cNvSpPr>
              <p:nvPr/>
            </p:nvSpPr>
            <p:spPr bwMode="auto">
              <a:xfrm>
                <a:off x="2360614" y="1671638"/>
                <a:ext cx="55563" cy="39688"/>
              </a:xfrm>
              <a:custGeom>
                <a:avLst/>
                <a:gdLst>
                  <a:gd name="T0" fmla="*/ 1 w 30"/>
                  <a:gd name="T1" fmla="*/ 12 h 21"/>
                  <a:gd name="T2" fmla="*/ 1 w 30"/>
                  <a:gd name="T3" fmla="*/ 11 h 21"/>
                  <a:gd name="T4" fmla="*/ 3 w 30"/>
                  <a:gd name="T5" fmla="*/ 8 h 21"/>
                  <a:gd name="T6" fmla="*/ 4 w 30"/>
                  <a:gd name="T7" fmla="*/ 8 h 21"/>
                  <a:gd name="T8" fmla="*/ 7 w 30"/>
                  <a:gd name="T9" fmla="*/ 6 h 21"/>
                  <a:gd name="T10" fmla="*/ 7 w 30"/>
                  <a:gd name="T11" fmla="*/ 5 h 21"/>
                  <a:gd name="T12" fmla="*/ 10 w 30"/>
                  <a:gd name="T13" fmla="*/ 2 h 21"/>
                  <a:gd name="T14" fmla="*/ 10 w 30"/>
                  <a:gd name="T15" fmla="*/ 2 h 21"/>
                  <a:gd name="T16" fmla="*/ 14 w 30"/>
                  <a:gd name="T17" fmla="*/ 0 h 21"/>
                  <a:gd name="T18" fmla="*/ 19 w 30"/>
                  <a:gd name="T19" fmla="*/ 4 h 21"/>
                  <a:gd name="T20" fmla="*/ 19 w 30"/>
                  <a:gd name="T21" fmla="*/ 4 h 21"/>
                  <a:gd name="T22" fmla="*/ 22 w 30"/>
                  <a:gd name="T23" fmla="*/ 6 h 21"/>
                  <a:gd name="T24" fmla="*/ 23 w 30"/>
                  <a:gd name="T25" fmla="*/ 6 h 21"/>
                  <a:gd name="T26" fmla="*/ 26 w 30"/>
                  <a:gd name="T27" fmla="*/ 9 h 21"/>
                  <a:gd name="T28" fmla="*/ 30 w 30"/>
                  <a:gd name="T29" fmla="*/ 14 h 21"/>
                  <a:gd name="T30" fmla="*/ 26 w 30"/>
                  <a:gd name="T31" fmla="*/ 18 h 21"/>
                  <a:gd name="T32" fmla="*/ 24 w 30"/>
                  <a:gd name="T33" fmla="*/ 18 h 21"/>
                  <a:gd name="T34" fmla="*/ 20 w 30"/>
                  <a:gd name="T35" fmla="*/ 21 h 21"/>
                  <a:gd name="T36" fmla="*/ 18 w 30"/>
                  <a:gd name="T37" fmla="*/ 20 h 21"/>
                  <a:gd name="T38" fmla="*/ 14 w 30"/>
                  <a:gd name="T39" fmla="*/ 21 h 21"/>
                  <a:gd name="T40" fmla="*/ 7 w 30"/>
                  <a:gd name="T41" fmla="*/ 18 h 21"/>
                  <a:gd name="T42" fmla="*/ 5 w 30"/>
                  <a:gd name="T43" fmla="*/ 19 h 21"/>
                  <a:gd name="T44" fmla="*/ 0 w 30"/>
                  <a:gd name="T45" fmla="*/ 14 h 21"/>
                  <a:gd name="T46" fmla="*/ 1 w 30"/>
                  <a:gd name="T47"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21">
                    <a:moveTo>
                      <a:pt x="1" y="12"/>
                    </a:moveTo>
                    <a:cubicBezTo>
                      <a:pt x="1" y="11"/>
                      <a:pt x="1" y="11"/>
                      <a:pt x="1" y="11"/>
                    </a:cubicBezTo>
                    <a:cubicBezTo>
                      <a:pt x="1" y="9"/>
                      <a:pt x="2" y="8"/>
                      <a:pt x="3" y="8"/>
                    </a:cubicBezTo>
                    <a:cubicBezTo>
                      <a:pt x="4" y="8"/>
                      <a:pt x="4" y="8"/>
                      <a:pt x="4" y="8"/>
                    </a:cubicBezTo>
                    <a:cubicBezTo>
                      <a:pt x="5" y="7"/>
                      <a:pt x="6" y="6"/>
                      <a:pt x="7" y="6"/>
                    </a:cubicBezTo>
                    <a:cubicBezTo>
                      <a:pt x="7" y="5"/>
                      <a:pt x="7" y="5"/>
                      <a:pt x="7" y="5"/>
                    </a:cubicBezTo>
                    <a:cubicBezTo>
                      <a:pt x="7" y="4"/>
                      <a:pt x="8" y="2"/>
                      <a:pt x="10" y="2"/>
                    </a:cubicBezTo>
                    <a:cubicBezTo>
                      <a:pt x="10" y="2"/>
                      <a:pt x="10" y="2"/>
                      <a:pt x="10" y="2"/>
                    </a:cubicBezTo>
                    <a:cubicBezTo>
                      <a:pt x="11" y="1"/>
                      <a:pt x="12" y="0"/>
                      <a:pt x="14" y="0"/>
                    </a:cubicBezTo>
                    <a:cubicBezTo>
                      <a:pt x="17" y="0"/>
                      <a:pt x="19" y="2"/>
                      <a:pt x="19" y="4"/>
                    </a:cubicBezTo>
                    <a:cubicBezTo>
                      <a:pt x="19" y="4"/>
                      <a:pt x="19" y="4"/>
                      <a:pt x="19" y="4"/>
                    </a:cubicBezTo>
                    <a:cubicBezTo>
                      <a:pt x="20" y="4"/>
                      <a:pt x="22" y="5"/>
                      <a:pt x="22" y="6"/>
                    </a:cubicBezTo>
                    <a:cubicBezTo>
                      <a:pt x="22" y="6"/>
                      <a:pt x="22" y="6"/>
                      <a:pt x="23" y="6"/>
                    </a:cubicBezTo>
                    <a:cubicBezTo>
                      <a:pt x="24" y="6"/>
                      <a:pt x="26" y="7"/>
                      <a:pt x="26" y="9"/>
                    </a:cubicBezTo>
                    <a:cubicBezTo>
                      <a:pt x="29" y="9"/>
                      <a:pt x="30" y="11"/>
                      <a:pt x="30" y="14"/>
                    </a:cubicBezTo>
                    <a:cubicBezTo>
                      <a:pt x="30" y="16"/>
                      <a:pt x="28" y="18"/>
                      <a:pt x="26" y="18"/>
                    </a:cubicBezTo>
                    <a:cubicBezTo>
                      <a:pt x="25" y="18"/>
                      <a:pt x="24" y="18"/>
                      <a:pt x="24" y="18"/>
                    </a:cubicBezTo>
                    <a:cubicBezTo>
                      <a:pt x="23" y="20"/>
                      <a:pt x="22" y="21"/>
                      <a:pt x="20" y="21"/>
                    </a:cubicBezTo>
                    <a:cubicBezTo>
                      <a:pt x="19" y="21"/>
                      <a:pt x="19" y="21"/>
                      <a:pt x="18" y="20"/>
                    </a:cubicBezTo>
                    <a:cubicBezTo>
                      <a:pt x="17" y="21"/>
                      <a:pt x="16" y="21"/>
                      <a:pt x="14" y="21"/>
                    </a:cubicBezTo>
                    <a:cubicBezTo>
                      <a:pt x="11" y="21"/>
                      <a:pt x="9" y="20"/>
                      <a:pt x="7" y="18"/>
                    </a:cubicBezTo>
                    <a:cubicBezTo>
                      <a:pt x="7" y="19"/>
                      <a:pt x="6" y="19"/>
                      <a:pt x="5" y="19"/>
                    </a:cubicBezTo>
                    <a:cubicBezTo>
                      <a:pt x="2" y="19"/>
                      <a:pt x="0" y="17"/>
                      <a:pt x="0" y="14"/>
                    </a:cubicBezTo>
                    <a:cubicBezTo>
                      <a:pt x="0" y="13"/>
                      <a:pt x="0" y="12"/>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1" name="Freeform 189"/>
              <p:cNvSpPr>
                <a:spLocks/>
              </p:cNvSpPr>
              <p:nvPr/>
            </p:nvSpPr>
            <p:spPr bwMode="auto">
              <a:xfrm>
                <a:off x="2368551" y="1714500"/>
                <a:ext cx="14288" cy="11113"/>
              </a:xfrm>
              <a:custGeom>
                <a:avLst/>
                <a:gdLst>
                  <a:gd name="T0" fmla="*/ 0 w 8"/>
                  <a:gd name="T1" fmla="*/ 3 h 6"/>
                  <a:gd name="T2" fmla="*/ 0 w 8"/>
                  <a:gd name="T3" fmla="*/ 3 h 6"/>
                  <a:gd name="T4" fmla="*/ 1 w 8"/>
                  <a:gd name="T5" fmla="*/ 3 h 6"/>
                  <a:gd name="T6" fmla="*/ 1 w 8"/>
                  <a:gd name="T7" fmla="*/ 3 h 6"/>
                  <a:gd name="T8" fmla="*/ 2 w 8"/>
                  <a:gd name="T9" fmla="*/ 2 h 6"/>
                  <a:gd name="T10" fmla="*/ 2 w 8"/>
                  <a:gd name="T11" fmla="*/ 2 h 6"/>
                  <a:gd name="T12" fmla="*/ 2 w 8"/>
                  <a:gd name="T13" fmla="*/ 1 h 6"/>
                  <a:gd name="T14" fmla="*/ 2 w 8"/>
                  <a:gd name="T15" fmla="*/ 1 h 6"/>
                  <a:gd name="T16" fmla="*/ 4 w 8"/>
                  <a:gd name="T17" fmla="*/ 0 h 6"/>
                  <a:gd name="T18" fmla="*/ 5 w 8"/>
                  <a:gd name="T19" fmla="*/ 1 h 6"/>
                  <a:gd name="T20" fmla="*/ 5 w 8"/>
                  <a:gd name="T21" fmla="*/ 1 h 6"/>
                  <a:gd name="T22" fmla="*/ 6 w 8"/>
                  <a:gd name="T23" fmla="*/ 2 h 6"/>
                  <a:gd name="T24" fmla="*/ 6 w 8"/>
                  <a:gd name="T25" fmla="*/ 2 h 6"/>
                  <a:gd name="T26" fmla="*/ 7 w 8"/>
                  <a:gd name="T27" fmla="*/ 3 h 6"/>
                  <a:gd name="T28" fmla="*/ 8 w 8"/>
                  <a:gd name="T29" fmla="*/ 4 h 6"/>
                  <a:gd name="T30" fmla="*/ 7 w 8"/>
                  <a:gd name="T31" fmla="*/ 5 h 6"/>
                  <a:gd name="T32" fmla="*/ 6 w 8"/>
                  <a:gd name="T33" fmla="*/ 5 h 6"/>
                  <a:gd name="T34" fmla="*/ 5 w 8"/>
                  <a:gd name="T35" fmla="*/ 6 h 6"/>
                  <a:gd name="T36" fmla="*/ 5 w 8"/>
                  <a:gd name="T37" fmla="*/ 6 h 6"/>
                  <a:gd name="T38" fmla="*/ 4 w 8"/>
                  <a:gd name="T39" fmla="*/ 6 h 6"/>
                  <a:gd name="T40" fmla="*/ 2 w 8"/>
                  <a:gd name="T41" fmla="*/ 5 h 6"/>
                  <a:gd name="T42" fmla="*/ 1 w 8"/>
                  <a:gd name="T43" fmla="*/ 5 h 6"/>
                  <a:gd name="T44" fmla="*/ 0 w 8"/>
                  <a:gd name="T45" fmla="*/ 4 h 6"/>
                  <a:gd name="T46" fmla="*/ 0 w 8"/>
                  <a:gd name="T4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6">
                    <a:moveTo>
                      <a:pt x="0" y="3"/>
                    </a:moveTo>
                    <a:cubicBezTo>
                      <a:pt x="0" y="3"/>
                      <a:pt x="0" y="3"/>
                      <a:pt x="0" y="3"/>
                    </a:cubicBezTo>
                    <a:cubicBezTo>
                      <a:pt x="0" y="3"/>
                      <a:pt x="0" y="3"/>
                      <a:pt x="1" y="3"/>
                    </a:cubicBezTo>
                    <a:cubicBezTo>
                      <a:pt x="1" y="3"/>
                      <a:pt x="1" y="3"/>
                      <a:pt x="1" y="3"/>
                    </a:cubicBezTo>
                    <a:cubicBezTo>
                      <a:pt x="2" y="2"/>
                      <a:pt x="2" y="2"/>
                      <a:pt x="2" y="2"/>
                    </a:cubicBezTo>
                    <a:cubicBezTo>
                      <a:pt x="2" y="2"/>
                      <a:pt x="2" y="2"/>
                      <a:pt x="2" y="2"/>
                    </a:cubicBezTo>
                    <a:cubicBezTo>
                      <a:pt x="2" y="1"/>
                      <a:pt x="2" y="1"/>
                      <a:pt x="2" y="1"/>
                    </a:cubicBezTo>
                    <a:cubicBezTo>
                      <a:pt x="2" y="1"/>
                      <a:pt x="2" y="1"/>
                      <a:pt x="2" y="1"/>
                    </a:cubicBezTo>
                    <a:cubicBezTo>
                      <a:pt x="3" y="0"/>
                      <a:pt x="3" y="0"/>
                      <a:pt x="4" y="0"/>
                    </a:cubicBezTo>
                    <a:cubicBezTo>
                      <a:pt x="4" y="0"/>
                      <a:pt x="5" y="1"/>
                      <a:pt x="5" y="1"/>
                    </a:cubicBezTo>
                    <a:cubicBezTo>
                      <a:pt x="5" y="1"/>
                      <a:pt x="5" y="1"/>
                      <a:pt x="5" y="1"/>
                    </a:cubicBezTo>
                    <a:cubicBezTo>
                      <a:pt x="5" y="1"/>
                      <a:pt x="6" y="2"/>
                      <a:pt x="6" y="2"/>
                    </a:cubicBezTo>
                    <a:cubicBezTo>
                      <a:pt x="6" y="2"/>
                      <a:pt x="6" y="2"/>
                      <a:pt x="6" y="2"/>
                    </a:cubicBezTo>
                    <a:cubicBezTo>
                      <a:pt x="6" y="2"/>
                      <a:pt x="7" y="2"/>
                      <a:pt x="7" y="3"/>
                    </a:cubicBezTo>
                    <a:cubicBezTo>
                      <a:pt x="8" y="3"/>
                      <a:pt x="8" y="3"/>
                      <a:pt x="8" y="4"/>
                    </a:cubicBezTo>
                    <a:cubicBezTo>
                      <a:pt x="8" y="5"/>
                      <a:pt x="8" y="5"/>
                      <a:pt x="7" y="5"/>
                    </a:cubicBezTo>
                    <a:cubicBezTo>
                      <a:pt x="6" y="5"/>
                      <a:pt x="6" y="5"/>
                      <a:pt x="6" y="5"/>
                    </a:cubicBezTo>
                    <a:cubicBezTo>
                      <a:pt x="6" y="6"/>
                      <a:pt x="6" y="6"/>
                      <a:pt x="5" y="6"/>
                    </a:cubicBezTo>
                    <a:cubicBezTo>
                      <a:pt x="5" y="6"/>
                      <a:pt x="5" y="6"/>
                      <a:pt x="5" y="6"/>
                    </a:cubicBezTo>
                    <a:cubicBezTo>
                      <a:pt x="4" y="6"/>
                      <a:pt x="4" y="6"/>
                      <a:pt x="4" y="6"/>
                    </a:cubicBezTo>
                    <a:cubicBezTo>
                      <a:pt x="3" y="6"/>
                      <a:pt x="2" y="6"/>
                      <a:pt x="2" y="5"/>
                    </a:cubicBezTo>
                    <a:cubicBezTo>
                      <a:pt x="1" y="5"/>
                      <a:pt x="1" y="5"/>
                      <a:pt x="1" y="5"/>
                    </a:cubicBezTo>
                    <a:cubicBezTo>
                      <a:pt x="0" y="5"/>
                      <a:pt x="0" y="5"/>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2" name="Freeform 190"/>
              <p:cNvSpPr>
                <a:spLocks/>
              </p:cNvSpPr>
              <p:nvPr/>
            </p:nvSpPr>
            <p:spPr bwMode="auto">
              <a:xfrm>
                <a:off x="2368551" y="1714500"/>
                <a:ext cx="14288" cy="11113"/>
              </a:xfrm>
              <a:custGeom>
                <a:avLst/>
                <a:gdLst>
                  <a:gd name="T0" fmla="*/ 0 w 8"/>
                  <a:gd name="T1" fmla="*/ 3 h 6"/>
                  <a:gd name="T2" fmla="*/ 0 w 8"/>
                  <a:gd name="T3" fmla="*/ 3 h 6"/>
                  <a:gd name="T4" fmla="*/ 1 w 8"/>
                  <a:gd name="T5" fmla="*/ 3 h 6"/>
                  <a:gd name="T6" fmla="*/ 1 w 8"/>
                  <a:gd name="T7" fmla="*/ 3 h 6"/>
                  <a:gd name="T8" fmla="*/ 2 w 8"/>
                  <a:gd name="T9" fmla="*/ 2 h 6"/>
                  <a:gd name="T10" fmla="*/ 2 w 8"/>
                  <a:gd name="T11" fmla="*/ 2 h 6"/>
                  <a:gd name="T12" fmla="*/ 2 w 8"/>
                  <a:gd name="T13" fmla="*/ 1 h 6"/>
                  <a:gd name="T14" fmla="*/ 3 w 8"/>
                  <a:gd name="T15" fmla="*/ 1 h 6"/>
                  <a:gd name="T16" fmla="*/ 4 w 8"/>
                  <a:gd name="T17" fmla="*/ 0 h 6"/>
                  <a:gd name="T18" fmla="*/ 5 w 8"/>
                  <a:gd name="T19" fmla="*/ 1 h 6"/>
                  <a:gd name="T20" fmla="*/ 5 w 8"/>
                  <a:gd name="T21" fmla="*/ 1 h 6"/>
                  <a:gd name="T22" fmla="*/ 6 w 8"/>
                  <a:gd name="T23" fmla="*/ 2 h 6"/>
                  <a:gd name="T24" fmla="*/ 6 w 8"/>
                  <a:gd name="T25" fmla="*/ 2 h 6"/>
                  <a:gd name="T26" fmla="*/ 7 w 8"/>
                  <a:gd name="T27" fmla="*/ 3 h 6"/>
                  <a:gd name="T28" fmla="*/ 8 w 8"/>
                  <a:gd name="T29" fmla="*/ 4 h 6"/>
                  <a:gd name="T30" fmla="*/ 7 w 8"/>
                  <a:gd name="T31" fmla="*/ 5 h 6"/>
                  <a:gd name="T32" fmla="*/ 6 w 8"/>
                  <a:gd name="T33" fmla="*/ 5 h 6"/>
                  <a:gd name="T34" fmla="*/ 5 w 8"/>
                  <a:gd name="T35" fmla="*/ 6 h 6"/>
                  <a:gd name="T36" fmla="*/ 5 w 8"/>
                  <a:gd name="T37" fmla="*/ 6 h 6"/>
                  <a:gd name="T38" fmla="*/ 4 w 8"/>
                  <a:gd name="T39" fmla="*/ 6 h 6"/>
                  <a:gd name="T40" fmla="*/ 2 w 8"/>
                  <a:gd name="T41" fmla="*/ 5 h 6"/>
                  <a:gd name="T42" fmla="*/ 1 w 8"/>
                  <a:gd name="T43" fmla="*/ 5 h 6"/>
                  <a:gd name="T44" fmla="*/ 0 w 8"/>
                  <a:gd name="T45" fmla="*/ 4 h 6"/>
                  <a:gd name="T46" fmla="*/ 0 w 8"/>
                  <a:gd name="T4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6">
                    <a:moveTo>
                      <a:pt x="0" y="3"/>
                    </a:moveTo>
                    <a:cubicBezTo>
                      <a:pt x="0" y="3"/>
                      <a:pt x="0" y="3"/>
                      <a:pt x="0" y="3"/>
                    </a:cubicBezTo>
                    <a:cubicBezTo>
                      <a:pt x="0" y="3"/>
                      <a:pt x="0" y="3"/>
                      <a:pt x="1" y="3"/>
                    </a:cubicBezTo>
                    <a:cubicBezTo>
                      <a:pt x="1" y="3"/>
                      <a:pt x="1" y="3"/>
                      <a:pt x="1" y="3"/>
                    </a:cubicBezTo>
                    <a:cubicBezTo>
                      <a:pt x="2" y="2"/>
                      <a:pt x="2" y="2"/>
                      <a:pt x="2" y="2"/>
                    </a:cubicBezTo>
                    <a:cubicBezTo>
                      <a:pt x="2" y="2"/>
                      <a:pt x="2" y="2"/>
                      <a:pt x="2" y="2"/>
                    </a:cubicBezTo>
                    <a:cubicBezTo>
                      <a:pt x="2" y="1"/>
                      <a:pt x="2" y="1"/>
                      <a:pt x="2" y="1"/>
                    </a:cubicBezTo>
                    <a:cubicBezTo>
                      <a:pt x="3" y="1"/>
                      <a:pt x="3" y="1"/>
                      <a:pt x="3" y="1"/>
                    </a:cubicBezTo>
                    <a:cubicBezTo>
                      <a:pt x="3" y="1"/>
                      <a:pt x="3" y="0"/>
                      <a:pt x="4" y="0"/>
                    </a:cubicBezTo>
                    <a:cubicBezTo>
                      <a:pt x="4" y="0"/>
                      <a:pt x="5" y="1"/>
                      <a:pt x="5" y="1"/>
                    </a:cubicBezTo>
                    <a:cubicBezTo>
                      <a:pt x="5" y="1"/>
                      <a:pt x="5" y="1"/>
                      <a:pt x="5" y="1"/>
                    </a:cubicBezTo>
                    <a:cubicBezTo>
                      <a:pt x="6" y="2"/>
                      <a:pt x="6" y="2"/>
                      <a:pt x="6" y="2"/>
                    </a:cubicBezTo>
                    <a:cubicBezTo>
                      <a:pt x="6" y="2"/>
                      <a:pt x="6" y="2"/>
                      <a:pt x="6" y="2"/>
                    </a:cubicBezTo>
                    <a:cubicBezTo>
                      <a:pt x="6" y="2"/>
                      <a:pt x="7" y="2"/>
                      <a:pt x="7" y="3"/>
                    </a:cubicBezTo>
                    <a:cubicBezTo>
                      <a:pt x="7" y="3"/>
                      <a:pt x="8" y="3"/>
                      <a:pt x="8" y="4"/>
                    </a:cubicBezTo>
                    <a:cubicBezTo>
                      <a:pt x="8" y="5"/>
                      <a:pt x="7" y="5"/>
                      <a:pt x="7" y="5"/>
                    </a:cubicBezTo>
                    <a:cubicBezTo>
                      <a:pt x="6" y="5"/>
                      <a:pt x="6" y="5"/>
                      <a:pt x="6" y="5"/>
                    </a:cubicBezTo>
                    <a:cubicBezTo>
                      <a:pt x="6" y="6"/>
                      <a:pt x="6" y="6"/>
                      <a:pt x="5" y="6"/>
                    </a:cubicBezTo>
                    <a:cubicBezTo>
                      <a:pt x="5" y="6"/>
                      <a:pt x="5" y="6"/>
                      <a:pt x="5" y="6"/>
                    </a:cubicBezTo>
                    <a:cubicBezTo>
                      <a:pt x="4" y="6"/>
                      <a:pt x="4" y="6"/>
                      <a:pt x="4" y="6"/>
                    </a:cubicBezTo>
                    <a:cubicBezTo>
                      <a:pt x="3" y="6"/>
                      <a:pt x="2" y="6"/>
                      <a:pt x="2" y="5"/>
                    </a:cubicBezTo>
                    <a:cubicBezTo>
                      <a:pt x="1" y="5"/>
                      <a:pt x="1" y="5"/>
                      <a:pt x="1" y="5"/>
                    </a:cubicBezTo>
                    <a:cubicBezTo>
                      <a:pt x="0" y="5"/>
                      <a:pt x="0" y="5"/>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3" name="Freeform 191"/>
              <p:cNvSpPr>
                <a:spLocks/>
              </p:cNvSpPr>
              <p:nvPr/>
            </p:nvSpPr>
            <p:spPr bwMode="auto">
              <a:xfrm>
                <a:off x="2368551" y="1714500"/>
                <a:ext cx="14288" cy="11113"/>
              </a:xfrm>
              <a:custGeom>
                <a:avLst/>
                <a:gdLst>
                  <a:gd name="T0" fmla="*/ 0 w 8"/>
                  <a:gd name="T1" fmla="*/ 3 h 6"/>
                  <a:gd name="T2" fmla="*/ 0 w 8"/>
                  <a:gd name="T3" fmla="*/ 3 h 6"/>
                  <a:gd name="T4" fmla="*/ 1 w 8"/>
                  <a:gd name="T5" fmla="*/ 2 h 6"/>
                  <a:gd name="T6" fmla="*/ 1 w 8"/>
                  <a:gd name="T7" fmla="*/ 3 h 6"/>
                  <a:gd name="T8" fmla="*/ 2 w 8"/>
                  <a:gd name="T9" fmla="*/ 2 h 6"/>
                  <a:gd name="T10" fmla="*/ 2 w 8"/>
                  <a:gd name="T11" fmla="*/ 2 h 6"/>
                  <a:gd name="T12" fmla="*/ 3 w 8"/>
                  <a:gd name="T13" fmla="*/ 1 h 6"/>
                  <a:gd name="T14" fmla="*/ 3 w 8"/>
                  <a:gd name="T15" fmla="*/ 1 h 6"/>
                  <a:gd name="T16" fmla="*/ 4 w 8"/>
                  <a:gd name="T17" fmla="*/ 0 h 6"/>
                  <a:gd name="T18" fmla="*/ 5 w 8"/>
                  <a:gd name="T19" fmla="*/ 1 h 6"/>
                  <a:gd name="T20" fmla="*/ 5 w 8"/>
                  <a:gd name="T21" fmla="*/ 1 h 6"/>
                  <a:gd name="T22" fmla="*/ 5 w 8"/>
                  <a:gd name="T23" fmla="*/ 2 h 6"/>
                  <a:gd name="T24" fmla="*/ 6 w 8"/>
                  <a:gd name="T25" fmla="*/ 2 h 6"/>
                  <a:gd name="T26" fmla="*/ 6 w 8"/>
                  <a:gd name="T27" fmla="*/ 3 h 6"/>
                  <a:gd name="T28" fmla="*/ 8 w 8"/>
                  <a:gd name="T29" fmla="*/ 4 h 6"/>
                  <a:gd name="T30" fmla="*/ 6 w 8"/>
                  <a:gd name="T31" fmla="*/ 5 h 6"/>
                  <a:gd name="T32" fmla="*/ 6 w 8"/>
                  <a:gd name="T33" fmla="*/ 5 h 6"/>
                  <a:gd name="T34" fmla="*/ 5 w 8"/>
                  <a:gd name="T35" fmla="*/ 5 h 6"/>
                  <a:gd name="T36" fmla="*/ 5 w 8"/>
                  <a:gd name="T37" fmla="*/ 5 h 6"/>
                  <a:gd name="T38" fmla="*/ 4 w 8"/>
                  <a:gd name="T39" fmla="*/ 6 h 6"/>
                  <a:gd name="T40" fmla="*/ 2 w 8"/>
                  <a:gd name="T41" fmla="*/ 5 h 6"/>
                  <a:gd name="T42" fmla="*/ 1 w 8"/>
                  <a:gd name="T43" fmla="*/ 5 h 6"/>
                  <a:gd name="T44" fmla="*/ 0 w 8"/>
                  <a:gd name="T45" fmla="*/ 4 h 6"/>
                  <a:gd name="T46" fmla="*/ 0 w 8"/>
                  <a:gd name="T4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6">
                    <a:moveTo>
                      <a:pt x="0" y="3"/>
                    </a:moveTo>
                    <a:cubicBezTo>
                      <a:pt x="0" y="3"/>
                      <a:pt x="0" y="3"/>
                      <a:pt x="0" y="3"/>
                    </a:cubicBezTo>
                    <a:cubicBezTo>
                      <a:pt x="1" y="2"/>
                      <a:pt x="1" y="2"/>
                      <a:pt x="1" y="2"/>
                    </a:cubicBezTo>
                    <a:cubicBezTo>
                      <a:pt x="1" y="3"/>
                      <a:pt x="1" y="3"/>
                      <a:pt x="1" y="3"/>
                    </a:cubicBezTo>
                    <a:cubicBezTo>
                      <a:pt x="2" y="2"/>
                      <a:pt x="2" y="2"/>
                      <a:pt x="2" y="2"/>
                    </a:cubicBezTo>
                    <a:cubicBezTo>
                      <a:pt x="2" y="2"/>
                      <a:pt x="2" y="2"/>
                      <a:pt x="2" y="2"/>
                    </a:cubicBezTo>
                    <a:cubicBezTo>
                      <a:pt x="2" y="1"/>
                      <a:pt x="2" y="1"/>
                      <a:pt x="3" y="1"/>
                    </a:cubicBezTo>
                    <a:cubicBezTo>
                      <a:pt x="3" y="1"/>
                      <a:pt x="3" y="1"/>
                      <a:pt x="3" y="1"/>
                    </a:cubicBezTo>
                    <a:cubicBezTo>
                      <a:pt x="3" y="1"/>
                      <a:pt x="3" y="0"/>
                      <a:pt x="4" y="0"/>
                    </a:cubicBezTo>
                    <a:cubicBezTo>
                      <a:pt x="4" y="0"/>
                      <a:pt x="5" y="1"/>
                      <a:pt x="5" y="1"/>
                    </a:cubicBezTo>
                    <a:cubicBezTo>
                      <a:pt x="5" y="1"/>
                      <a:pt x="5" y="1"/>
                      <a:pt x="5" y="1"/>
                    </a:cubicBezTo>
                    <a:cubicBezTo>
                      <a:pt x="5" y="2"/>
                      <a:pt x="5" y="2"/>
                      <a:pt x="5" y="2"/>
                    </a:cubicBezTo>
                    <a:cubicBezTo>
                      <a:pt x="6" y="2"/>
                      <a:pt x="6" y="2"/>
                      <a:pt x="6" y="2"/>
                    </a:cubicBezTo>
                    <a:cubicBezTo>
                      <a:pt x="6" y="2"/>
                      <a:pt x="6" y="2"/>
                      <a:pt x="6" y="3"/>
                    </a:cubicBezTo>
                    <a:cubicBezTo>
                      <a:pt x="7" y="3"/>
                      <a:pt x="8" y="3"/>
                      <a:pt x="8" y="4"/>
                    </a:cubicBezTo>
                    <a:cubicBezTo>
                      <a:pt x="8" y="4"/>
                      <a:pt x="7" y="5"/>
                      <a:pt x="6" y="5"/>
                    </a:cubicBezTo>
                    <a:cubicBezTo>
                      <a:pt x="6" y="5"/>
                      <a:pt x="6" y="5"/>
                      <a:pt x="6" y="5"/>
                    </a:cubicBezTo>
                    <a:cubicBezTo>
                      <a:pt x="6" y="5"/>
                      <a:pt x="5" y="5"/>
                      <a:pt x="5" y="5"/>
                    </a:cubicBezTo>
                    <a:cubicBezTo>
                      <a:pt x="5" y="5"/>
                      <a:pt x="5" y="5"/>
                      <a:pt x="5" y="5"/>
                    </a:cubicBezTo>
                    <a:cubicBezTo>
                      <a:pt x="4" y="6"/>
                      <a:pt x="4" y="6"/>
                      <a:pt x="4" y="6"/>
                    </a:cubicBezTo>
                    <a:cubicBezTo>
                      <a:pt x="3" y="6"/>
                      <a:pt x="2" y="5"/>
                      <a:pt x="2" y="5"/>
                    </a:cubicBezTo>
                    <a:cubicBezTo>
                      <a:pt x="1" y="5"/>
                      <a:pt x="1" y="5"/>
                      <a:pt x="1" y="5"/>
                    </a:cubicBezTo>
                    <a:cubicBezTo>
                      <a:pt x="1" y="5"/>
                      <a:pt x="0" y="5"/>
                      <a:pt x="0" y="4"/>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4" name="Freeform 192"/>
              <p:cNvSpPr>
                <a:spLocks/>
              </p:cNvSpPr>
              <p:nvPr/>
            </p:nvSpPr>
            <p:spPr bwMode="auto">
              <a:xfrm>
                <a:off x="2387601" y="1728788"/>
                <a:ext cx="6350" cy="28575"/>
              </a:xfrm>
              <a:custGeom>
                <a:avLst/>
                <a:gdLst>
                  <a:gd name="T0" fmla="*/ 1 w 4"/>
                  <a:gd name="T1" fmla="*/ 0 h 15"/>
                  <a:gd name="T2" fmla="*/ 3 w 4"/>
                  <a:gd name="T3" fmla="*/ 4 h 15"/>
                  <a:gd name="T4" fmla="*/ 3 w 4"/>
                  <a:gd name="T5" fmla="*/ 13 h 15"/>
                  <a:gd name="T6" fmla="*/ 2 w 4"/>
                  <a:gd name="T7" fmla="*/ 12 h 15"/>
                  <a:gd name="T8" fmla="*/ 0 w 4"/>
                  <a:gd name="T9" fmla="*/ 15 h 15"/>
                  <a:gd name="T10" fmla="*/ 1 w 4"/>
                  <a:gd name="T11" fmla="*/ 0 h 15"/>
                </a:gdLst>
                <a:ahLst/>
                <a:cxnLst>
                  <a:cxn ang="0">
                    <a:pos x="T0" y="T1"/>
                  </a:cxn>
                  <a:cxn ang="0">
                    <a:pos x="T2" y="T3"/>
                  </a:cxn>
                  <a:cxn ang="0">
                    <a:pos x="T4" y="T5"/>
                  </a:cxn>
                  <a:cxn ang="0">
                    <a:pos x="T6" y="T7"/>
                  </a:cxn>
                  <a:cxn ang="0">
                    <a:pos x="T8" y="T9"/>
                  </a:cxn>
                  <a:cxn ang="0">
                    <a:pos x="T10" y="T11"/>
                  </a:cxn>
                </a:cxnLst>
                <a:rect l="0" t="0" r="r" b="b"/>
                <a:pathLst>
                  <a:path w="4" h="15">
                    <a:moveTo>
                      <a:pt x="1" y="0"/>
                    </a:moveTo>
                    <a:cubicBezTo>
                      <a:pt x="1" y="0"/>
                      <a:pt x="2" y="2"/>
                      <a:pt x="3" y="4"/>
                    </a:cubicBezTo>
                    <a:cubicBezTo>
                      <a:pt x="4" y="6"/>
                      <a:pt x="4" y="11"/>
                      <a:pt x="3" y="13"/>
                    </a:cubicBezTo>
                    <a:cubicBezTo>
                      <a:pt x="3" y="15"/>
                      <a:pt x="3" y="12"/>
                      <a:pt x="2" y="12"/>
                    </a:cubicBezTo>
                    <a:cubicBezTo>
                      <a:pt x="1" y="13"/>
                      <a:pt x="1" y="15"/>
                      <a:pt x="0" y="15"/>
                    </a:cubicBezTo>
                    <a:cubicBezTo>
                      <a:pt x="0" y="15"/>
                      <a:pt x="3" y="9"/>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 name="Group 10"/>
            <p:cNvGrpSpPr/>
            <p:nvPr/>
          </p:nvGrpSpPr>
          <p:grpSpPr>
            <a:xfrm>
              <a:off x="-798490" y="4172767"/>
              <a:ext cx="13703121" cy="2685233"/>
              <a:chOff x="-798490" y="4172767"/>
              <a:chExt cx="13703121" cy="2685233"/>
            </a:xfrm>
            <a:solidFill>
              <a:srgbClr val="EEEEEE"/>
            </a:solidFill>
          </p:grpSpPr>
          <p:sp>
            <p:nvSpPr>
              <p:cNvPr id="379" name="Freeform 378"/>
              <p:cNvSpPr/>
              <p:nvPr/>
            </p:nvSpPr>
            <p:spPr>
              <a:xfrm>
                <a:off x="-798490" y="4172767"/>
                <a:ext cx="13703121" cy="602548"/>
              </a:xfrm>
              <a:custGeom>
                <a:avLst/>
                <a:gdLst>
                  <a:gd name="connsiteX0" fmla="*/ 732553 w 10571072"/>
                  <a:gd name="connsiteY0" fmla="*/ 1624083 h 2793545"/>
                  <a:gd name="connsiteX1" fmla="*/ 1469532 w 10571072"/>
                  <a:gd name="connsiteY1" fmla="*/ 1248770 h 2793545"/>
                  <a:gd name="connsiteX2" fmla="*/ 3066320 w 10571072"/>
                  <a:gd name="connsiteY2" fmla="*/ 1917510 h 2793545"/>
                  <a:gd name="connsiteX3" fmla="*/ 4594870 w 10571072"/>
                  <a:gd name="connsiteY3" fmla="*/ 1112292 h 2793545"/>
                  <a:gd name="connsiteX4" fmla="*/ 5543389 w 10571072"/>
                  <a:gd name="connsiteY4" fmla="*/ 1549021 h 2793545"/>
                  <a:gd name="connsiteX5" fmla="*/ 6300840 w 10571072"/>
                  <a:gd name="connsiteY5" fmla="*/ 1030406 h 2793545"/>
                  <a:gd name="connsiteX6" fmla="*/ 7433604 w 10571072"/>
                  <a:gd name="connsiteY6" fmla="*/ 1153236 h 2793545"/>
                  <a:gd name="connsiteX7" fmla="*/ 8423067 w 10571072"/>
                  <a:gd name="connsiteY7" fmla="*/ 416257 h 2793545"/>
                  <a:gd name="connsiteX8" fmla="*/ 9364762 w 10571072"/>
                  <a:gd name="connsiteY8" fmla="*/ 1337481 h 2793545"/>
                  <a:gd name="connsiteX9" fmla="*/ 9890201 w 10571072"/>
                  <a:gd name="connsiteY9" fmla="*/ 0 h 2793545"/>
                  <a:gd name="connsiteX10" fmla="*/ 9890201 w 10571072"/>
                  <a:gd name="connsiteY10" fmla="*/ 0 h 2793545"/>
                  <a:gd name="connsiteX11" fmla="*/ 9890201 w 10571072"/>
                  <a:gd name="connsiteY11" fmla="*/ 2470245 h 2793545"/>
                  <a:gd name="connsiteX12" fmla="*/ 698434 w 10571072"/>
                  <a:gd name="connsiteY12" fmla="*/ 2674961 h 2793545"/>
                  <a:gd name="connsiteX13" fmla="*/ 732553 w 10571072"/>
                  <a:gd name="connsiteY13" fmla="*/ 1624083 h 2793545"/>
                  <a:gd name="connsiteX0" fmla="*/ 732553 w 9890201"/>
                  <a:gd name="connsiteY0" fmla="*/ 1624083 h 2793545"/>
                  <a:gd name="connsiteX1" fmla="*/ 1469532 w 9890201"/>
                  <a:gd name="connsiteY1" fmla="*/ 1248770 h 2793545"/>
                  <a:gd name="connsiteX2" fmla="*/ 3066320 w 9890201"/>
                  <a:gd name="connsiteY2" fmla="*/ 1917510 h 2793545"/>
                  <a:gd name="connsiteX3" fmla="*/ 4594870 w 9890201"/>
                  <a:gd name="connsiteY3" fmla="*/ 1112292 h 2793545"/>
                  <a:gd name="connsiteX4" fmla="*/ 5543389 w 9890201"/>
                  <a:gd name="connsiteY4" fmla="*/ 1549021 h 2793545"/>
                  <a:gd name="connsiteX5" fmla="*/ 6300840 w 9890201"/>
                  <a:gd name="connsiteY5" fmla="*/ 1030406 h 2793545"/>
                  <a:gd name="connsiteX6" fmla="*/ 7433604 w 9890201"/>
                  <a:gd name="connsiteY6" fmla="*/ 1153236 h 2793545"/>
                  <a:gd name="connsiteX7" fmla="*/ 8423067 w 9890201"/>
                  <a:gd name="connsiteY7" fmla="*/ 416257 h 2793545"/>
                  <a:gd name="connsiteX8" fmla="*/ 9364762 w 9890201"/>
                  <a:gd name="connsiteY8" fmla="*/ 1337481 h 2793545"/>
                  <a:gd name="connsiteX9" fmla="*/ 9890201 w 9890201"/>
                  <a:gd name="connsiteY9" fmla="*/ 0 h 2793545"/>
                  <a:gd name="connsiteX10" fmla="*/ 9890201 w 9890201"/>
                  <a:gd name="connsiteY10" fmla="*/ 2470245 h 2793545"/>
                  <a:gd name="connsiteX11" fmla="*/ 698434 w 9890201"/>
                  <a:gd name="connsiteY11" fmla="*/ 2674961 h 2793545"/>
                  <a:gd name="connsiteX12" fmla="*/ 732553 w 9890201"/>
                  <a:gd name="connsiteY12" fmla="*/ 1624083 h 2793545"/>
                  <a:gd name="connsiteX0" fmla="*/ 732553 w 9890201"/>
                  <a:gd name="connsiteY0" fmla="*/ 1624083 h 2793545"/>
                  <a:gd name="connsiteX1" fmla="*/ 1469532 w 9890201"/>
                  <a:gd name="connsiteY1" fmla="*/ 1248770 h 2793545"/>
                  <a:gd name="connsiteX2" fmla="*/ 3066320 w 9890201"/>
                  <a:gd name="connsiteY2" fmla="*/ 1917510 h 2793545"/>
                  <a:gd name="connsiteX3" fmla="*/ 4594870 w 9890201"/>
                  <a:gd name="connsiteY3" fmla="*/ 1112292 h 2793545"/>
                  <a:gd name="connsiteX4" fmla="*/ 5543389 w 9890201"/>
                  <a:gd name="connsiteY4" fmla="*/ 1549021 h 2793545"/>
                  <a:gd name="connsiteX5" fmla="*/ 6300840 w 9890201"/>
                  <a:gd name="connsiteY5" fmla="*/ 1030406 h 2793545"/>
                  <a:gd name="connsiteX6" fmla="*/ 7433604 w 9890201"/>
                  <a:gd name="connsiteY6" fmla="*/ 1153236 h 2793545"/>
                  <a:gd name="connsiteX7" fmla="*/ 9364762 w 9890201"/>
                  <a:gd name="connsiteY7" fmla="*/ 1337481 h 2793545"/>
                  <a:gd name="connsiteX8" fmla="*/ 9890201 w 9890201"/>
                  <a:gd name="connsiteY8" fmla="*/ 0 h 2793545"/>
                  <a:gd name="connsiteX9" fmla="*/ 9890201 w 9890201"/>
                  <a:gd name="connsiteY9" fmla="*/ 2470245 h 2793545"/>
                  <a:gd name="connsiteX10" fmla="*/ 698434 w 9890201"/>
                  <a:gd name="connsiteY10" fmla="*/ 2674961 h 2793545"/>
                  <a:gd name="connsiteX11" fmla="*/ 732553 w 9890201"/>
                  <a:gd name="connsiteY11" fmla="*/ 1624083 h 2793545"/>
                  <a:gd name="connsiteX0" fmla="*/ 661570 w 9819218"/>
                  <a:gd name="connsiteY0" fmla="*/ 1624083 h 2912839"/>
                  <a:gd name="connsiteX1" fmla="*/ 1398549 w 9819218"/>
                  <a:gd name="connsiteY1" fmla="*/ 1248770 h 2912839"/>
                  <a:gd name="connsiteX2" fmla="*/ 2995337 w 9819218"/>
                  <a:gd name="connsiteY2" fmla="*/ 1917510 h 2912839"/>
                  <a:gd name="connsiteX3" fmla="*/ 4523887 w 9819218"/>
                  <a:gd name="connsiteY3" fmla="*/ 1112292 h 2912839"/>
                  <a:gd name="connsiteX4" fmla="*/ 5472406 w 9819218"/>
                  <a:gd name="connsiteY4" fmla="*/ 1549021 h 2912839"/>
                  <a:gd name="connsiteX5" fmla="*/ 6229857 w 9819218"/>
                  <a:gd name="connsiteY5" fmla="*/ 1030406 h 2912839"/>
                  <a:gd name="connsiteX6" fmla="*/ 7362621 w 9819218"/>
                  <a:gd name="connsiteY6" fmla="*/ 1153236 h 2912839"/>
                  <a:gd name="connsiteX7" fmla="*/ 9293779 w 9819218"/>
                  <a:gd name="connsiteY7" fmla="*/ 1337481 h 2912839"/>
                  <a:gd name="connsiteX8" fmla="*/ 9819218 w 9819218"/>
                  <a:gd name="connsiteY8" fmla="*/ 0 h 2912839"/>
                  <a:gd name="connsiteX9" fmla="*/ 8860340 w 9819218"/>
                  <a:gd name="connsiteY9" fmla="*/ 2667455 h 2912839"/>
                  <a:gd name="connsiteX10" fmla="*/ 627451 w 9819218"/>
                  <a:gd name="connsiteY10" fmla="*/ 2674961 h 2912839"/>
                  <a:gd name="connsiteX11" fmla="*/ 661570 w 9819218"/>
                  <a:gd name="connsiteY11" fmla="*/ 1624083 h 2912839"/>
                  <a:gd name="connsiteX0" fmla="*/ 661570 w 9717985"/>
                  <a:gd name="connsiteY0" fmla="*/ 611222 h 1807422"/>
                  <a:gd name="connsiteX1" fmla="*/ 1398549 w 9717985"/>
                  <a:gd name="connsiteY1" fmla="*/ 235909 h 1807422"/>
                  <a:gd name="connsiteX2" fmla="*/ 2995337 w 9717985"/>
                  <a:gd name="connsiteY2" fmla="*/ 904649 h 1807422"/>
                  <a:gd name="connsiteX3" fmla="*/ 4523887 w 9717985"/>
                  <a:gd name="connsiteY3" fmla="*/ 99431 h 1807422"/>
                  <a:gd name="connsiteX4" fmla="*/ 5472406 w 9717985"/>
                  <a:gd name="connsiteY4" fmla="*/ 536160 h 1807422"/>
                  <a:gd name="connsiteX5" fmla="*/ 6229857 w 9717985"/>
                  <a:gd name="connsiteY5" fmla="*/ 17545 h 1807422"/>
                  <a:gd name="connsiteX6" fmla="*/ 7362621 w 9717985"/>
                  <a:gd name="connsiteY6" fmla="*/ 140375 h 1807422"/>
                  <a:gd name="connsiteX7" fmla="*/ 9293779 w 9717985"/>
                  <a:gd name="connsiteY7" fmla="*/ 324620 h 1807422"/>
                  <a:gd name="connsiteX8" fmla="*/ 8860340 w 9717985"/>
                  <a:gd name="connsiteY8" fmla="*/ 1654594 h 1807422"/>
                  <a:gd name="connsiteX9" fmla="*/ 627451 w 9717985"/>
                  <a:gd name="connsiteY9" fmla="*/ 1662100 h 1807422"/>
                  <a:gd name="connsiteX10" fmla="*/ 661570 w 9717985"/>
                  <a:gd name="connsiteY10" fmla="*/ 611222 h 1807422"/>
                  <a:gd name="connsiteX0" fmla="*/ 661570 w 9177718"/>
                  <a:gd name="connsiteY0" fmla="*/ 659739 h 1868089"/>
                  <a:gd name="connsiteX1" fmla="*/ 1398549 w 9177718"/>
                  <a:gd name="connsiteY1" fmla="*/ 284426 h 1868089"/>
                  <a:gd name="connsiteX2" fmla="*/ 2995337 w 9177718"/>
                  <a:gd name="connsiteY2" fmla="*/ 953166 h 1868089"/>
                  <a:gd name="connsiteX3" fmla="*/ 4523887 w 9177718"/>
                  <a:gd name="connsiteY3" fmla="*/ 147948 h 1868089"/>
                  <a:gd name="connsiteX4" fmla="*/ 5472406 w 9177718"/>
                  <a:gd name="connsiteY4" fmla="*/ 584677 h 1868089"/>
                  <a:gd name="connsiteX5" fmla="*/ 6229857 w 9177718"/>
                  <a:gd name="connsiteY5" fmla="*/ 66062 h 1868089"/>
                  <a:gd name="connsiteX6" fmla="*/ 7362621 w 9177718"/>
                  <a:gd name="connsiteY6" fmla="*/ 188892 h 1868089"/>
                  <a:gd name="connsiteX7" fmla="*/ 8860340 w 9177718"/>
                  <a:gd name="connsiteY7" fmla="*/ 1703111 h 1868089"/>
                  <a:gd name="connsiteX8" fmla="*/ 627451 w 9177718"/>
                  <a:gd name="connsiteY8" fmla="*/ 1710617 h 1868089"/>
                  <a:gd name="connsiteX9" fmla="*/ 661570 w 9177718"/>
                  <a:gd name="connsiteY9" fmla="*/ 659739 h 186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718" h="1868089">
                    <a:moveTo>
                      <a:pt x="661570" y="659739"/>
                    </a:moveTo>
                    <a:cubicBezTo>
                      <a:pt x="790086" y="422040"/>
                      <a:pt x="1009588" y="235521"/>
                      <a:pt x="1398549" y="284426"/>
                    </a:cubicBezTo>
                    <a:cubicBezTo>
                      <a:pt x="1787510" y="333331"/>
                      <a:pt x="2474447" y="975912"/>
                      <a:pt x="2995337" y="953166"/>
                    </a:cubicBezTo>
                    <a:cubicBezTo>
                      <a:pt x="3516227" y="930420"/>
                      <a:pt x="4111042" y="209363"/>
                      <a:pt x="4523887" y="147948"/>
                    </a:cubicBezTo>
                    <a:cubicBezTo>
                      <a:pt x="4936732" y="86533"/>
                      <a:pt x="5188078" y="598325"/>
                      <a:pt x="5472406" y="584677"/>
                    </a:cubicBezTo>
                    <a:cubicBezTo>
                      <a:pt x="5756734" y="571029"/>
                      <a:pt x="5914821" y="132026"/>
                      <a:pt x="6229857" y="66062"/>
                    </a:cubicBezTo>
                    <a:cubicBezTo>
                      <a:pt x="6544893" y="98"/>
                      <a:pt x="6924207" y="-83950"/>
                      <a:pt x="7362621" y="188892"/>
                    </a:cubicBezTo>
                    <a:cubicBezTo>
                      <a:pt x="7801035" y="461734"/>
                      <a:pt x="9982868" y="1449490"/>
                      <a:pt x="8860340" y="1703111"/>
                    </a:cubicBezTo>
                    <a:cubicBezTo>
                      <a:pt x="7737812" y="1956732"/>
                      <a:pt x="1993913" y="1884512"/>
                      <a:pt x="627451" y="1710617"/>
                    </a:cubicBezTo>
                    <a:cubicBezTo>
                      <a:pt x="-739011" y="1536722"/>
                      <a:pt x="533054" y="897438"/>
                      <a:pt x="661570" y="6597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p:cNvSpPr/>
              <p:nvPr/>
            </p:nvSpPr>
            <p:spPr>
              <a:xfrm>
                <a:off x="0" y="4481848"/>
                <a:ext cx="12192000" cy="2376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66" name="Group 65"/>
          <p:cNvGrpSpPr/>
          <p:nvPr/>
        </p:nvGrpSpPr>
        <p:grpSpPr>
          <a:xfrm>
            <a:off x="10486570" y="4656829"/>
            <a:ext cx="4973154" cy="5560896"/>
            <a:chOff x="4052888" y="220663"/>
            <a:chExt cx="1108075" cy="1171575"/>
          </a:xfrm>
        </p:grpSpPr>
        <p:sp>
          <p:nvSpPr>
            <p:cNvPr id="67" name="Freeform 1472"/>
            <p:cNvSpPr>
              <a:spLocks/>
            </p:cNvSpPr>
            <p:nvPr/>
          </p:nvSpPr>
          <p:spPr bwMode="auto">
            <a:xfrm>
              <a:off x="4103688" y="319088"/>
              <a:ext cx="1057275" cy="1073150"/>
            </a:xfrm>
            <a:custGeom>
              <a:avLst/>
              <a:gdLst>
                <a:gd name="T0" fmla="*/ 570 w 658"/>
                <a:gd name="T1" fmla="*/ 552 h 667"/>
                <a:gd name="T2" fmla="*/ 408 w 658"/>
                <a:gd name="T3" fmla="*/ 548 h 667"/>
                <a:gd name="T4" fmla="*/ 266 w 658"/>
                <a:gd name="T5" fmla="*/ 485 h 667"/>
                <a:gd name="T6" fmla="*/ 269 w 658"/>
                <a:gd name="T7" fmla="*/ 323 h 667"/>
                <a:gd name="T8" fmla="*/ 380 w 658"/>
                <a:gd name="T9" fmla="*/ 240 h 667"/>
                <a:gd name="T10" fmla="*/ 552 w 658"/>
                <a:gd name="T11" fmla="*/ 235 h 667"/>
                <a:gd name="T12" fmla="*/ 561 w 658"/>
                <a:gd name="T13" fmla="*/ 231 h 667"/>
                <a:gd name="T14" fmla="*/ 491 w 658"/>
                <a:gd name="T15" fmla="*/ 230 h 667"/>
                <a:gd name="T16" fmla="*/ 306 w 658"/>
                <a:gd name="T17" fmla="*/ 255 h 667"/>
                <a:gd name="T18" fmla="*/ 346 w 658"/>
                <a:gd name="T19" fmla="*/ 59 h 667"/>
                <a:gd name="T20" fmla="*/ 280 w 658"/>
                <a:gd name="T21" fmla="*/ 75 h 667"/>
                <a:gd name="T22" fmla="*/ 256 w 658"/>
                <a:gd name="T23" fmla="*/ 19 h 667"/>
                <a:gd name="T24" fmla="*/ 246 w 658"/>
                <a:gd name="T25" fmla="*/ 15 h 667"/>
                <a:gd name="T26" fmla="*/ 272 w 658"/>
                <a:gd name="T27" fmla="*/ 67 h 667"/>
                <a:gd name="T28" fmla="*/ 156 w 658"/>
                <a:gd name="T29" fmla="*/ 49 h 667"/>
                <a:gd name="T30" fmla="*/ 265 w 658"/>
                <a:gd name="T31" fmla="*/ 291 h 667"/>
                <a:gd name="T32" fmla="*/ 201 w 658"/>
                <a:gd name="T33" fmla="*/ 220 h 667"/>
                <a:gd name="T34" fmla="*/ 121 w 658"/>
                <a:gd name="T35" fmla="*/ 179 h 667"/>
                <a:gd name="T36" fmla="*/ 31 w 658"/>
                <a:gd name="T37" fmla="*/ 172 h 667"/>
                <a:gd name="T38" fmla="*/ 135 w 658"/>
                <a:gd name="T39" fmla="*/ 191 h 667"/>
                <a:gd name="T40" fmla="*/ 210 w 658"/>
                <a:gd name="T41" fmla="*/ 238 h 667"/>
                <a:gd name="T42" fmla="*/ 248 w 658"/>
                <a:gd name="T43" fmla="*/ 338 h 667"/>
                <a:gd name="T44" fmla="*/ 212 w 658"/>
                <a:gd name="T45" fmla="*/ 524 h 667"/>
                <a:gd name="T46" fmla="*/ 122 w 658"/>
                <a:gd name="T47" fmla="*/ 526 h 667"/>
                <a:gd name="T48" fmla="*/ 63 w 658"/>
                <a:gd name="T49" fmla="*/ 524 h 667"/>
                <a:gd name="T50" fmla="*/ 16 w 658"/>
                <a:gd name="T51" fmla="*/ 529 h 667"/>
                <a:gd name="T52" fmla="*/ 15 w 658"/>
                <a:gd name="T53" fmla="*/ 530 h 667"/>
                <a:gd name="T54" fmla="*/ 64 w 658"/>
                <a:gd name="T55" fmla="*/ 526 h 667"/>
                <a:gd name="T56" fmla="*/ 120 w 658"/>
                <a:gd name="T57" fmla="*/ 530 h 667"/>
                <a:gd name="T58" fmla="*/ 195 w 658"/>
                <a:gd name="T59" fmla="*/ 535 h 667"/>
                <a:gd name="T60" fmla="*/ 180 w 658"/>
                <a:gd name="T61" fmla="*/ 560 h 667"/>
                <a:gd name="T62" fmla="*/ 152 w 658"/>
                <a:gd name="T63" fmla="*/ 568 h 667"/>
                <a:gd name="T64" fmla="*/ 135 w 658"/>
                <a:gd name="T65" fmla="*/ 578 h 667"/>
                <a:gd name="T66" fmla="*/ 176 w 658"/>
                <a:gd name="T67" fmla="*/ 566 h 667"/>
                <a:gd name="T68" fmla="*/ 186 w 658"/>
                <a:gd name="T69" fmla="*/ 565 h 667"/>
                <a:gd name="T70" fmla="*/ 218 w 658"/>
                <a:gd name="T71" fmla="*/ 602 h 667"/>
                <a:gd name="T72" fmla="*/ 213 w 658"/>
                <a:gd name="T73" fmla="*/ 606 h 667"/>
                <a:gd name="T74" fmla="*/ 201 w 658"/>
                <a:gd name="T75" fmla="*/ 621 h 667"/>
                <a:gd name="T76" fmla="*/ 218 w 658"/>
                <a:gd name="T77" fmla="*/ 606 h 667"/>
                <a:gd name="T78" fmla="*/ 239 w 658"/>
                <a:gd name="T79" fmla="*/ 607 h 667"/>
                <a:gd name="T80" fmla="*/ 234 w 658"/>
                <a:gd name="T81" fmla="*/ 637 h 667"/>
                <a:gd name="T82" fmla="*/ 239 w 658"/>
                <a:gd name="T83" fmla="*/ 634 h 667"/>
                <a:gd name="T84" fmla="*/ 247 w 658"/>
                <a:gd name="T85" fmla="*/ 628 h 667"/>
                <a:gd name="T86" fmla="*/ 248 w 658"/>
                <a:gd name="T87" fmla="*/ 629 h 667"/>
                <a:gd name="T88" fmla="*/ 259 w 658"/>
                <a:gd name="T89" fmla="*/ 661 h 667"/>
                <a:gd name="T90" fmla="*/ 256 w 658"/>
                <a:gd name="T91" fmla="*/ 623 h 667"/>
                <a:gd name="T92" fmla="*/ 254 w 658"/>
                <a:gd name="T93" fmla="*/ 618 h 667"/>
                <a:gd name="T94" fmla="*/ 271 w 658"/>
                <a:gd name="T95" fmla="*/ 596 h 667"/>
                <a:gd name="T96" fmla="*/ 303 w 658"/>
                <a:gd name="T97" fmla="*/ 603 h 667"/>
                <a:gd name="T98" fmla="*/ 303 w 658"/>
                <a:gd name="T99" fmla="*/ 602 h 667"/>
                <a:gd name="T100" fmla="*/ 272 w 658"/>
                <a:gd name="T101" fmla="*/ 591 h 667"/>
                <a:gd name="T102" fmla="*/ 263 w 658"/>
                <a:gd name="T103" fmla="*/ 538 h 667"/>
                <a:gd name="T104" fmla="*/ 283 w 658"/>
                <a:gd name="T105" fmla="*/ 547 h 667"/>
                <a:gd name="T106" fmla="*/ 330 w 658"/>
                <a:gd name="T107" fmla="*/ 559 h 667"/>
                <a:gd name="T108" fmla="*/ 285 w 658"/>
                <a:gd name="T109" fmla="*/ 538 h 667"/>
                <a:gd name="T110" fmla="*/ 282 w 658"/>
                <a:gd name="T111" fmla="*/ 537 h 667"/>
                <a:gd name="T112" fmla="*/ 356 w 658"/>
                <a:gd name="T113" fmla="*/ 551 h 667"/>
                <a:gd name="T114" fmla="*/ 463 w 658"/>
                <a:gd name="T115" fmla="*/ 557 h 667"/>
                <a:gd name="T116" fmla="*/ 642 w 658"/>
                <a:gd name="T117" fmla="*/ 56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667">
                  <a:moveTo>
                    <a:pt x="654" y="566"/>
                  </a:moveTo>
                  <a:cubicBezTo>
                    <a:pt x="651" y="567"/>
                    <a:pt x="647" y="568"/>
                    <a:pt x="642" y="568"/>
                  </a:cubicBezTo>
                  <a:cubicBezTo>
                    <a:pt x="636" y="569"/>
                    <a:pt x="630" y="570"/>
                    <a:pt x="622" y="569"/>
                  </a:cubicBezTo>
                  <a:cubicBezTo>
                    <a:pt x="619" y="568"/>
                    <a:pt x="615" y="567"/>
                    <a:pt x="611" y="566"/>
                  </a:cubicBezTo>
                  <a:cubicBezTo>
                    <a:pt x="607" y="564"/>
                    <a:pt x="604" y="561"/>
                    <a:pt x="599" y="559"/>
                  </a:cubicBezTo>
                  <a:cubicBezTo>
                    <a:pt x="591" y="555"/>
                    <a:pt x="580" y="553"/>
                    <a:pt x="570" y="552"/>
                  </a:cubicBezTo>
                  <a:cubicBezTo>
                    <a:pt x="559" y="550"/>
                    <a:pt x="548" y="550"/>
                    <a:pt x="536" y="550"/>
                  </a:cubicBezTo>
                  <a:cubicBezTo>
                    <a:pt x="513" y="549"/>
                    <a:pt x="488" y="550"/>
                    <a:pt x="463" y="550"/>
                  </a:cubicBezTo>
                  <a:cubicBezTo>
                    <a:pt x="457" y="550"/>
                    <a:pt x="451" y="550"/>
                    <a:pt x="445" y="550"/>
                  </a:cubicBezTo>
                  <a:cubicBezTo>
                    <a:pt x="438" y="550"/>
                    <a:pt x="432" y="550"/>
                    <a:pt x="426" y="549"/>
                  </a:cubicBezTo>
                  <a:cubicBezTo>
                    <a:pt x="423" y="549"/>
                    <a:pt x="420" y="549"/>
                    <a:pt x="417" y="548"/>
                  </a:cubicBezTo>
                  <a:cubicBezTo>
                    <a:pt x="414" y="548"/>
                    <a:pt x="411" y="548"/>
                    <a:pt x="408" y="548"/>
                  </a:cubicBezTo>
                  <a:cubicBezTo>
                    <a:pt x="402" y="547"/>
                    <a:pt x="397" y="546"/>
                    <a:pt x="391" y="545"/>
                  </a:cubicBezTo>
                  <a:cubicBezTo>
                    <a:pt x="380" y="544"/>
                    <a:pt x="369" y="542"/>
                    <a:pt x="358" y="540"/>
                  </a:cubicBezTo>
                  <a:cubicBezTo>
                    <a:pt x="348" y="537"/>
                    <a:pt x="338" y="535"/>
                    <a:pt x="329" y="533"/>
                  </a:cubicBezTo>
                  <a:cubicBezTo>
                    <a:pt x="323" y="531"/>
                    <a:pt x="318" y="530"/>
                    <a:pt x="313" y="529"/>
                  </a:cubicBezTo>
                  <a:cubicBezTo>
                    <a:pt x="306" y="525"/>
                    <a:pt x="278" y="509"/>
                    <a:pt x="274" y="506"/>
                  </a:cubicBezTo>
                  <a:cubicBezTo>
                    <a:pt x="272" y="503"/>
                    <a:pt x="267" y="493"/>
                    <a:pt x="266" y="485"/>
                  </a:cubicBezTo>
                  <a:cubicBezTo>
                    <a:pt x="265" y="478"/>
                    <a:pt x="256" y="470"/>
                    <a:pt x="255" y="460"/>
                  </a:cubicBezTo>
                  <a:cubicBezTo>
                    <a:pt x="254" y="450"/>
                    <a:pt x="253" y="438"/>
                    <a:pt x="253" y="426"/>
                  </a:cubicBezTo>
                  <a:cubicBezTo>
                    <a:pt x="252" y="414"/>
                    <a:pt x="253" y="400"/>
                    <a:pt x="254" y="386"/>
                  </a:cubicBezTo>
                  <a:cubicBezTo>
                    <a:pt x="255" y="372"/>
                    <a:pt x="258" y="357"/>
                    <a:pt x="262" y="343"/>
                  </a:cubicBezTo>
                  <a:cubicBezTo>
                    <a:pt x="264" y="336"/>
                    <a:pt x="266" y="329"/>
                    <a:pt x="269" y="323"/>
                  </a:cubicBezTo>
                  <a:cubicBezTo>
                    <a:pt x="269" y="323"/>
                    <a:pt x="269" y="323"/>
                    <a:pt x="269" y="323"/>
                  </a:cubicBezTo>
                  <a:cubicBezTo>
                    <a:pt x="269" y="323"/>
                    <a:pt x="269" y="323"/>
                    <a:pt x="269" y="323"/>
                  </a:cubicBezTo>
                  <a:cubicBezTo>
                    <a:pt x="272" y="315"/>
                    <a:pt x="276" y="307"/>
                    <a:pt x="281" y="300"/>
                  </a:cubicBezTo>
                  <a:cubicBezTo>
                    <a:pt x="289" y="287"/>
                    <a:pt x="300" y="275"/>
                    <a:pt x="313" y="265"/>
                  </a:cubicBezTo>
                  <a:cubicBezTo>
                    <a:pt x="326" y="256"/>
                    <a:pt x="341" y="249"/>
                    <a:pt x="357" y="245"/>
                  </a:cubicBezTo>
                  <a:cubicBezTo>
                    <a:pt x="361" y="244"/>
                    <a:pt x="365" y="243"/>
                    <a:pt x="369" y="242"/>
                  </a:cubicBezTo>
                  <a:cubicBezTo>
                    <a:pt x="373" y="241"/>
                    <a:pt x="377" y="241"/>
                    <a:pt x="380" y="240"/>
                  </a:cubicBezTo>
                  <a:cubicBezTo>
                    <a:pt x="388" y="239"/>
                    <a:pt x="396" y="239"/>
                    <a:pt x="404" y="238"/>
                  </a:cubicBezTo>
                  <a:cubicBezTo>
                    <a:pt x="420" y="237"/>
                    <a:pt x="435" y="237"/>
                    <a:pt x="450" y="237"/>
                  </a:cubicBezTo>
                  <a:cubicBezTo>
                    <a:pt x="464" y="237"/>
                    <a:pt x="478" y="236"/>
                    <a:pt x="491" y="236"/>
                  </a:cubicBezTo>
                  <a:cubicBezTo>
                    <a:pt x="513" y="236"/>
                    <a:pt x="531" y="235"/>
                    <a:pt x="546" y="235"/>
                  </a:cubicBezTo>
                  <a:cubicBezTo>
                    <a:pt x="546" y="235"/>
                    <a:pt x="546" y="235"/>
                    <a:pt x="546" y="235"/>
                  </a:cubicBezTo>
                  <a:cubicBezTo>
                    <a:pt x="546" y="235"/>
                    <a:pt x="548" y="235"/>
                    <a:pt x="552" y="235"/>
                  </a:cubicBezTo>
                  <a:cubicBezTo>
                    <a:pt x="554" y="235"/>
                    <a:pt x="556" y="235"/>
                    <a:pt x="559" y="235"/>
                  </a:cubicBezTo>
                  <a:cubicBezTo>
                    <a:pt x="559" y="235"/>
                    <a:pt x="560" y="235"/>
                    <a:pt x="560" y="235"/>
                  </a:cubicBezTo>
                  <a:cubicBezTo>
                    <a:pt x="561" y="235"/>
                    <a:pt x="561" y="235"/>
                    <a:pt x="561" y="235"/>
                  </a:cubicBezTo>
                  <a:cubicBezTo>
                    <a:pt x="560" y="235"/>
                    <a:pt x="561" y="235"/>
                    <a:pt x="561" y="235"/>
                  </a:cubicBezTo>
                  <a:cubicBezTo>
                    <a:pt x="561" y="234"/>
                    <a:pt x="563" y="237"/>
                    <a:pt x="562" y="231"/>
                  </a:cubicBezTo>
                  <a:cubicBezTo>
                    <a:pt x="560" y="230"/>
                    <a:pt x="561" y="231"/>
                    <a:pt x="561" y="231"/>
                  </a:cubicBezTo>
                  <a:cubicBezTo>
                    <a:pt x="560" y="231"/>
                    <a:pt x="560" y="231"/>
                    <a:pt x="560" y="231"/>
                  </a:cubicBezTo>
                  <a:cubicBezTo>
                    <a:pt x="560" y="231"/>
                    <a:pt x="560" y="231"/>
                    <a:pt x="560" y="231"/>
                  </a:cubicBezTo>
                  <a:cubicBezTo>
                    <a:pt x="560" y="231"/>
                    <a:pt x="560" y="231"/>
                    <a:pt x="560" y="231"/>
                  </a:cubicBezTo>
                  <a:cubicBezTo>
                    <a:pt x="559" y="231"/>
                    <a:pt x="558" y="231"/>
                    <a:pt x="557" y="231"/>
                  </a:cubicBezTo>
                  <a:cubicBezTo>
                    <a:pt x="555" y="230"/>
                    <a:pt x="554" y="230"/>
                    <a:pt x="552" y="230"/>
                  </a:cubicBezTo>
                  <a:cubicBezTo>
                    <a:pt x="537" y="230"/>
                    <a:pt x="516" y="230"/>
                    <a:pt x="491" y="230"/>
                  </a:cubicBezTo>
                  <a:cubicBezTo>
                    <a:pt x="478" y="229"/>
                    <a:pt x="464" y="229"/>
                    <a:pt x="450" y="229"/>
                  </a:cubicBezTo>
                  <a:cubicBezTo>
                    <a:pt x="435" y="229"/>
                    <a:pt x="420" y="229"/>
                    <a:pt x="404" y="229"/>
                  </a:cubicBezTo>
                  <a:cubicBezTo>
                    <a:pt x="396" y="229"/>
                    <a:pt x="388" y="229"/>
                    <a:pt x="379" y="230"/>
                  </a:cubicBezTo>
                  <a:cubicBezTo>
                    <a:pt x="375" y="231"/>
                    <a:pt x="371" y="231"/>
                    <a:pt x="367" y="232"/>
                  </a:cubicBezTo>
                  <a:cubicBezTo>
                    <a:pt x="363" y="233"/>
                    <a:pt x="358" y="234"/>
                    <a:pt x="354" y="234"/>
                  </a:cubicBezTo>
                  <a:cubicBezTo>
                    <a:pt x="338" y="239"/>
                    <a:pt x="321" y="245"/>
                    <a:pt x="306" y="255"/>
                  </a:cubicBezTo>
                  <a:cubicBezTo>
                    <a:pt x="295" y="263"/>
                    <a:pt x="285" y="272"/>
                    <a:pt x="276" y="283"/>
                  </a:cubicBezTo>
                  <a:cubicBezTo>
                    <a:pt x="277" y="278"/>
                    <a:pt x="278" y="272"/>
                    <a:pt x="279" y="267"/>
                  </a:cubicBezTo>
                  <a:cubicBezTo>
                    <a:pt x="281" y="254"/>
                    <a:pt x="282" y="240"/>
                    <a:pt x="284" y="227"/>
                  </a:cubicBezTo>
                  <a:cubicBezTo>
                    <a:pt x="285" y="214"/>
                    <a:pt x="286" y="200"/>
                    <a:pt x="287" y="187"/>
                  </a:cubicBezTo>
                  <a:cubicBezTo>
                    <a:pt x="301" y="167"/>
                    <a:pt x="346" y="104"/>
                    <a:pt x="350" y="59"/>
                  </a:cubicBezTo>
                  <a:cubicBezTo>
                    <a:pt x="346" y="59"/>
                    <a:pt x="346" y="59"/>
                    <a:pt x="346" y="59"/>
                  </a:cubicBezTo>
                  <a:cubicBezTo>
                    <a:pt x="343" y="99"/>
                    <a:pt x="304" y="156"/>
                    <a:pt x="287" y="180"/>
                  </a:cubicBezTo>
                  <a:cubicBezTo>
                    <a:pt x="287" y="168"/>
                    <a:pt x="288" y="157"/>
                    <a:pt x="287" y="146"/>
                  </a:cubicBezTo>
                  <a:cubicBezTo>
                    <a:pt x="287" y="139"/>
                    <a:pt x="287" y="132"/>
                    <a:pt x="287" y="126"/>
                  </a:cubicBezTo>
                  <a:cubicBezTo>
                    <a:pt x="286" y="119"/>
                    <a:pt x="286" y="112"/>
                    <a:pt x="285" y="105"/>
                  </a:cubicBezTo>
                  <a:cubicBezTo>
                    <a:pt x="284" y="99"/>
                    <a:pt x="283" y="92"/>
                    <a:pt x="282" y="85"/>
                  </a:cubicBezTo>
                  <a:cubicBezTo>
                    <a:pt x="281" y="82"/>
                    <a:pt x="281" y="79"/>
                    <a:pt x="280" y="75"/>
                  </a:cubicBezTo>
                  <a:cubicBezTo>
                    <a:pt x="279" y="72"/>
                    <a:pt x="278" y="69"/>
                    <a:pt x="277" y="65"/>
                  </a:cubicBezTo>
                  <a:cubicBezTo>
                    <a:pt x="276" y="62"/>
                    <a:pt x="276" y="59"/>
                    <a:pt x="275" y="56"/>
                  </a:cubicBezTo>
                  <a:cubicBezTo>
                    <a:pt x="271" y="46"/>
                    <a:pt x="271" y="46"/>
                    <a:pt x="271" y="46"/>
                  </a:cubicBezTo>
                  <a:cubicBezTo>
                    <a:pt x="270" y="43"/>
                    <a:pt x="268" y="40"/>
                    <a:pt x="267" y="37"/>
                  </a:cubicBezTo>
                  <a:cubicBezTo>
                    <a:pt x="265" y="34"/>
                    <a:pt x="263" y="31"/>
                    <a:pt x="262" y="28"/>
                  </a:cubicBezTo>
                  <a:cubicBezTo>
                    <a:pt x="260" y="25"/>
                    <a:pt x="258" y="22"/>
                    <a:pt x="256" y="19"/>
                  </a:cubicBezTo>
                  <a:cubicBezTo>
                    <a:pt x="254" y="17"/>
                    <a:pt x="251" y="14"/>
                    <a:pt x="249" y="12"/>
                  </a:cubicBezTo>
                  <a:cubicBezTo>
                    <a:pt x="246" y="9"/>
                    <a:pt x="243" y="7"/>
                    <a:pt x="241" y="5"/>
                  </a:cubicBezTo>
                  <a:cubicBezTo>
                    <a:pt x="238" y="3"/>
                    <a:pt x="235" y="2"/>
                    <a:pt x="232" y="0"/>
                  </a:cubicBezTo>
                  <a:cubicBezTo>
                    <a:pt x="230" y="3"/>
                    <a:pt x="230" y="3"/>
                    <a:pt x="230" y="3"/>
                  </a:cubicBezTo>
                  <a:cubicBezTo>
                    <a:pt x="233" y="5"/>
                    <a:pt x="236" y="7"/>
                    <a:pt x="238" y="8"/>
                  </a:cubicBezTo>
                  <a:cubicBezTo>
                    <a:pt x="241" y="11"/>
                    <a:pt x="243" y="13"/>
                    <a:pt x="246" y="15"/>
                  </a:cubicBezTo>
                  <a:cubicBezTo>
                    <a:pt x="248" y="17"/>
                    <a:pt x="250" y="20"/>
                    <a:pt x="252" y="22"/>
                  </a:cubicBezTo>
                  <a:cubicBezTo>
                    <a:pt x="254" y="25"/>
                    <a:pt x="256" y="27"/>
                    <a:pt x="258" y="30"/>
                  </a:cubicBezTo>
                  <a:cubicBezTo>
                    <a:pt x="259" y="33"/>
                    <a:pt x="261" y="36"/>
                    <a:pt x="262" y="39"/>
                  </a:cubicBezTo>
                  <a:cubicBezTo>
                    <a:pt x="264" y="42"/>
                    <a:pt x="265" y="45"/>
                    <a:pt x="266" y="48"/>
                  </a:cubicBezTo>
                  <a:cubicBezTo>
                    <a:pt x="269" y="57"/>
                    <a:pt x="269" y="57"/>
                    <a:pt x="269" y="57"/>
                  </a:cubicBezTo>
                  <a:cubicBezTo>
                    <a:pt x="270" y="61"/>
                    <a:pt x="271" y="64"/>
                    <a:pt x="272" y="67"/>
                  </a:cubicBezTo>
                  <a:cubicBezTo>
                    <a:pt x="273" y="70"/>
                    <a:pt x="273" y="73"/>
                    <a:pt x="274" y="77"/>
                  </a:cubicBezTo>
                  <a:cubicBezTo>
                    <a:pt x="275" y="80"/>
                    <a:pt x="275" y="83"/>
                    <a:pt x="276" y="86"/>
                  </a:cubicBezTo>
                  <a:cubicBezTo>
                    <a:pt x="277" y="93"/>
                    <a:pt x="278" y="100"/>
                    <a:pt x="278" y="106"/>
                  </a:cubicBezTo>
                  <a:cubicBezTo>
                    <a:pt x="279" y="110"/>
                    <a:pt x="279" y="114"/>
                    <a:pt x="279" y="119"/>
                  </a:cubicBezTo>
                  <a:cubicBezTo>
                    <a:pt x="214" y="111"/>
                    <a:pt x="159" y="47"/>
                    <a:pt x="159" y="47"/>
                  </a:cubicBezTo>
                  <a:cubicBezTo>
                    <a:pt x="156" y="49"/>
                    <a:pt x="156" y="49"/>
                    <a:pt x="156" y="49"/>
                  </a:cubicBezTo>
                  <a:cubicBezTo>
                    <a:pt x="156" y="50"/>
                    <a:pt x="213" y="115"/>
                    <a:pt x="280" y="123"/>
                  </a:cubicBezTo>
                  <a:cubicBezTo>
                    <a:pt x="280" y="124"/>
                    <a:pt x="280" y="125"/>
                    <a:pt x="280" y="126"/>
                  </a:cubicBezTo>
                  <a:cubicBezTo>
                    <a:pt x="280" y="133"/>
                    <a:pt x="280" y="139"/>
                    <a:pt x="280" y="146"/>
                  </a:cubicBezTo>
                  <a:cubicBezTo>
                    <a:pt x="280" y="173"/>
                    <a:pt x="278" y="199"/>
                    <a:pt x="275" y="226"/>
                  </a:cubicBezTo>
                  <a:cubicBezTo>
                    <a:pt x="273" y="239"/>
                    <a:pt x="271" y="252"/>
                    <a:pt x="269" y="266"/>
                  </a:cubicBezTo>
                  <a:cubicBezTo>
                    <a:pt x="268" y="274"/>
                    <a:pt x="266" y="282"/>
                    <a:pt x="265" y="291"/>
                  </a:cubicBezTo>
                  <a:cubicBezTo>
                    <a:pt x="264" y="290"/>
                    <a:pt x="263" y="289"/>
                    <a:pt x="263" y="288"/>
                  </a:cubicBezTo>
                  <a:cubicBezTo>
                    <a:pt x="260" y="282"/>
                    <a:pt x="256" y="277"/>
                    <a:pt x="252" y="272"/>
                  </a:cubicBezTo>
                  <a:cubicBezTo>
                    <a:pt x="249" y="267"/>
                    <a:pt x="245" y="263"/>
                    <a:pt x="241" y="258"/>
                  </a:cubicBezTo>
                  <a:cubicBezTo>
                    <a:pt x="237" y="253"/>
                    <a:pt x="233" y="249"/>
                    <a:pt x="229" y="245"/>
                  </a:cubicBezTo>
                  <a:cubicBezTo>
                    <a:pt x="224" y="240"/>
                    <a:pt x="220" y="236"/>
                    <a:pt x="215" y="232"/>
                  </a:cubicBezTo>
                  <a:cubicBezTo>
                    <a:pt x="211" y="228"/>
                    <a:pt x="206" y="224"/>
                    <a:pt x="201" y="220"/>
                  </a:cubicBezTo>
                  <a:cubicBezTo>
                    <a:pt x="194" y="215"/>
                    <a:pt x="194" y="215"/>
                    <a:pt x="194" y="215"/>
                  </a:cubicBezTo>
                  <a:cubicBezTo>
                    <a:pt x="186" y="210"/>
                    <a:pt x="186" y="210"/>
                    <a:pt x="186" y="210"/>
                  </a:cubicBezTo>
                  <a:cubicBezTo>
                    <a:pt x="181" y="207"/>
                    <a:pt x="176" y="203"/>
                    <a:pt x="171" y="200"/>
                  </a:cubicBezTo>
                  <a:cubicBezTo>
                    <a:pt x="166" y="197"/>
                    <a:pt x="160" y="195"/>
                    <a:pt x="155" y="192"/>
                  </a:cubicBezTo>
                  <a:cubicBezTo>
                    <a:pt x="149" y="190"/>
                    <a:pt x="143" y="187"/>
                    <a:pt x="138" y="185"/>
                  </a:cubicBezTo>
                  <a:cubicBezTo>
                    <a:pt x="132" y="183"/>
                    <a:pt x="126" y="181"/>
                    <a:pt x="121" y="179"/>
                  </a:cubicBezTo>
                  <a:cubicBezTo>
                    <a:pt x="115" y="178"/>
                    <a:pt x="109" y="176"/>
                    <a:pt x="103" y="175"/>
                  </a:cubicBezTo>
                  <a:cubicBezTo>
                    <a:pt x="97" y="174"/>
                    <a:pt x="91" y="172"/>
                    <a:pt x="85" y="172"/>
                  </a:cubicBezTo>
                  <a:cubicBezTo>
                    <a:pt x="79" y="171"/>
                    <a:pt x="73" y="170"/>
                    <a:pt x="67" y="169"/>
                  </a:cubicBezTo>
                  <a:cubicBezTo>
                    <a:pt x="61" y="169"/>
                    <a:pt x="55" y="169"/>
                    <a:pt x="49" y="168"/>
                  </a:cubicBezTo>
                  <a:cubicBezTo>
                    <a:pt x="43" y="168"/>
                    <a:pt x="37" y="168"/>
                    <a:pt x="31" y="168"/>
                  </a:cubicBezTo>
                  <a:cubicBezTo>
                    <a:pt x="31" y="172"/>
                    <a:pt x="31" y="172"/>
                    <a:pt x="31" y="172"/>
                  </a:cubicBezTo>
                  <a:cubicBezTo>
                    <a:pt x="37" y="172"/>
                    <a:pt x="43" y="172"/>
                    <a:pt x="49" y="173"/>
                  </a:cubicBezTo>
                  <a:cubicBezTo>
                    <a:pt x="55" y="173"/>
                    <a:pt x="61" y="173"/>
                    <a:pt x="67" y="174"/>
                  </a:cubicBezTo>
                  <a:cubicBezTo>
                    <a:pt x="73" y="175"/>
                    <a:pt x="78" y="176"/>
                    <a:pt x="84" y="177"/>
                  </a:cubicBezTo>
                  <a:cubicBezTo>
                    <a:pt x="90" y="178"/>
                    <a:pt x="96" y="179"/>
                    <a:pt x="102" y="180"/>
                  </a:cubicBezTo>
                  <a:cubicBezTo>
                    <a:pt x="107" y="182"/>
                    <a:pt x="113" y="184"/>
                    <a:pt x="119" y="185"/>
                  </a:cubicBezTo>
                  <a:cubicBezTo>
                    <a:pt x="124" y="187"/>
                    <a:pt x="130" y="189"/>
                    <a:pt x="135" y="191"/>
                  </a:cubicBezTo>
                  <a:cubicBezTo>
                    <a:pt x="141" y="193"/>
                    <a:pt x="146" y="196"/>
                    <a:pt x="152" y="198"/>
                  </a:cubicBezTo>
                  <a:cubicBezTo>
                    <a:pt x="157" y="201"/>
                    <a:pt x="162" y="204"/>
                    <a:pt x="167" y="207"/>
                  </a:cubicBezTo>
                  <a:cubicBezTo>
                    <a:pt x="172" y="210"/>
                    <a:pt x="177" y="213"/>
                    <a:pt x="182" y="216"/>
                  </a:cubicBezTo>
                  <a:cubicBezTo>
                    <a:pt x="189" y="221"/>
                    <a:pt x="189" y="221"/>
                    <a:pt x="189" y="221"/>
                  </a:cubicBezTo>
                  <a:cubicBezTo>
                    <a:pt x="196" y="227"/>
                    <a:pt x="196" y="227"/>
                    <a:pt x="196" y="227"/>
                  </a:cubicBezTo>
                  <a:cubicBezTo>
                    <a:pt x="201" y="230"/>
                    <a:pt x="205" y="234"/>
                    <a:pt x="210" y="238"/>
                  </a:cubicBezTo>
                  <a:cubicBezTo>
                    <a:pt x="214" y="242"/>
                    <a:pt x="218" y="246"/>
                    <a:pt x="222" y="251"/>
                  </a:cubicBezTo>
                  <a:cubicBezTo>
                    <a:pt x="226" y="255"/>
                    <a:pt x="230" y="259"/>
                    <a:pt x="234" y="264"/>
                  </a:cubicBezTo>
                  <a:cubicBezTo>
                    <a:pt x="238" y="269"/>
                    <a:pt x="241" y="273"/>
                    <a:pt x="245" y="278"/>
                  </a:cubicBezTo>
                  <a:cubicBezTo>
                    <a:pt x="248" y="283"/>
                    <a:pt x="251" y="288"/>
                    <a:pt x="254" y="293"/>
                  </a:cubicBezTo>
                  <a:cubicBezTo>
                    <a:pt x="257" y="297"/>
                    <a:pt x="259" y="302"/>
                    <a:pt x="261" y="306"/>
                  </a:cubicBezTo>
                  <a:cubicBezTo>
                    <a:pt x="255" y="317"/>
                    <a:pt x="251" y="327"/>
                    <a:pt x="248" y="338"/>
                  </a:cubicBezTo>
                  <a:cubicBezTo>
                    <a:pt x="243" y="354"/>
                    <a:pt x="239" y="370"/>
                    <a:pt x="238" y="384"/>
                  </a:cubicBezTo>
                  <a:cubicBezTo>
                    <a:pt x="236" y="399"/>
                    <a:pt x="235" y="413"/>
                    <a:pt x="235" y="426"/>
                  </a:cubicBezTo>
                  <a:cubicBezTo>
                    <a:pt x="235" y="439"/>
                    <a:pt x="235" y="451"/>
                    <a:pt x="236" y="462"/>
                  </a:cubicBezTo>
                  <a:cubicBezTo>
                    <a:pt x="237" y="472"/>
                    <a:pt x="234" y="481"/>
                    <a:pt x="235" y="489"/>
                  </a:cubicBezTo>
                  <a:cubicBezTo>
                    <a:pt x="236" y="496"/>
                    <a:pt x="234" y="505"/>
                    <a:pt x="231" y="508"/>
                  </a:cubicBezTo>
                  <a:cubicBezTo>
                    <a:pt x="229" y="511"/>
                    <a:pt x="219" y="519"/>
                    <a:pt x="212" y="524"/>
                  </a:cubicBezTo>
                  <a:cubicBezTo>
                    <a:pt x="207" y="525"/>
                    <a:pt x="201" y="526"/>
                    <a:pt x="194" y="528"/>
                  </a:cubicBezTo>
                  <a:cubicBezTo>
                    <a:pt x="183" y="530"/>
                    <a:pt x="170" y="533"/>
                    <a:pt x="157" y="534"/>
                  </a:cubicBezTo>
                  <a:cubicBezTo>
                    <a:pt x="150" y="534"/>
                    <a:pt x="143" y="535"/>
                    <a:pt x="137" y="533"/>
                  </a:cubicBezTo>
                  <a:cubicBezTo>
                    <a:pt x="135" y="533"/>
                    <a:pt x="134" y="532"/>
                    <a:pt x="132" y="531"/>
                  </a:cubicBezTo>
                  <a:cubicBezTo>
                    <a:pt x="127" y="529"/>
                    <a:pt x="127" y="529"/>
                    <a:pt x="127" y="529"/>
                  </a:cubicBezTo>
                  <a:cubicBezTo>
                    <a:pt x="126" y="528"/>
                    <a:pt x="124" y="527"/>
                    <a:pt x="122" y="526"/>
                  </a:cubicBezTo>
                  <a:cubicBezTo>
                    <a:pt x="120" y="526"/>
                    <a:pt x="119" y="525"/>
                    <a:pt x="117" y="524"/>
                  </a:cubicBezTo>
                  <a:cubicBezTo>
                    <a:pt x="113" y="523"/>
                    <a:pt x="110" y="522"/>
                    <a:pt x="106" y="522"/>
                  </a:cubicBezTo>
                  <a:cubicBezTo>
                    <a:pt x="100" y="521"/>
                    <a:pt x="100" y="521"/>
                    <a:pt x="100" y="521"/>
                  </a:cubicBezTo>
                  <a:cubicBezTo>
                    <a:pt x="95" y="521"/>
                    <a:pt x="95" y="521"/>
                    <a:pt x="95" y="521"/>
                  </a:cubicBezTo>
                  <a:cubicBezTo>
                    <a:pt x="88" y="520"/>
                    <a:pt x="80" y="521"/>
                    <a:pt x="73" y="522"/>
                  </a:cubicBezTo>
                  <a:cubicBezTo>
                    <a:pt x="70" y="522"/>
                    <a:pt x="67" y="523"/>
                    <a:pt x="63" y="524"/>
                  </a:cubicBezTo>
                  <a:cubicBezTo>
                    <a:pt x="60" y="525"/>
                    <a:pt x="57" y="525"/>
                    <a:pt x="54" y="526"/>
                  </a:cubicBezTo>
                  <a:cubicBezTo>
                    <a:pt x="51" y="527"/>
                    <a:pt x="48" y="527"/>
                    <a:pt x="45" y="528"/>
                  </a:cubicBezTo>
                  <a:cubicBezTo>
                    <a:pt x="42" y="528"/>
                    <a:pt x="39" y="529"/>
                    <a:pt x="37" y="529"/>
                  </a:cubicBezTo>
                  <a:cubicBezTo>
                    <a:pt x="34" y="529"/>
                    <a:pt x="31" y="529"/>
                    <a:pt x="29" y="529"/>
                  </a:cubicBezTo>
                  <a:cubicBezTo>
                    <a:pt x="26" y="529"/>
                    <a:pt x="24" y="530"/>
                    <a:pt x="22" y="530"/>
                  </a:cubicBezTo>
                  <a:cubicBezTo>
                    <a:pt x="20" y="529"/>
                    <a:pt x="17" y="529"/>
                    <a:pt x="16" y="529"/>
                  </a:cubicBezTo>
                  <a:cubicBezTo>
                    <a:pt x="14" y="529"/>
                    <a:pt x="12" y="529"/>
                    <a:pt x="10" y="529"/>
                  </a:cubicBezTo>
                  <a:cubicBezTo>
                    <a:pt x="7" y="528"/>
                    <a:pt x="5" y="528"/>
                    <a:pt x="3" y="528"/>
                  </a:cubicBezTo>
                  <a:cubicBezTo>
                    <a:pt x="1" y="527"/>
                    <a:pt x="0" y="527"/>
                    <a:pt x="0" y="527"/>
                  </a:cubicBezTo>
                  <a:cubicBezTo>
                    <a:pt x="0" y="527"/>
                    <a:pt x="1" y="527"/>
                    <a:pt x="3" y="528"/>
                  </a:cubicBezTo>
                  <a:cubicBezTo>
                    <a:pt x="5" y="528"/>
                    <a:pt x="7" y="529"/>
                    <a:pt x="10" y="529"/>
                  </a:cubicBezTo>
                  <a:cubicBezTo>
                    <a:pt x="12" y="529"/>
                    <a:pt x="14" y="530"/>
                    <a:pt x="15" y="530"/>
                  </a:cubicBezTo>
                  <a:cubicBezTo>
                    <a:pt x="17" y="530"/>
                    <a:pt x="19" y="530"/>
                    <a:pt x="22" y="530"/>
                  </a:cubicBezTo>
                  <a:cubicBezTo>
                    <a:pt x="24" y="530"/>
                    <a:pt x="26" y="530"/>
                    <a:pt x="29" y="530"/>
                  </a:cubicBezTo>
                  <a:cubicBezTo>
                    <a:pt x="31" y="530"/>
                    <a:pt x="34" y="530"/>
                    <a:pt x="37" y="530"/>
                  </a:cubicBezTo>
                  <a:cubicBezTo>
                    <a:pt x="40" y="530"/>
                    <a:pt x="42" y="530"/>
                    <a:pt x="45" y="529"/>
                  </a:cubicBezTo>
                  <a:cubicBezTo>
                    <a:pt x="48" y="529"/>
                    <a:pt x="51" y="529"/>
                    <a:pt x="54" y="528"/>
                  </a:cubicBezTo>
                  <a:cubicBezTo>
                    <a:pt x="58" y="527"/>
                    <a:pt x="61" y="527"/>
                    <a:pt x="64" y="526"/>
                  </a:cubicBezTo>
                  <a:cubicBezTo>
                    <a:pt x="67" y="525"/>
                    <a:pt x="70" y="524"/>
                    <a:pt x="74" y="524"/>
                  </a:cubicBezTo>
                  <a:cubicBezTo>
                    <a:pt x="81" y="523"/>
                    <a:pt x="88" y="523"/>
                    <a:pt x="95" y="524"/>
                  </a:cubicBezTo>
                  <a:cubicBezTo>
                    <a:pt x="100" y="524"/>
                    <a:pt x="100" y="524"/>
                    <a:pt x="100" y="524"/>
                  </a:cubicBezTo>
                  <a:cubicBezTo>
                    <a:pt x="105" y="525"/>
                    <a:pt x="105" y="525"/>
                    <a:pt x="105" y="525"/>
                  </a:cubicBezTo>
                  <a:cubicBezTo>
                    <a:pt x="109" y="526"/>
                    <a:pt x="112" y="527"/>
                    <a:pt x="116" y="528"/>
                  </a:cubicBezTo>
                  <a:cubicBezTo>
                    <a:pt x="117" y="529"/>
                    <a:pt x="119" y="530"/>
                    <a:pt x="120" y="530"/>
                  </a:cubicBezTo>
                  <a:cubicBezTo>
                    <a:pt x="122" y="531"/>
                    <a:pt x="124" y="531"/>
                    <a:pt x="125" y="532"/>
                  </a:cubicBezTo>
                  <a:cubicBezTo>
                    <a:pt x="130" y="535"/>
                    <a:pt x="130" y="535"/>
                    <a:pt x="130" y="535"/>
                  </a:cubicBezTo>
                  <a:cubicBezTo>
                    <a:pt x="131" y="536"/>
                    <a:pt x="133" y="537"/>
                    <a:pt x="135" y="538"/>
                  </a:cubicBezTo>
                  <a:cubicBezTo>
                    <a:pt x="139" y="539"/>
                    <a:pt x="143" y="539"/>
                    <a:pt x="146" y="539"/>
                  </a:cubicBezTo>
                  <a:cubicBezTo>
                    <a:pt x="150" y="540"/>
                    <a:pt x="154" y="540"/>
                    <a:pt x="157" y="539"/>
                  </a:cubicBezTo>
                  <a:cubicBezTo>
                    <a:pt x="171" y="539"/>
                    <a:pt x="184" y="537"/>
                    <a:pt x="195" y="535"/>
                  </a:cubicBezTo>
                  <a:cubicBezTo>
                    <a:pt x="206" y="533"/>
                    <a:pt x="215" y="531"/>
                    <a:pt x="221" y="529"/>
                  </a:cubicBezTo>
                  <a:cubicBezTo>
                    <a:pt x="223" y="529"/>
                    <a:pt x="224" y="529"/>
                    <a:pt x="225" y="528"/>
                  </a:cubicBezTo>
                  <a:cubicBezTo>
                    <a:pt x="216" y="535"/>
                    <a:pt x="205" y="544"/>
                    <a:pt x="194" y="552"/>
                  </a:cubicBezTo>
                  <a:cubicBezTo>
                    <a:pt x="190" y="554"/>
                    <a:pt x="187" y="557"/>
                    <a:pt x="183" y="558"/>
                  </a:cubicBezTo>
                  <a:cubicBezTo>
                    <a:pt x="183" y="559"/>
                    <a:pt x="182" y="559"/>
                    <a:pt x="181" y="559"/>
                  </a:cubicBezTo>
                  <a:cubicBezTo>
                    <a:pt x="181" y="559"/>
                    <a:pt x="180" y="560"/>
                    <a:pt x="180" y="560"/>
                  </a:cubicBezTo>
                  <a:cubicBezTo>
                    <a:pt x="180" y="560"/>
                    <a:pt x="180" y="560"/>
                    <a:pt x="180" y="560"/>
                  </a:cubicBezTo>
                  <a:cubicBezTo>
                    <a:pt x="180" y="560"/>
                    <a:pt x="180" y="560"/>
                    <a:pt x="180" y="560"/>
                  </a:cubicBezTo>
                  <a:cubicBezTo>
                    <a:pt x="179" y="560"/>
                    <a:pt x="179" y="560"/>
                    <a:pt x="179" y="560"/>
                  </a:cubicBezTo>
                  <a:cubicBezTo>
                    <a:pt x="178" y="560"/>
                    <a:pt x="177" y="560"/>
                    <a:pt x="176" y="560"/>
                  </a:cubicBezTo>
                  <a:cubicBezTo>
                    <a:pt x="174" y="560"/>
                    <a:pt x="174" y="561"/>
                    <a:pt x="173" y="561"/>
                  </a:cubicBezTo>
                  <a:cubicBezTo>
                    <a:pt x="165" y="563"/>
                    <a:pt x="158" y="565"/>
                    <a:pt x="152" y="568"/>
                  </a:cubicBezTo>
                  <a:cubicBezTo>
                    <a:pt x="149" y="569"/>
                    <a:pt x="146" y="570"/>
                    <a:pt x="144" y="572"/>
                  </a:cubicBezTo>
                  <a:cubicBezTo>
                    <a:pt x="142" y="573"/>
                    <a:pt x="140" y="574"/>
                    <a:pt x="138" y="575"/>
                  </a:cubicBezTo>
                  <a:cubicBezTo>
                    <a:pt x="137" y="576"/>
                    <a:pt x="137" y="576"/>
                    <a:pt x="136" y="576"/>
                  </a:cubicBezTo>
                  <a:cubicBezTo>
                    <a:pt x="136" y="577"/>
                    <a:pt x="135" y="577"/>
                    <a:pt x="135" y="578"/>
                  </a:cubicBezTo>
                  <a:cubicBezTo>
                    <a:pt x="134" y="579"/>
                    <a:pt x="134" y="579"/>
                    <a:pt x="134" y="579"/>
                  </a:cubicBezTo>
                  <a:cubicBezTo>
                    <a:pt x="134" y="579"/>
                    <a:pt x="134" y="579"/>
                    <a:pt x="135" y="578"/>
                  </a:cubicBezTo>
                  <a:cubicBezTo>
                    <a:pt x="135" y="578"/>
                    <a:pt x="136" y="577"/>
                    <a:pt x="136" y="577"/>
                  </a:cubicBezTo>
                  <a:cubicBezTo>
                    <a:pt x="137" y="577"/>
                    <a:pt x="138" y="576"/>
                    <a:pt x="139" y="576"/>
                  </a:cubicBezTo>
                  <a:cubicBezTo>
                    <a:pt x="140" y="575"/>
                    <a:pt x="142" y="574"/>
                    <a:pt x="145" y="573"/>
                  </a:cubicBezTo>
                  <a:cubicBezTo>
                    <a:pt x="147" y="572"/>
                    <a:pt x="150" y="571"/>
                    <a:pt x="153" y="571"/>
                  </a:cubicBezTo>
                  <a:cubicBezTo>
                    <a:pt x="159" y="569"/>
                    <a:pt x="166" y="567"/>
                    <a:pt x="173" y="567"/>
                  </a:cubicBezTo>
                  <a:cubicBezTo>
                    <a:pt x="174" y="567"/>
                    <a:pt x="175" y="566"/>
                    <a:pt x="176" y="566"/>
                  </a:cubicBezTo>
                  <a:cubicBezTo>
                    <a:pt x="177" y="566"/>
                    <a:pt x="178" y="566"/>
                    <a:pt x="179" y="566"/>
                  </a:cubicBezTo>
                  <a:cubicBezTo>
                    <a:pt x="180" y="567"/>
                    <a:pt x="180" y="567"/>
                    <a:pt x="180" y="567"/>
                  </a:cubicBezTo>
                  <a:cubicBezTo>
                    <a:pt x="180" y="567"/>
                    <a:pt x="180" y="567"/>
                    <a:pt x="180" y="567"/>
                  </a:cubicBezTo>
                  <a:cubicBezTo>
                    <a:pt x="181" y="567"/>
                    <a:pt x="181" y="567"/>
                    <a:pt x="181" y="567"/>
                  </a:cubicBezTo>
                  <a:cubicBezTo>
                    <a:pt x="182" y="567"/>
                    <a:pt x="182" y="566"/>
                    <a:pt x="183" y="566"/>
                  </a:cubicBezTo>
                  <a:cubicBezTo>
                    <a:pt x="184" y="566"/>
                    <a:pt x="185" y="566"/>
                    <a:pt x="186" y="565"/>
                  </a:cubicBezTo>
                  <a:cubicBezTo>
                    <a:pt x="191" y="564"/>
                    <a:pt x="194" y="562"/>
                    <a:pt x="198" y="560"/>
                  </a:cubicBezTo>
                  <a:cubicBezTo>
                    <a:pt x="211" y="554"/>
                    <a:pt x="224" y="546"/>
                    <a:pt x="234" y="540"/>
                  </a:cubicBezTo>
                  <a:cubicBezTo>
                    <a:pt x="234" y="549"/>
                    <a:pt x="234" y="559"/>
                    <a:pt x="234" y="569"/>
                  </a:cubicBezTo>
                  <a:cubicBezTo>
                    <a:pt x="234" y="570"/>
                    <a:pt x="233" y="572"/>
                    <a:pt x="232" y="575"/>
                  </a:cubicBezTo>
                  <a:cubicBezTo>
                    <a:pt x="229" y="581"/>
                    <a:pt x="226" y="589"/>
                    <a:pt x="221" y="597"/>
                  </a:cubicBezTo>
                  <a:cubicBezTo>
                    <a:pt x="220" y="599"/>
                    <a:pt x="219" y="600"/>
                    <a:pt x="218" y="602"/>
                  </a:cubicBezTo>
                  <a:cubicBezTo>
                    <a:pt x="218" y="602"/>
                    <a:pt x="217" y="603"/>
                    <a:pt x="217" y="603"/>
                  </a:cubicBezTo>
                  <a:cubicBezTo>
                    <a:pt x="217" y="603"/>
                    <a:pt x="217" y="603"/>
                    <a:pt x="217" y="604"/>
                  </a:cubicBezTo>
                  <a:cubicBezTo>
                    <a:pt x="217" y="604"/>
                    <a:pt x="217" y="604"/>
                    <a:pt x="217" y="604"/>
                  </a:cubicBezTo>
                  <a:cubicBezTo>
                    <a:pt x="216" y="604"/>
                    <a:pt x="216" y="604"/>
                    <a:pt x="216" y="604"/>
                  </a:cubicBezTo>
                  <a:cubicBezTo>
                    <a:pt x="216" y="604"/>
                    <a:pt x="216" y="604"/>
                    <a:pt x="216" y="604"/>
                  </a:cubicBezTo>
                  <a:cubicBezTo>
                    <a:pt x="215" y="605"/>
                    <a:pt x="214" y="605"/>
                    <a:pt x="213" y="606"/>
                  </a:cubicBezTo>
                  <a:cubicBezTo>
                    <a:pt x="210" y="609"/>
                    <a:pt x="208" y="612"/>
                    <a:pt x="205" y="614"/>
                  </a:cubicBezTo>
                  <a:cubicBezTo>
                    <a:pt x="203" y="617"/>
                    <a:pt x="202" y="619"/>
                    <a:pt x="201" y="621"/>
                  </a:cubicBezTo>
                  <a:cubicBezTo>
                    <a:pt x="200" y="622"/>
                    <a:pt x="200" y="623"/>
                    <a:pt x="200" y="623"/>
                  </a:cubicBezTo>
                  <a:cubicBezTo>
                    <a:pt x="200" y="624"/>
                    <a:pt x="200" y="624"/>
                    <a:pt x="200" y="624"/>
                  </a:cubicBezTo>
                  <a:cubicBezTo>
                    <a:pt x="200" y="624"/>
                    <a:pt x="200" y="624"/>
                    <a:pt x="200" y="623"/>
                  </a:cubicBezTo>
                  <a:cubicBezTo>
                    <a:pt x="200" y="623"/>
                    <a:pt x="200" y="622"/>
                    <a:pt x="201" y="621"/>
                  </a:cubicBezTo>
                  <a:cubicBezTo>
                    <a:pt x="202" y="620"/>
                    <a:pt x="204" y="618"/>
                    <a:pt x="206" y="615"/>
                  </a:cubicBezTo>
                  <a:cubicBezTo>
                    <a:pt x="209" y="613"/>
                    <a:pt x="212" y="610"/>
                    <a:pt x="215" y="608"/>
                  </a:cubicBezTo>
                  <a:cubicBezTo>
                    <a:pt x="216" y="607"/>
                    <a:pt x="217" y="607"/>
                    <a:pt x="217" y="607"/>
                  </a:cubicBezTo>
                  <a:cubicBezTo>
                    <a:pt x="218" y="606"/>
                    <a:pt x="218" y="606"/>
                    <a:pt x="218" y="606"/>
                  </a:cubicBezTo>
                  <a:cubicBezTo>
                    <a:pt x="218" y="606"/>
                    <a:pt x="218" y="606"/>
                    <a:pt x="218" y="606"/>
                  </a:cubicBezTo>
                  <a:cubicBezTo>
                    <a:pt x="218" y="606"/>
                    <a:pt x="218" y="606"/>
                    <a:pt x="218" y="606"/>
                  </a:cubicBezTo>
                  <a:cubicBezTo>
                    <a:pt x="219" y="606"/>
                    <a:pt x="219" y="606"/>
                    <a:pt x="219" y="606"/>
                  </a:cubicBezTo>
                  <a:cubicBezTo>
                    <a:pt x="220" y="605"/>
                    <a:pt x="220" y="605"/>
                    <a:pt x="221" y="604"/>
                  </a:cubicBezTo>
                  <a:cubicBezTo>
                    <a:pt x="222" y="602"/>
                    <a:pt x="223" y="601"/>
                    <a:pt x="225" y="599"/>
                  </a:cubicBezTo>
                  <a:cubicBezTo>
                    <a:pt x="229" y="593"/>
                    <a:pt x="232" y="587"/>
                    <a:pt x="235" y="582"/>
                  </a:cubicBezTo>
                  <a:cubicBezTo>
                    <a:pt x="236" y="585"/>
                    <a:pt x="236" y="589"/>
                    <a:pt x="236" y="592"/>
                  </a:cubicBezTo>
                  <a:cubicBezTo>
                    <a:pt x="237" y="597"/>
                    <a:pt x="238" y="602"/>
                    <a:pt x="239" y="607"/>
                  </a:cubicBezTo>
                  <a:cubicBezTo>
                    <a:pt x="240" y="612"/>
                    <a:pt x="241" y="617"/>
                    <a:pt x="244" y="622"/>
                  </a:cubicBezTo>
                  <a:cubicBezTo>
                    <a:pt x="244" y="622"/>
                    <a:pt x="244" y="622"/>
                    <a:pt x="244" y="622"/>
                  </a:cubicBezTo>
                  <a:cubicBezTo>
                    <a:pt x="243" y="625"/>
                    <a:pt x="242" y="627"/>
                    <a:pt x="240" y="630"/>
                  </a:cubicBezTo>
                  <a:cubicBezTo>
                    <a:pt x="240" y="631"/>
                    <a:pt x="239" y="632"/>
                    <a:pt x="239" y="632"/>
                  </a:cubicBezTo>
                  <a:cubicBezTo>
                    <a:pt x="239" y="633"/>
                    <a:pt x="238" y="633"/>
                    <a:pt x="237" y="634"/>
                  </a:cubicBezTo>
                  <a:cubicBezTo>
                    <a:pt x="236" y="635"/>
                    <a:pt x="235" y="636"/>
                    <a:pt x="234" y="637"/>
                  </a:cubicBezTo>
                  <a:cubicBezTo>
                    <a:pt x="233" y="638"/>
                    <a:pt x="233" y="639"/>
                    <a:pt x="232" y="640"/>
                  </a:cubicBezTo>
                  <a:cubicBezTo>
                    <a:pt x="232" y="640"/>
                    <a:pt x="232" y="641"/>
                    <a:pt x="232" y="641"/>
                  </a:cubicBezTo>
                  <a:cubicBezTo>
                    <a:pt x="232" y="641"/>
                    <a:pt x="232" y="640"/>
                    <a:pt x="233" y="640"/>
                  </a:cubicBezTo>
                  <a:cubicBezTo>
                    <a:pt x="233" y="639"/>
                    <a:pt x="234" y="638"/>
                    <a:pt x="235" y="638"/>
                  </a:cubicBezTo>
                  <a:cubicBezTo>
                    <a:pt x="236" y="637"/>
                    <a:pt x="237" y="636"/>
                    <a:pt x="238" y="635"/>
                  </a:cubicBezTo>
                  <a:cubicBezTo>
                    <a:pt x="238" y="635"/>
                    <a:pt x="239" y="634"/>
                    <a:pt x="239" y="634"/>
                  </a:cubicBezTo>
                  <a:cubicBezTo>
                    <a:pt x="239" y="634"/>
                    <a:pt x="239" y="634"/>
                    <a:pt x="240" y="634"/>
                  </a:cubicBezTo>
                  <a:cubicBezTo>
                    <a:pt x="240" y="634"/>
                    <a:pt x="240" y="633"/>
                    <a:pt x="240" y="633"/>
                  </a:cubicBezTo>
                  <a:cubicBezTo>
                    <a:pt x="241" y="633"/>
                    <a:pt x="241" y="632"/>
                    <a:pt x="242" y="631"/>
                  </a:cubicBezTo>
                  <a:cubicBezTo>
                    <a:pt x="243" y="629"/>
                    <a:pt x="245" y="627"/>
                    <a:pt x="246" y="626"/>
                  </a:cubicBezTo>
                  <a:cubicBezTo>
                    <a:pt x="246" y="626"/>
                    <a:pt x="246" y="626"/>
                    <a:pt x="246" y="626"/>
                  </a:cubicBezTo>
                  <a:cubicBezTo>
                    <a:pt x="246" y="627"/>
                    <a:pt x="247" y="627"/>
                    <a:pt x="247" y="628"/>
                  </a:cubicBezTo>
                  <a:cubicBezTo>
                    <a:pt x="248" y="629"/>
                    <a:pt x="248" y="629"/>
                    <a:pt x="248" y="629"/>
                  </a:cubicBezTo>
                  <a:cubicBezTo>
                    <a:pt x="248" y="629"/>
                    <a:pt x="248" y="629"/>
                    <a:pt x="248" y="629"/>
                  </a:cubicBezTo>
                  <a:cubicBezTo>
                    <a:pt x="248" y="629"/>
                    <a:pt x="248" y="628"/>
                    <a:pt x="248" y="628"/>
                  </a:cubicBezTo>
                  <a:cubicBezTo>
                    <a:pt x="248" y="629"/>
                    <a:pt x="248" y="629"/>
                    <a:pt x="248" y="629"/>
                  </a:cubicBezTo>
                  <a:cubicBezTo>
                    <a:pt x="248" y="629"/>
                    <a:pt x="248" y="629"/>
                    <a:pt x="248" y="629"/>
                  </a:cubicBezTo>
                  <a:cubicBezTo>
                    <a:pt x="248" y="629"/>
                    <a:pt x="248" y="629"/>
                    <a:pt x="248" y="629"/>
                  </a:cubicBezTo>
                  <a:cubicBezTo>
                    <a:pt x="249" y="630"/>
                    <a:pt x="250" y="631"/>
                    <a:pt x="251" y="631"/>
                  </a:cubicBezTo>
                  <a:cubicBezTo>
                    <a:pt x="251" y="632"/>
                    <a:pt x="252" y="633"/>
                    <a:pt x="252" y="634"/>
                  </a:cubicBezTo>
                  <a:cubicBezTo>
                    <a:pt x="254" y="637"/>
                    <a:pt x="256" y="640"/>
                    <a:pt x="257" y="643"/>
                  </a:cubicBezTo>
                  <a:cubicBezTo>
                    <a:pt x="259" y="650"/>
                    <a:pt x="258" y="656"/>
                    <a:pt x="258" y="660"/>
                  </a:cubicBezTo>
                  <a:cubicBezTo>
                    <a:pt x="257" y="665"/>
                    <a:pt x="256" y="667"/>
                    <a:pt x="256" y="667"/>
                  </a:cubicBezTo>
                  <a:cubicBezTo>
                    <a:pt x="256" y="667"/>
                    <a:pt x="257" y="665"/>
                    <a:pt x="259" y="661"/>
                  </a:cubicBezTo>
                  <a:cubicBezTo>
                    <a:pt x="260" y="657"/>
                    <a:pt x="262" y="651"/>
                    <a:pt x="262" y="643"/>
                  </a:cubicBezTo>
                  <a:cubicBezTo>
                    <a:pt x="262" y="639"/>
                    <a:pt x="261" y="634"/>
                    <a:pt x="259" y="630"/>
                  </a:cubicBezTo>
                  <a:cubicBezTo>
                    <a:pt x="259" y="629"/>
                    <a:pt x="258" y="627"/>
                    <a:pt x="258" y="626"/>
                  </a:cubicBezTo>
                  <a:cubicBezTo>
                    <a:pt x="257" y="625"/>
                    <a:pt x="257" y="624"/>
                    <a:pt x="256" y="623"/>
                  </a:cubicBezTo>
                  <a:cubicBezTo>
                    <a:pt x="256" y="623"/>
                    <a:pt x="256" y="623"/>
                    <a:pt x="256" y="623"/>
                  </a:cubicBezTo>
                  <a:cubicBezTo>
                    <a:pt x="256" y="623"/>
                    <a:pt x="256" y="623"/>
                    <a:pt x="256" y="623"/>
                  </a:cubicBezTo>
                  <a:cubicBezTo>
                    <a:pt x="256" y="623"/>
                    <a:pt x="256" y="623"/>
                    <a:pt x="256" y="623"/>
                  </a:cubicBezTo>
                  <a:cubicBezTo>
                    <a:pt x="256" y="623"/>
                    <a:pt x="255" y="622"/>
                    <a:pt x="255" y="622"/>
                  </a:cubicBezTo>
                  <a:cubicBezTo>
                    <a:pt x="255" y="622"/>
                    <a:pt x="255" y="622"/>
                    <a:pt x="255" y="622"/>
                  </a:cubicBezTo>
                  <a:cubicBezTo>
                    <a:pt x="255" y="622"/>
                    <a:pt x="255" y="622"/>
                    <a:pt x="255" y="622"/>
                  </a:cubicBezTo>
                  <a:cubicBezTo>
                    <a:pt x="255" y="622"/>
                    <a:pt x="255" y="621"/>
                    <a:pt x="255" y="621"/>
                  </a:cubicBezTo>
                  <a:cubicBezTo>
                    <a:pt x="254" y="620"/>
                    <a:pt x="254" y="619"/>
                    <a:pt x="254" y="618"/>
                  </a:cubicBezTo>
                  <a:cubicBezTo>
                    <a:pt x="253" y="615"/>
                    <a:pt x="253" y="610"/>
                    <a:pt x="253" y="606"/>
                  </a:cubicBezTo>
                  <a:cubicBezTo>
                    <a:pt x="253" y="601"/>
                    <a:pt x="253" y="596"/>
                    <a:pt x="254" y="592"/>
                  </a:cubicBezTo>
                  <a:cubicBezTo>
                    <a:pt x="254" y="589"/>
                    <a:pt x="254" y="587"/>
                    <a:pt x="254" y="584"/>
                  </a:cubicBezTo>
                  <a:cubicBezTo>
                    <a:pt x="256" y="586"/>
                    <a:pt x="258" y="588"/>
                    <a:pt x="260" y="590"/>
                  </a:cubicBezTo>
                  <a:cubicBezTo>
                    <a:pt x="262" y="591"/>
                    <a:pt x="265" y="593"/>
                    <a:pt x="267" y="594"/>
                  </a:cubicBezTo>
                  <a:cubicBezTo>
                    <a:pt x="268" y="595"/>
                    <a:pt x="270" y="595"/>
                    <a:pt x="271" y="596"/>
                  </a:cubicBezTo>
                  <a:cubicBezTo>
                    <a:pt x="273" y="596"/>
                    <a:pt x="273" y="596"/>
                    <a:pt x="273" y="596"/>
                  </a:cubicBezTo>
                  <a:cubicBezTo>
                    <a:pt x="273" y="596"/>
                    <a:pt x="273" y="596"/>
                    <a:pt x="273" y="596"/>
                  </a:cubicBezTo>
                  <a:cubicBezTo>
                    <a:pt x="274" y="596"/>
                    <a:pt x="274" y="596"/>
                    <a:pt x="274" y="596"/>
                  </a:cubicBezTo>
                  <a:cubicBezTo>
                    <a:pt x="274" y="596"/>
                    <a:pt x="274" y="596"/>
                    <a:pt x="274" y="596"/>
                  </a:cubicBezTo>
                  <a:cubicBezTo>
                    <a:pt x="275" y="597"/>
                    <a:pt x="275" y="597"/>
                    <a:pt x="275" y="597"/>
                  </a:cubicBezTo>
                  <a:cubicBezTo>
                    <a:pt x="285" y="599"/>
                    <a:pt x="295" y="601"/>
                    <a:pt x="303" y="603"/>
                  </a:cubicBezTo>
                  <a:cubicBezTo>
                    <a:pt x="307" y="605"/>
                    <a:pt x="310" y="606"/>
                    <a:pt x="312" y="607"/>
                  </a:cubicBezTo>
                  <a:cubicBezTo>
                    <a:pt x="313" y="607"/>
                    <a:pt x="313" y="608"/>
                    <a:pt x="314" y="608"/>
                  </a:cubicBezTo>
                  <a:cubicBezTo>
                    <a:pt x="314" y="608"/>
                    <a:pt x="314" y="609"/>
                    <a:pt x="314" y="609"/>
                  </a:cubicBezTo>
                  <a:cubicBezTo>
                    <a:pt x="314" y="609"/>
                    <a:pt x="314" y="608"/>
                    <a:pt x="314" y="608"/>
                  </a:cubicBezTo>
                  <a:cubicBezTo>
                    <a:pt x="314" y="607"/>
                    <a:pt x="313" y="607"/>
                    <a:pt x="312" y="606"/>
                  </a:cubicBezTo>
                  <a:cubicBezTo>
                    <a:pt x="310" y="605"/>
                    <a:pt x="307" y="604"/>
                    <a:pt x="303" y="602"/>
                  </a:cubicBezTo>
                  <a:cubicBezTo>
                    <a:pt x="296" y="599"/>
                    <a:pt x="286" y="596"/>
                    <a:pt x="276" y="593"/>
                  </a:cubicBezTo>
                  <a:cubicBezTo>
                    <a:pt x="275" y="593"/>
                    <a:pt x="275" y="593"/>
                    <a:pt x="275" y="593"/>
                  </a:cubicBezTo>
                  <a:cubicBezTo>
                    <a:pt x="275" y="592"/>
                    <a:pt x="275" y="592"/>
                    <a:pt x="275" y="592"/>
                  </a:cubicBezTo>
                  <a:cubicBezTo>
                    <a:pt x="275" y="592"/>
                    <a:pt x="275" y="592"/>
                    <a:pt x="275" y="592"/>
                  </a:cubicBezTo>
                  <a:cubicBezTo>
                    <a:pt x="274" y="592"/>
                    <a:pt x="274" y="592"/>
                    <a:pt x="274" y="592"/>
                  </a:cubicBezTo>
                  <a:cubicBezTo>
                    <a:pt x="272" y="591"/>
                    <a:pt x="272" y="591"/>
                    <a:pt x="272" y="591"/>
                  </a:cubicBezTo>
                  <a:cubicBezTo>
                    <a:pt x="271" y="591"/>
                    <a:pt x="270" y="590"/>
                    <a:pt x="269" y="590"/>
                  </a:cubicBezTo>
                  <a:cubicBezTo>
                    <a:pt x="267" y="589"/>
                    <a:pt x="265" y="587"/>
                    <a:pt x="264" y="586"/>
                  </a:cubicBezTo>
                  <a:cubicBezTo>
                    <a:pt x="261" y="582"/>
                    <a:pt x="258" y="579"/>
                    <a:pt x="256" y="576"/>
                  </a:cubicBezTo>
                  <a:cubicBezTo>
                    <a:pt x="256" y="576"/>
                    <a:pt x="256" y="575"/>
                    <a:pt x="256" y="575"/>
                  </a:cubicBezTo>
                  <a:cubicBezTo>
                    <a:pt x="258" y="562"/>
                    <a:pt x="261" y="549"/>
                    <a:pt x="263" y="539"/>
                  </a:cubicBezTo>
                  <a:cubicBezTo>
                    <a:pt x="263" y="539"/>
                    <a:pt x="263" y="538"/>
                    <a:pt x="263" y="538"/>
                  </a:cubicBezTo>
                  <a:cubicBezTo>
                    <a:pt x="264" y="538"/>
                    <a:pt x="265" y="539"/>
                    <a:pt x="265" y="539"/>
                  </a:cubicBezTo>
                  <a:cubicBezTo>
                    <a:pt x="268" y="541"/>
                    <a:pt x="271" y="543"/>
                    <a:pt x="274" y="544"/>
                  </a:cubicBezTo>
                  <a:cubicBezTo>
                    <a:pt x="276" y="545"/>
                    <a:pt x="278" y="546"/>
                    <a:pt x="279" y="546"/>
                  </a:cubicBezTo>
                  <a:cubicBezTo>
                    <a:pt x="281" y="547"/>
                    <a:pt x="281" y="547"/>
                    <a:pt x="281" y="547"/>
                  </a:cubicBezTo>
                  <a:cubicBezTo>
                    <a:pt x="282" y="547"/>
                    <a:pt x="282" y="547"/>
                    <a:pt x="282" y="547"/>
                  </a:cubicBezTo>
                  <a:cubicBezTo>
                    <a:pt x="283" y="547"/>
                    <a:pt x="283" y="547"/>
                    <a:pt x="283" y="547"/>
                  </a:cubicBezTo>
                  <a:cubicBezTo>
                    <a:pt x="283" y="547"/>
                    <a:pt x="283" y="547"/>
                    <a:pt x="283" y="547"/>
                  </a:cubicBezTo>
                  <a:cubicBezTo>
                    <a:pt x="284" y="547"/>
                    <a:pt x="284" y="547"/>
                    <a:pt x="284" y="547"/>
                  </a:cubicBezTo>
                  <a:cubicBezTo>
                    <a:pt x="296" y="549"/>
                    <a:pt x="308" y="551"/>
                    <a:pt x="317" y="554"/>
                  </a:cubicBezTo>
                  <a:cubicBezTo>
                    <a:pt x="321" y="555"/>
                    <a:pt x="325" y="556"/>
                    <a:pt x="327" y="557"/>
                  </a:cubicBezTo>
                  <a:cubicBezTo>
                    <a:pt x="328" y="557"/>
                    <a:pt x="329" y="558"/>
                    <a:pt x="330" y="558"/>
                  </a:cubicBezTo>
                  <a:cubicBezTo>
                    <a:pt x="330" y="559"/>
                    <a:pt x="330" y="559"/>
                    <a:pt x="330" y="559"/>
                  </a:cubicBezTo>
                  <a:cubicBezTo>
                    <a:pt x="330" y="559"/>
                    <a:pt x="330" y="559"/>
                    <a:pt x="330" y="558"/>
                  </a:cubicBezTo>
                  <a:cubicBezTo>
                    <a:pt x="329" y="558"/>
                    <a:pt x="329" y="557"/>
                    <a:pt x="328" y="556"/>
                  </a:cubicBezTo>
                  <a:cubicBezTo>
                    <a:pt x="325" y="555"/>
                    <a:pt x="322" y="553"/>
                    <a:pt x="318" y="551"/>
                  </a:cubicBezTo>
                  <a:cubicBezTo>
                    <a:pt x="309" y="547"/>
                    <a:pt x="298" y="543"/>
                    <a:pt x="286" y="538"/>
                  </a:cubicBezTo>
                  <a:cubicBezTo>
                    <a:pt x="285" y="538"/>
                    <a:pt x="285" y="538"/>
                    <a:pt x="285" y="538"/>
                  </a:cubicBezTo>
                  <a:cubicBezTo>
                    <a:pt x="285" y="538"/>
                    <a:pt x="285" y="538"/>
                    <a:pt x="285" y="538"/>
                  </a:cubicBezTo>
                  <a:cubicBezTo>
                    <a:pt x="285" y="538"/>
                    <a:pt x="285" y="538"/>
                    <a:pt x="285" y="538"/>
                  </a:cubicBezTo>
                  <a:cubicBezTo>
                    <a:pt x="286" y="538"/>
                    <a:pt x="285" y="538"/>
                    <a:pt x="285" y="538"/>
                  </a:cubicBezTo>
                  <a:cubicBezTo>
                    <a:pt x="285" y="538"/>
                    <a:pt x="285" y="538"/>
                    <a:pt x="285" y="538"/>
                  </a:cubicBezTo>
                  <a:cubicBezTo>
                    <a:pt x="285" y="538"/>
                    <a:pt x="285" y="538"/>
                    <a:pt x="285" y="538"/>
                  </a:cubicBezTo>
                  <a:cubicBezTo>
                    <a:pt x="284" y="538"/>
                    <a:pt x="284" y="538"/>
                    <a:pt x="284" y="538"/>
                  </a:cubicBezTo>
                  <a:cubicBezTo>
                    <a:pt x="282" y="537"/>
                    <a:pt x="282" y="537"/>
                    <a:pt x="282" y="537"/>
                  </a:cubicBezTo>
                  <a:cubicBezTo>
                    <a:pt x="281" y="536"/>
                    <a:pt x="280" y="535"/>
                    <a:pt x="279" y="535"/>
                  </a:cubicBezTo>
                  <a:cubicBezTo>
                    <a:pt x="278" y="534"/>
                    <a:pt x="277" y="533"/>
                    <a:pt x="276" y="532"/>
                  </a:cubicBezTo>
                  <a:cubicBezTo>
                    <a:pt x="278" y="532"/>
                    <a:pt x="280" y="533"/>
                    <a:pt x="282" y="534"/>
                  </a:cubicBezTo>
                  <a:cubicBezTo>
                    <a:pt x="288" y="535"/>
                    <a:pt x="294" y="537"/>
                    <a:pt x="301" y="539"/>
                  </a:cubicBezTo>
                  <a:cubicBezTo>
                    <a:pt x="309" y="541"/>
                    <a:pt x="317" y="543"/>
                    <a:pt x="326" y="545"/>
                  </a:cubicBezTo>
                  <a:cubicBezTo>
                    <a:pt x="336" y="547"/>
                    <a:pt x="346" y="549"/>
                    <a:pt x="356" y="551"/>
                  </a:cubicBezTo>
                  <a:cubicBezTo>
                    <a:pt x="367" y="552"/>
                    <a:pt x="378" y="554"/>
                    <a:pt x="390" y="555"/>
                  </a:cubicBezTo>
                  <a:cubicBezTo>
                    <a:pt x="396" y="556"/>
                    <a:pt x="401" y="556"/>
                    <a:pt x="408" y="557"/>
                  </a:cubicBezTo>
                  <a:cubicBezTo>
                    <a:pt x="411" y="557"/>
                    <a:pt x="414" y="557"/>
                    <a:pt x="417" y="557"/>
                  </a:cubicBezTo>
                  <a:cubicBezTo>
                    <a:pt x="420" y="557"/>
                    <a:pt x="423" y="558"/>
                    <a:pt x="426" y="558"/>
                  </a:cubicBezTo>
                  <a:cubicBezTo>
                    <a:pt x="432" y="558"/>
                    <a:pt x="438" y="558"/>
                    <a:pt x="445" y="558"/>
                  </a:cubicBezTo>
                  <a:cubicBezTo>
                    <a:pt x="451" y="558"/>
                    <a:pt x="457" y="557"/>
                    <a:pt x="463" y="557"/>
                  </a:cubicBezTo>
                  <a:cubicBezTo>
                    <a:pt x="488" y="556"/>
                    <a:pt x="513" y="555"/>
                    <a:pt x="536" y="554"/>
                  </a:cubicBezTo>
                  <a:cubicBezTo>
                    <a:pt x="548" y="554"/>
                    <a:pt x="559" y="554"/>
                    <a:pt x="569" y="555"/>
                  </a:cubicBezTo>
                  <a:cubicBezTo>
                    <a:pt x="580" y="556"/>
                    <a:pt x="590" y="557"/>
                    <a:pt x="598" y="561"/>
                  </a:cubicBezTo>
                  <a:cubicBezTo>
                    <a:pt x="602" y="563"/>
                    <a:pt x="606" y="566"/>
                    <a:pt x="610" y="567"/>
                  </a:cubicBezTo>
                  <a:cubicBezTo>
                    <a:pt x="614" y="569"/>
                    <a:pt x="618" y="570"/>
                    <a:pt x="622" y="570"/>
                  </a:cubicBezTo>
                  <a:cubicBezTo>
                    <a:pt x="630" y="571"/>
                    <a:pt x="636" y="570"/>
                    <a:pt x="642" y="569"/>
                  </a:cubicBezTo>
                  <a:cubicBezTo>
                    <a:pt x="647" y="568"/>
                    <a:pt x="651" y="567"/>
                    <a:pt x="654" y="566"/>
                  </a:cubicBezTo>
                  <a:cubicBezTo>
                    <a:pt x="657" y="566"/>
                    <a:pt x="658" y="565"/>
                    <a:pt x="658" y="565"/>
                  </a:cubicBezTo>
                  <a:cubicBezTo>
                    <a:pt x="658" y="565"/>
                    <a:pt x="657" y="566"/>
                    <a:pt x="654" y="566"/>
                  </a:cubicBezTo>
                  <a:close/>
                </a:path>
              </a:pathLst>
            </a:custGeom>
            <a:solidFill>
              <a:srgbClr val="8B5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1476"/>
            <p:cNvSpPr>
              <a:spLocks/>
            </p:cNvSpPr>
            <p:nvPr/>
          </p:nvSpPr>
          <p:spPr bwMode="auto">
            <a:xfrm>
              <a:off x="4605338" y="601663"/>
              <a:ext cx="93663" cy="117475"/>
            </a:xfrm>
            <a:custGeom>
              <a:avLst/>
              <a:gdLst>
                <a:gd name="T0" fmla="*/ 11 w 59"/>
                <a:gd name="T1" fmla="*/ 70 h 74"/>
                <a:gd name="T2" fmla="*/ 50 w 59"/>
                <a:gd name="T3" fmla="*/ 56 h 74"/>
                <a:gd name="T4" fmla="*/ 55 w 59"/>
                <a:gd name="T5" fmla="*/ 4 h 74"/>
                <a:gd name="T6" fmla="*/ 9 w 59"/>
                <a:gd name="T7" fmla="*/ 28 h 74"/>
                <a:gd name="T8" fmla="*/ 11 w 59"/>
                <a:gd name="T9" fmla="*/ 70 h 74"/>
              </a:gdLst>
              <a:ahLst/>
              <a:cxnLst>
                <a:cxn ang="0">
                  <a:pos x="T0" y="T1"/>
                </a:cxn>
                <a:cxn ang="0">
                  <a:pos x="T2" y="T3"/>
                </a:cxn>
                <a:cxn ang="0">
                  <a:pos x="T4" y="T5"/>
                </a:cxn>
                <a:cxn ang="0">
                  <a:pos x="T6" y="T7"/>
                </a:cxn>
                <a:cxn ang="0">
                  <a:pos x="T8" y="T9"/>
                </a:cxn>
              </a:cxnLst>
              <a:rect l="0" t="0" r="r" b="b"/>
              <a:pathLst>
                <a:path w="59" h="74">
                  <a:moveTo>
                    <a:pt x="11" y="70"/>
                  </a:moveTo>
                  <a:cubicBezTo>
                    <a:pt x="25" y="74"/>
                    <a:pt x="41" y="69"/>
                    <a:pt x="50" y="56"/>
                  </a:cubicBezTo>
                  <a:cubicBezTo>
                    <a:pt x="59" y="43"/>
                    <a:pt x="53" y="7"/>
                    <a:pt x="55" y="4"/>
                  </a:cubicBezTo>
                  <a:cubicBezTo>
                    <a:pt x="56" y="0"/>
                    <a:pt x="17" y="15"/>
                    <a:pt x="9" y="28"/>
                  </a:cubicBezTo>
                  <a:cubicBezTo>
                    <a:pt x="0" y="42"/>
                    <a:pt x="1" y="58"/>
                    <a:pt x="11" y="7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1477"/>
            <p:cNvSpPr>
              <a:spLocks/>
            </p:cNvSpPr>
            <p:nvPr/>
          </p:nvSpPr>
          <p:spPr bwMode="auto">
            <a:xfrm>
              <a:off x="4714875" y="554038"/>
              <a:ext cx="101600" cy="139700"/>
            </a:xfrm>
            <a:custGeom>
              <a:avLst/>
              <a:gdLst>
                <a:gd name="T0" fmla="*/ 17 w 64"/>
                <a:gd name="T1" fmla="*/ 85 h 87"/>
                <a:gd name="T2" fmla="*/ 57 w 64"/>
                <a:gd name="T3" fmla="*/ 62 h 87"/>
                <a:gd name="T4" fmla="*/ 52 w 64"/>
                <a:gd name="T5" fmla="*/ 4 h 87"/>
                <a:gd name="T6" fmla="*/ 7 w 64"/>
                <a:gd name="T7" fmla="*/ 40 h 87"/>
                <a:gd name="T8" fmla="*/ 17 w 64"/>
                <a:gd name="T9" fmla="*/ 85 h 87"/>
              </a:gdLst>
              <a:ahLst/>
              <a:cxnLst>
                <a:cxn ang="0">
                  <a:pos x="T0" y="T1"/>
                </a:cxn>
                <a:cxn ang="0">
                  <a:pos x="T2" y="T3"/>
                </a:cxn>
                <a:cxn ang="0">
                  <a:pos x="T4" y="T5"/>
                </a:cxn>
                <a:cxn ang="0">
                  <a:pos x="T6" y="T7"/>
                </a:cxn>
                <a:cxn ang="0">
                  <a:pos x="T8" y="T9"/>
                </a:cxn>
              </a:cxnLst>
              <a:rect l="0" t="0" r="r" b="b"/>
              <a:pathLst>
                <a:path w="64" h="87">
                  <a:moveTo>
                    <a:pt x="17" y="85"/>
                  </a:moveTo>
                  <a:cubicBezTo>
                    <a:pt x="34" y="87"/>
                    <a:pt x="50" y="78"/>
                    <a:pt x="57" y="62"/>
                  </a:cubicBezTo>
                  <a:cubicBezTo>
                    <a:pt x="64" y="46"/>
                    <a:pt x="51" y="8"/>
                    <a:pt x="52" y="4"/>
                  </a:cubicBezTo>
                  <a:cubicBezTo>
                    <a:pt x="53" y="0"/>
                    <a:pt x="14" y="24"/>
                    <a:pt x="7" y="40"/>
                  </a:cubicBezTo>
                  <a:cubicBezTo>
                    <a:pt x="0" y="56"/>
                    <a:pt x="5" y="74"/>
                    <a:pt x="17" y="8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478"/>
            <p:cNvSpPr>
              <a:spLocks/>
            </p:cNvSpPr>
            <p:nvPr/>
          </p:nvSpPr>
          <p:spPr bwMode="auto">
            <a:xfrm>
              <a:off x="4818063" y="566738"/>
              <a:ext cx="104775" cy="127000"/>
            </a:xfrm>
            <a:custGeom>
              <a:avLst/>
              <a:gdLst>
                <a:gd name="T0" fmla="*/ 9 w 65"/>
                <a:gd name="T1" fmla="*/ 73 h 79"/>
                <a:gd name="T2" fmla="*/ 53 w 65"/>
                <a:gd name="T3" fmla="*/ 61 h 79"/>
                <a:gd name="T4" fmla="*/ 63 w 65"/>
                <a:gd name="T5" fmla="*/ 4 h 79"/>
                <a:gd name="T6" fmla="*/ 10 w 65"/>
                <a:gd name="T7" fmla="*/ 28 h 79"/>
                <a:gd name="T8" fmla="*/ 9 w 65"/>
                <a:gd name="T9" fmla="*/ 73 h 79"/>
              </a:gdLst>
              <a:ahLst/>
              <a:cxnLst>
                <a:cxn ang="0">
                  <a:pos x="T0" y="T1"/>
                </a:cxn>
                <a:cxn ang="0">
                  <a:pos x="T2" y="T3"/>
                </a:cxn>
                <a:cxn ang="0">
                  <a:pos x="T4" y="T5"/>
                </a:cxn>
                <a:cxn ang="0">
                  <a:pos x="T6" y="T7"/>
                </a:cxn>
                <a:cxn ang="0">
                  <a:pos x="T8" y="T9"/>
                </a:cxn>
              </a:cxnLst>
              <a:rect l="0" t="0" r="r" b="b"/>
              <a:pathLst>
                <a:path w="65" h="79">
                  <a:moveTo>
                    <a:pt x="9" y="73"/>
                  </a:moveTo>
                  <a:cubicBezTo>
                    <a:pt x="25" y="79"/>
                    <a:pt x="43" y="74"/>
                    <a:pt x="53" y="61"/>
                  </a:cubicBezTo>
                  <a:cubicBezTo>
                    <a:pt x="64" y="47"/>
                    <a:pt x="61" y="8"/>
                    <a:pt x="63" y="4"/>
                  </a:cubicBezTo>
                  <a:cubicBezTo>
                    <a:pt x="65" y="0"/>
                    <a:pt x="21" y="14"/>
                    <a:pt x="10" y="28"/>
                  </a:cubicBezTo>
                  <a:cubicBezTo>
                    <a:pt x="0" y="41"/>
                    <a:pt x="0" y="60"/>
                    <a:pt x="9" y="7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479"/>
            <p:cNvSpPr>
              <a:spLocks/>
            </p:cNvSpPr>
            <p:nvPr/>
          </p:nvSpPr>
          <p:spPr bwMode="auto">
            <a:xfrm>
              <a:off x="4999038" y="636588"/>
              <a:ext cx="53975" cy="65088"/>
            </a:xfrm>
            <a:custGeom>
              <a:avLst/>
              <a:gdLst>
                <a:gd name="T0" fmla="*/ 5 w 34"/>
                <a:gd name="T1" fmla="*/ 38 h 41"/>
                <a:gd name="T2" fmla="*/ 28 w 34"/>
                <a:gd name="T3" fmla="*/ 31 h 41"/>
                <a:gd name="T4" fmla="*/ 33 w 34"/>
                <a:gd name="T5" fmla="*/ 2 h 41"/>
                <a:gd name="T6" fmla="*/ 5 w 34"/>
                <a:gd name="T7" fmla="*/ 14 h 41"/>
                <a:gd name="T8" fmla="*/ 5 w 34"/>
                <a:gd name="T9" fmla="*/ 38 h 41"/>
              </a:gdLst>
              <a:ahLst/>
              <a:cxnLst>
                <a:cxn ang="0">
                  <a:pos x="T0" y="T1"/>
                </a:cxn>
                <a:cxn ang="0">
                  <a:pos x="T2" y="T3"/>
                </a:cxn>
                <a:cxn ang="0">
                  <a:pos x="T4" y="T5"/>
                </a:cxn>
                <a:cxn ang="0">
                  <a:pos x="T6" y="T7"/>
                </a:cxn>
                <a:cxn ang="0">
                  <a:pos x="T8" y="T9"/>
                </a:cxn>
              </a:cxnLst>
              <a:rect l="0" t="0" r="r" b="b"/>
              <a:pathLst>
                <a:path w="34" h="41">
                  <a:moveTo>
                    <a:pt x="5" y="38"/>
                  </a:moveTo>
                  <a:cubicBezTo>
                    <a:pt x="13" y="41"/>
                    <a:pt x="22" y="39"/>
                    <a:pt x="28" y="31"/>
                  </a:cubicBezTo>
                  <a:cubicBezTo>
                    <a:pt x="33" y="24"/>
                    <a:pt x="32" y="4"/>
                    <a:pt x="33" y="2"/>
                  </a:cubicBezTo>
                  <a:cubicBezTo>
                    <a:pt x="34" y="0"/>
                    <a:pt x="11" y="7"/>
                    <a:pt x="5" y="14"/>
                  </a:cubicBezTo>
                  <a:cubicBezTo>
                    <a:pt x="0" y="21"/>
                    <a:pt x="0" y="31"/>
                    <a:pt x="5" y="3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480"/>
            <p:cNvSpPr>
              <a:spLocks/>
            </p:cNvSpPr>
            <p:nvPr/>
          </p:nvSpPr>
          <p:spPr bwMode="auto">
            <a:xfrm>
              <a:off x="4513263" y="250826"/>
              <a:ext cx="107950" cy="134938"/>
            </a:xfrm>
            <a:custGeom>
              <a:avLst/>
              <a:gdLst>
                <a:gd name="T0" fmla="*/ 11 w 67"/>
                <a:gd name="T1" fmla="*/ 78 h 84"/>
                <a:gd name="T2" fmla="*/ 57 w 67"/>
                <a:gd name="T3" fmla="*/ 63 h 84"/>
                <a:gd name="T4" fmla="*/ 64 w 67"/>
                <a:gd name="T5" fmla="*/ 4 h 84"/>
                <a:gd name="T6" fmla="*/ 10 w 67"/>
                <a:gd name="T7" fmla="*/ 30 h 84"/>
                <a:gd name="T8" fmla="*/ 11 w 67"/>
                <a:gd name="T9" fmla="*/ 78 h 84"/>
              </a:gdLst>
              <a:ahLst/>
              <a:cxnLst>
                <a:cxn ang="0">
                  <a:pos x="T0" y="T1"/>
                </a:cxn>
                <a:cxn ang="0">
                  <a:pos x="T2" y="T3"/>
                </a:cxn>
                <a:cxn ang="0">
                  <a:pos x="T4" y="T5"/>
                </a:cxn>
                <a:cxn ang="0">
                  <a:pos x="T6" y="T7"/>
                </a:cxn>
                <a:cxn ang="0">
                  <a:pos x="T8" y="T9"/>
                </a:cxn>
              </a:cxnLst>
              <a:rect l="0" t="0" r="r" b="b"/>
              <a:pathLst>
                <a:path w="67" h="84">
                  <a:moveTo>
                    <a:pt x="11" y="78"/>
                  </a:moveTo>
                  <a:cubicBezTo>
                    <a:pt x="27" y="84"/>
                    <a:pt x="46" y="78"/>
                    <a:pt x="57" y="63"/>
                  </a:cubicBezTo>
                  <a:cubicBezTo>
                    <a:pt x="67" y="49"/>
                    <a:pt x="62" y="7"/>
                    <a:pt x="64" y="4"/>
                  </a:cubicBezTo>
                  <a:cubicBezTo>
                    <a:pt x="66" y="0"/>
                    <a:pt x="21" y="16"/>
                    <a:pt x="10" y="30"/>
                  </a:cubicBezTo>
                  <a:cubicBezTo>
                    <a:pt x="0" y="45"/>
                    <a:pt x="1" y="65"/>
                    <a:pt x="11" y="7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481"/>
            <p:cNvSpPr>
              <a:spLocks/>
            </p:cNvSpPr>
            <p:nvPr/>
          </p:nvSpPr>
          <p:spPr bwMode="auto">
            <a:xfrm>
              <a:off x="4548188" y="395288"/>
              <a:ext cx="74613" cy="95250"/>
            </a:xfrm>
            <a:custGeom>
              <a:avLst/>
              <a:gdLst>
                <a:gd name="T0" fmla="*/ 10 w 46"/>
                <a:gd name="T1" fmla="*/ 57 h 59"/>
                <a:gd name="T2" fmla="*/ 40 w 46"/>
                <a:gd name="T3" fmla="*/ 44 h 59"/>
                <a:gd name="T4" fmla="*/ 41 w 46"/>
                <a:gd name="T5" fmla="*/ 2 h 59"/>
                <a:gd name="T6" fmla="*/ 6 w 46"/>
                <a:gd name="T7" fmla="*/ 24 h 59"/>
                <a:gd name="T8" fmla="*/ 10 w 46"/>
                <a:gd name="T9" fmla="*/ 57 h 59"/>
              </a:gdLst>
              <a:ahLst/>
              <a:cxnLst>
                <a:cxn ang="0">
                  <a:pos x="T0" y="T1"/>
                </a:cxn>
                <a:cxn ang="0">
                  <a:pos x="T2" y="T3"/>
                </a:cxn>
                <a:cxn ang="0">
                  <a:pos x="T4" y="T5"/>
                </a:cxn>
                <a:cxn ang="0">
                  <a:pos x="T6" y="T7"/>
                </a:cxn>
                <a:cxn ang="0">
                  <a:pos x="T8" y="T9"/>
                </a:cxn>
              </a:cxnLst>
              <a:rect l="0" t="0" r="r" b="b"/>
              <a:pathLst>
                <a:path w="46" h="59">
                  <a:moveTo>
                    <a:pt x="10" y="57"/>
                  </a:moveTo>
                  <a:cubicBezTo>
                    <a:pt x="21" y="59"/>
                    <a:pt x="34" y="54"/>
                    <a:pt x="40" y="44"/>
                  </a:cubicBezTo>
                  <a:cubicBezTo>
                    <a:pt x="46" y="33"/>
                    <a:pt x="40" y="5"/>
                    <a:pt x="41" y="2"/>
                  </a:cubicBezTo>
                  <a:cubicBezTo>
                    <a:pt x="42" y="0"/>
                    <a:pt x="12" y="14"/>
                    <a:pt x="6" y="24"/>
                  </a:cubicBezTo>
                  <a:cubicBezTo>
                    <a:pt x="0" y="35"/>
                    <a:pt x="2" y="48"/>
                    <a:pt x="10" y="57"/>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82"/>
            <p:cNvSpPr>
              <a:spLocks/>
            </p:cNvSpPr>
            <p:nvPr/>
          </p:nvSpPr>
          <p:spPr bwMode="auto">
            <a:xfrm>
              <a:off x="4594225" y="509588"/>
              <a:ext cx="150813" cy="101600"/>
            </a:xfrm>
            <a:custGeom>
              <a:avLst/>
              <a:gdLst>
                <a:gd name="T0" fmla="*/ 0 w 94"/>
                <a:gd name="T1" fmla="*/ 40 h 63"/>
                <a:gd name="T2" fmla="*/ 44 w 94"/>
                <a:gd name="T3" fmla="*/ 59 h 63"/>
                <a:gd name="T4" fmla="*/ 90 w 94"/>
                <a:gd name="T5" fmla="*/ 20 h 63"/>
                <a:gd name="T6" fmla="*/ 32 w 94"/>
                <a:gd name="T7" fmla="*/ 4 h 63"/>
                <a:gd name="T8" fmla="*/ 0 w 94"/>
                <a:gd name="T9" fmla="*/ 40 h 63"/>
              </a:gdLst>
              <a:ahLst/>
              <a:cxnLst>
                <a:cxn ang="0">
                  <a:pos x="T0" y="T1"/>
                </a:cxn>
                <a:cxn ang="0">
                  <a:pos x="T2" y="T3"/>
                </a:cxn>
                <a:cxn ang="0">
                  <a:pos x="T4" y="T5"/>
                </a:cxn>
                <a:cxn ang="0">
                  <a:pos x="T6" y="T7"/>
                </a:cxn>
                <a:cxn ang="0">
                  <a:pos x="T8" y="T9"/>
                </a:cxn>
              </a:cxnLst>
              <a:rect l="0" t="0" r="r" b="b"/>
              <a:pathLst>
                <a:path w="94" h="63">
                  <a:moveTo>
                    <a:pt x="0" y="40"/>
                  </a:moveTo>
                  <a:cubicBezTo>
                    <a:pt x="9" y="55"/>
                    <a:pt x="27" y="63"/>
                    <a:pt x="44" y="59"/>
                  </a:cubicBezTo>
                  <a:cubicBezTo>
                    <a:pt x="62" y="55"/>
                    <a:pt x="86" y="21"/>
                    <a:pt x="90" y="20"/>
                  </a:cubicBezTo>
                  <a:cubicBezTo>
                    <a:pt x="94" y="18"/>
                    <a:pt x="50" y="0"/>
                    <a:pt x="32" y="4"/>
                  </a:cubicBezTo>
                  <a:cubicBezTo>
                    <a:pt x="14" y="8"/>
                    <a:pt x="2" y="23"/>
                    <a:pt x="0" y="4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483"/>
            <p:cNvSpPr>
              <a:spLocks/>
            </p:cNvSpPr>
            <p:nvPr/>
          </p:nvSpPr>
          <p:spPr bwMode="auto">
            <a:xfrm>
              <a:off x="4646613" y="415926"/>
              <a:ext cx="152400" cy="103188"/>
            </a:xfrm>
            <a:custGeom>
              <a:avLst/>
              <a:gdLst>
                <a:gd name="T0" fmla="*/ 0 w 95"/>
                <a:gd name="T1" fmla="*/ 40 h 64"/>
                <a:gd name="T2" fmla="*/ 45 w 95"/>
                <a:gd name="T3" fmla="*/ 60 h 64"/>
                <a:gd name="T4" fmla="*/ 91 w 95"/>
                <a:gd name="T5" fmla="*/ 20 h 64"/>
                <a:gd name="T6" fmla="*/ 32 w 95"/>
                <a:gd name="T7" fmla="*/ 4 h 64"/>
                <a:gd name="T8" fmla="*/ 0 w 95"/>
                <a:gd name="T9" fmla="*/ 40 h 64"/>
              </a:gdLst>
              <a:ahLst/>
              <a:cxnLst>
                <a:cxn ang="0">
                  <a:pos x="T0" y="T1"/>
                </a:cxn>
                <a:cxn ang="0">
                  <a:pos x="T2" y="T3"/>
                </a:cxn>
                <a:cxn ang="0">
                  <a:pos x="T4" y="T5"/>
                </a:cxn>
                <a:cxn ang="0">
                  <a:pos x="T6" y="T7"/>
                </a:cxn>
                <a:cxn ang="0">
                  <a:pos x="T8" y="T9"/>
                </a:cxn>
              </a:cxnLst>
              <a:rect l="0" t="0" r="r" b="b"/>
              <a:pathLst>
                <a:path w="95" h="64">
                  <a:moveTo>
                    <a:pt x="0" y="40"/>
                  </a:moveTo>
                  <a:cubicBezTo>
                    <a:pt x="9" y="56"/>
                    <a:pt x="27" y="64"/>
                    <a:pt x="45" y="60"/>
                  </a:cubicBezTo>
                  <a:cubicBezTo>
                    <a:pt x="63" y="56"/>
                    <a:pt x="87" y="22"/>
                    <a:pt x="91" y="20"/>
                  </a:cubicBezTo>
                  <a:cubicBezTo>
                    <a:pt x="95" y="18"/>
                    <a:pt x="50" y="0"/>
                    <a:pt x="32" y="4"/>
                  </a:cubicBezTo>
                  <a:cubicBezTo>
                    <a:pt x="14" y="8"/>
                    <a:pt x="2" y="23"/>
                    <a:pt x="0" y="4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Freeform 1484"/>
            <p:cNvSpPr>
              <a:spLocks/>
            </p:cNvSpPr>
            <p:nvPr/>
          </p:nvSpPr>
          <p:spPr bwMode="auto">
            <a:xfrm>
              <a:off x="4646613" y="701676"/>
              <a:ext cx="122238" cy="114300"/>
            </a:xfrm>
            <a:custGeom>
              <a:avLst/>
              <a:gdLst>
                <a:gd name="T0" fmla="*/ 7 w 76"/>
                <a:gd name="T1" fmla="*/ 8 h 71"/>
                <a:gd name="T2" fmla="*/ 16 w 76"/>
                <a:gd name="T3" fmla="*/ 54 h 71"/>
                <a:gd name="T4" fmla="*/ 73 w 76"/>
                <a:gd name="T5" fmla="*/ 69 h 71"/>
                <a:gd name="T6" fmla="*/ 54 w 76"/>
                <a:gd name="T7" fmla="*/ 14 h 71"/>
                <a:gd name="T8" fmla="*/ 7 w 76"/>
                <a:gd name="T9" fmla="*/ 8 h 71"/>
              </a:gdLst>
              <a:ahLst/>
              <a:cxnLst>
                <a:cxn ang="0">
                  <a:pos x="T0" y="T1"/>
                </a:cxn>
                <a:cxn ang="0">
                  <a:pos x="T2" y="T3"/>
                </a:cxn>
                <a:cxn ang="0">
                  <a:pos x="T4" y="T5"/>
                </a:cxn>
                <a:cxn ang="0">
                  <a:pos x="T6" y="T7"/>
                </a:cxn>
                <a:cxn ang="0">
                  <a:pos x="T8" y="T9"/>
                </a:cxn>
              </a:cxnLst>
              <a:rect l="0" t="0" r="r" b="b"/>
              <a:pathLst>
                <a:path w="76" h="71">
                  <a:moveTo>
                    <a:pt x="7" y="8"/>
                  </a:moveTo>
                  <a:cubicBezTo>
                    <a:pt x="0" y="23"/>
                    <a:pt x="3" y="42"/>
                    <a:pt x="16" y="54"/>
                  </a:cubicBezTo>
                  <a:cubicBezTo>
                    <a:pt x="29" y="66"/>
                    <a:pt x="69" y="66"/>
                    <a:pt x="73" y="69"/>
                  </a:cubicBezTo>
                  <a:cubicBezTo>
                    <a:pt x="76" y="71"/>
                    <a:pt x="66" y="25"/>
                    <a:pt x="54" y="14"/>
                  </a:cubicBezTo>
                  <a:cubicBezTo>
                    <a:pt x="41" y="2"/>
                    <a:pt x="22" y="0"/>
                    <a:pt x="7" y="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485"/>
            <p:cNvSpPr>
              <a:spLocks/>
            </p:cNvSpPr>
            <p:nvPr/>
          </p:nvSpPr>
          <p:spPr bwMode="auto">
            <a:xfrm>
              <a:off x="4773613" y="695326"/>
              <a:ext cx="69850" cy="87313"/>
            </a:xfrm>
            <a:custGeom>
              <a:avLst/>
              <a:gdLst>
                <a:gd name="T0" fmla="*/ 8 w 43"/>
                <a:gd name="T1" fmla="*/ 3 h 54"/>
                <a:gd name="T2" fmla="*/ 6 w 43"/>
                <a:gd name="T3" fmla="*/ 34 h 54"/>
                <a:gd name="T4" fmla="*/ 41 w 43"/>
                <a:gd name="T5" fmla="*/ 52 h 54"/>
                <a:gd name="T6" fmla="*/ 37 w 43"/>
                <a:gd name="T7" fmla="*/ 14 h 54"/>
                <a:gd name="T8" fmla="*/ 8 w 43"/>
                <a:gd name="T9" fmla="*/ 3 h 54"/>
              </a:gdLst>
              <a:ahLst/>
              <a:cxnLst>
                <a:cxn ang="0">
                  <a:pos x="T0" y="T1"/>
                </a:cxn>
                <a:cxn ang="0">
                  <a:pos x="T2" y="T3"/>
                </a:cxn>
                <a:cxn ang="0">
                  <a:pos x="T4" y="T5"/>
                </a:cxn>
                <a:cxn ang="0">
                  <a:pos x="T6" y="T7"/>
                </a:cxn>
                <a:cxn ang="0">
                  <a:pos x="T8" y="T9"/>
                </a:cxn>
              </a:cxnLst>
              <a:rect l="0" t="0" r="r" b="b"/>
              <a:pathLst>
                <a:path w="43" h="54">
                  <a:moveTo>
                    <a:pt x="8" y="3"/>
                  </a:moveTo>
                  <a:cubicBezTo>
                    <a:pt x="1" y="12"/>
                    <a:pt x="0" y="24"/>
                    <a:pt x="6" y="34"/>
                  </a:cubicBezTo>
                  <a:cubicBezTo>
                    <a:pt x="13" y="44"/>
                    <a:pt x="39" y="50"/>
                    <a:pt x="41" y="52"/>
                  </a:cubicBezTo>
                  <a:cubicBezTo>
                    <a:pt x="43" y="54"/>
                    <a:pt x="43" y="24"/>
                    <a:pt x="37" y="14"/>
                  </a:cubicBezTo>
                  <a:cubicBezTo>
                    <a:pt x="30" y="4"/>
                    <a:pt x="19" y="0"/>
                    <a:pt x="8" y="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1486"/>
            <p:cNvSpPr>
              <a:spLocks/>
            </p:cNvSpPr>
            <p:nvPr/>
          </p:nvSpPr>
          <p:spPr bwMode="auto">
            <a:xfrm>
              <a:off x="4992688" y="690563"/>
              <a:ext cx="65088" cy="61913"/>
            </a:xfrm>
            <a:custGeom>
              <a:avLst/>
              <a:gdLst>
                <a:gd name="T0" fmla="*/ 4 w 41"/>
                <a:gd name="T1" fmla="*/ 4 h 38"/>
                <a:gd name="T2" fmla="*/ 9 w 41"/>
                <a:gd name="T3" fmla="*/ 29 h 38"/>
                <a:gd name="T4" fmla="*/ 39 w 41"/>
                <a:gd name="T5" fmla="*/ 37 h 38"/>
                <a:gd name="T6" fmla="*/ 29 w 41"/>
                <a:gd name="T7" fmla="*/ 7 h 38"/>
                <a:gd name="T8" fmla="*/ 4 w 41"/>
                <a:gd name="T9" fmla="*/ 4 h 38"/>
              </a:gdLst>
              <a:ahLst/>
              <a:cxnLst>
                <a:cxn ang="0">
                  <a:pos x="T0" y="T1"/>
                </a:cxn>
                <a:cxn ang="0">
                  <a:pos x="T2" y="T3"/>
                </a:cxn>
                <a:cxn ang="0">
                  <a:pos x="T4" y="T5"/>
                </a:cxn>
                <a:cxn ang="0">
                  <a:pos x="T6" y="T7"/>
                </a:cxn>
                <a:cxn ang="0">
                  <a:pos x="T8" y="T9"/>
                </a:cxn>
              </a:cxnLst>
              <a:rect l="0" t="0" r="r" b="b"/>
              <a:pathLst>
                <a:path w="41" h="38">
                  <a:moveTo>
                    <a:pt x="4" y="4"/>
                  </a:moveTo>
                  <a:cubicBezTo>
                    <a:pt x="0" y="12"/>
                    <a:pt x="2" y="22"/>
                    <a:pt x="9" y="29"/>
                  </a:cubicBezTo>
                  <a:cubicBezTo>
                    <a:pt x="16" y="35"/>
                    <a:pt x="37" y="35"/>
                    <a:pt x="39" y="37"/>
                  </a:cubicBezTo>
                  <a:cubicBezTo>
                    <a:pt x="41" y="38"/>
                    <a:pt x="36" y="14"/>
                    <a:pt x="29" y="7"/>
                  </a:cubicBezTo>
                  <a:cubicBezTo>
                    <a:pt x="22" y="1"/>
                    <a:pt x="12" y="0"/>
                    <a:pt x="4" y="4"/>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487"/>
            <p:cNvSpPr>
              <a:spLocks/>
            </p:cNvSpPr>
            <p:nvPr/>
          </p:nvSpPr>
          <p:spPr bwMode="auto">
            <a:xfrm>
              <a:off x="4914900" y="612776"/>
              <a:ext cx="68263" cy="80963"/>
            </a:xfrm>
            <a:custGeom>
              <a:avLst/>
              <a:gdLst>
                <a:gd name="T0" fmla="*/ 6 w 42"/>
                <a:gd name="T1" fmla="*/ 48 h 51"/>
                <a:gd name="T2" fmla="*/ 34 w 42"/>
                <a:gd name="T3" fmla="*/ 39 h 51"/>
                <a:gd name="T4" fmla="*/ 41 w 42"/>
                <a:gd name="T5" fmla="*/ 2 h 51"/>
                <a:gd name="T6" fmla="*/ 7 w 42"/>
                <a:gd name="T7" fmla="*/ 18 h 51"/>
                <a:gd name="T8" fmla="*/ 6 w 42"/>
                <a:gd name="T9" fmla="*/ 48 h 51"/>
              </a:gdLst>
              <a:ahLst/>
              <a:cxnLst>
                <a:cxn ang="0">
                  <a:pos x="T0" y="T1"/>
                </a:cxn>
                <a:cxn ang="0">
                  <a:pos x="T2" y="T3"/>
                </a:cxn>
                <a:cxn ang="0">
                  <a:pos x="T4" y="T5"/>
                </a:cxn>
                <a:cxn ang="0">
                  <a:pos x="T6" y="T7"/>
                </a:cxn>
                <a:cxn ang="0">
                  <a:pos x="T8" y="T9"/>
                </a:cxn>
              </a:cxnLst>
              <a:rect l="0" t="0" r="r" b="b"/>
              <a:pathLst>
                <a:path w="42" h="51">
                  <a:moveTo>
                    <a:pt x="6" y="48"/>
                  </a:moveTo>
                  <a:cubicBezTo>
                    <a:pt x="16" y="51"/>
                    <a:pt x="28" y="48"/>
                    <a:pt x="34" y="39"/>
                  </a:cubicBezTo>
                  <a:cubicBezTo>
                    <a:pt x="41" y="31"/>
                    <a:pt x="40" y="5"/>
                    <a:pt x="41" y="2"/>
                  </a:cubicBezTo>
                  <a:cubicBezTo>
                    <a:pt x="42" y="0"/>
                    <a:pt x="13" y="9"/>
                    <a:pt x="7" y="18"/>
                  </a:cubicBezTo>
                  <a:cubicBezTo>
                    <a:pt x="0" y="27"/>
                    <a:pt x="0" y="39"/>
                    <a:pt x="6" y="4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1488"/>
            <p:cNvSpPr>
              <a:spLocks/>
            </p:cNvSpPr>
            <p:nvPr/>
          </p:nvSpPr>
          <p:spPr bwMode="auto">
            <a:xfrm>
              <a:off x="4876800" y="690563"/>
              <a:ext cx="101600" cy="95250"/>
            </a:xfrm>
            <a:custGeom>
              <a:avLst/>
              <a:gdLst>
                <a:gd name="T0" fmla="*/ 6 w 63"/>
                <a:gd name="T1" fmla="*/ 7 h 59"/>
                <a:gd name="T2" fmla="*/ 13 w 63"/>
                <a:gd name="T3" fmla="*/ 45 h 59"/>
                <a:gd name="T4" fmla="*/ 60 w 63"/>
                <a:gd name="T5" fmla="*/ 57 h 59"/>
                <a:gd name="T6" fmla="*/ 44 w 63"/>
                <a:gd name="T7" fmla="*/ 11 h 59"/>
                <a:gd name="T8" fmla="*/ 6 w 63"/>
                <a:gd name="T9" fmla="*/ 7 h 59"/>
              </a:gdLst>
              <a:ahLst/>
              <a:cxnLst>
                <a:cxn ang="0">
                  <a:pos x="T0" y="T1"/>
                </a:cxn>
                <a:cxn ang="0">
                  <a:pos x="T2" y="T3"/>
                </a:cxn>
                <a:cxn ang="0">
                  <a:pos x="T4" y="T5"/>
                </a:cxn>
                <a:cxn ang="0">
                  <a:pos x="T6" y="T7"/>
                </a:cxn>
                <a:cxn ang="0">
                  <a:pos x="T8" y="T9"/>
                </a:cxn>
              </a:cxnLst>
              <a:rect l="0" t="0" r="r" b="b"/>
              <a:pathLst>
                <a:path w="63" h="59">
                  <a:moveTo>
                    <a:pt x="6" y="7"/>
                  </a:moveTo>
                  <a:cubicBezTo>
                    <a:pt x="0" y="20"/>
                    <a:pt x="2" y="35"/>
                    <a:pt x="13" y="45"/>
                  </a:cubicBezTo>
                  <a:cubicBezTo>
                    <a:pt x="24" y="55"/>
                    <a:pt x="57" y="55"/>
                    <a:pt x="60" y="57"/>
                  </a:cubicBezTo>
                  <a:cubicBezTo>
                    <a:pt x="63" y="59"/>
                    <a:pt x="55" y="21"/>
                    <a:pt x="44" y="11"/>
                  </a:cubicBezTo>
                  <a:cubicBezTo>
                    <a:pt x="33" y="2"/>
                    <a:pt x="18" y="0"/>
                    <a:pt x="6" y="7"/>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1489"/>
            <p:cNvSpPr>
              <a:spLocks/>
            </p:cNvSpPr>
            <p:nvPr/>
          </p:nvSpPr>
          <p:spPr bwMode="auto">
            <a:xfrm>
              <a:off x="4324350" y="482601"/>
              <a:ext cx="96838" cy="161925"/>
            </a:xfrm>
            <a:custGeom>
              <a:avLst/>
              <a:gdLst>
                <a:gd name="T0" fmla="*/ 30 w 61"/>
                <a:gd name="T1" fmla="*/ 101 h 101"/>
                <a:gd name="T2" fmla="*/ 1 w 61"/>
                <a:gd name="T3" fmla="*/ 60 h 101"/>
                <a:gd name="T4" fmla="*/ 31 w 61"/>
                <a:gd name="T5" fmla="*/ 4 h 101"/>
                <a:gd name="T6" fmla="*/ 61 w 61"/>
                <a:gd name="T7" fmla="*/ 61 h 101"/>
                <a:gd name="T8" fmla="*/ 30 w 61"/>
                <a:gd name="T9" fmla="*/ 101 h 101"/>
              </a:gdLst>
              <a:ahLst/>
              <a:cxnLst>
                <a:cxn ang="0">
                  <a:pos x="T0" y="T1"/>
                </a:cxn>
                <a:cxn ang="0">
                  <a:pos x="T2" y="T3"/>
                </a:cxn>
                <a:cxn ang="0">
                  <a:pos x="T4" y="T5"/>
                </a:cxn>
                <a:cxn ang="0">
                  <a:pos x="T6" y="T7"/>
                </a:cxn>
                <a:cxn ang="0">
                  <a:pos x="T8" y="T9"/>
                </a:cxn>
              </a:cxnLst>
              <a:rect l="0" t="0" r="r" b="b"/>
              <a:pathLst>
                <a:path w="61" h="101">
                  <a:moveTo>
                    <a:pt x="30" y="101"/>
                  </a:moveTo>
                  <a:cubicBezTo>
                    <a:pt x="13" y="96"/>
                    <a:pt x="0" y="79"/>
                    <a:pt x="1" y="60"/>
                  </a:cubicBezTo>
                  <a:cubicBezTo>
                    <a:pt x="1" y="41"/>
                    <a:pt x="31" y="9"/>
                    <a:pt x="31" y="4"/>
                  </a:cubicBezTo>
                  <a:cubicBezTo>
                    <a:pt x="32" y="0"/>
                    <a:pt x="61" y="42"/>
                    <a:pt x="61" y="61"/>
                  </a:cubicBezTo>
                  <a:cubicBezTo>
                    <a:pt x="60" y="80"/>
                    <a:pt x="47" y="96"/>
                    <a:pt x="30" y="101"/>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1490"/>
            <p:cNvSpPr>
              <a:spLocks/>
            </p:cNvSpPr>
            <p:nvPr/>
          </p:nvSpPr>
          <p:spPr bwMode="auto">
            <a:xfrm>
              <a:off x="4216400" y="452438"/>
              <a:ext cx="111125" cy="155575"/>
            </a:xfrm>
            <a:custGeom>
              <a:avLst/>
              <a:gdLst>
                <a:gd name="T0" fmla="*/ 48 w 69"/>
                <a:gd name="T1" fmla="*/ 95 h 96"/>
                <a:gd name="T2" fmla="*/ 7 w 69"/>
                <a:gd name="T3" fmla="*/ 67 h 96"/>
                <a:gd name="T4" fmla="*/ 16 w 69"/>
                <a:gd name="T5" fmla="*/ 4 h 96"/>
                <a:gd name="T6" fmla="*/ 63 w 69"/>
                <a:gd name="T7" fmla="*/ 47 h 96"/>
                <a:gd name="T8" fmla="*/ 48 w 69"/>
                <a:gd name="T9" fmla="*/ 95 h 96"/>
              </a:gdLst>
              <a:ahLst/>
              <a:cxnLst>
                <a:cxn ang="0">
                  <a:pos x="T0" y="T1"/>
                </a:cxn>
                <a:cxn ang="0">
                  <a:pos x="T2" y="T3"/>
                </a:cxn>
                <a:cxn ang="0">
                  <a:pos x="T4" y="T5"/>
                </a:cxn>
                <a:cxn ang="0">
                  <a:pos x="T6" y="T7"/>
                </a:cxn>
                <a:cxn ang="0">
                  <a:pos x="T8" y="T9"/>
                </a:cxn>
              </a:cxnLst>
              <a:rect l="0" t="0" r="r" b="b"/>
              <a:pathLst>
                <a:path w="69" h="96">
                  <a:moveTo>
                    <a:pt x="48" y="95"/>
                  </a:moveTo>
                  <a:cubicBezTo>
                    <a:pt x="30" y="96"/>
                    <a:pt x="13" y="85"/>
                    <a:pt x="7" y="67"/>
                  </a:cubicBezTo>
                  <a:cubicBezTo>
                    <a:pt x="0" y="49"/>
                    <a:pt x="17" y="8"/>
                    <a:pt x="16" y="4"/>
                  </a:cubicBezTo>
                  <a:cubicBezTo>
                    <a:pt x="15" y="0"/>
                    <a:pt x="57" y="29"/>
                    <a:pt x="63" y="47"/>
                  </a:cubicBezTo>
                  <a:cubicBezTo>
                    <a:pt x="69" y="65"/>
                    <a:pt x="63" y="85"/>
                    <a:pt x="48" y="9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1491"/>
            <p:cNvSpPr>
              <a:spLocks/>
            </p:cNvSpPr>
            <p:nvPr/>
          </p:nvSpPr>
          <p:spPr bwMode="auto">
            <a:xfrm>
              <a:off x="4351338" y="220663"/>
              <a:ext cx="171450" cy="122238"/>
            </a:xfrm>
            <a:custGeom>
              <a:avLst/>
              <a:gdLst>
                <a:gd name="T0" fmla="*/ 89 w 107"/>
                <a:gd name="T1" fmla="*/ 2 h 76"/>
                <a:gd name="T2" fmla="*/ 71 w 107"/>
                <a:gd name="T3" fmla="*/ 23 h 76"/>
                <a:gd name="T4" fmla="*/ 64 w 107"/>
                <a:gd name="T5" fmla="*/ 18 h 76"/>
                <a:gd name="T6" fmla="*/ 4 w 107"/>
                <a:gd name="T7" fmla="*/ 15 h 76"/>
                <a:gd name="T8" fmla="*/ 35 w 107"/>
                <a:gd name="T9" fmla="*/ 67 h 76"/>
                <a:gd name="T10" fmla="*/ 80 w 107"/>
                <a:gd name="T11" fmla="*/ 65 h 76"/>
                <a:gd name="T12" fmla="*/ 83 w 107"/>
                <a:gd name="T13" fmla="*/ 66 h 76"/>
                <a:gd name="T14" fmla="*/ 105 w 107"/>
                <a:gd name="T15" fmla="*/ 41 h 76"/>
                <a:gd name="T16" fmla="*/ 89 w 107"/>
                <a:gd name="T1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76">
                  <a:moveTo>
                    <a:pt x="89" y="2"/>
                  </a:moveTo>
                  <a:cubicBezTo>
                    <a:pt x="89" y="0"/>
                    <a:pt x="78" y="12"/>
                    <a:pt x="71" y="23"/>
                  </a:cubicBezTo>
                  <a:cubicBezTo>
                    <a:pt x="69" y="21"/>
                    <a:pt x="66" y="20"/>
                    <a:pt x="64" y="18"/>
                  </a:cubicBezTo>
                  <a:cubicBezTo>
                    <a:pt x="48" y="9"/>
                    <a:pt x="0" y="13"/>
                    <a:pt x="4" y="15"/>
                  </a:cubicBezTo>
                  <a:cubicBezTo>
                    <a:pt x="7" y="18"/>
                    <a:pt x="19" y="58"/>
                    <a:pt x="35" y="67"/>
                  </a:cubicBezTo>
                  <a:cubicBezTo>
                    <a:pt x="49" y="76"/>
                    <a:pt x="67" y="74"/>
                    <a:pt x="80" y="65"/>
                  </a:cubicBezTo>
                  <a:cubicBezTo>
                    <a:pt x="81" y="65"/>
                    <a:pt x="82" y="66"/>
                    <a:pt x="83" y="66"/>
                  </a:cubicBezTo>
                  <a:cubicBezTo>
                    <a:pt x="95" y="64"/>
                    <a:pt x="104" y="54"/>
                    <a:pt x="105" y="41"/>
                  </a:cubicBezTo>
                  <a:cubicBezTo>
                    <a:pt x="107" y="28"/>
                    <a:pt x="89" y="5"/>
                    <a:pt x="89" y="2"/>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1492"/>
            <p:cNvSpPr>
              <a:spLocks/>
            </p:cNvSpPr>
            <p:nvPr/>
          </p:nvSpPr>
          <p:spPr bwMode="auto">
            <a:xfrm>
              <a:off x="4222750" y="293688"/>
              <a:ext cx="169863" cy="131763"/>
            </a:xfrm>
            <a:custGeom>
              <a:avLst/>
              <a:gdLst>
                <a:gd name="T0" fmla="*/ 104 w 106"/>
                <a:gd name="T1" fmla="*/ 37 h 82"/>
                <a:gd name="T2" fmla="*/ 79 w 106"/>
                <a:gd name="T3" fmla="*/ 2 h 82"/>
                <a:gd name="T4" fmla="*/ 67 w 106"/>
                <a:gd name="T5" fmla="*/ 26 h 82"/>
                <a:gd name="T6" fmla="*/ 64 w 106"/>
                <a:gd name="T7" fmla="*/ 23 h 82"/>
                <a:gd name="T8" fmla="*/ 3 w 106"/>
                <a:gd name="T9" fmla="*/ 21 h 82"/>
                <a:gd name="T10" fmla="*/ 35 w 106"/>
                <a:gd name="T11" fmla="*/ 72 h 82"/>
                <a:gd name="T12" fmla="*/ 82 w 106"/>
                <a:gd name="T13" fmla="*/ 68 h 82"/>
                <a:gd name="T14" fmla="*/ 83 w 106"/>
                <a:gd name="T15" fmla="*/ 66 h 82"/>
                <a:gd name="T16" fmla="*/ 88 w 106"/>
                <a:gd name="T17" fmla="*/ 67 h 82"/>
                <a:gd name="T18" fmla="*/ 104 w 106"/>
                <a:gd name="T19" fmla="*/ 3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82">
                  <a:moveTo>
                    <a:pt x="104" y="37"/>
                  </a:moveTo>
                  <a:cubicBezTo>
                    <a:pt x="103" y="24"/>
                    <a:pt x="80" y="5"/>
                    <a:pt x="79" y="2"/>
                  </a:cubicBezTo>
                  <a:cubicBezTo>
                    <a:pt x="78" y="0"/>
                    <a:pt x="71" y="13"/>
                    <a:pt x="67" y="26"/>
                  </a:cubicBezTo>
                  <a:cubicBezTo>
                    <a:pt x="66" y="25"/>
                    <a:pt x="65" y="24"/>
                    <a:pt x="64" y="23"/>
                  </a:cubicBezTo>
                  <a:cubicBezTo>
                    <a:pt x="48" y="14"/>
                    <a:pt x="0" y="18"/>
                    <a:pt x="3" y="21"/>
                  </a:cubicBezTo>
                  <a:cubicBezTo>
                    <a:pt x="7" y="23"/>
                    <a:pt x="19" y="63"/>
                    <a:pt x="35" y="72"/>
                  </a:cubicBezTo>
                  <a:cubicBezTo>
                    <a:pt x="50" y="82"/>
                    <a:pt x="69" y="79"/>
                    <a:pt x="82" y="68"/>
                  </a:cubicBezTo>
                  <a:cubicBezTo>
                    <a:pt x="82" y="67"/>
                    <a:pt x="83" y="66"/>
                    <a:pt x="83" y="66"/>
                  </a:cubicBezTo>
                  <a:cubicBezTo>
                    <a:pt x="84" y="66"/>
                    <a:pt x="86" y="67"/>
                    <a:pt x="88" y="67"/>
                  </a:cubicBezTo>
                  <a:cubicBezTo>
                    <a:pt x="99" y="62"/>
                    <a:pt x="106" y="50"/>
                    <a:pt x="104" y="37"/>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1493"/>
            <p:cNvSpPr>
              <a:spLocks/>
            </p:cNvSpPr>
            <p:nvPr/>
          </p:nvSpPr>
          <p:spPr bwMode="auto">
            <a:xfrm>
              <a:off x="4052888" y="436563"/>
              <a:ext cx="173038" cy="236538"/>
            </a:xfrm>
            <a:custGeom>
              <a:avLst/>
              <a:gdLst>
                <a:gd name="T0" fmla="*/ 102 w 108"/>
                <a:gd name="T1" fmla="*/ 48 h 147"/>
                <a:gd name="T2" fmla="*/ 55 w 108"/>
                <a:gd name="T3" fmla="*/ 5 h 147"/>
                <a:gd name="T4" fmla="*/ 45 w 108"/>
                <a:gd name="T5" fmla="*/ 68 h 147"/>
                <a:gd name="T6" fmla="*/ 55 w 108"/>
                <a:gd name="T7" fmla="*/ 83 h 147"/>
                <a:gd name="T8" fmla="*/ 35 w 108"/>
                <a:gd name="T9" fmla="*/ 89 h 147"/>
                <a:gd name="T10" fmla="*/ 4 w 108"/>
                <a:gd name="T11" fmla="*/ 140 h 147"/>
                <a:gd name="T12" fmla="*/ 64 w 108"/>
                <a:gd name="T13" fmla="*/ 138 h 147"/>
                <a:gd name="T14" fmla="*/ 84 w 108"/>
                <a:gd name="T15" fmla="*/ 96 h 147"/>
                <a:gd name="T16" fmla="*/ 87 w 108"/>
                <a:gd name="T17" fmla="*/ 96 h 147"/>
                <a:gd name="T18" fmla="*/ 102 w 108"/>
                <a:gd name="T19"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47">
                  <a:moveTo>
                    <a:pt x="102" y="48"/>
                  </a:moveTo>
                  <a:cubicBezTo>
                    <a:pt x="95" y="30"/>
                    <a:pt x="54" y="0"/>
                    <a:pt x="55" y="5"/>
                  </a:cubicBezTo>
                  <a:cubicBezTo>
                    <a:pt x="56" y="9"/>
                    <a:pt x="39" y="50"/>
                    <a:pt x="45" y="68"/>
                  </a:cubicBezTo>
                  <a:cubicBezTo>
                    <a:pt x="47" y="74"/>
                    <a:pt x="51" y="79"/>
                    <a:pt x="55" y="83"/>
                  </a:cubicBezTo>
                  <a:cubicBezTo>
                    <a:pt x="48" y="83"/>
                    <a:pt x="42" y="85"/>
                    <a:pt x="35" y="89"/>
                  </a:cubicBezTo>
                  <a:cubicBezTo>
                    <a:pt x="20" y="98"/>
                    <a:pt x="0" y="142"/>
                    <a:pt x="4" y="140"/>
                  </a:cubicBezTo>
                  <a:cubicBezTo>
                    <a:pt x="8" y="138"/>
                    <a:pt x="48" y="147"/>
                    <a:pt x="64" y="138"/>
                  </a:cubicBezTo>
                  <a:cubicBezTo>
                    <a:pt x="79" y="129"/>
                    <a:pt x="86" y="112"/>
                    <a:pt x="84" y="96"/>
                  </a:cubicBezTo>
                  <a:cubicBezTo>
                    <a:pt x="85" y="96"/>
                    <a:pt x="86" y="96"/>
                    <a:pt x="87" y="96"/>
                  </a:cubicBezTo>
                  <a:cubicBezTo>
                    <a:pt x="102" y="85"/>
                    <a:pt x="108" y="66"/>
                    <a:pt x="102" y="4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1494"/>
            <p:cNvSpPr>
              <a:spLocks/>
            </p:cNvSpPr>
            <p:nvPr/>
          </p:nvSpPr>
          <p:spPr bwMode="auto">
            <a:xfrm>
              <a:off x="4452938" y="407988"/>
              <a:ext cx="101600" cy="79375"/>
            </a:xfrm>
            <a:custGeom>
              <a:avLst/>
              <a:gdLst>
                <a:gd name="T0" fmla="*/ 62 w 64"/>
                <a:gd name="T1" fmla="*/ 38 h 49"/>
                <a:gd name="T2" fmla="*/ 27 w 64"/>
                <a:gd name="T3" fmla="*/ 43 h 49"/>
                <a:gd name="T4" fmla="*/ 2 w 64"/>
                <a:gd name="T5" fmla="*/ 6 h 49"/>
                <a:gd name="T6" fmla="*/ 47 w 64"/>
                <a:gd name="T7" fmla="*/ 6 h 49"/>
                <a:gd name="T8" fmla="*/ 62 w 64"/>
                <a:gd name="T9" fmla="*/ 38 h 49"/>
              </a:gdLst>
              <a:ahLst/>
              <a:cxnLst>
                <a:cxn ang="0">
                  <a:pos x="T0" y="T1"/>
                </a:cxn>
                <a:cxn ang="0">
                  <a:pos x="T2" y="T3"/>
                </a:cxn>
                <a:cxn ang="0">
                  <a:pos x="T4" y="T5"/>
                </a:cxn>
                <a:cxn ang="0">
                  <a:pos x="T6" y="T7"/>
                </a:cxn>
                <a:cxn ang="0">
                  <a:pos x="T8" y="T9"/>
                </a:cxn>
              </a:cxnLst>
              <a:rect l="0" t="0" r="r" b="b"/>
              <a:pathLst>
                <a:path w="64" h="49">
                  <a:moveTo>
                    <a:pt x="62" y="38"/>
                  </a:moveTo>
                  <a:cubicBezTo>
                    <a:pt x="53" y="47"/>
                    <a:pt x="39" y="49"/>
                    <a:pt x="27" y="43"/>
                  </a:cubicBezTo>
                  <a:cubicBezTo>
                    <a:pt x="15" y="37"/>
                    <a:pt x="5" y="8"/>
                    <a:pt x="2" y="6"/>
                  </a:cubicBezTo>
                  <a:cubicBezTo>
                    <a:pt x="0" y="4"/>
                    <a:pt x="35" y="0"/>
                    <a:pt x="47" y="6"/>
                  </a:cubicBezTo>
                  <a:cubicBezTo>
                    <a:pt x="58" y="12"/>
                    <a:pt x="64" y="26"/>
                    <a:pt x="62" y="3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1495"/>
            <p:cNvSpPr>
              <a:spLocks/>
            </p:cNvSpPr>
            <p:nvPr/>
          </p:nvSpPr>
          <p:spPr bwMode="auto">
            <a:xfrm>
              <a:off x="4411663" y="333376"/>
              <a:ext cx="109538" cy="74613"/>
            </a:xfrm>
            <a:custGeom>
              <a:avLst/>
              <a:gdLst>
                <a:gd name="T0" fmla="*/ 68 w 68"/>
                <a:gd name="T1" fmla="*/ 32 h 47"/>
                <a:gd name="T2" fmla="*/ 34 w 68"/>
                <a:gd name="T3" fmla="*/ 44 h 47"/>
                <a:gd name="T4" fmla="*/ 3 w 68"/>
                <a:gd name="T5" fmla="*/ 12 h 47"/>
                <a:gd name="T6" fmla="*/ 46 w 68"/>
                <a:gd name="T7" fmla="*/ 4 h 47"/>
                <a:gd name="T8" fmla="*/ 68 w 68"/>
                <a:gd name="T9" fmla="*/ 32 h 47"/>
              </a:gdLst>
              <a:ahLst/>
              <a:cxnLst>
                <a:cxn ang="0">
                  <a:pos x="T0" y="T1"/>
                </a:cxn>
                <a:cxn ang="0">
                  <a:pos x="T2" y="T3"/>
                </a:cxn>
                <a:cxn ang="0">
                  <a:pos x="T4" y="T5"/>
                </a:cxn>
                <a:cxn ang="0">
                  <a:pos x="T6" y="T7"/>
                </a:cxn>
                <a:cxn ang="0">
                  <a:pos x="T8" y="T9"/>
                </a:cxn>
              </a:cxnLst>
              <a:rect l="0" t="0" r="r" b="b"/>
              <a:pathLst>
                <a:path w="68" h="47">
                  <a:moveTo>
                    <a:pt x="68" y="32"/>
                  </a:moveTo>
                  <a:cubicBezTo>
                    <a:pt x="60" y="42"/>
                    <a:pt x="47" y="47"/>
                    <a:pt x="34" y="44"/>
                  </a:cubicBezTo>
                  <a:cubicBezTo>
                    <a:pt x="22" y="40"/>
                    <a:pt x="6" y="14"/>
                    <a:pt x="3" y="12"/>
                  </a:cubicBezTo>
                  <a:cubicBezTo>
                    <a:pt x="0" y="11"/>
                    <a:pt x="34" y="0"/>
                    <a:pt x="46" y="4"/>
                  </a:cubicBezTo>
                  <a:cubicBezTo>
                    <a:pt x="59" y="7"/>
                    <a:pt x="67" y="19"/>
                    <a:pt x="68" y="32"/>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1496"/>
            <p:cNvSpPr>
              <a:spLocks/>
            </p:cNvSpPr>
            <p:nvPr/>
          </p:nvSpPr>
          <p:spPr bwMode="auto">
            <a:xfrm>
              <a:off x="4632325" y="296863"/>
              <a:ext cx="85725" cy="120650"/>
            </a:xfrm>
            <a:custGeom>
              <a:avLst/>
              <a:gdLst>
                <a:gd name="T0" fmla="*/ 18 w 53"/>
                <a:gd name="T1" fmla="*/ 75 h 75"/>
                <a:gd name="T2" fmla="*/ 5 w 53"/>
                <a:gd name="T3" fmla="*/ 38 h 75"/>
                <a:gd name="T4" fmla="*/ 40 w 53"/>
                <a:gd name="T5" fmla="*/ 3 h 75"/>
                <a:gd name="T6" fmla="*/ 49 w 53"/>
                <a:gd name="T7" fmla="*/ 51 h 75"/>
                <a:gd name="T8" fmla="*/ 18 w 53"/>
                <a:gd name="T9" fmla="*/ 75 h 75"/>
              </a:gdLst>
              <a:ahLst/>
              <a:cxnLst>
                <a:cxn ang="0">
                  <a:pos x="T0" y="T1"/>
                </a:cxn>
                <a:cxn ang="0">
                  <a:pos x="T2" y="T3"/>
                </a:cxn>
                <a:cxn ang="0">
                  <a:pos x="T4" y="T5"/>
                </a:cxn>
                <a:cxn ang="0">
                  <a:pos x="T6" y="T7"/>
                </a:cxn>
                <a:cxn ang="0">
                  <a:pos x="T8" y="T9"/>
                </a:cxn>
              </a:cxnLst>
              <a:rect l="0" t="0" r="r" b="b"/>
              <a:pathLst>
                <a:path w="53" h="75">
                  <a:moveTo>
                    <a:pt x="18" y="75"/>
                  </a:moveTo>
                  <a:cubicBezTo>
                    <a:pt x="6" y="67"/>
                    <a:pt x="0" y="52"/>
                    <a:pt x="5" y="38"/>
                  </a:cubicBezTo>
                  <a:cubicBezTo>
                    <a:pt x="9" y="24"/>
                    <a:pt x="38" y="6"/>
                    <a:pt x="40" y="3"/>
                  </a:cubicBezTo>
                  <a:cubicBezTo>
                    <a:pt x="41" y="0"/>
                    <a:pt x="53" y="37"/>
                    <a:pt x="49" y="51"/>
                  </a:cubicBezTo>
                  <a:cubicBezTo>
                    <a:pt x="45" y="65"/>
                    <a:pt x="32" y="74"/>
                    <a:pt x="18" y="7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1497"/>
            <p:cNvSpPr>
              <a:spLocks/>
            </p:cNvSpPr>
            <p:nvPr/>
          </p:nvSpPr>
          <p:spPr bwMode="auto">
            <a:xfrm>
              <a:off x="4202113" y="612776"/>
              <a:ext cx="141288" cy="106363"/>
            </a:xfrm>
            <a:custGeom>
              <a:avLst/>
              <a:gdLst>
                <a:gd name="T0" fmla="*/ 84 w 88"/>
                <a:gd name="T1" fmla="*/ 14 h 67"/>
                <a:gd name="T2" fmla="*/ 65 w 88"/>
                <a:gd name="T3" fmla="*/ 58 h 67"/>
                <a:gd name="T4" fmla="*/ 4 w 88"/>
                <a:gd name="T5" fmla="*/ 60 h 67"/>
                <a:gd name="T6" fmla="*/ 36 w 88"/>
                <a:gd name="T7" fmla="*/ 9 h 67"/>
                <a:gd name="T8" fmla="*/ 84 w 88"/>
                <a:gd name="T9" fmla="*/ 14 h 67"/>
              </a:gdLst>
              <a:ahLst/>
              <a:cxnLst>
                <a:cxn ang="0">
                  <a:pos x="T0" y="T1"/>
                </a:cxn>
                <a:cxn ang="0">
                  <a:pos x="T2" y="T3"/>
                </a:cxn>
                <a:cxn ang="0">
                  <a:pos x="T4" y="T5"/>
                </a:cxn>
                <a:cxn ang="0">
                  <a:pos x="T6" y="T7"/>
                </a:cxn>
                <a:cxn ang="0">
                  <a:pos x="T8" y="T9"/>
                </a:cxn>
              </a:cxnLst>
              <a:rect l="0" t="0" r="r" b="b"/>
              <a:pathLst>
                <a:path w="88" h="67">
                  <a:moveTo>
                    <a:pt x="84" y="14"/>
                  </a:moveTo>
                  <a:cubicBezTo>
                    <a:pt x="88" y="31"/>
                    <a:pt x="80" y="49"/>
                    <a:pt x="65" y="58"/>
                  </a:cubicBezTo>
                  <a:cubicBezTo>
                    <a:pt x="49" y="67"/>
                    <a:pt x="8" y="59"/>
                    <a:pt x="4" y="60"/>
                  </a:cubicBezTo>
                  <a:cubicBezTo>
                    <a:pt x="0" y="62"/>
                    <a:pt x="20" y="18"/>
                    <a:pt x="36" y="9"/>
                  </a:cubicBezTo>
                  <a:cubicBezTo>
                    <a:pt x="52" y="0"/>
                    <a:pt x="71" y="3"/>
                    <a:pt x="84" y="14"/>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1498"/>
            <p:cNvSpPr>
              <a:spLocks/>
            </p:cNvSpPr>
            <p:nvPr/>
          </p:nvSpPr>
          <p:spPr bwMode="auto">
            <a:xfrm>
              <a:off x="4318000" y="423863"/>
              <a:ext cx="88900" cy="69850"/>
            </a:xfrm>
            <a:custGeom>
              <a:avLst/>
              <a:gdLst>
                <a:gd name="T0" fmla="*/ 54 w 56"/>
                <a:gd name="T1" fmla="*/ 10 h 43"/>
                <a:gd name="T2" fmla="*/ 41 w 56"/>
                <a:gd name="T3" fmla="*/ 38 h 43"/>
                <a:gd name="T4" fmla="*/ 3 w 56"/>
                <a:gd name="T5" fmla="*/ 39 h 43"/>
                <a:gd name="T6" fmla="*/ 23 w 56"/>
                <a:gd name="T7" fmla="*/ 6 h 43"/>
                <a:gd name="T8" fmla="*/ 54 w 56"/>
                <a:gd name="T9" fmla="*/ 10 h 43"/>
              </a:gdLst>
              <a:ahLst/>
              <a:cxnLst>
                <a:cxn ang="0">
                  <a:pos x="T0" y="T1"/>
                </a:cxn>
                <a:cxn ang="0">
                  <a:pos x="T2" y="T3"/>
                </a:cxn>
                <a:cxn ang="0">
                  <a:pos x="T4" y="T5"/>
                </a:cxn>
                <a:cxn ang="0">
                  <a:pos x="T6" y="T7"/>
                </a:cxn>
                <a:cxn ang="0">
                  <a:pos x="T8" y="T9"/>
                </a:cxn>
              </a:cxnLst>
              <a:rect l="0" t="0" r="r" b="b"/>
              <a:pathLst>
                <a:path w="56" h="43">
                  <a:moveTo>
                    <a:pt x="54" y="10"/>
                  </a:moveTo>
                  <a:cubicBezTo>
                    <a:pt x="56" y="20"/>
                    <a:pt x="51" y="32"/>
                    <a:pt x="41" y="38"/>
                  </a:cubicBezTo>
                  <a:cubicBezTo>
                    <a:pt x="31" y="43"/>
                    <a:pt x="5" y="38"/>
                    <a:pt x="3" y="39"/>
                  </a:cubicBezTo>
                  <a:cubicBezTo>
                    <a:pt x="0" y="40"/>
                    <a:pt x="13" y="12"/>
                    <a:pt x="23" y="6"/>
                  </a:cubicBezTo>
                  <a:cubicBezTo>
                    <a:pt x="33" y="0"/>
                    <a:pt x="45" y="2"/>
                    <a:pt x="54" y="1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1499"/>
            <p:cNvSpPr>
              <a:spLocks/>
            </p:cNvSpPr>
            <p:nvPr/>
          </p:nvSpPr>
          <p:spPr bwMode="auto">
            <a:xfrm>
              <a:off x="4416425" y="490538"/>
              <a:ext cx="90488" cy="68263"/>
            </a:xfrm>
            <a:custGeom>
              <a:avLst/>
              <a:gdLst>
                <a:gd name="T0" fmla="*/ 54 w 56"/>
                <a:gd name="T1" fmla="*/ 9 h 43"/>
                <a:gd name="T2" fmla="*/ 41 w 56"/>
                <a:gd name="T3" fmla="*/ 38 h 43"/>
                <a:gd name="T4" fmla="*/ 3 w 56"/>
                <a:gd name="T5" fmla="*/ 39 h 43"/>
                <a:gd name="T6" fmla="*/ 23 w 56"/>
                <a:gd name="T7" fmla="*/ 6 h 43"/>
                <a:gd name="T8" fmla="*/ 54 w 56"/>
                <a:gd name="T9" fmla="*/ 9 h 43"/>
              </a:gdLst>
              <a:ahLst/>
              <a:cxnLst>
                <a:cxn ang="0">
                  <a:pos x="T0" y="T1"/>
                </a:cxn>
                <a:cxn ang="0">
                  <a:pos x="T2" y="T3"/>
                </a:cxn>
                <a:cxn ang="0">
                  <a:pos x="T4" y="T5"/>
                </a:cxn>
                <a:cxn ang="0">
                  <a:pos x="T6" y="T7"/>
                </a:cxn>
                <a:cxn ang="0">
                  <a:pos x="T8" y="T9"/>
                </a:cxn>
              </a:cxnLst>
              <a:rect l="0" t="0" r="r" b="b"/>
              <a:pathLst>
                <a:path w="56" h="43">
                  <a:moveTo>
                    <a:pt x="54" y="9"/>
                  </a:moveTo>
                  <a:cubicBezTo>
                    <a:pt x="56" y="20"/>
                    <a:pt x="51" y="32"/>
                    <a:pt x="41" y="38"/>
                  </a:cubicBezTo>
                  <a:cubicBezTo>
                    <a:pt x="31" y="43"/>
                    <a:pt x="6" y="38"/>
                    <a:pt x="3" y="39"/>
                  </a:cubicBezTo>
                  <a:cubicBezTo>
                    <a:pt x="0" y="40"/>
                    <a:pt x="13" y="12"/>
                    <a:pt x="23" y="6"/>
                  </a:cubicBezTo>
                  <a:cubicBezTo>
                    <a:pt x="33" y="0"/>
                    <a:pt x="46" y="2"/>
                    <a:pt x="54" y="9"/>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1500"/>
            <p:cNvSpPr>
              <a:spLocks/>
            </p:cNvSpPr>
            <p:nvPr/>
          </p:nvSpPr>
          <p:spPr bwMode="auto">
            <a:xfrm>
              <a:off x="4319588" y="565151"/>
              <a:ext cx="207963" cy="230188"/>
            </a:xfrm>
            <a:custGeom>
              <a:avLst/>
              <a:gdLst>
                <a:gd name="T0" fmla="*/ 100 w 130"/>
                <a:gd name="T1" fmla="*/ 5 h 143"/>
                <a:gd name="T2" fmla="*/ 70 w 130"/>
                <a:gd name="T3" fmla="*/ 60 h 143"/>
                <a:gd name="T4" fmla="*/ 76 w 130"/>
                <a:gd name="T5" fmla="*/ 84 h 143"/>
                <a:gd name="T6" fmla="*/ 36 w 130"/>
                <a:gd name="T7" fmla="*/ 84 h 143"/>
                <a:gd name="T8" fmla="*/ 4 w 130"/>
                <a:gd name="T9" fmla="*/ 136 h 143"/>
                <a:gd name="T10" fmla="*/ 64 w 130"/>
                <a:gd name="T11" fmla="*/ 134 h 143"/>
                <a:gd name="T12" fmla="*/ 84 w 130"/>
                <a:gd name="T13" fmla="*/ 93 h 143"/>
                <a:gd name="T14" fmla="*/ 99 w 130"/>
                <a:gd name="T15" fmla="*/ 102 h 143"/>
                <a:gd name="T16" fmla="*/ 130 w 130"/>
                <a:gd name="T17" fmla="*/ 61 h 143"/>
                <a:gd name="T18" fmla="*/ 100 w 130"/>
                <a:gd name="T19" fmla="*/ 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43">
                  <a:moveTo>
                    <a:pt x="100" y="5"/>
                  </a:moveTo>
                  <a:cubicBezTo>
                    <a:pt x="100" y="9"/>
                    <a:pt x="70" y="41"/>
                    <a:pt x="70" y="60"/>
                  </a:cubicBezTo>
                  <a:cubicBezTo>
                    <a:pt x="69" y="69"/>
                    <a:pt x="72" y="77"/>
                    <a:pt x="76" y="84"/>
                  </a:cubicBezTo>
                  <a:cubicBezTo>
                    <a:pt x="64" y="77"/>
                    <a:pt x="49" y="77"/>
                    <a:pt x="36" y="84"/>
                  </a:cubicBezTo>
                  <a:cubicBezTo>
                    <a:pt x="20" y="93"/>
                    <a:pt x="0" y="137"/>
                    <a:pt x="4" y="136"/>
                  </a:cubicBezTo>
                  <a:cubicBezTo>
                    <a:pt x="8" y="134"/>
                    <a:pt x="49" y="143"/>
                    <a:pt x="64" y="134"/>
                  </a:cubicBezTo>
                  <a:cubicBezTo>
                    <a:pt x="79" y="125"/>
                    <a:pt x="86" y="109"/>
                    <a:pt x="84" y="93"/>
                  </a:cubicBezTo>
                  <a:cubicBezTo>
                    <a:pt x="89" y="97"/>
                    <a:pt x="94" y="100"/>
                    <a:pt x="99" y="102"/>
                  </a:cubicBezTo>
                  <a:cubicBezTo>
                    <a:pt x="116" y="97"/>
                    <a:pt x="129" y="81"/>
                    <a:pt x="130" y="61"/>
                  </a:cubicBezTo>
                  <a:cubicBezTo>
                    <a:pt x="130" y="42"/>
                    <a:pt x="101" y="0"/>
                    <a:pt x="100" y="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93" name="Group 92"/>
          <p:cNvGrpSpPr/>
          <p:nvPr/>
        </p:nvGrpSpPr>
        <p:grpSpPr>
          <a:xfrm>
            <a:off x="7143520" y="6354996"/>
            <a:ext cx="3129448" cy="3403058"/>
            <a:chOff x="4052888" y="220663"/>
            <a:chExt cx="1108075" cy="1171575"/>
          </a:xfrm>
        </p:grpSpPr>
        <p:sp>
          <p:nvSpPr>
            <p:cNvPr id="94" name="Freeform 1472"/>
            <p:cNvSpPr>
              <a:spLocks/>
            </p:cNvSpPr>
            <p:nvPr/>
          </p:nvSpPr>
          <p:spPr bwMode="auto">
            <a:xfrm>
              <a:off x="4103688" y="319088"/>
              <a:ext cx="1057275" cy="1073150"/>
            </a:xfrm>
            <a:custGeom>
              <a:avLst/>
              <a:gdLst>
                <a:gd name="T0" fmla="*/ 570 w 658"/>
                <a:gd name="T1" fmla="*/ 552 h 667"/>
                <a:gd name="T2" fmla="*/ 408 w 658"/>
                <a:gd name="T3" fmla="*/ 548 h 667"/>
                <a:gd name="T4" fmla="*/ 266 w 658"/>
                <a:gd name="T5" fmla="*/ 485 h 667"/>
                <a:gd name="T6" fmla="*/ 269 w 658"/>
                <a:gd name="T7" fmla="*/ 323 h 667"/>
                <a:gd name="T8" fmla="*/ 380 w 658"/>
                <a:gd name="T9" fmla="*/ 240 h 667"/>
                <a:gd name="T10" fmla="*/ 552 w 658"/>
                <a:gd name="T11" fmla="*/ 235 h 667"/>
                <a:gd name="T12" fmla="*/ 561 w 658"/>
                <a:gd name="T13" fmla="*/ 231 h 667"/>
                <a:gd name="T14" fmla="*/ 491 w 658"/>
                <a:gd name="T15" fmla="*/ 230 h 667"/>
                <a:gd name="T16" fmla="*/ 306 w 658"/>
                <a:gd name="T17" fmla="*/ 255 h 667"/>
                <a:gd name="T18" fmla="*/ 346 w 658"/>
                <a:gd name="T19" fmla="*/ 59 h 667"/>
                <a:gd name="T20" fmla="*/ 280 w 658"/>
                <a:gd name="T21" fmla="*/ 75 h 667"/>
                <a:gd name="T22" fmla="*/ 256 w 658"/>
                <a:gd name="T23" fmla="*/ 19 h 667"/>
                <a:gd name="T24" fmla="*/ 246 w 658"/>
                <a:gd name="T25" fmla="*/ 15 h 667"/>
                <a:gd name="T26" fmla="*/ 272 w 658"/>
                <a:gd name="T27" fmla="*/ 67 h 667"/>
                <a:gd name="T28" fmla="*/ 156 w 658"/>
                <a:gd name="T29" fmla="*/ 49 h 667"/>
                <a:gd name="T30" fmla="*/ 265 w 658"/>
                <a:gd name="T31" fmla="*/ 291 h 667"/>
                <a:gd name="T32" fmla="*/ 201 w 658"/>
                <a:gd name="T33" fmla="*/ 220 h 667"/>
                <a:gd name="T34" fmla="*/ 121 w 658"/>
                <a:gd name="T35" fmla="*/ 179 h 667"/>
                <a:gd name="T36" fmla="*/ 31 w 658"/>
                <a:gd name="T37" fmla="*/ 172 h 667"/>
                <a:gd name="T38" fmla="*/ 135 w 658"/>
                <a:gd name="T39" fmla="*/ 191 h 667"/>
                <a:gd name="T40" fmla="*/ 210 w 658"/>
                <a:gd name="T41" fmla="*/ 238 h 667"/>
                <a:gd name="T42" fmla="*/ 248 w 658"/>
                <a:gd name="T43" fmla="*/ 338 h 667"/>
                <a:gd name="T44" fmla="*/ 212 w 658"/>
                <a:gd name="T45" fmla="*/ 524 h 667"/>
                <a:gd name="T46" fmla="*/ 122 w 658"/>
                <a:gd name="T47" fmla="*/ 526 h 667"/>
                <a:gd name="T48" fmla="*/ 63 w 658"/>
                <a:gd name="T49" fmla="*/ 524 h 667"/>
                <a:gd name="T50" fmla="*/ 16 w 658"/>
                <a:gd name="T51" fmla="*/ 529 h 667"/>
                <a:gd name="T52" fmla="*/ 15 w 658"/>
                <a:gd name="T53" fmla="*/ 530 h 667"/>
                <a:gd name="T54" fmla="*/ 64 w 658"/>
                <a:gd name="T55" fmla="*/ 526 h 667"/>
                <a:gd name="T56" fmla="*/ 120 w 658"/>
                <a:gd name="T57" fmla="*/ 530 h 667"/>
                <a:gd name="T58" fmla="*/ 195 w 658"/>
                <a:gd name="T59" fmla="*/ 535 h 667"/>
                <a:gd name="T60" fmla="*/ 180 w 658"/>
                <a:gd name="T61" fmla="*/ 560 h 667"/>
                <a:gd name="T62" fmla="*/ 152 w 658"/>
                <a:gd name="T63" fmla="*/ 568 h 667"/>
                <a:gd name="T64" fmla="*/ 135 w 658"/>
                <a:gd name="T65" fmla="*/ 578 h 667"/>
                <a:gd name="T66" fmla="*/ 176 w 658"/>
                <a:gd name="T67" fmla="*/ 566 h 667"/>
                <a:gd name="T68" fmla="*/ 186 w 658"/>
                <a:gd name="T69" fmla="*/ 565 h 667"/>
                <a:gd name="T70" fmla="*/ 218 w 658"/>
                <a:gd name="T71" fmla="*/ 602 h 667"/>
                <a:gd name="T72" fmla="*/ 213 w 658"/>
                <a:gd name="T73" fmla="*/ 606 h 667"/>
                <a:gd name="T74" fmla="*/ 201 w 658"/>
                <a:gd name="T75" fmla="*/ 621 h 667"/>
                <a:gd name="T76" fmla="*/ 218 w 658"/>
                <a:gd name="T77" fmla="*/ 606 h 667"/>
                <a:gd name="T78" fmla="*/ 239 w 658"/>
                <a:gd name="T79" fmla="*/ 607 h 667"/>
                <a:gd name="T80" fmla="*/ 234 w 658"/>
                <a:gd name="T81" fmla="*/ 637 h 667"/>
                <a:gd name="T82" fmla="*/ 239 w 658"/>
                <a:gd name="T83" fmla="*/ 634 h 667"/>
                <a:gd name="T84" fmla="*/ 247 w 658"/>
                <a:gd name="T85" fmla="*/ 628 h 667"/>
                <a:gd name="T86" fmla="*/ 248 w 658"/>
                <a:gd name="T87" fmla="*/ 629 h 667"/>
                <a:gd name="T88" fmla="*/ 259 w 658"/>
                <a:gd name="T89" fmla="*/ 661 h 667"/>
                <a:gd name="T90" fmla="*/ 256 w 658"/>
                <a:gd name="T91" fmla="*/ 623 h 667"/>
                <a:gd name="T92" fmla="*/ 254 w 658"/>
                <a:gd name="T93" fmla="*/ 618 h 667"/>
                <a:gd name="T94" fmla="*/ 271 w 658"/>
                <a:gd name="T95" fmla="*/ 596 h 667"/>
                <a:gd name="T96" fmla="*/ 303 w 658"/>
                <a:gd name="T97" fmla="*/ 603 h 667"/>
                <a:gd name="T98" fmla="*/ 303 w 658"/>
                <a:gd name="T99" fmla="*/ 602 h 667"/>
                <a:gd name="T100" fmla="*/ 272 w 658"/>
                <a:gd name="T101" fmla="*/ 591 h 667"/>
                <a:gd name="T102" fmla="*/ 263 w 658"/>
                <a:gd name="T103" fmla="*/ 538 h 667"/>
                <a:gd name="T104" fmla="*/ 283 w 658"/>
                <a:gd name="T105" fmla="*/ 547 h 667"/>
                <a:gd name="T106" fmla="*/ 330 w 658"/>
                <a:gd name="T107" fmla="*/ 559 h 667"/>
                <a:gd name="T108" fmla="*/ 285 w 658"/>
                <a:gd name="T109" fmla="*/ 538 h 667"/>
                <a:gd name="T110" fmla="*/ 282 w 658"/>
                <a:gd name="T111" fmla="*/ 537 h 667"/>
                <a:gd name="T112" fmla="*/ 356 w 658"/>
                <a:gd name="T113" fmla="*/ 551 h 667"/>
                <a:gd name="T114" fmla="*/ 463 w 658"/>
                <a:gd name="T115" fmla="*/ 557 h 667"/>
                <a:gd name="T116" fmla="*/ 642 w 658"/>
                <a:gd name="T117" fmla="*/ 56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667">
                  <a:moveTo>
                    <a:pt x="654" y="566"/>
                  </a:moveTo>
                  <a:cubicBezTo>
                    <a:pt x="651" y="567"/>
                    <a:pt x="647" y="568"/>
                    <a:pt x="642" y="568"/>
                  </a:cubicBezTo>
                  <a:cubicBezTo>
                    <a:pt x="636" y="569"/>
                    <a:pt x="630" y="570"/>
                    <a:pt x="622" y="569"/>
                  </a:cubicBezTo>
                  <a:cubicBezTo>
                    <a:pt x="619" y="568"/>
                    <a:pt x="615" y="567"/>
                    <a:pt x="611" y="566"/>
                  </a:cubicBezTo>
                  <a:cubicBezTo>
                    <a:pt x="607" y="564"/>
                    <a:pt x="604" y="561"/>
                    <a:pt x="599" y="559"/>
                  </a:cubicBezTo>
                  <a:cubicBezTo>
                    <a:pt x="591" y="555"/>
                    <a:pt x="580" y="553"/>
                    <a:pt x="570" y="552"/>
                  </a:cubicBezTo>
                  <a:cubicBezTo>
                    <a:pt x="559" y="550"/>
                    <a:pt x="548" y="550"/>
                    <a:pt x="536" y="550"/>
                  </a:cubicBezTo>
                  <a:cubicBezTo>
                    <a:pt x="513" y="549"/>
                    <a:pt x="488" y="550"/>
                    <a:pt x="463" y="550"/>
                  </a:cubicBezTo>
                  <a:cubicBezTo>
                    <a:pt x="457" y="550"/>
                    <a:pt x="451" y="550"/>
                    <a:pt x="445" y="550"/>
                  </a:cubicBezTo>
                  <a:cubicBezTo>
                    <a:pt x="438" y="550"/>
                    <a:pt x="432" y="550"/>
                    <a:pt x="426" y="549"/>
                  </a:cubicBezTo>
                  <a:cubicBezTo>
                    <a:pt x="423" y="549"/>
                    <a:pt x="420" y="549"/>
                    <a:pt x="417" y="548"/>
                  </a:cubicBezTo>
                  <a:cubicBezTo>
                    <a:pt x="414" y="548"/>
                    <a:pt x="411" y="548"/>
                    <a:pt x="408" y="548"/>
                  </a:cubicBezTo>
                  <a:cubicBezTo>
                    <a:pt x="402" y="547"/>
                    <a:pt x="397" y="546"/>
                    <a:pt x="391" y="545"/>
                  </a:cubicBezTo>
                  <a:cubicBezTo>
                    <a:pt x="380" y="544"/>
                    <a:pt x="369" y="542"/>
                    <a:pt x="358" y="540"/>
                  </a:cubicBezTo>
                  <a:cubicBezTo>
                    <a:pt x="348" y="537"/>
                    <a:pt x="338" y="535"/>
                    <a:pt x="329" y="533"/>
                  </a:cubicBezTo>
                  <a:cubicBezTo>
                    <a:pt x="323" y="531"/>
                    <a:pt x="318" y="530"/>
                    <a:pt x="313" y="529"/>
                  </a:cubicBezTo>
                  <a:cubicBezTo>
                    <a:pt x="306" y="525"/>
                    <a:pt x="278" y="509"/>
                    <a:pt x="274" y="506"/>
                  </a:cubicBezTo>
                  <a:cubicBezTo>
                    <a:pt x="272" y="503"/>
                    <a:pt x="267" y="493"/>
                    <a:pt x="266" y="485"/>
                  </a:cubicBezTo>
                  <a:cubicBezTo>
                    <a:pt x="265" y="478"/>
                    <a:pt x="256" y="470"/>
                    <a:pt x="255" y="460"/>
                  </a:cubicBezTo>
                  <a:cubicBezTo>
                    <a:pt x="254" y="450"/>
                    <a:pt x="253" y="438"/>
                    <a:pt x="253" y="426"/>
                  </a:cubicBezTo>
                  <a:cubicBezTo>
                    <a:pt x="252" y="414"/>
                    <a:pt x="253" y="400"/>
                    <a:pt x="254" y="386"/>
                  </a:cubicBezTo>
                  <a:cubicBezTo>
                    <a:pt x="255" y="372"/>
                    <a:pt x="258" y="357"/>
                    <a:pt x="262" y="343"/>
                  </a:cubicBezTo>
                  <a:cubicBezTo>
                    <a:pt x="264" y="336"/>
                    <a:pt x="266" y="329"/>
                    <a:pt x="269" y="323"/>
                  </a:cubicBezTo>
                  <a:cubicBezTo>
                    <a:pt x="269" y="323"/>
                    <a:pt x="269" y="323"/>
                    <a:pt x="269" y="323"/>
                  </a:cubicBezTo>
                  <a:cubicBezTo>
                    <a:pt x="269" y="323"/>
                    <a:pt x="269" y="323"/>
                    <a:pt x="269" y="323"/>
                  </a:cubicBezTo>
                  <a:cubicBezTo>
                    <a:pt x="272" y="315"/>
                    <a:pt x="276" y="307"/>
                    <a:pt x="281" y="300"/>
                  </a:cubicBezTo>
                  <a:cubicBezTo>
                    <a:pt x="289" y="287"/>
                    <a:pt x="300" y="275"/>
                    <a:pt x="313" y="265"/>
                  </a:cubicBezTo>
                  <a:cubicBezTo>
                    <a:pt x="326" y="256"/>
                    <a:pt x="341" y="249"/>
                    <a:pt x="357" y="245"/>
                  </a:cubicBezTo>
                  <a:cubicBezTo>
                    <a:pt x="361" y="244"/>
                    <a:pt x="365" y="243"/>
                    <a:pt x="369" y="242"/>
                  </a:cubicBezTo>
                  <a:cubicBezTo>
                    <a:pt x="373" y="241"/>
                    <a:pt x="377" y="241"/>
                    <a:pt x="380" y="240"/>
                  </a:cubicBezTo>
                  <a:cubicBezTo>
                    <a:pt x="388" y="239"/>
                    <a:pt x="396" y="239"/>
                    <a:pt x="404" y="238"/>
                  </a:cubicBezTo>
                  <a:cubicBezTo>
                    <a:pt x="420" y="237"/>
                    <a:pt x="435" y="237"/>
                    <a:pt x="450" y="237"/>
                  </a:cubicBezTo>
                  <a:cubicBezTo>
                    <a:pt x="464" y="237"/>
                    <a:pt x="478" y="236"/>
                    <a:pt x="491" y="236"/>
                  </a:cubicBezTo>
                  <a:cubicBezTo>
                    <a:pt x="513" y="236"/>
                    <a:pt x="531" y="235"/>
                    <a:pt x="546" y="235"/>
                  </a:cubicBezTo>
                  <a:cubicBezTo>
                    <a:pt x="546" y="235"/>
                    <a:pt x="546" y="235"/>
                    <a:pt x="546" y="235"/>
                  </a:cubicBezTo>
                  <a:cubicBezTo>
                    <a:pt x="546" y="235"/>
                    <a:pt x="548" y="235"/>
                    <a:pt x="552" y="235"/>
                  </a:cubicBezTo>
                  <a:cubicBezTo>
                    <a:pt x="554" y="235"/>
                    <a:pt x="556" y="235"/>
                    <a:pt x="559" y="235"/>
                  </a:cubicBezTo>
                  <a:cubicBezTo>
                    <a:pt x="559" y="235"/>
                    <a:pt x="560" y="235"/>
                    <a:pt x="560" y="235"/>
                  </a:cubicBezTo>
                  <a:cubicBezTo>
                    <a:pt x="561" y="235"/>
                    <a:pt x="561" y="235"/>
                    <a:pt x="561" y="235"/>
                  </a:cubicBezTo>
                  <a:cubicBezTo>
                    <a:pt x="560" y="235"/>
                    <a:pt x="561" y="235"/>
                    <a:pt x="561" y="235"/>
                  </a:cubicBezTo>
                  <a:cubicBezTo>
                    <a:pt x="561" y="234"/>
                    <a:pt x="563" y="237"/>
                    <a:pt x="562" y="231"/>
                  </a:cubicBezTo>
                  <a:cubicBezTo>
                    <a:pt x="560" y="230"/>
                    <a:pt x="561" y="231"/>
                    <a:pt x="561" y="231"/>
                  </a:cubicBezTo>
                  <a:cubicBezTo>
                    <a:pt x="560" y="231"/>
                    <a:pt x="560" y="231"/>
                    <a:pt x="560" y="231"/>
                  </a:cubicBezTo>
                  <a:cubicBezTo>
                    <a:pt x="560" y="231"/>
                    <a:pt x="560" y="231"/>
                    <a:pt x="560" y="231"/>
                  </a:cubicBezTo>
                  <a:cubicBezTo>
                    <a:pt x="560" y="231"/>
                    <a:pt x="560" y="231"/>
                    <a:pt x="560" y="231"/>
                  </a:cubicBezTo>
                  <a:cubicBezTo>
                    <a:pt x="559" y="231"/>
                    <a:pt x="558" y="231"/>
                    <a:pt x="557" y="231"/>
                  </a:cubicBezTo>
                  <a:cubicBezTo>
                    <a:pt x="555" y="230"/>
                    <a:pt x="554" y="230"/>
                    <a:pt x="552" y="230"/>
                  </a:cubicBezTo>
                  <a:cubicBezTo>
                    <a:pt x="537" y="230"/>
                    <a:pt x="516" y="230"/>
                    <a:pt x="491" y="230"/>
                  </a:cubicBezTo>
                  <a:cubicBezTo>
                    <a:pt x="478" y="229"/>
                    <a:pt x="464" y="229"/>
                    <a:pt x="450" y="229"/>
                  </a:cubicBezTo>
                  <a:cubicBezTo>
                    <a:pt x="435" y="229"/>
                    <a:pt x="420" y="229"/>
                    <a:pt x="404" y="229"/>
                  </a:cubicBezTo>
                  <a:cubicBezTo>
                    <a:pt x="396" y="229"/>
                    <a:pt x="388" y="229"/>
                    <a:pt x="379" y="230"/>
                  </a:cubicBezTo>
                  <a:cubicBezTo>
                    <a:pt x="375" y="231"/>
                    <a:pt x="371" y="231"/>
                    <a:pt x="367" y="232"/>
                  </a:cubicBezTo>
                  <a:cubicBezTo>
                    <a:pt x="363" y="233"/>
                    <a:pt x="358" y="234"/>
                    <a:pt x="354" y="234"/>
                  </a:cubicBezTo>
                  <a:cubicBezTo>
                    <a:pt x="338" y="239"/>
                    <a:pt x="321" y="245"/>
                    <a:pt x="306" y="255"/>
                  </a:cubicBezTo>
                  <a:cubicBezTo>
                    <a:pt x="295" y="263"/>
                    <a:pt x="285" y="272"/>
                    <a:pt x="276" y="283"/>
                  </a:cubicBezTo>
                  <a:cubicBezTo>
                    <a:pt x="277" y="278"/>
                    <a:pt x="278" y="272"/>
                    <a:pt x="279" y="267"/>
                  </a:cubicBezTo>
                  <a:cubicBezTo>
                    <a:pt x="281" y="254"/>
                    <a:pt x="282" y="240"/>
                    <a:pt x="284" y="227"/>
                  </a:cubicBezTo>
                  <a:cubicBezTo>
                    <a:pt x="285" y="214"/>
                    <a:pt x="286" y="200"/>
                    <a:pt x="287" y="187"/>
                  </a:cubicBezTo>
                  <a:cubicBezTo>
                    <a:pt x="301" y="167"/>
                    <a:pt x="346" y="104"/>
                    <a:pt x="350" y="59"/>
                  </a:cubicBezTo>
                  <a:cubicBezTo>
                    <a:pt x="346" y="59"/>
                    <a:pt x="346" y="59"/>
                    <a:pt x="346" y="59"/>
                  </a:cubicBezTo>
                  <a:cubicBezTo>
                    <a:pt x="343" y="99"/>
                    <a:pt x="304" y="156"/>
                    <a:pt x="287" y="180"/>
                  </a:cubicBezTo>
                  <a:cubicBezTo>
                    <a:pt x="287" y="168"/>
                    <a:pt x="288" y="157"/>
                    <a:pt x="287" y="146"/>
                  </a:cubicBezTo>
                  <a:cubicBezTo>
                    <a:pt x="287" y="139"/>
                    <a:pt x="287" y="132"/>
                    <a:pt x="287" y="126"/>
                  </a:cubicBezTo>
                  <a:cubicBezTo>
                    <a:pt x="286" y="119"/>
                    <a:pt x="286" y="112"/>
                    <a:pt x="285" y="105"/>
                  </a:cubicBezTo>
                  <a:cubicBezTo>
                    <a:pt x="284" y="99"/>
                    <a:pt x="283" y="92"/>
                    <a:pt x="282" y="85"/>
                  </a:cubicBezTo>
                  <a:cubicBezTo>
                    <a:pt x="281" y="82"/>
                    <a:pt x="281" y="79"/>
                    <a:pt x="280" y="75"/>
                  </a:cubicBezTo>
                  <a:cubicBezTo>
                    <a:pt x="279" y="72"/>
                    <a:pt x="278" y="69"/>
                    <a:pt x="277" y="65"/>
                  </a:cubicBezTo>
                  <a:cubicBezTo>
                    <a:pt x="276" y="62"/>
                    <a:pt x="276" y="59"/>
                    <a:pt x="275" y="56"/>
                  </a:cubicBezTo>
                  <a:cubicBezTo>
                    <a:pt x="271" y="46"/>
                    <a:pt x="271" y="46"/>
                    <a:pt x="271" y="46"/>
                  </a:cubicBezTo>
                  <a:cubicBezTo>
                    <a:pt x="270" y="43"/>
                    <a:pt x="268" y="40"/>
                    <a:pt x="267" y="37"/>
                  </a:cubicBezTo>
                  <a:cubicBezTo>
                    <a:pt x="265" y="34"/>
                    <a:pt x="263" y="31"/>
                    <a:pt x="262" y="28"/>
                  </a:cubicBezTo>
                  <a:cubicBezTo>
                    <a:pt x="260" y="25"/>
                    <a:pt x="258" y="22"/>
                    <a:pt x="256" y="19"/>
                  </a:cubicBezTo>
                  <a:cubicBezTo>
                    <a:pt x="254" y="17"/>
                    <a:pt x="251" y="14"/>
                    <a:pt x="249" y="12"/>
                  </a:cubicBezTo>
                  <a:cubicBezTo>
                    <a:pt x="246" y="9"/>
                    <a:pt x="243" y="7"/>
                    <a:pt x="241" y="5"/>
                  </a:cubicBezTo>
                  <a:cubicBezTo>
                    <a:pt x="238" y="3"/>
                    <a:pt x="235" y="2"/>
                    <a:pt x="232" y="0"/>
                  </a:cubicBezTo>
                  <a:cubicBezTo>
                    <a:pt x="230" y="3"/>
                    <a:pt x="230" y="3"/>
                    <a:pt x="230" y="3"/>
                  </a:cubicBezTo>
                  <a:cubicBezTo>
                    <a:pt x="233" y="5"/>
                    <a:pt x="236" y="7"/>
                    <a:pt x="238" y="8"/>
                  </a:cubicBezTo>
                  <a:cubicBezTo>
                    <a:pt x="241" y="11"/>
                    <a:pt x="243" y="13"/>
                    <a:pt x="246" y="15"/>
                  </a:cubicBezTo>
                  <a:cubicBezTo>
                    <a:pt x="248" y="17"/>
                    <a:pt x="250" y="20"/>
                    <a:pt x="252" y="22"/>
                  </a:cubicBezTo>
                  <a:cubicBezTo>
                    <a:pt x="254" y="25"/>
                    <a:pt x="256" y="27"/>
                    <a:pt x="258" y="30"/>
                  </a:cubicBezTo>
                  <a:cubicBezTo>
                    <a:pt x="259" y="33"/>
                    <a:pt x="261" y="36"/>
                    <a:pt x="262" y="39"/>
                  </a:cubicBezTo>
                  <a:cubicBezTo>
                    <a:pt x="264" y="42"/>
                    <a:pt x="265" y="45"/>
                    <a:pt x="266" y="48"/>
                  </a:cubicBezTo>
                  <a:cubicBezTo>
                    <a:pt x="269" y="57"/>
                    <a:pt x="269" y="57"/>
                    <a:pt x="269" y="57"/>
                  </a:cubicBezTo>
                  <a:cubicBezTo>
                    <a:pt x="270" y="61"/>
                    <a:pt x="271" y="64"/>
                    <a:pt x="272" y="67"/>
                  </a:cubicBezTo>
                  <a:cubicBezTo>
                    <a:pt x="273" y="70"/>
                    <a:pt x="273" y="73"/>
                    <a:pt x="274" y="77"/>
                  </a:cubicBezTo>
                  <a:cubicBezTo>
                    <a:pt x="275" y="80"/>
                    <a:pt x="275" y="83"/>
                    <a:pt x="276" y="86"/>
                  </a:cubicBezTo>
                  <a:cubicBezTo>
                    <a:pt x="277" y="93"/>
                    <a:pt x="278" y="100"/>
                    <a:pt x="278" y="106"/>
                  </a:cubicBezTo>
                  <a:cubicBezTo>
                    <a:pt x="279" y="110"/>
                    <a:pt x="279" y="114"/>
                    <a:pt x="279" y="119"/>
                  </a:cubicBezTo>
                  <a:cubicBezTo>
                    <a:pt x="214" y="111"/>
                    <a:pt x="159" y="47"/>
                    <a:pt x="159" y="47"/>
                  </a:cubicBezTo>
                  <a:cubicBezTo>
                    <a:pt x="156" y="49"/>
                    <a:pt x="156" y="49"/>
                    <a:pt x="156" y="49"/>
                  </a:cubicBezTo>
                  <a:cubicBezTo>
                    <a:pt x="156" y="50"/>
                    <a:pt x="213" y="115"/>
                    <a:pt x="280" y="123"/>
                  </a:cubicBezTo>
                  <a:cubicBezTo>
                    <a:pt x="280" y="124"/>
                    <a:pt x="280" y="125"/>
                    <a:pt x="280" y="126"/>
                  </a:cubicBezTo>
                  <a:cubicBezTo>
                    <a:pt x="280" y="133"/>
                    <a:pt x="280" y="139"/>
                    <a:pt x="280" y="146"/>
                  </a:cubicBezTo>
                  <a:cubicBezTo>
                    <a:pt x="280" y="173"/>
                    <a:pt x="278" y="199"/>
                    <a:pt x="275" y="226"/>
                  </a:cubicBezTo>
                  <a:cubicBezTo>
                    <a:pt x="273" y="239"/>
                    <a:pt x="271" y="252"/>
                    <a:pt x="269" y="266"/>
                  </a:cubicBezTo>
                  <a:cubicBezTo>
                    <a:pt x="268" y="274"/>
                    <a:pt x="266" y="282"/>
                    <a:pt x="265" y="291"/>
                  </a:cubicBezTo>
                  <a:cubicBezTo>
                    <a:pt x="264" y="290"/>
                    <a:pt x="263" y="289"/>
                    <a:pt x="263" y="288"/>
                  </a:cubicBezTo>
                  <a:cubicBezTo>
                    <a:pt x="260" y="282"/>
                    <a:pt x="256" y="277"/>
                    <a:pt x="252" y="272"/>
                  </a:cubicBezTo>
                  <a:cubicBezTo>
                    <a:pt x="249" y="267"/>
                    <a:pt x="245" y="263"/>
                    <a:pt x="241" y="258"/>
                  </a:cubicBezTo>
                  <a:cubicBezTo>
                    <a:pt x="237" y="253"/>
                    <a:pt x="233" y="249"/>
                    <a:pt x="229" y="245"/>
                  </a:cubicBezTo>
                  <a:cubicBezTo>
                    <a:pt x="224" y="240"/>
                    <a:pt x="220" y="236"/>
                    <a:pt x="215" y="232"/>
                  </a:cubicBezTo>
                  <a:cubicBezTo>
                    <a:pt x="211" y="228"/>
                    <a:pt x="206" y="224"/>
                    <a:pt x="201" y="220"/>
                  </a:cubicBezTo>
                  <a:cubicBezTo>
                    <a:pt x="194" y="215"/>
                    <a:pt x="194" y="215"/>
                    <a:pt x="194" y="215"/>
                  </a:cubicBezTo>
                  <a:cubicBezTo>
                    <a:pt x="186" y="210"/>
                    <a:pt x="186" y="210"/>
                    <a:pt x="186" y="210"/>
                  </a:cubicBezTo>
                  <a:cubicBezTo>
                    <a:pt x="181" y="207"/>
                    <a:pt x="176" y="203"/>
                    <a:pt x="171" y="200"/>
                  </a:cubicBezTo>
                  <a:cubicBezTo>
                    <a:pt x="166" y="197"/>
                    <a:pt x="160" y="195"/>
                    <a:pt x="155" y="192"/>
                  </a:cubicBezTo>
                  <a:cubicBezTo>
                    <a:pt x="149" y="190"/>
                    <a:pt x="143" y="187"/>
                    <a:pt x="138" y="185"/>
                  </a:cubicBezTo>
                  <a:cubicBezTo>
                    <a:pt x="132" y="183"/>
                    <a:pt x="126" y="181"/>
                    <a:pt x="121" y="179"/>
                  </a:cubicBezTo>
                  <a:cubicBezTo>
                    <a:pt x="115" y="178"/>
                    <a:pt x="109" y="176"/>
                    <a:pt x="103" y="175"/>
                  </a:cubicBezTo>
                  <a:cubicBezTo>
                    <a:pt x="97" y="174"/>
                    <a:pt x="91" y="172"/>
                    <a:pt x="85" y="172"/>
                  </a:cubicBezTo>
                  <a:cubicBezTo>
                    <a:pt x="79" y="171"/>
                    <a:pt x="73" y="170"/>
                    <a:pt x="67" y="169"/>
                  </a:cubicBezTo>
                  <a:cubicBezTo>
                    <a:pt x="61" y="169"/>
                    <a:pt x="55" y="169"/>
                    <a:pt x="49" y="168"/>
                  </a:cubicBezTo>
                  <a:cubicBezTo>
                    <a:pt x="43" y="168"/>
                    <a:pt x="37" y="168"/>
                    <a:pt x="31" y="168"/>
                  </a:cubicBezTo>
                  <a:cubicBezTo>
                    <a:pt x="31" y="172"/>
                    <a:pt x="31" y="172"/>
                    <a:pt x="31" y="172"/>
                  </a:cubicBezTo>
                  <a:cubicBezTo>
                    <a:pt x="37" y="172"/>
                    <a:pt x="43" y="172"/>
                    <a:pt x="49" y="173"/>
                  </a:cubicBezTo>
                  <a:cubicBezTo>
                    <a:pt x="55" y="173"/>
                    <a:pt x="61" y="173"/>
                    <a:pt x="67" y="174"/>
                  </a:cubicBezTo>
                  <a:cubicBezTo>
                    <a:pt x="73" y="175"/>
                    <a:pt x="78" y="176"/>
                    <a:pt x="84" y="177"/>
                  </a:cubicBezTo>
                  <a:cubicBezTo>
                    <a:pt x="90" y="178"/>
                    <a:pt x="96" y="179"/>
                    <a:pt x="102" y="180"/>
                  </a:cubicBezTo>
                  <a:cubicBezTo>
                    <a:pt x="107" y="182"/>
                    <a:pt x="113" y="184"/>
                    <a:pt x="119" y="185"/>
                  </a:cubicBezTo>
                  <a:cubicBezTo>
                    <a:pt x="124" y="187"/>
                    <a:pt x="130" y="189"/>
                    <a:pt x="135" y="191"/>
                  </a:cubicBezTo>
                  <a:cubicBezTo>
                    <a:pt x="141" y="193"/>
                    <a:pt x="146" y="196"/>
                    <a:pt x="152" y="198"/>
                  </a:cubicBezTo>
                  <a:cubicBezTo>
                    <a:pt x="157" y="201"/>
                    <a:pt x="162" y="204"/>
                    <a:pt x="167" y="207"/>
                  </a:cubicBezTo>
                  <a:cubicBezTo>
                    <a:pt x="172" y="210"/>
                    <a:pt x="177" y="213"/>
                    <a:pt x="182" y="216"/>
                  </a:cubicBezTo>
                  <a:cubicBezTo>
                    <a:pt x="189" y="221"/>
                    <a:pt x="189" y="221"/>
                    <a:pt x="189" y="221"/>
                  </a:cubicBezTo>
                  <a:cubicBezTo>
                    <a:pt x="196" y="227"/>
                    <a:pt x="196" y="227"/>
                    <a:pt x="196" y="227"/>
                  </a:cubicBezTo>
                  <a:cubicBezTo>
                    <a:pt x="201" y="230"/>
                    <a:pt x="205" y="234"/>
                    <a:pt x="210" y="238"/>
                  </a:cubicBezTo>
                  <a:cubicBezTo>
                    <a:pt x="214" y="242"/>
                    <a:pt x="218" y="246"/>
                    <a:pt x="222" y="251"/>
                  </a:cubicBezTo>
                  <a:cubicBezTo>
                    <a:pt x="226" y="255"/>
                    <a:pt x="230" y="259"/>
                    <a:pt x="234" y="264"/>
                  </a:cubicBezTo>
                  <a:cubicBezTo>
                    <a:pt x="238" y="269"/>
                    <a:pt x="241" y="273"/>
                    <a:pt x="245" y="278"/>
                  </a:cubicBezTo>
                  <a:cubicBezTo>
                    <a:pt x="248" y="283"/>
                    <a:pt x="251" y="288"/>
                    <a:pt x="254" y="293"/>
                  </a:cubicBezTo>
                  <a:cubicBezTo>
                    <a:pt x="257" y="297"/>
                    <a:pt x="259" y="302"/>
                    <a:pt x="261" y="306"/>
                  </a:cubicBezTo>
                  <a:cubicBezTo>
                    <a:pt x="255" y="317"/>
                    <a:pt x="251" y="327"/>
                    <a:pt x="248" y="338"/>
                  </a:cubicBezTo>
                  <a:cubicBezTo>
                    <a:pt x="243" y="354"/>
                    <a:pt x="239" y="370"/>
                    <a:pt x="238" y="384"/>
                  </a:cubicBezTo>
                  <a:cubicBezTo>
                    <a:pt x="236" y="399"/>
                    <a:pt x="235" y="413"/>
                    <a:pt x="235" y="426"/>
                  </a:cubicBezTo>
                  <a:cubicBezTo>
                    <a:pt x="235" y="439"/>
                    <a:pt x="235" y="451"/>
                    <a:pt x="236" y="462"/>
                  </a:cubicBezTo>
                  <a:cubicBezTo>
                    <a:pt x="237" y="472"/>
                    <a:pt x="234" y="481"/>
                    <a:pt x="235" y="489"/>
                  </a:cubicBezTo>
                  <a:cubicBezTo>
                    <a:pt x="236" y="496"/>
                    <a:pt x="234" y="505"/>
                    <a:pt x="231" y="508"/>
                  </a:cubicBezTo>
                  <a:cubicBezTo>
                    <a:pt x="229" y="511"/>
                    <a:pt x="219" y="519"/>
                    <a:pt x="212" y="524"/>
                  </a:cubicBezTo>
                  <a:cubicBezTo>
                    <a:pt x="207" y="525"/>
                    <a:pt x="201" y="526"/>
                    <a:pt x="194" y="528"/>
                  </a:cubicBezTo>
                  <a:cubicBezTo>
                    <a:pt x="183" y="530"/>
                    <a:pt x="170" y="533"/>
                    <a:pt x="157" y="534"/>
                  </a:cubicBezTo>
                  <a:cubicBezTo>
                    <a:pt x="150" y="534"/>
                    <a:pt x="143" y="535"/>
                    <a:pt x="137" y="533"/>
                  </a:cubicBezTo>
                  <a:cubicBezTo>
                    <a:pt x="135" y="533"/>
                    <a:pt x="134" y="532"/>
                    <a:pt x="132" y="531"/>
                  </a:cubicBezTo>
                  <a:cubicBezTo>
                    <a:pt x="127" y="529"/>
                    <a:pt x="127" y="529"/>
                    <a:pt x="127" y="529"/>
                  </a:cubicBezTo>
                  <a:cubicBezTo>
                    <a:pt x="126" y="528"/>
                    <a:pt x="124" y="527"/>
                    <a:pt x="122" y="526"/>
                  </a:cubicBezTo>
                  <a:cubicBezTo>
                    <a:pt x="120" y="526"/>
                    <a:pt x="119" y="525"/>
                    <a:pt x="117" y="524"/>
                  </a:cubicBezTo>
                  <a:cubicBezTo>
                    <a:pt x="113" y="523"/>
                    <a:pt x="110" y="522"/>
                    <a:pt x="106" y="522"/>
                  </a:cubicBezTo>
                  <a:cubicBezTo>
                    <a:pt x="100" y="521"/>
                    <a:pt x="100" y="521"/>
                    <a:pt x="100" y="521"/>
                  </a:cubicBezTo>
                  <a:cubicBezTo>
                    <a:pt x="95" y="521"/>
                    <a:pt x="95" y="521"/>
                    <a:pt x="95" y="521"/>
                  </a:cubicBezTo>
                  <a:cubicBezTo>
                    <a:pt x="88" y="520"/>
                    <a:pt x="80" y="521"/>
                    <a:pt x="73" y="522"/>
                  </a:cubicBezTo>
                  <a:cubicBezTo>
                    <a:pt x="70" y="522"/>
                    <a:pt x="67" y="523"/>
                    <a:pt x="63" y="524"/>
                  </a:cubicBezTo>
                  <a:cubicBezTo>
                    <a:pt x="60" y="525"/>
                    <a:pt x="57" y="525"/>
                    <a:pt x="54" y="526"/>
                  </a:cubicBezTo>
                  <a:cubicBezTo>
                    <a:pt x="51" y="527"/>
                    <a:pt x="48" y="527"/>
                    <a:pt x="45" y="528"/>
                  </a:cubicBezTo>
                  <a:cubicBezTo>
                    <a:pt x="42" y="528"/>
                    <a:pt x="39" y="529"/>
                    <a:pt x="37" y="529"/>
                  </a:cubicBezTo>
                  <a:cubicBezTo>
                    <a:pt x="34" y="529"/>
                    <a:pt x="31" y="529"/>
                    <a:pt x="29" y="529"/>
                  </a:cubicBezTo>
                  <a:cubicBezTo>
                    <a:pt x="26" y="529"/>
                    <a:pt x="24" y="530"/>
                    <a:pt x="22" y="530"/>
                  </a:cubicBezTo>
                  <a:cubicBezTo>
                    <a:pt x="20" y="529"/>
                    <a:pt x="17" y="529"/>
                    <a:pt x="16" y="529"/>
                  </a:cubicBezTo>
                  <a:cubicBezTo>
                    <a:pt x="14" y="529"/>
                    <a:pt x="12" y="529"/>
                    <a:pt x="10" y="529"/>
                  </a:cubicBezTo>
                  <a:cubicBezTo>
                    <a:pt x="7" y="528"/>
                    <a:pt x="5" y="528"/>
                    <a:pt x="3" y="528"/>
                  </a:cubicBezTo>
                  <a:cubicBezTo>
                    <a:pt x="1" y="527"/>
                    <a:pt x="0" y="527"/>
                    <a:pt x="0" y="527"/>
                  </a:cubicBezTo>
                  <a:cubicBezTo>
                    <a:pt x="0" y="527"/>
                    <a:pt x="1" y="527"/>
                    <a:pt x="3" y="528"/>
                  </a:cubicBezTo>
                  <a:cubicBezTo>
                    <a:pt x="5" y="528"/>
                    <a:pt x="7" y="529"/>
                    <a:pt x="10" y="529"/>
                  </a:cubicBezTo>
                  <a:cubicBezTo>
                    <a:pt x="12" y="529"/>
                    <a:pt x="14" y="530"/>
                    <a:pt x="15" y="530"/>
                  </a:cubicBezTo>
                  <a:cubicBezTo>
                    <a:pt x="17" y="530"/>
                    <a:pt x="19" y="530"/>
                    <a:pt x="22" y="530"/>
                  </a:cubicBezTo>
                  <a:cubicBezTo>
                    <a:pt x="24" y="530"/>
                    <a:pt x="26" y="530"/>
                    <a:pt x="29" y="530"/>
                  </a:cubicBezTo>
                  <a:cubicBezTo>
                    <a:pt x="31" y="530"/>
                    <a:pt x="34" y="530"/>
                    <a:pt x="37" y="530"/>
                  </a:cubicBezTo>
                  <a:cubicBezTo>
                    <a:pt x="40" y="530"/>
                    <a:pt x="42" y="530"/>
                    <a:pt x="45" y="529"/>
                  </a:cubicBezTo>
                  <a:cubicBezTo>
                    <a:pt x="48" y="529"/>
                    <a:pt x="51" y="529"/>
                    <a:pt x="54" y="528"/>
                  </a:cubicBezTo>
                  <a:cubicBezTo>
                    <a:pt x="58" y="527"/>
                    <a:pt x="61" y="527"/>
                    <a:pt x="64" y="526"/>
                  </a:cubicBezTo>
                  <a:cubicBezTo>
                    <a:pt x="67" y="525"/>
                    <a:pt x="70" y="524"/>
                    <a:pt x="74" y="524"/>
                  </a:cubicBezTo>
                  <a:cubicBezTo>
                    <a:pt x="81" y="523"/>
                    <a:pt x="88" y="523"/>
                    <a:pt x="95" y="524"/>
                  </a:cubicBezTo>
                  <a:cubicBezTo>
                    <a:pt x="100" y="524"/>
                    <a:pt x="100" y="524"/>
                    <a:pt x="100" y="524"/>
                  </a:cubicBezTo>
                  <a:cubicBezTo>
                    <a:pt x="105" y="525"/>
                    <a:pt x="105" y="525"/>
                    <a:pt x="105" y="525"/>
                  </a:cubicBezTo>
                  <a:cubicBezTo>
                    <a:pt x="109" y="526"/>
                    <a:pt x="112" y="527"/>
                    <a:pt x="116" y="528"/>
                  </a:cubicBezTo>
                  <a:cubicBezTo>
                    <a:pt x="117" y="529"/>
                    <a:pt x="119" y="530"/>
                    <a:pt x="120" y="530"/>
                  </a:cubicBezTo>
                  <a:cubicBezTo>
                    <a:pt x="122" y="531"/>
                    <a:pt x="124" y="531"/>
                    <a:pt x="125" y="532"/>
                  </a:cubicBezTo>
                  <a:cubicBezTo>
                    <a:pt x="130" y="535"/>
                    <a:pt x="130" y="535"/>
                    <a:pt x="130" y="535"/>
                  </a:cubicBezTo>
                  <a:cubicBezTo>
                    <a:pt x="131" y="536"/>
                    <a:pt x="133" y="537"/>
                    <a:pt x="135" y="538"/>
                  </a:cubicBezTo>
                  <a:cubicBezTo>
                    <a:pt x="139" y="539"/>
                    <a:pt x="143" y="539"/>
                    <a:pt x="146" y="539"/>
                  </a:cubicBezTo>
                  <a:cubicBezTo>
                    <a:pt x="150" y="540"/>
                    <a:pt x="154" y="540"/>
                    <a:pt x="157" y="539"/>
                  </a:cubicBezTo>
                  <a:cubicBezTo>
                    <a:pt x="171" y="539"/>
                    <a:pt x="184" y="537"/>
                    <a:pt x="195" y="535"/>
                  </a:cubicBezTo>
                  <a:cubicBezTo>
                    <a:pt x="206" y="533"/>
                    <a:pt x="215" y="531"/>
                    <a:pt x="221" y="529"/>
                  </a:cubicBezTo>
                  <a:cubicBezTo>
                    <a:pt x="223" y="529"/>
                    <a:pt x="224" y="529"/>
                    <a:pt x="225" y="528"/>
                  </a:cubicBezTo>
                  <a:cubicBezTo>
                    <a:pt x="216" y="535"/>
                    <a:pt x="205" y="544"/>
                    <a:pt x="194" y="552"/>
                  </a:cubicBezTo>
                  <a:cubicBezTo>
                    <a:pt x="190" y="554"/>
                    <a:pt x="187" y="557"/>
                    <a:pt x="183" y="558"/>
                  </a:cubicBezTo>
                  <a:cubicBezTo>
                    <a:pt x="183" y="559"/>
                    <a:pt x="182" y="559"/>
                    <a:pt x="181" y="559"/>
                  </a:cubicBezTo>
                  <a:cubicBezTo>
                    <a:pt x="181" y="559"/>
                    <a:pt x="180" y="560"/>
                    <a:pt x="180" y="560"/>
                  </a:cubicBezTo>
                  <a:cubicBezTo>
                    <a:pt x="180" y="560"/>
                    <a:pt x="180" y="560"/>
                    <a:pt x="180" y="560"/>
                  </a:cubicBezTo>
                  <a:cubicBezTo>
                    <a:pt x="180" y="560"/>
                    <a:pt x="180" y="560"/>
                    <a:pt x="180" y="560"/>
                  </a:cubicBezTo>
                  <a:cubicBezTo>
                    <a:pt x="179" y="560"/>
                    <a:pt x="179" y="560"/>
                    <a:pt x="179" y="560"/>
                  </a:cubicBezTo>
                  <a:cubicBezTo>
                    <a:pt x="178" y="560"/>
                    <a:pt x="177" y="560"/>
                    <a:pt x="176" y="560"/>
                  </a:cubicBezTo>
                  <a:cubicBezTo>
                    <a:pt x="174" y="560"/>
                    <a:pt x="174" y="561"/>
                    <a:pt x="173" y="561"/>
                  </a:cubicBezTo>
                  <a:cubicBezTo>
                    <a:pt x="165" y="563"/>
                    <a:pt x="158" y="565"/>
                    <a:pt x="152" y="568"/>
                  </a:cubicBezTo>
                  <a:cubicBezTo>
                    <a:pt x="149" y="569"/>
                    <a:pt x="146" y="570"/>
                    <a:pt x="144" y="572"/>
                  </a:cubicBezTo>
                  <a:cubicBezTo>
                    <a:pt x="142" y="573"/>
                    <a:pt x="140" y="574"/>
                    <a:pt x="138" y="575"/>
                  </a:cubicBezTo>
                  <a:cubicBezTo>
                    <a:pt x="137" y="576"/>
                    <a:pt x="137" y="576"/>
                    <a:pt x="136" y="576"/>
                  </a:cubicBezTo>
                  <a:cubicBezTo>
                    <a:pt x="136" y="577"/>
                    <a:pt x="135" y="577"/>
                    <a:pt x="135" y="578"/>
                  </a:cubicBezTo>
                  <a:cubicBezTo>
                    <a:pt x="134" y="579"/>
                    <a:pt x="134" y="579"/>
                    <a:pt x="134" y="579"/>
                  </a:cubicBezTo>
                  <a:cubicBezTo>
                    <a:pt x="134" y="579"/>
                    <a:pt x="134" y="579"/>
                    <a:pt x="135" y="578"/>
                  </a:cubicBezTo>
                  <a:cubicBezTo>
                    <a:pt x="135" y="578"/>
                    <a:pt x="136" y="577"/>
                    <a:pt x="136" y="577"/>
                  </a:cubicBezTo>
                  <a:cubicBezTo>
                    <a:pt x="137" y="577"/>
                    <a:pt x="138" y="576"/>
                    <a:pt x="139" y="576"/>
                  </a:cubicBezTo>
                  <a:cubicBezTo>
                    <a:pt x="140" y="575"/>
                    <a:pt x="142" y="574"/>
                    <a:pt x="145" y="573"/>
                  </a:cubicBezTo>
                  <a:cubicBezTo>
                    <a:pt x="147" y="572"/>
                    <a:pt x="150" y="571"/>
                    <a:pt x="153" y="571"/>
                  </a:cubicBezTo>
                  <a:cubicBezTo>
                    <a:pt x="159" y="569"/>
                    <a:pt x="166" y="567"/>
                    <a:pt x="173" y="567"/>
                  </a:cubicBezTo>
                  <a:cubicBezTo>
                    <a:pt x="174" y="567"/>
                    <a:pt x="175" y="566"/>
                    <a:pt x="176" y="566"/>
                  </a:cubicBezTo>
                  <a:cubicBezTo>
                    <a:pt x="177" y="566"/>
                    <a:pt x="178" y="566"/>
                    <a:pt x="179" y="566"/>
                  </a:cubicBezTo>
                  <a:cubicBezTo>
                    <a:pt x="180" y="567"/>
                    <a:pt x="180" y="567"/>
                    <a:pt x="180" y="567"/>
                  </a:cubicBezTo>
                  <a:cubicBezTo>
                    <a:pt x="180" y="567"/>
                    <a:pt x="180" y="567"/>
                    <a:pt x="180" y="567"/>
                  </a:cubicBezTo>
                  <a:cubicBezTo>
                    <a:pt x="181" y="567"/>
                    <a:pt x="181" y="567"/>
                    <a:pt x="181" y="567"/>
                  </a:cubicBezTo>
                  <a:cubicBezTo>
                    <a:pt x="182" y="567"/>
                    <a:pt x="182" y="566"/>
                    <a:pt x="183" y="566"/>
                  </a:cubicBezTo>
                  <a:cubicBezTo>
                    <a:pt x="184" y="566"/>
                    <a:pt x="185" y="566"/>
                    <a:pt x="186" y="565"/>
                  </a:cubicBezTo>
                  <a:cubicBezTo>
                    <a:pt x="191" y="564"/>
                    <a:pt x="194" y="562"/>
                    <a:pt x="198" y="560"/>
                  </a:cubicBezTo>
                  <a:cubicBezTo>
                    <a:pt x="211" y="554"/>
                    <a:pt x="224" y="546"/>
                    <a:pt x="234" y="540"/>
                  </a:cubicBezTo>
                  <a:cubicBezTo>
                    <a:pt x="234" y="549"/>
                    <a:pt x="234" y="559"/>
                    <a:pt x="234" y="569"/>
                  </a:cubicBezTo>
                  <a:cubicBezTo>
                    <a:pt x="234" y="570"/>
                    <a:pt x="233" y="572"/>
                    <a:pt x="232" y="575"/>
                  </a:cubicBezTo>
                  <a:cubicBezTo>
                    <a:pt x="229" y="581"/>
                    <a:pt x="226" y="589"/>
                    <a:pt x="221" y="597"/>
                  </a:cubicBezTo>
                  <a:cubicBezTo>
                    <a:pt x="220" y="599"/>
                    <a:pt x="219" y="600"/>
                    <a:pt x="218" y="602"/>
                  </a:cubicBezTo>
                  <a:cubicBezTo>
                    <a:pt x="218" y="602"/>
                    <a:pt x="217" y="603"/>
                    <a:pt x="217" y="603"/>
                  </a:cubicBezTo>
                  <a:cubicBezTo>
                    <a:pt x="217" y="603"/>
                    <a:pt x="217" y="603"/>
                    <a:pt x="217" y="604"/>
                  </a:cubicBezTo>
                  <a:cubicBezTo>
                    <a:pt x="217" y="604"/>
                    <a:pt x="217" y="604"/>
                    <a:pt x="217" y="604"/>
                  </a:cubicBezTo>
                  <a:cubicBezTo>
                    <a:pt x="216" y="604"/>
                    <a:pt x="216" y="604"/>
                    <a:pt x="216" y="604"/>
                  </a:cubicBezTo>
                  <a:cubicBezTo>
                    <a:pt x="216" y="604"/>
                    <a:pt x="216" y="604"/>
                    <a:pt x="216" y="604"/>
                  </a:cubicBezTo>
                  <a:cubicBezTo>
                    <a:pt x="215" y="605"/>
                    <a:pt x="214" y="605"/>
                    <a:pt x="213" y="606"/>
                  </a:cubicBezTo>
                  <a:cubicBezTo>
                    <a:pt x="210" y="609"/>
                    <a:pt x="208" y="612"/>
                    <a:pt x="205" y="614"/>
                  </a:cubicBezTo>
                  <a:cubicBezTo>
                    <a:pt x="203" y="617"/>
                    <a:pt x="202" y="619"/>
                    <a:pt x="201" y="621"/>
                  </a:cubicBezTo>
                  <a:cubicBezTo>
                    <a:pt x="200" y="622"/>
                    <a:pt x="200" y="623"/>
                    <a:pt x="200" y="623"/>
                  </a:cubicBezTo>
                  <a:cubicBezTo>
                    <a:pt x="200" y="624"/>
                    <a:pt x="200" y="624"/>
                    <a:pt x="200" y="624"/>
                  </a:cubicBezTo>
                  <a:cubicBezTo>
                    <a:pt x="200" y="624"/>
                    <a:pt x="200" y="624"/>
                    <a:pt x="200" y="623"/>
                  </a:cubicBezTo>
                  <a:cubicBezTo>
                    <a:pt x="200" y="623"/>
                    <a:pt x="200" y="622"/>
                    <a:pt x="201" y="621"/>
                  </a:cubicBezTo>
                  <a:cubicBezTo>
                    <a:pt x="202" y="620"/>
                    <a:pt x="204" y="618"/>
                    <a:pt x="206" y="615"/>
                  </a:cubicBezTo>
                  <a:cubicBezTo>
                    <a:pt x="209" y="613"/>
                    <a:pt x="212" y="610"/>
                    <a:pt x="215" y="608"/>
                  </a:cubicBezTo>
                  <a:cubicBezTo>
                    <a:pt x="216" y="607"/>
                    <a:pt x="217" y="607"/>
                    <a:pt x="217" y="607"/>
                  </a:cubicBezTo>
                  <a:cubicBezTo>
                    <a:pt x="218" y="606"/>
                    <a:pt x="218" y="606"/>
                    <a:pt x="218" y="606"/>
                  </a:cubicBezTo>
                  <a:cubicBezTo>
                    <a:pt x="218" y="606"/>
                    <a:pt x="218" y="606"/>
                    <a:pt x="218" y="606"/>
                  </a:cubicBezTo>
                  <a:cubicBezTo>
                    <a:pt x="218" y="606"/>
                    <a:pt x="218" y="606"/>
                    <a:pt x="218" y="606"/>
                  </a:cubicBezTo>
                  <a:cubicBezTo>
                    <a:pt x="219" y="606"/>
                    <a:pt x="219" y="606"/>
                    <a:pt x="219" y="606"/>
                  </a:cubicBezTo>
                  <a:cubicBezTo>
                    <a:pt x="220" y="605"/>
                    <a:pt x="220" y="605"/>
                    <a:pt x="221" y="604"/>
                  </a:cubicBezTo>
                  <a:cubicBezTo>
                    <a:pt x="222" y="602"/>
                    <a:pt x="223" y="601"/>
                    <a:pt x="225" y="599"/>
                  </a:cubicBezTo>
                  <a:cubicBezTo>
                    <a:pt x="229" y="593"/>
                    <a:pt x="232" y="587"/>
                    <a:pt x="235" y="582"/>
                  </a:cubicBezTo>
                  <a:cubicBezTo>
                    <a:pt x="236" y="585"/>
                    <a:pt x="236" y="589"/>
                    <a:pt x="236" y="592"/>
                  </a:cubicBezTo>
                  <a:cubicBezTo>
                    <a:pt x="237" y="597"/>
                    <a:pt x="238" y="602"/>
                    <a:pt x="239" y="607"/>
                  </a:cubicBezTo>
                  <a:cubicBezTo>
                    <a:pt x="240" y="612"/>
                    <a:pt x="241" y="617"/>
                    <a:pt x="244" y="622"/>
                  </a:cubicBezTo>
                  <a:cubicBezTo>
                    <a:pt x="244" y="622"/>
                    <a:pt x="244" y="622"/>
                    <a:pt x="244" y="622"/>
                  </a:cubicBezTo>
                  <a:cubicBezTo>
                    <a:pt x="243" y="625"/>
                    <a:pt x="242" y="627"/>
                    <a:pt x="240" y="630"/>
                  </a:cubicBezTo>
                  <a:cubicBezTo>
                    <a:pt x="240" y="631"/>
                    <a:pt x="239" y="632"/>
                    <a:pt x="239" y="632"/>
                  </a:cubicBezTo>
                  <a:cubicBezTo>
                    <a:pt x="239" y="633"/>
                    <a:pt x="238" y="633"/>
                    <a:pt x="237" y="634"/>
                  </a:cubicBezTo>
                  <a:cubicBezTo>
                    <a:pt x="236" y="635"/>
                    <a:pt x="235" y="636"/>
                    <a:pt x="234" y="637"/>
                  </a:cubicBezTo>
                  <a:cubicBezTo>
                    <a:pt x="233" y="638"/>
                    <a:pt x="233" y="639"/>
                    <a:pt x="232" y="640"/>
                  </a:cubicBezTo>
                  <a:cubicBezTo>
                    <a:pt x="232" y="640"/>
                    <a:pt x="232" y="641"/>
                    <a:pt x="232" y="641"/>
                  </a:cubicBezTo>
                  <a:cubicBezTo>
                    <a:pt x="232" y="641"/>
                    <a:pt x="232" y="640"/>
                    <a:pt x="233" y="640"/>
                  </a:cubicBezTo>
                  <a:cubicBezTo>
                    <a:pt x="233" y="639"/>
                    <a:pt x="234" y="638"/>
                    <a:pt x="235" y="638"/>
                  </a:cubicBezTo>
                  <a:cubicBezTo>
                    <a:pt x="236" y="637"/>
                    <a:pt x="237" y="636"/>
                    <a:pt x="238" y="635"/>
                  </a:cubicBezTo>
                  <a:cubicBezTo>
                    <a:pt x="238" y="635"/>
                    <a:pt x="239" y="634"/>
                    <a:pt x="239" y="634"/>
                  </a:cubicBezTo>
                  <a:cubicBezTo>
                    <a:pt x="239" y="634"/>
                    <a:pt x="239" y="634"/>
                    <a:pt x="240" y="634"/>
                  </a:cubicBezTo>
                  <a:cubicBezTo>
                    <a:pt x="240" y="634"/>
                    <a:pt x="240" y="633"/>
                    <a:pt x="240" y="633"/>
                  </a:cubicBezTo>
                  <a:cubicBezTo>
                    <a:pt x="241" y="633"/>
                    <a:pt x="241" y="632"/>
                    <a:pt x="242" y="631"/>
                  </a:cubicBezTo>
                  <a:cubicBezTo>
                    <a:pt x="243" y="629"/>
                    <a:pt x="245" y="627"/>
                    <a:pt x="246" y="626"/>
                  </a:cubicBezTo>
                  <a:cubicBezTo>
                    <a:pt x="246" y="626"/>
                    <a:pt x="246" y="626"/>
                    <a:pt x="246" y="626"/>
                  </a:cubicBezTo>
                  <a:cubicBezTo>
                    <a:pt x="246" y="627"/>
                    <a:pt x="247" y="627"/>
                    <a:pt x="247" y="628"/>
                  </a:cubicBezTo>
                  <a:cubicBezTo>
                    <a:pt x="248" y="629"/>
                    <a:pt x="248" y="629"/>
                    <a:pt x="248" y="629"/>
                  </a:cubicBezTo>
                  <a:cubicBezTo>
                    <a:pt x="248" y="629"/>
                    <a:pt x="248" y="629"/>
                    <a:pt x="248" y="629"/>
                  </a:cubicBezTo>
                  <a:cubicBezTo>
                    <a:pt x="248" y="629"/>
                    <a:pt x="248" y="628"/>
                    <a:pt x="248" y="628"/>
                  </a:cubicBezTo>
                  <a:cubicBezTo>
                    <a:pt x="248" y="629"/>
                    <a:pt x="248" y="629"/>
                    <a:pt x="248" y="629"/>
                  </a:cubicBezTo>
                  <a:cubicBezTo>
                    <a:pt x="248" y="629"/>
                    <a:pt x="248" y="629"/>
                    <a:pt x="248" y="629"/>
                  </a:cubicBezTo>
                  <a:cubicBezTo>
                    <a:pt x="248" y="629"/>
                    <a:pt x="248" y="629"/>
                    <a:pt x="248" y="629"/>
                  </a:cubicBezTo>
                  <a:cubicBezTo>
                    <a:pt x="249" y="630"/>
                    <a:pt x="250" y="631"/>
                    <a:pt x="251" y="631"/>
                  </a:cubicBezTo>
                  <a:cubicBezTo>
                    <a:pt x="251" y="632"/>
                    <a:pt x="252" y="633"/>
                    <a:pt x="252" y="634"/>
                  </a:cubicBezTo>
                  <a:cubicBezTo>
                    <a:pt x="254" y="637"/>
                    <a:pt x="256" y="640"/>
                    <a:pt x="257" y="643"/>
                  </a:cubicBezTo>
                  <a:cubicBezTo>
                    <a:pt x="259" y="650"/>
                    <a:pt x="258" y="656"/>
                    <a:pt x="258" y="660"/>
                  </a:cubicBezTo>
                  <a:cubicBezTo>
                    <a:pt x="257" y="665"/>
                    <a:pt x="256" y="667"/>
                    <a:pt x="256" y="667"/>
                  </a:cubicBezTo>
                  <a:cubicBezTo>
                    <a:pt x="256" y="667"/>
                    <a:pt x="257" y="665"/>
                    <a:pt x="259" y="661"/>
                  </a:cubicBezTo>
                  <a:cubicBezTo>
                    <a:pt x="260" y="657"/>
                    <a:pt x="262" y="651"/>
                    <a:pt x="262" y="643"/>
                  </a:cubicBezTo>
                  <a:cubicBezTo>
                    <a:pt x="262" y="639"/>
                    <a:pt x="261" y="634"/>
                    <a:pt x="259" y="630"/>
                  </a:cubicBezTo>
                  <a:cubicBezTo>
                    <a:pt x="259" y="629"/>
                    <a:pt x="258" y="627"/>
                    <a:pt x="258" y="626"/>
                  </a:cubicBezTo>
                  <a:cubicBezTo>
                    <a:pt x="257" y="625"/>
                    <a:pt x="257" y="624"/>
                    <a:pt x="256" y="623"/>
                  </a:cubicBezTo>
                  <a:cubicBezTo>
                    <a:pt x="256" y="623"/>
                    <a:pt x="256" y="623"/>
                    <a:pt x="256" y="623"/>
                  </a:cubicBezTo>
                  <a:cubicBezTo>
                    <a:pt x="256" y="623"/>
                    <a:pt x="256" y="623"/>
                    <a:pt x="256" y="623"/>
                  </a:cubicBezTo>
                  <a:cubicBezTo>
                    <a:pt x="256" y="623"/>
                    <a:pt x="256" y="623"/>
                    <a:pt x="256" y="623"/>
                  </a:cubicBezTo>
                  <a:cubicBezTo>
                    <a:pt x="256" y="623"/>
                    <a:pt x="255" y="622"/>
                    <a:pt x="255" y="622"/>
                  </a:cubicBezTo>
                  <a:cubicBezTo>
                    <a:pt x="255" y="622"/>
                    <a:pt x="255" y="622"/>
                    <a:pt x="255" y="622"/>
                  </a:cubicBezTo>
                  <a:cubicBezTo>
                    <a:pt x="255" y="622"/>
                    <a:pt x="255" y="622"/>
                    <a:pt x="255" y="622"/>
                  </a:cubicBezTo>
                  <a:cubicBezTo>
                    <a:pt x="255" y="622"/>
                    <a:pt x="255" y="621"/>
                    <a:pt x="255" y="621"/>
                  </a:cubicBezTo>
                  <a:cubicBezTo>
                    <a:pt x="254" y="620"/>
                    <a:pt x="254" y="619"/>
                    <a:pt x="254" y="618"/>
                  </a:cubicBezTo>
                  <a:cubicBezTo>
                    <a:pt x="253" y="615"/>
                    <a:pt x="253" y="610"/>
                    <a:pt x="253" y="606"/>
                  </a:cubicBezTo>
                  <a:cubicBezTo>
                    <a:pt x="253" y="601"/>
                    <a:pt x="253" y="596"/>
                    <a:pt x="254" y="592"/>
                  </a:cubicBezTo>
                  <a:cubicBezTo>
                    <a:pt x="254" y="589"/>
                    <a:pt x="254" y="587"/>
                    <a:pt x="254" y="584"/>
                  </a:cubicBezTo>
                  <a:cubicBezTo>
                    <a:pt x="256" y="586"/>
                    <a:pt x="258" y="588"/>
                    <a:pt x="260" y="590"/>
                  </a:cubicBezTo>
                  <a:cubicBezTo>
                    <a:pt x="262" y="591"/>
                    <a:pt x="265" y="593"/>
                    <a:pt x="267" y="594"/>
                  </a:cubicBezTo>
                  <a:cubicBezTo>
                    <a:pt x="268" y="595"/>
                    <a:pt x="270" y="595"/>
                    <a:pt x="271" y="596"/>
                  </a:cubicBezTo>
                  <a:cubicBezTo>
                    <a:pt x="273" y="596"/>
                    <a:pt x="273" y="596"/>
                    <a:pt x="273" y="596"/>
                  </a:cubicBezTo>
                  <a:cubicBezTo>
                    <a:pt x="273" y="596"/>
                    <a:pt x="273" y="596"/>
                    <a:pt x="273" y="596"/>
                  </a:cubicBezTo>
                  <a:cubicBezTo>
                    <a:pt x="274" y="596"/>
                    <a:pt x="274" y="596"/>
                    <a:pt x="274" y="596"/>
                  </a:cubicBezTo>
                  <a:cubicBezTo>
                    <a:pt x="274" y="596"/>
                    <a:pt x="274" y="596"/>
                    <a:pt x="274" y="596"/>
                  </a:cubicBezTo>
                  <a:cubicBezTo>
                    <a:pt x="275" y="597"/>
                    <a:pt x="275" y="597"/>
                    <a:pt x="275" y="597"/>
                  </a:cubicBezTo>
                  <a:cubicBezTo>
                    <a:pt x="285" y="599"/>
                    <a:pt x="295" y="601"/>
                    <a:pt x="303" y="603"/>
                  </a:cubicBezTo>
                  <a:cubicBezTo>
                    <a:pt x="307" y="605"/>
                    <a:pt x="310" y="606"/>
                    <a:pt x="312" y="607"/>
                  </a:cubicBezTo>
                  <a:cubicBezTo>
                    <a:pt x="313" y="607"/>
                    <a:pt x="313" y="608"/>
                    <a:pt x="314" y="608"/>
                  </a:cubicBezTo>
                  <a:cubicBezTo>
                    <a:pt x="314" y="608"/>
                    <a:pt x="314" y="609"/>
                    <a:pt x="314" y="609"/>
                  </a:cubicBezTo>
                  <a:cubicBezTo>
                    <a:pt x="314" y="609"/>
                    <a:pt x="314" y="608"/>
                    <a:pt x="314" y="608"/>
                  </a:cubicBezTo>
                  <a:cubicBezTo>
                    <a:pt x="314" y="607"/>
                    <a:pt x="313" y="607"/>
                    <a:pt x="312" y="606"/>
                  </a:cubicBezTo>
                  <a:cubicBezTo>
                    <a:pt x="310" y="605"/>
                    <a:pt x="307" y="604"/>
                    <a:pt x="303" y="602"/>
                  </a:cubicBezTo>
                  <a:cubicBezTo>
                    <a:pt x="296" y="599"/>
                    <a:pt x="286" y="596"/>
                    <a:pt x="276" y="593"/>
                  </a:cubicBezTo>
                  <a:cubicBezTo>
                    <a:pt x="275" y="593"/>
                    <a:pt x="275" y="593"/>
                    <a:pt x="275" y="593"/>
                  </a:cubicBezTo>
                  <a:cubicBezTo>
                    <a:pt x="275" y="592"/>
                    <a:pt x="275" y="592"/>
                    <a:pt x="275" y="592"/>
                  </a:cubicBezTo>
                  <a:cubicBezTo>
                    <a:pt x="275" y="592"/>
                    <a:pt x="275" y="592"/>
                    <a:pt x="275" y="592"/>
                  </a:cubicBezTo>
                  <a:cubicBezTo>
                    <a:pt x="274" y="592"/>
                    <a:pt x="274" y="592"/>
                    <a:pt x="274" y="592"/>
                  </a:cubicBezTo>
                  <a:cubicBezTo>
                    <a:pt x="272" y="591"/>
                    <a:pt x="272" y="591"/>
                    <a:pt x="272" y="591"/>
                  </a:cubicBezTo>
                  <a:cubicBezTo>
                    <a:pt x="271" y="591"/>
                    <a:pt x="270" y="590"/>
                    <a:pt x="269" y="590"/>
                  </a:cubicBezTo>
                  <a:cubicBezTo>
                    <a:pt x="267" y="589"/>
                    <a:pt x="265" y="587"/>
                    <a:pt x="264" y="586"/>
                  </a:cubicBezTo>
                  <a:cubicBezTo>
                    <a:pt x="261" y="582"/>
                    <a:pt x="258" y="579"/>
                    <a:pt x="256" y="576"/>
                  </a:cubicBezTo>
                  <a:cubicBezTo>
                    <a:pt x="256" y="576"/>
                    <a:pt x="256" y="575"/>
                    <a:pt x="256" y="575"/>
                  </a:cubicBezTo>
                  <a:cubicBezTo>
                    <a:pt x="258" y="562"/>
                    <a:pt x="261" y="549"/>
                    <a:pt x="263" y="539"/>
                  </a:cubicBezTo>
                  <a:cubicBezTo>
                    <a:pt x="263" y="539"/>
                    <a:pt x="263" y="538"/>
                    <a:pt x="263" y="538"/>
                  </a:cubicBezTo>
                  <a:cubicBezTo>
                    <a:pt x="264" y="538"/>
                    <a:pt x="265" y="539"/>
                    <a:pt x="265" y="539"/>
                  </a:cubicBezTo>
                  <a:cubicBezTo>
                    <a:pt x="268" y="541"/>
                    <a:pt x="271" y="543"/>
                    <a:pt x="274" y="544"/>
                  </a:cubicBezTo>
                  <a:cubicBezTo>
                    <a:pt x="276" y="545"/>
                    <a:pt x="278" y="546"/>
                    <a:pt x="279" y="546"/>
                  </a:cubicBezTo>
                  <a:cubicBezTo>
                    <a:pt x="281" y="547"/>
                    <a:pt x="281" y="547"/>
                    <a:pt x="281" y="547"/>
                  </a:cubicBezTo>
                  <a:cubicBezTo>
                    <a:pt x="282" y="547"/>
                    <a:pt x="282" y="547"/>
                    <a:pt x="282" y="547"/>
                  </a:cubicBezTo>
                  <a:cubicBezTo>
                    <a:pt x="283" y="547"/>
                    <a:pt x="283" y="547"/>
                    <a:pt x="283" y="547"/>
                  </a:cubicBezTo>
                  <a:cubicBezTo>
                    <a:pt x="283" y="547"/>
                    <a:pt x="283" y="547"/>
                    <a:pt x="283" y="547"/>
                  </a:cubicBezTo>
                  <a:cubicBezTo>
                    <a:pt x="284" y="547"/>
                    <a:pt x="284" y="547"/>
                    <a:pt x="284" y="547"/>
                  </a:cubicBezTo>
                  <a:cubicBezTo>
                    <a:pt x="296" y="549"/>
                    <a:pt x="308" y="551"/>
                    <a:pt x="317" y="554"/>
                  </a:cubicBezTo>
                  <a:cubicBezTo>
                    <a:pt x="321" y="555"/>
                    <a:pt x="325" y="556"/>
                    <a:pt x="327" y="557"/>
                  </a:cubicBezTo>
                  <a:cubicBezTo>
                    <a:pt x="328" y="557"/>
                    <a:pt x="329" y="558"/>
                    <a:pt x="330" y="558"/>
                  </a:cubicBezTo>
                  <a:cubicBezTo>
                    <a:pt x="330" y="559"/>
                    <a:pt x="330" y="559"/>
                    <a:pt x="330" y="559"/>
                  </a:cubicBezTo>
                  <a:cubicBezTo>
                    <a:pt x="330" y="559"/>
                    <a:pt x="330" y="559"/>
                    <a:pt x="330" y="558"/>
                  </a:cubicBezTo>
                  <a:cubicBezTo>
                    <a:pt x="329" y="558"/>
                    <a:pt x="329" y="557"/>
                    <a:pt x="328" y="556"/>
                  </a:cubicBezTo>
                  <a:cubicBezTo>
                    <a:pt x="325" y="555"/>
                    <a:pt x="322" y="553"/>
                    <a:pt x="318" y="551"/>
                  </a:cubicBezTo>
                  <a:cubicBezTo>
                    <a:pt x="309" y="547"/>
                    <a:pt x="298" y="543"/>
                    <a:pt x="286" y="538"/>
                  </a:cubicBezTo>
                  <a:cubicBezTo>
                    <a:pt x="285" y="538"/>
                    <a:pt x="285" y="538"/>
                    <a:pt x="285" y="538"/>
                  </a:cubicBezTo>
                  <a:cubicBezTo>
                    <a:pt x="285" y="538"/>
                    <a:pt x="285" y="538"/>
                    <a:pt x="285" y="538"/>
                  </a:cubicBezTo>
                  <a:cubicBezTo>
                    <a:pt x="285" y="538"/>
                    <a:pt x="285" y="538"/>
                    <a:pt x="285" y="538"/>
                  </a:cubicBezTo>
                  <a:cubicBezTo>
                    <a:pt x="286" y="538"/>
                    <a:pt x="285" y="538"/>
                    <a:pt x="285" y="538"/>
                  </a:cubicBezTo>
                  <a:cubicBezTo>
                    <a:pt x="285" y="538"/>
                    <a:pt x="285" y="538"/>
                    <a:pt x="285" y="538"/>
                  </a:cubicBezTo>
                  <a:cubicBezTo>
                    <a:pt x="285" y="538"/>
                    <a:pt x="285" y="538"/>
                    <a:pt x="285" y="538"/>
                  </a:cubicBezTo>
                  <a:cubicBezTo>
                    <a:pt x="284" y="538"/>
                    <a:pt x="284" y="538"/>
                    <a:pt x="284" y="538"/>
                  </a:cubicBezTo>
                  <a:cubicBezTo>
                    <a:pt x="282" y="537"/>
                    <a:pt x="282" y="537"/>
                    <a:pt x="282" y="537"/>
                  </a:cubicBezTo>
                  <a:cubicBezTo>
                    <a:pt x="281" y="536"/>
                    <a:pt x="280" y="535"/>
                    <a:pt x="279" y="535"/>
                  </a:cubicBezTo>
                  <a:cubicBezTo>
                    <a:pt x="278" y="534"/>
                    <a:pt x="277" y="533"/>
                    <a:pt x="276" y="532"/>
                  </a:cubicBezTo>
                  <a:cubicBezTo>
                    <a:pt x="278" y="532"/>
                    <a:pt x="280" y="533"/>
                    <a:pt x="282" y="534"/>
                  </a:cubicBezTo>
                  <a:cubicBezTo>
                    <a:pt x="288" y="535"/>
                    <a:pt x="294" y="537"/>
                    <a:pt x="301" y="539"/>
                  </a:cubicBezTo>
                  <a:cubicBezTo>
                    <a:pt x="309" y="541"/>
                    <a:pt x="317" y="543"/>
                    <a:pt x="326" y="545"/>
                  </a:cubicBezTo>
                  <a:cubicBezTo>
                    <a:pt x="336" y="547"/>
                    <a:pt x="346" y="549"/>
                    <a:pt x="356" y="551"/>
                  </a:cubicBezTo>
                  <a:cubicBezTo>
                    <a:pt x="367" y="552"/>
                    <a:pt x="378" y="554"/>
                    <a:pt x="390" y="555"/>
                  </a:cubicBezTo>
                  <a:cubicBezTo>
                    <a:pt x="396" y="556"/>
                    <a:pt x="401" y="556"/>
                    <a:pt x="408" y="557"/>
                  </a:cubicBezTo>
                  <a:cubicBezTo>
                    <a:pt x="411" y="557"/>
                    <a:pt x="414" y="557"/>
                    <a:pt x="417" y="557"/>
                  </a:cubicBezTo>
                  <a:cubicBezTo>
                    <a:pt x="420" y="557"/>
                    <a:pt x="423" y="558"/>
                    <a:pt x="426" y="558"/>
                  </a:cubicBezTo>
                  <a:cubicBezTo>
                    <a:pt x="432" y="558"/>
                    <a:pt x="438" y="558"/>
                    <a:pt x="445" y="558"/>
                  </a:cubicBezTo>
                  <a:cubicBezTo>
                    <a:pt x="451" y="558"/>
                    <a:pt x="457" y="557"/>
                    <a:pt x="463" y="557"/>
                  </a:cubicBezTo>
                  <a:cubicBezTo>
                    <a:pt x="488" y="556"/>
                    <a:pt x="513" y="555"/>
                    <a:pt x="536" y="554"/>
                  </a:cubicBezTo>
                  <a:cubicBezTo>
                    <a:pt x="548" y="554"/>
                    <a:pt x="559" y="554"/>
                    <a:pt x="569" y="555"/>
                  </a:cubicBezTo>
                  <a:cubicBezTo>
                    <a:pt x="580" y="556"/>
                    <a:pt x="590" y="557"/>
                    <a:pt x="598" y="561"/>
                  </a:cubicBezTo>
                  <a:cubicBezTo>
                    <a:pt x="602" y="563"/>
                    <a:pt x="606" y="566"/>
                    <a:pt x="610" y="567"/>
                  </a:cubicBezTo>
                  <a:cubicBezTo>
                    <a:pt x="614" y="569"/>
                    <a:pt x="618" y="570"/>
                    <a:pt x="622" y="570"/>
                  </a:cubicBezTo>
                  <a:cubicBezTo>
                    <a:pt x="630" y="571"/>
                    <a:pt x="636" y="570"/>
                    <a:pt x="642" y="569"/>
                  </a:cubicBezTo>
                  <a:cubicBezTo>
                    <a:pt x="647" y="568"/>
                    <a:pt x="651" y="567"/>
                    <a:pt x="654" y="566"/>
                  </a:cubicBezTo>
                  <a:cubicBezTo>
                    <a:pt x="657" y="566"/>
                    <a:pt x="658" y="565"/>
                    <a:pt x="658" y="565"/>
                  </a:cubicBezTo>
                  <a:cubicBezTo>
                    <a:pt x="658" y="565"/>
                    <a:pt x="657" y="566"/>
                    <a:pt x="654" y="566"/>
                  </a:cubicBezTo>
                  <a:close/>
                </a:path>
              </a:pathLst>
            </a:custGeom>
            <a:solidFill>
              <a:srgbClr val="8B5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1476"/>
            <p:cNvSpPr>
              <a:spLocks/>
            </p:cNvSpPr>
            <p:nvPr/>
          </p:nvSpPr>
          <p:spPr bwMode="auto">
            <a:xfrm>
              <a:off x="4605338" y="601663"/>
              <a:ext cx="93663" cy="117475"/>
            </a:xfrm>
            <a:custGeom>
              <a:avLst/>
              <a:gdLst>
                <a:gd name="T0" fmla="*/ 11 w 59"/>
                <a:gd name="T1" fmla="*/ 70 h 74"/>
                <a:gd name="T2" fmla="*/ 50 w 59"/>
                <a:gd name="T3" fmla="*/ 56 h 74"/>
                <a:gd name="T4" fmla="*/ 55 w 59"/>
                <a:gd name="T5" fmla="*/ 4 h 74"/>
                <a:gd name="T6" fmla="*/ 9 w 59"/>
                <a:gd name="T7" fmla="*/ 28 h 74"/>
                <a:gd name="T8" fmla="*/ 11 w 59"/>
                <a:gd name="T9" fmla="*/ 70 h 74"/>
              </a:gdLst>
              <a:ahLst/>
              <a:cxnLst>
                <a:cxn ang="0">
                  <a:pos x="T0" y="T1"/>
                </a:cxn>
                <a:cxn ang="0">
                  <a:pos x="T2" y="T3"/>
                </a:cxn>
                <a:cxn ang="0">
                  <a:pos x="T4" y="T5"/>
                </a:cxn>
                <a:cxn ang="0">
                  <a:pos x="T6" y="T7"/>
                </a:cxn>
                <a:cxn ang="0">
                  <a:pos x="T8" y="T9"/>
                </a:cxn>
              </a:cxnLst>
              <a:rect l="0" t="0" r="r" b="b"/>
              <a:pathLst>
                <a:path w="59" h="74">
                  <a:moveTo>
                    <a:pt x="11" y="70"/>
                  </a:moveTo>
                  <a:cubicBezTo>
                    <a:pt x="25" y="74"/>
                    <a:pt x="41" y="69"/>
                    <a:pt x="50" y="56"/>
                  </a:cubicBezTo>
                  <a:cubicBezTo>
                    <a:pt x="59" y="43"/>
                    <a:pt x="53" y="7"/>
                    <a:pt x="55" y="4"/>
                  </a:cubicBezTo>
                  <a:cubicBezTo>
                    <a:pt x="56" y="0"/>
                    <a:pt x="17" y="15"/>
                    <a:pt x="9" y="28"/>
                  </a:cubicBezTo>
                  <a:cubicBezTo>
                    <a:pt x="0" y="42"/>
                    <a:pt x="1" y="58"/>
                    <a:pt x="11" y="7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1477"/>
            <p:cNvSpPr>
              <a:spLocks/>
            </p:cNvSpPr>
            <p:nvPr/>
          </p:nvSpPr>
          <p:spPr bwMode="auto">
            <a:xfrm>
              <a:off x="4714875" y="554038"/>
              <a:ext cx="101600" cy="139700"/>
            </a:xfrm>
            <a:custGeom>
              <a:avLst/>
              <a:gdLst>
                <a:gd name="T0" fmla="*/ 17 w 64"/>
                <a:gd name="T1" fmla="*/ 85 h 87"/>
                <a:gd name="T2" fmla="*/ 57 w 64"/>
                <a:gd name="T3" fmla="*/ 62 h 87"/>
                <a:gd name="T4" fmla="*/ 52 w 64"/>
                <a:gd name="T5" fmla="*/ 4 h 87"/>
                <a:gd name="T6" fmla="*/ 7 w 64"/>
                <a:gd name="T7" fmla="*/ 40 h 87"/>
                <a:gd name="T8" fmla="*/ 17 w 64"/>
                <a:gd name="T9" fmla="*/ 85 h 87"/>
              </a:gdLst>
              <a:ahLst/>
              <a:cxnLst>
                <a:cxn ang="0">
                  <a:pos x="T0" y="T1"/>
                </a:cxn>
                <a:cxn ang="0">
                  <a:pos x="T2" y="T3"/>
                </a:cxn>
                <a:cxn ang="0">
                  <a:pos x="T4" y="T5"/>
                </a:cxn>
                <a:cxn ang="0">
                  <a:pos x="T6" y="T7"/>
                </a:cxn>
                <a:cxn ang="0">
                  <a:pos x="T8" y="T9"/>
                </a:cxn>
              </a:cxnLst>
              <a:rect l="0" t="0" r="r" b="b"/>
              <a:pathLst>
                <a:path w="64" h="87">
                  <a:moveTo>
                    <a:pt x="17" y="85"/>
                  </a:moveTo>
                  <a:cubicBezTo>
                    <a:pt x="34" y="87"/>
                    <a:pt x="50" y="78"/>
                    <a:pt x="57" y="62"/>
                  </a:cubicBezTo>
                  <a:cubicBezTo>
                    <a:pt x="64" y="46"/>
                    <a:pt x="51" y="8"/>
                    <a:pt x="52" y="4"/>
                  </a:cubicBezTo>
                  <a:cubicBezTo>
                    <a:pt x="53" y="0"/>
                    <a:pt x="14" y="24"/>
                    <a:pt x="7" y="40"/>
                  </a:cubicBezTo>
                  <a:cubicBezTo>
                    <a:pt x="0" y="56"/>
                    <a:pt x="5" y="74"/>
                    <a:pt x="17" y="8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1478"/>
            <p:cNvSpPr>
              <a:spLocks/>
            </p:cNvSpPr>
            <p:nvPr/>
          </p:nvSpPr>
          <p:spPr bwMode="auto">
            <a:xfrm>
              <a:off x="4818063" y="566738"/>
              <a:ext cx="104775" cy="127000"/>
            </a:xfrm>
            <a:custGeom>
              <a:avLst/>
              <a:gdLst>
                <a:gd name="T0" fmla="*/ 9 w 65"/>
                <a:gd name="T1" fmla="*/ 73 h 79"/>
                <a:gd name="T2" fmla="*/ 53 w 65"/>
                <a:gd name="T3" fmla="*/ 61 h 79"/>
                <a:gd name="T4" fmla="*/ 63 w 65"/>
                <a:gd name="T5" fmla="*/ 4 h 79"/>
                <a:gd name="T6" fmla="*/ 10 w 65"/>
                <a:gd name="T7" fmla="*/ 28 h 79"/>
                <a:gd name="T8" fmla="*/ 9 w 65"/>
                <a:gd name="T9" fmla="*/ 73 h 79"/>
              </a:gdLst>
              <a:ahLst/>
              <a:cxnLst>
                <a:cxn ang="0">
                  <a:pos x="T0" y="T1"/>
                </a:cxn>
                <a:cxn ang="0">
                  <a:pos x="T2" y="T3"/>
                </a:cxn>
                <a:cxn ang="0">
                  <a:pos x="T4" y="T5"/>
                </a:cxn>
                <a:cxn ang="0">
                  <a:pos x="T6" y="T7"/>
                </a:cxn>
                <a:cxn ang="0">
                  <a:pos x="T8" y="T9"/>
                </a:cxn>
              </a:cxnLst>
              <a:rect l="0" t="0" r="r" b="b"/>
              <a:pathLst>
                <a:path w="65" h="79">
                  <a:moveTo>
                    <a:pt x="9" y="73"/>
                  </a:moveTo>
                  <a:cubicBezTo>
                    <a:pt x="25" y="79"/>
                    <a:pt x="43" y="74"/>
                    <a:pt x="53" y="61"/>
                  </a:cubicBezTo>
                  <a:cubicBezTo>
                    <a:pt x="64" y="47"/>
                    <a:pt x="61" y="8"/>
                    <a:pt x="63" y="4"/>
                  </a:cubicBezTo>
                  <a:cubicBezTo>
                    <a:pt x="65" y="0"/>
                    <a:pt x="21" y="14"/>
                    <a:pt x="10" y="28"/>
                  </a:cubicBezTo>
                  <a:cubicBezTo>
                    <a:pt x="0" y="41"/>
                    <a:pt x="0" y="60"/>
                    <a:pt x="9" y="7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1479"/>
            <p:cNvSpPr>
              <a:spLocks/>
            </p:cNvSpPr>
            <p:nvPr/>
          </p:nvSpPr>
          <p:spPr bwMode="auto">
            <a:xfrm>
              <a:off x="4999038" y="636588"/>
              <a:ext cx="53975" cy="65088"/>
            </a:xfrm>
            <a:custGeom>
              <a:avLst/>
              <a:gdLst>
                <a:gd name="T0" fmla="*/ 5 w 34"/>
                <a:gd name="T1" fmla="*/ 38 h 41"/>
                <a:gd name="T2" fmla="*/ 28 w 34"/>
                <a:gd name="T3" fmla="*/ 31 h 41"/>
                <a:gd name="T4" fmla="*/ 33 w 34"/>
                <a:gd name="T5" fmla="*/ 2 h 41"/>
                <a:gd name="T6" fmla="*/ 5 w 34"/>
                <a:gd name="T7" fmla="*/ 14 h 41"/>
                <a:gd name="T8" fmla="*/ 5 w 34"/>
                <a:gd name="T9" fmla="*/ 38 h 41"/>
              </a:gdLst>
              <a:ahLst/>
              <a:cxnLst>
                <a:cxn ang="0">
                  <a:pos x="T0" y="T1"/>
                </a:cxn>
                <a:cxn ang="0">
                  <a:pos x="T2" y="T3"/>
                </a:cxn>
                <a:cxn ang="0">
                  <a:pos x="T4" y="T5"/>
                </a:cxn>
                <a:cxn ang="0">
                  <a:pos x="T6" y="T7"/>
                </a:cxn>
                <a:cxn ang="0">
                  <a:pos x="T8" y="T9"/>
                </a:cxn>
              </a:cxnLst>
              <a:rect l="0" t="0" r="r" b="b"/>
              <a:pathLst>
                <a:path w="34" h="41">
                  <a:moveTo>
                    <a:pt x="5" y="38"/>
                  </a:moveTo>
                  <a:cubicBezTo>
                    <a:pt x="13" y="41"/>
                    <a:pt x="22" y="39"/>
                    <a:pt x="28" y="31"/>
                  </a:cubicBezTo>
                  <a:cubicBezTo>
                    <a:pt x="33" y="24"/>
                    <a:pt x="32" y="4"/>
                    <a:pt x="33" y="2"/>
                  </a:cubicBezTo>
                  <a:cubicBezTo>
                    <a:pt x="34" y="0"/>
                    <a:pt x="11" y="7"/>
                    <a:pt x="5" y="14"/>
                  </a:cubicBezTo>
                  <a:cubicBezTo>
                    <a:pt x="0" y="21"/>
                    <a:pt x="0" y="31"/>
                    <a:pt x="5" y="3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reeform 1480"/>
            <p:cNvSpPr>
              <a:spLocks/>
            </p:cNvSpPr>
            <p:nvPr/>
          </p:nvSpPr>
          <p:spPr bwMode="auto">
            <a:xfrm>
              <a:off x="4513263" y="250826"/>
              <a:ext cx="107950" cy="134938"/>
            </a:xfrm>
            <a:custGeom>
              <a:avLst/>
              <a:gdLst>
                <a:gd name="T0" fmla="*/ 11 w 67"/>
                <a:gd name="T1" fmla="*/ 78 h 84"/>
                <a:gd name="T2" fmla="*/ 57 w 67"/>
                <a:gd name="T3" fmla="*/ 63 h 84"/>
                <a:gd name="T4" fmla="*/ 64 w 67"/>
                <a:gd name="T5" fmla="*/ 4 h 84"/>
                <a:gd name="T6" fmla="*/ 10 w 67"/>
                <a:gd name="T7" fmla="*/ 30 h 84"/>
                <a:gd name="T8" fmla="*/ 11 w 67"/>
                <a:gd name="T9" fmla="*/ 78 h 84"/>
              </a:gdLst>
              <a:ahLst/>
              <a:cxnLst>
                <a:cxn ang="0">
                  <a:pos x="T0" y="T1"/>
                </a:cxn>
                <a:cxn ang="0">
                  <a:pos x="T2" y="T3"/>
                </a:cxn>
                <a:cxn ang="0">
                  <a:pos x="T4" y="T5"/>
                </a:cxn>
                <a:cxn ang="0">
                  <a:pos x="T6" y="T7"/>
                </a:cxn>
                <a:cxn ang="0">
                  <a:pos x="T8" y="T9"/>
                </a:cxn>
              </a:cxnLst>
              <a:rect l="0" t="0" r="r" b="b"/>
              <a:pathLst>
                <a:path w="67" h="84">
                  <a:moveTo>
                    <a:pt x="11" y="78"/>
                  </a:moveTo>
                  <a:cubicBezTo>
                    <a:pt x="27" y="84"/>
                    <a:pt x="46" y="78"/>
                    <a:pt x="57" y="63"/>
                  </a:cubicBezTo>
                  <a:cubicBezTo>
                    <a:pt x="67" y="49"/>
                    <a:pt x="62" y="7"/>
                    <a:pt x="64" y="4"/>
                  </a:cubicBezTo>
                  <a:cubicBezTo>
                    <a:pt x="66" y="0"/>
                    <a:pt x="21" y="16"/>
                    <a:pt x="10" y="30"/>
                  </a:cubicBezTo>
                  <a:cubicBezTo>
                    <a:pt x="0" y="45"/>
                    <a:pt x="1" y="65"/>
                    <a:pt x="11" y="7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Freeform 1481"/>
            <p:cNvSpPr>
              <a:spLocks/>
            </p:cNvSpPr>
            <p:nvPr/>
          </p:nvSpPr>
          <p:spPr bwMode="auto">
            <a:xfrm>
              <a:off x="4548188" y="395288"/>
              <a:ext cx="74613" cy="95250"/>
            </a:xfrm>
            <a:custGeom>
              <a:avLst/>
              <a:gdLst>
                <a:gd name="T0" fmla="*/ 10 w 46"/>
                <a:gd name="T1" fmla="*/ 57 h 59"/>
                <a:gd name="T2" fmla="*/ 40 w 46"/>
                <a:gd name="T3" fmla="*/ 44 h 59"/>
                <a:gd name="T4" fmla="*/ 41 w 46"/>
                <a:gd name="T5" fmla="*/ 2 h 59"/>
                <a:gd name="T6" fmla="*/ 6 w 46"/>
                <a:gd name="T7" fmla="*/ 24 h 59"/>
                <a:gd name="T8" fmla="*/ 10 w 46"/>
                <a:gd name="T9" fmla="*/ 57 h 59"/>
              </a:gdLst>
              <a:ahLst/>
              <a:cxnLst>
                <a:cxn ang="0">
                  <a:pos x="T0" y="T1"/>
                </a:cxn>
                <a:cxn ang="0">
                  <a:pos x="T2" y="T3"/>
                </a:cxn>
                <a:cxn ang="0">
                  <a:pos x="T4" y="T5"/>
                </a:cxn>
                <a:cxn ang="0">
                  <a:pos x="T6" y="T7"/>
                </a:cxn>
                <a:cxn ang="0">
                  <a:pos x="T8" y="T9"/>
                </a:cxn>
              </a:cxnLst>
              <a:rect l="0" t="0" r="r" b="b"/>
              <a:pathLst>
                <a:path w="46" h="59">
                  <a:moveTo>
                    <a:pt x="10" y="57"/>
                  </a:moveTo>
                  <a:cubicBezTo>
                    <a:pt x="21" y="59"/>
                    <a:pt x="34" y="54"/>
                    <a:pt x="40" y="44"/>
                  </a:cubicBezTo>
                  <a:cubicBezTo>
                    <a:pt x="46" y="33"/>
                    <a:pt x="40" y="5"/>
                    <a:pt x="41" y="2"/>
                  </a:cubicBezTo>
                  <a:cubicBezTo>
                    <a:pt x="42" y="0"/>
                    <a:pt x="12" y="14"/>
                    <a:pt x="6" y="24"/>
                  </a:cubicBezTo>
                  <a:cubicBezTo>
                    <a:pt x="0" y="35"/>
                    <a:pt x="2" y="48"/>
                    <a:pt x="10" y="57"/>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Freeform 1482"/>
            <p:cNvSpPr>
              <a:spLocks/>
            </p:cNvSpPr>
            <p:nvPr/>
          </p:nvSpPr>
          <p:spPr bwMode="auto">
            <a:xfrm>
              <a:off x="4594225" y="509588"/>
              <a:ext cx="150813" cy="101600"/>
            </a:xfrm>
            <a:custGeom>
              <a:avLst/>
              <a:gdLst>
                <a:gd name="T0" fmla="*/ 0 w 94"/>
                <a:gd name="T1" fmla="*/ 40 h 63"/>
                <a:gd name="T2" fmla="*/ 44 w 94"/>
                <a:gd name="T3" fmla="*/ 59 h 63"/>
                <a:gd name="T4" fmla="*/ 90 w 94"/>
                <a:gd name="T5" fmla="*/ 20 h 63"/>
                <a:gd name="T6" fmla="*/ 32 w 94"/>
                <a:gd name="T7" fmla="*/ 4 h 63"/>
                <a:gd name="T8" fmla="*/ 0 w 94"/>
                <a:gd name="T9" fmla="*/ 40 h 63"/>
              </a:gdLst>
              <a:ahLst/>
              <a:cxnLst>
                <a:cxn ang="0">
                  <a:pos x="T0" y="T1"/>
                </a:cxn>
                <a:cxn ang="0">
                  <a:pos x="T2" y="T3"/>
                </a:cxn>
                <a:cxn ang="0">
                  <a:pos x="T4" y="T5"/>
                </a:cxn>
                <a:cxn ang="0">
                  <a:pos x="T6" y="T7"/>
                </a:cxn>
                <a:cxn ang="0">
                  <a:pos x="T8" y="T9"/>
                </a:cxn>
              </a:cxnLst>
              <a:rect l="0" t="0" r="r" b="b"/>
              <a:pathLst>
                <a:path w="94" h="63">
                  <a:moveTo>
                    <a:pt x="0" y="40"/>
                  </a:moveTo>
                  <a:cubicBezTo>
                    <a:pt x="9" y="55"/>
                    <a:pt x="27" y="63"/>
                    <a:pt x="44" y="59"/>
                  </a:cubicBezTo>
                  <a:cubicBezTo>
                    <a:pt x="62" y="55"/>
                    <a:pt x="86" y="21"/>
                    <a:pt x="90" y="20"/>
                  </a:cubicBezTo>
                  <a:cubicBezTo>
                    <a:pt x="94" y="18"/>
                    <a:pt x="50" y="0"/>
                    <a:pt x="32" y="4"/>
                  </a:cubicBezTo>
                  <a:cubicBezTo>
                    <a:pt x="14" y="8"/>
                    <a:pt x="2" y="23"/>
                    <a:pt x="0" y="4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1483"/>
            <p:cNvSpPr>
              <a:spLocks/>
            </p:cNvSpPr>
            <p:nvPr/>
          </p:nvSpPr>
          <p:spPr bwMode="auto">
            <a:xfrm>
              <a:off x="4646613" y="415926"/>
              <a:ext cx="152400" cy="103188"/>
            </a:xfrm>
            <a:custGeom>
              <a:avLst/>
              <a:gdLst>
                <a:gd name="T0" fmla="*/ 0 w 95"/>
                <a:gd name="T1" fmla="*/ 40 h 64"/>
                <a:gd name="T2" fmla="*/ 45 w 95"/>
                <a:gd name="T3" fmla="*/ 60 h 64"/>
                <a:gd name="T4" fmla="*/ 91 w 95"/>
                <a:gd name="T5" fmla="*/ 20 h 64"/>
                <a:gd name="T6" fmla="*/ 32 w 95"/>
                <a:gd name="T7" fmla="*/ 4 h 64"/>
                <a:gd name="T8" fmla="*/ 0 w 95"/>
                <a:gd name="T9" fmla="*/ 40 h 64"/>
              </a:gdLst>
              <a:ahLst/>
              <a:cxnLst>
                <a:cxn ang="0">
                  <a:pos x="T0" y="T1"/>
                </a:cxn>
                <a:cxn ang="0">
                  <a:pos x="T2" y="T3"/>
                </a:cxn>
                <a:cxn ang="0">
                  <a:pos x="T4" y="T5"/>
                </a:cxn>
                <a:cxn ang="0">
                  <a:pos x="T6" y="T7"/>
                </a:cxn>
                <a:cxn ang="0">
                  <a:pos x="T8" y="T9"/>
                </a:cxn>
              </a:cxnLst>
              <a:rect l="0" t="0" r="r" b="b"/>
              <a:pathLst>
                <a:path w="95" h="64">
                  <a:moveTo>
                    <a:pt x="0" y="40"/>
                  </a:moveTo>
                  <a:cubicBezTo>
                    <a:pt x="9" y="56"/>
                    <a:pt x="27" y="64"/>
                    <a:pt x="45" y="60"/>
                  </a:cubicBezTo>
                  <a:cubicBezTo>
                    <a:pt x="63" y="56"/>
                    <a:pt x="87" y="22"/>
                    <a:pt x="91" y="20"/>
                  </a:cubicBezTo>
                  <a:cubicBezTo>
                    <a:pt x="95" y="18"/>
                    <a:pt x="50" y="0"/>
                    <a:pt x="32" y="4"/>
                  </a:cubicBezTo>
                  <a:cubicBezTo>
                    <a:pt x="14" y="8"/>
                    <a:pt x="2" y="23"/>
                    <a:pt x="0" y="4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1484"/>
            <p:cNvSpPr>
              <a:spLocks/>
            </p:cNvSpPr>
            <p:nvPr/>
          </p:nvSpPr>
          <p:spPr bwMode="auto">
            <a:xfrm>
              <a:off x="4646613" y="701676"/>
              <a:ext cx="122238" cy="114300"/>
            </a:xfrm>
            <a:custGeom>
              <a:avLst/>
              <a:gdLst>
                <a:gd name="T0" fmla="*/ 7 w 76"/>
                <a:gd name="T1" fmla="*/ 8 h 71"/>
                <a:gd name="T2" fmla="*/ 16 w 76"/>
                <a:gd name="T3" fmla="*/ 54 h 71"/>
                <a:gd name="T4" fmla="*/ 73 w 76"/>
                <a:gd name="T5" fmla="*/ 69 h 71"/>
                <a:gd name="T6" fmla="*/ 54 w 76"/>
                <a:gd name="T7" fmla="*/ 14 h 71"/>
                <a:gd name="T8" fmla="*/ 7 w 76"/>
                <a:gd name="T9" fmla="*/ 8 h 71"/>
              </a:gdLst>
              <a:ahLst/>
              <a:cxnLst>
                <a:cxn ang="0">
                  <a:pos x="T0" y="T1"/>
                </a:cxn>
                <a:cxn ang="0">
                  <a:pos x="T2" y="T3"/>
                </a:cxn>
                <a:cxn ang="0">
                  <a:pos x="T4" y="T5"/>
                </a:cxn>
                <a:cxn ang="0">
                  <a:pos x="T6" y="T7"/>
                </a:cxn>
                <a:cxn ang="0">
                  <a:pos x="T8" y="T9"/>
                </a:cxn>
              </a:cxnLst>
              <a:rect l="0" t="0" r="r" b="b"/>
              <a:pathLst>
                <a:path w="76" h="71">
                  <a:moveTo>
                    <a:pt x="7" y="8"/>
                  </a:moveTo>
                  <a:cubicBezTo>
                    <a:pt x="0" y="23"/>
                    <a:pt x="3" y="42"/>
                    <a:pt x="16" y="54"/>
                  </a:cubicBezTo>
                  <a:cubicBezTo>
                    <a:pt x="29" y="66"/>
                    <a:pt x="69" y="66"/>
                    <a:pt x="73" y="69"/>
                  </a:cubicBezTo>
                  <a:cubicBezTo>
                    <a:pt x="76" y="71"/>
                    <a:pt x="66" y="25"/>
                    <a:pt x="54" y="14"/>
                  </a:cubicBezTo>
                  <a:cubicBezTo>
                    <a:pt x="41" y="2"/>
                    <a:pt x="22" y="0"/>
                    <a:pt x="7" y="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1485"/>
            <p:cNvSpPr>
              <a:spLocks/>
            </p:cNvSpPr>
            <p:nvPr/>
          </p:nvSpPr>
          <p:spPr bwMode="auto">
            <a:xfrm>
              <a:off x="4773613" y="695326"/>
              <a:ext cx="69850" cy="87313"/>
            </a:xfrm>
            <a:custGeom>
              <a:avLst/>
              <a:gdLst>
                <a:gd name="T0" fmla="*/ 8 w 43"/>
                <a:gd name="T1" fmla="*/ 3 h 54"/>
                <a:gd name="T2" fmla="*/ 6 w 43"/>
                <a:gd name="T3" fmla="*/ 34 h 54"/>
                <a:gd name="T4" fmla="*/ 41 w 43"/>
                <a:gd name="T5" fmla="*/ 52 h 54"/>
                <a:gd name="T6" fmla="*/ 37 w 43"/>
                <a:gd name="T7" fmla="*/ 14 h 54"/>
                <a:gd name="T8" fmla="*/ 8 w 43"/>
                <a:gd name="T9" fmla="*/ 3 h 54"/>
              </a:gdLst>
              <a:ahLst/>
              <a:cxnLst>
                <a:cxn ang="0">
                  <a:pos x="T0" y="T1"/>
                </a:cxn>
                <a:cxn ang="0">
                  <a:pos x="T2" y="T3"/>
                </a:cxn>
                <a:cxn ang="0">
                  <a:pos x="T4" y="T5"/>
                </a:cxn>
                <a:cxn ang="0">
                  <a:pos x="T6" y="T7"/>
                </a:cxn>
                <a:cxn ang="0">
                  <a:pos x="T8" y="T9"/>
                </a:cxn>
              </a:cxnLst>
              <a:rect l="0" t="0" r="r" b="b"/>
              <a:pathLst>
                <a:path w="43" h="54">
                  <a:moveTo>
                    <a:pt x="8" y="3"/>
                  </a:moveTo>
                  <a:cubicBezTo>
                    <a:pt x="1" y="12"/>
                    <a:pt x="0" y="24"/>
                    <a:pt x="6" y="34"/>
                  </a:cubicBezTo>
                  <a:cubicBezTo>
                    <a:pt x="13" y="44"/>
                    <a:pt x="39" y="50"/>
                    <a:pt x="41" y="52"/>
                  </a:cubicBezTo>
                  <a:cubicBezTo>
                    <a:pt x="43" y="54"/>
                    <a:pt x="43" y="24"/>
                    <a:pt x="37" y="14"/>
                  </a:cubicBezTo>
                  <a:cubicBezTo>
                    <a:pt x="30" y="4"/>
                    <a:pt x="19" y="0"/>
                    <a:pt x="8" y="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1486"/>
            <p:cNvSpPr>
              <a:spLocks/>
            </p:cNvSpPr>
            <p:nvPr/>
          </p:nvSpPr>
          <p:spPr bwMode="auto">
            <a:xfrm>
              <a:off x="4992688" y="690563"/>
              <a:ext cx="65088" cy="61913"/>
            </a:xfrm>
            <a:custGeom>
              <a:avLst/>
              <a:gdLst>
                <a:gd name="T0" fmla="*/ 4 w 41"/>
                <a:gd name="T1" fmla="*/ 4 h 38"/>
                <a:gd name="T2" fmla="*/ 9 w 41"/>
                <a:gd name="T3" fmla="*/ 29 h 38"/>
                <a:gd name="T4" fmla="*/ 39 w 41"/>
                <a:gd name="T5" fmla="*/ 37 h 38"/>
                <a:gd name="T6" fmla="*/ 29 w 41"/>
                <a:gd name="T7" fmla="*/ 7 h 38"/>
                <a:gd name="T8" fmla="*/ 4 w 41"/>
                <a:gd name="T9" fmla="*/ 4 h 38"/>
              </a:gdLst>
              <a:ahLst/>
              <a:cxnLst>
                <a:cxn ang="0">
                  <a:pos x="T0" y="T1"/>
                </a:cxn>
                <a:cxn ang="0">
                  <a:pos x="T2" y="T3"/>
                </a:cxn>
                <a:cxn ang="0">
                  <a:pos x="T4" y="T5"/>
                </a:cxn>
                <a:cxn ang="0">
                  <a:pos x="T6" y="T7"/>
                </a:cxn>
                <a:cxn ang="0">
                  <a:pos x="T8" y="T9"/>
                </a:cxn>
              </a:cxnLst>
              <a:rect l="0" t="0" r="r" b="b"/>
              <a:pathLst>
                <a:path w="41" h="38">
                  <a:moveTo>
                    <a:pt x="4" y="4"/>
                  </a:moveTo>
                  <a:cubicBezTo>
                    <a:pt x="0" y="12"/>
                    <a:pt x="2" y="22"/>
                    <a:pt x="9" y="29"/>
                  </a:cubicBezTo>
                  <a:cubicBezTo>
                    <a:pt x="16" y="35"/>
                    <a:pt x="37" y="35"/>
                    <a:pt x="39" y="37"/>
                  </a:cubicBezTo>
                  <a:cubicBezTo>
                    <a:pt x="41" y="38"/>
                    <a:pt x="36" y="14"/>
                    <a:pt x="29" y="7"/>
                  </a:cubicBezTo>
                  <a:cubicBezTo>
                    <a:pt x="22" y="1"/>
                    <a:pt x="12" y="0"/>
                    <a:pt x="4" y="4"/>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1487"/>
            <p:cNvSpPr>
              <a:spLocks/>
            </p:cNvSpPr>
            <p:nvPr/>
          </p:nvSpPr>
          <p:spPr bwMode="auto">
            <a:xfrm>
              <a:off x="4914900" y="612776"/>
              <a:ext cx="68263" cy="80963"/>
            </a:xfrm>
            <a:custGeom>
              <a:avLst/>
              <a:gdLst>
                <a:gd name="T0" fmla="*/ 6 w 42"/>
                <a:gd name="T1" fmla="*/ 48 h 51"/>
                <a:gd name="T2" fmla="*/ 34 w 42"/>
                <a:gd name="T3" fmla="*/ 39 h 51"/>
                <a:gd name="T4" fmla="*/ 41 w 42"/>
                <a:gd name="T5" fmla="*/ 2 h 51"/>
                <a:gd name="T6" fmla="*/ 7 w 42"/>
                <a:gd name="T7" fmla="*/ 18 h 51"/>
                <a:gd name="T8" fmla="*/ 6 w 42"/>
                <a:gd name="T9" fmla="*/ 48 h 51"/>
              </a:gdLst>
              <a:ahLst/>
              <a:cxnLst>
                <a:cxn ang="0">
                  <a:pos x="T0" y="T1"/>
                </a:cxn>
                <a:cxn ang="0">
                  <a:pos x="T2" y="T3"/>
                </a:cxn>
                <a:cxn ang="0">
                  <a:pos x="T4" y="T5"/>
                </a:cxn>
                <a:cxn ang="0">
                  <a:pos x="T6" y="T7"/>
                </a:cxn>
                <a:cxn ang="0">
                  <a:pos x="T8" y="T9"/>
                </a:cxn>
              </a:cxnLst>
              <a:rect l="0" t="0" r="r" b="b"/>
              <a:pathLst>
                <a:path w="42" h="51">
                  <a:moveTo>
                    <a:pt x="6" y="48"/>
                  </a:moveTo>
                  <a:cubicBezTo>
                    <a:pt x="16" y="51"/>
                    <a:pt x="28" y="48"/>
                    <a:pt x="34" y="39"/>
                  </a:cubicBezTo>
                  <a:cubicBezTo>
                    <a:pt x="41" y="31"/>
                    <a:pt x="40" y="5"/>
                    <a:pt x="41" y="2"/>
                  </a:cubicBezTo>
                  <a:cubicBezTo>
                    <a:pt x="42" y="0"/>
                    <a:pt x="13" y="9"/>
                    <a:pt x="7" y="18"/>
                  </a:cubicBezTo>
                  <a:cubicBezTo>
                    <a:pt x="0" y="27"/>
                    <a:pt x="0" y="39"/>
                    <a:pt x="6" y="4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1488"/>
            <p:cNvSpPr>
              <a:spLocks/>
            </p:cNvSpPr>
            <p:nvPr/>
          </p:nvSpPr>
          <p:spPr bwMode="auto">
            <a:xfrm>
              <a:off x="4876800" y="690563"/>
              <a:ext cx="101600" cy="95250"/>
            </a:xfrm>
            <a:custGeom>
              <a:avLst/>
              <a:gdLst>
                <a:gd name="T0" fmla="*/ 6 w 63"/>
                <a:gd name="T1" fmla="*/ 7 h 59"/>
                <a:gd name="T2" fmla="*/ 13 w 63"/>
                <a:gd name="T3" fmla="*/ 45 h 59"/>
                <a:gd name="T4" fmla="*/ 60 w 63"/>
                <a:gd name="T5" fmla="*/ 57 h 59"/>
                <a:gd name="T6" fmla="*/ 44 w 63"/>
                <a:gd name="T7" fmla="*/ 11 h 59"/>
                <a:gd name="T8" fmla="*/ 6 w 63"/>
                <a:gd name="T9" fmla="*/ 7 h 59"/>
              </a:gdLst>
              <a:ahLst/>
              <a:cxnLst>
                <a:cxn ang="0">
                  <a:pos x="T0" y="T1"/>
                </a:cxn>
                <a:cxn ang="0">
                  <a:pos x="T2" y="T3"/>
                </a:cxn>
                <a:cxn ang="0">
                  <a:pos x="T4" y="T5"/>
                </a:cxn>
                <a:cxn ang="0">
                  <a:pos x="T6" y="T7"/>
                </a:cxn>
                <a:cxn ang="0">
                  <a:pos x="T8" y="T9"/>
                </a:cxn>
              </a:cxnLst>
              <a:rect l="0" t="0" r="r" b="b"/>
              <a:pathLst>
                <a:path w="63" h="59">
                  <a:moveTo>
                    <a:pt x="6" y="7"/>
                  </a:moveTo>
                  <a:cubicBezTo>
                    <a:pt x="0" y="20"/>
                    <a:pt x="2" y="35"/>
                    <a:pt x="13" y="45"/>
                  </a:cubicBezTo>
                  <a:cubicBezTo>
                    <a:pt x="24" y="55"/>
                    <a:pt x="57" y="55"/>
                    <a:pt x="60" y="57"/>
                  </a:cubicBezTo>
                  <a:cubicBezTo>
                    <a:pt x="63" y="59"/>
                    <a:pt x="55" y="21"/>
                    <a:pt x="44" y="11"/>
                  </a:cubicBezTo>
                  <a:cubicBezTo>
                    <a:pt x="33" y="2"/>
                    <a:pt x="18" y="0"/>
                    <a:pt x="6" y="7"/>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Freeform 1489"/>
            <p:cNvSpPr>
              <a:spLocks/>
            </p:cNvSpPr>
            <p:nvPr/>
          </p:nvSpPr>
          <p:spPr bwMode="auto">
            <a:xfrm>
              <a:off x="4324350" y="482601"/>
              <a:ext cx="96838" cy="161925"/>
            </a:xfrm>
            <a:custGeom>
              <a:avLst/>
              <a:gdLst>
                <a:gd name="T0" fmla="*/ 30 w 61"/>
                <a:gd name="T1" fmla="*/ 101 h 101"/>
                <a:gd name="T2" fmla="*/ 1 w 61"/>
                <a:gd name="T3" fmla="*/ 60 h 101"/>
                <a:gd name="T4" fmla="*/ 31 w 61"/>
                <a:gd name="T5" fmla="*/ 4 h 101"/>
                <a:gd name="T6" fmla="*/ 61 w 61"/>
                <a:gd name="T7" fmla="*/ 61 h 101"/>
                <a:gd name="T8" fmla="*/ 30 w 61"/>
                <a:gd name="T9" fmla="*/ 101 h 101"/>
              </a:gdLst>
              <a:ahLst/>
              <a:cxnLst>
                <a:cxn ang="0">
                  <a:pos x="T0" y="T1"/>
                </a:cxn>
                <a:cxn ang="0">
                  <a:pos x="T2" y="T3"/>
                </a:cxn>
                <a:cxn ang="0">
                  <a:pos x="T4" y="T5"/>
                </a:cxn>
                <a:cxn ang="0">
                  <a:pos x="T6" y="T7"/>
                </a:cxn>
                <a:cxn ang="0">
                  <a:pos x="T8" y="T9"/>
                </a:cxn>
              </a:cxnLst>
              <a:rect l="0" t="0" r="r" b="b"/>
              <a:pathLst>
                <a:path w="61" h="101">
                  <a:moveTo>
                    <a:pt x="30" y="101"/>
                  </a:moveTo>
                  <a:cubicBezTo>
                    <a:pt x="13" y="96"/>
                    <a:pt x="0" y="79"/>
                    <a:pt x="1" y="60"/>
                  </a:cubicBezTo>
                  <a:cubicBezTo>
                    <a:pt x="1" y="41"/>
                    <a:pt x="31" y="9"/>
                    <a:pt x="31" y="4"/>
                  </a:cubicBezTo>
                  <a:cubicBezTo>
                    <a:pt x="32" y="0"/>
                    <a:pt x="61" y="42"/>
                    <a:pt x="61" y="61"/>
                  </a:cubicBezTo>
                  <a:cubicBezTo>
                    <a:pt x="60" y="80"/>
                    <a:pt x="47" y="96"/>
                    <a:pt x="30" y="101"/>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1490"/>
            <p:cNvSpPr>
              <a:spLocks/>
            </p:cNvSpPr>
            <p:nvPr/>
          </p:nvSpPr>
          <p:spPr bwMode="auto">
            <a:xfrm>
              <a:off x="4216400" y="452438"/>
              <a:ext cx="111125" cy="155575"/>
            </a:xfrm>
            <a:custGeom>
              <a:avLst/>
              <a:gdLst>
                <a:gd name="T0" fmla="*/ 48 w 69"/>
                <a:gd name="T1" fmla="*/ 95 h 96"/>
                <a:gd name="T2" fmla="*/ 7 w 69"/>
                <a:gd name="T3" fmla="*/ 67 h 96"/>
                <a:gd name="T4" fmla="*/ 16 w 69"/>
                <a:gd name="T5" fmla="*/ 4 h 96"/>
                <a:gd name="T6" fmla="*/ 63 w 69"/>
                <a:gd name="T7" fmla="*/ 47 h 96"/>
                <a:gd name="T8" fmla="*/ 48 w 69"/>
                <a:gd name="T9" fmla="*/ 95 h 96"/>
              </a:gdLst>
              <a:ahLst/>
              <a:cxnLst>
                <a:cxn ang="0">
                  <a:pos x="T0" y="T1"/>
                </a:cxn>
                <a:cxn ang="0">
                  <a:pos x="T2" y="T3"/>
                </a:cxn>
                <a:cxn ang="0">
                  <a:pos x="T4" y="T5"/>
                </a:cxn>
                <a:cxn ang="0">
                  <a:pos x="T6" y="T7"/>
                </a:cxn>
                <a:cxn ang="0">
                  <a:pos x="T8" y="T9"/>
                </a:cxn>
              </a:cxnLst>
              <a:rect l="0" t="0" r="r" b="b"/>
              <a:pathLst>
                <a:path w="69" h="96">
                  <a:moveTo>
                    <a:pt x="48" y="95"/>
                  </a:moveTo>
                  <a:cubicBezTo>
                    <a:pt x="30" y="96"/>
                    <a:pt x="13" y="85"/>
                    <a:pt x="7" y="67"/>
                  </a:cubicBezTo>
                  <a:cubicBezTo>
                    <a:pt x="0" y="49"/>
                    <a:pt x="17" y="8"/>
                    <a:pt x="16" y="4"/>
                  </a:cubicBezTo>
                  <a:cubicBezTo>
                    <a:pt x="15" y="0"/>
                    <a:pt x="57" y="29"/>
                    <a:pt x="63" y="47"/>
                  </a:cubicBezTo>
                  <a:cubicBezTo>
                    <a:pt x="69" y="65"/>
                    <a:pt x="63" y="85"/>
                    <a:pt x="48" y="9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Freeform 1491"/>
            <p:cNvSpPr>
              <a:spLocks/>
            </p:cNvSpPr>
            <p:nvPr/>
          </p:nvSpPr>
          <p:spPr bwMode="auto">
            <a:xfrm>
              <a:off x="4351338" y="220663"/>
              <a:ext cx="171450" cy="122238"/>
            </a:xfrm>
            <a:custGeom>
              <a:avLst/>
              <a:gdLst>
                <a:gd name="T0" fmla="*/ 89 w 107"/>
                <a:gd name="T1" fmla="*/ 2 h 76"/>
                <a:gd name="T2" fmla="*/ 71 w 107"/>
                <a:gd name="T3" fmla="*/ 23 h 76"/>
                <a:gd name="T4" fmla="*/ 64 w 107"/>
                <a:gd name="T5" fmla="*/ 18 h 76"/>
                <a:gd name="T6" fmla="*/ 4 w 107"/>
                <a:gd name="T7" fmla="*/ 15 h 76"/>
                <a:gd name="T8" fmla="*/ 35 w 107"/>
                <a:gd name="T9" fmla="*/ 67 h 76"/>
                <a:gd name="T10" fmla="*/ 80 w 107"/>
                <a:gd name="T11" fmla="*/ 65 h 76"/>
                <a:gd name="T12" fmla="*/ 83 w 107"/>
                <a:gd name="T13" fmla="*/ 66 h 76"/>
                <a:gd name="T14" fmla="*/ 105 w 107"/>
                <a:gd name="T15" fmla="*/ 41 h 76"/>
                <a:gd name="T16" fmla="*/ 89 w 107"/>
                <a:gd name="T1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76">
                  <a:moveTo>
                    <a:pt x="89" y="2"/>
                  </a:moveTo>
                  <a:cubicBezTo>
                    <a:pt x="89" y="0"/>
                    <a:pt x="78" y="12"/>
                    <a:pt x="71" y="23"/>
                  </a:cubicBezTo>
                  <a:cubicBezTo>
                    <a:pt x="69" y="21"/>
                    <a:pt x="66" y="20"/>
                    <a:pt x="64" y="18"/>
                  </a:cubicBezTo>
                  <a:cubicBezTo>
                    <a:pt x="48" y="9"/>
                    <a:pt x="0" y="13"/>
                    <a:pt x="4" y="15"/>
                  </a:cubicBezTo>
                  <a:cubicBezTo>
                    <a:pt x="7" y="18"/>
                    <a:pt x="19" y="58"/>
                    <a:pt x="35" y="67"/>
                  </a:cubicBezTo>
                  <a:cubicBezTo>
                    <a:pt x="49" y="76"/>
                    <a:pt x="67" y="74"/>
                    <a:pt x="80" y="65"/>
                  </a:cubicBezTo>
                  <a:cubicBezTo>
                    <a:pt x="81" y="65"/>
                    <a:pt x="82" y="66"/>
                    <a:pt x="83" y="66"/>
                  </a:cubicBezTo>
                  <a:cubicBezTo>
                    <a:pt x="95" y="64"/>
                    <a:pt x="104" y="54"/>
                    <a:pt x="105" y="41"/>
                  </a:cubicBezTo>
                  <a:cubicBezTo>
                    <a:pt x="107" y="28"/>
                    <a:pt x="89" y="5"/>
                    <a:pt x="89" y="2"/>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1492"/>
            <p:cNvSpPr>
              <a:spLocks/>
            </p:cNvSpPr>
            <p:nvPr/>
          </p:nvSpPr>
          <p:spPr bwMode="auto">
            <a:xfrm>
              <a:off x="4222750" y="293688"/>
              <a:ext cx="169863" cy="131763"/>
            </a:xfrm>
            <a:custGeom>
              <a:avLst/>
              <a:gdLst>
                <a:gd name="T0" fmla="*/ 104 w 106"/>
                <a:gd name="T1" fmla="*/ 37 h 82"/>
                <a:gd name="T2" fmla="*/ 79 w 106"/>
                <a:gd name="T3" fmla="*/ 2 h 82"/>
                <a:gd name="T4" fmla="*/ 67 w 106"/>
                <a:gd name="T5" fmla="*/ 26 h 82"/>
                <a:gd name="T6" fmla="*/ 64 w 106"/>
                <a:gd name="T7" fmla="*/ 23 h 82"/>
                <a:gd name="T8" fmla="*/ 3 w 106"/>
                <a:gd name="T9" fmla="*/ 21 h 82"/>
                <a:gd name="T10" fmla="*/ 35 w 106"/>
                <a:gd name="T11" fmla="*/ 72 h 82"/>
                <a:gd name="T12" fmla="*/ 82 w 106"/>
                <a:gd name="T13" fmla="*/ 68 h 82"/>
                <a:gd name="T14" fmla="*/ 83 w 106"/>
                <a:gd name="T15" fmla="*/ 66 h 82"/>
                <a:gd name="T16" fmla="*/ 88 w 106"/>
                <a:gd name="T17" fmla="*/ 67 h 82"/>
                <a:gd name="T18" fmla="*/ 104 w 106"/>
                <a:gd name="T19" fmla="*/ 3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82">
                  <a:moveTo>
                    <a:pt x="104" y="37"/>
                  </a:moveTo>
                  <a:cubicBezTo>
                    <a:pt x="103" y="24"/>
                    <a:pt x="80" y="5"/>
                    <a:pt x="79" y="2"/>
                  </a:cubicBezTo>
                  <a:cubicBezTo>
                    <a:pt x="78" y="0"/>
                    <a:pt x="71" y="13"/>
                    <a:pt x="67" y="26"/>
                  </a:cubicBezTo>
                  <a:cubicBezTo>
                    <a:pt x="66" y="25"/>
                    <a:pt x="65" y="24"/>
                    <a:pt x="64" y="23"/>
                  </a:cubicBezTo>
                  <a:cubicBezTo>
                    <a:pt x="48" y="14"/>
                    <a:pt x="0" y="18"/>
                    <a:pt x="3" y="21"/>
                  </a:cubicBezTo>
                  <a:cubicBezTo>
                    <a:pt x="7" y="23"/>
                    <a:pt x="19" y="63"/>
                    <a:pt x="35" y="72"/>
                  </a:cubicBezTo>
                  <a:cubicBezTo>
                    <a:pt x="50" y="82"/>
                    <a:pt x="69" y="79"/>
                    <a:pt x="82" y="68"/>
                  </a:cubicBezTo>
                  <a:cubicBezTo>
                    <a:pt x="82" y="67"/>
                    <a:pt x="83" y="66"/>
                    <a:pt x="83" y="66"/>
                  </a:cubicBezTo>
                  <a:cubicBezTo>
                    <a:pt x="84" y="66"/>
                    <a:pt x="86" y="67"/>
                    <a:pt x="88" y="67"/>
                  </a:cubicBezTo>
                  <a:cubicBezTo>
                    <a:pt x="99" y="62"/>
                    <a:pt x="106" y="50"/>
                    <a:pt x="104" y="37"/>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Freeform 1493"/>
            <p:cNvSpPr>
              <a:spLocks/>
            </p:cNvSpPr>
            <p:nvPr/>
          </p:nvSpPr>
          <p:spPr bwMode="auto">
            <a:xfrm>
              <a:off x="4052888" y="436563"/>
              <a:ext cx="173038" cy="236538"/>
            </a:xfrm>
            <a:custGeom>
              <a:avLst/>
              <a:gdLst>
                <a:gd name="T0" fmla="*/ 102 w 108"/>
                <a:gd name="T1" fmla="*/ 48 h 147"/>
                <a:gd name="T2" fmla="*/ 55 w 108"/>
                <a:gd name="T3" fmla="*/ 5 h 147"/>
                <a:gd name="T4" fmla="*/ 45 w 108"/>
                <a:gd name="T5" fmla="*/ 68 h 147"/>
                <a:gd name="T6" fmla="*/ 55 w 108"/>
                <a:gd name="T7" fmla="*/ 83 h 147"/>
                <a:gd name="T8" fmla="*/ 35 w 108"/>
                <a:gd name="T9" fmla="*/ 89 h 147"/>
                <a:gd name="T10" fmla="*/ 4 w 108"/>
                <a:gd name="T11" fmla="*/ 140 h 147"/>
                <a:gd name="T12" fmla="*/ 64 w 108"/>
                <a:gd name="T13" fmla="*/ 138 h 147"/>
                <a:gd name="T14" fmla="*/ 84 w 108"/>
                <a:gd name="T15" fmla="*/ 96 h 147"/>
                <a:gd name="T16" fmla="*/ 87 w 108"/>
                <a:gd name="T17" fmla="*/ 96 h 147"/>
                <a:gd name="T18" fmla="*/ 102 w 108"/>
                <a:gd name="T19"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47">
                  <a:moveTo>
                    <a:pt x="102" y="48"/>
                  </a:moveTo>
                  <a:cubicBezTo>
                    <a:pt x="95" y="30"/>
                    <a:pt x="54" y="0"/>
                    <a:pt x="55" y="5"/>
                  </a:cubicBezTo>
                  <a:cubicBezTo>
                    <a:pt x="56" y="9"/>
                    <a:pt x="39" y="50"/>
                    <a:pt x="45" y="68"/>
                  </a:cubicBezTo>
                  <a:cubicBezTo>
                    <a:pt x="47" y="74"/>
                    <a:pt x="51" y="79"/>
                    <a:pt x="55" y="83"/>
                  </a:cubicBezTo>
                  <a:cubicBezTo>
                    <a:pt x="48" y="83"/>
                    <a:pt x="42" y="85"/>
                    <a:pt x="35" y="89"/>
                  </a:cubicBezTo>
                  <a:cubicBezTo>
                    <a:pt x="20" y="98"/>
                    <a:pt x="0" y="142"/>
                    <a:pt x="4" y="140"/>
                  </a:cubicBezTo>
                  <a:cubicBezTo>
                    <a:pt x="8" y="138"/>
                    <a:pt x="48" y="147"/>
                    <a:pt x="64" y="138"/>
                  </a:cubicBezTo>
                  <a:cubicBezTo>
                    <a:pt x="79" y="129"/>
                    <a:pt x="86" y="112"/>
                    <a:pt x="84" y="96"/>
                  </a:cubicBezTo>
                  <a:cubicBezTo>
                    <a:pt x="85" y="96"/>
                    <a:pt x="86" y="96"/>
                    <a:pt x="87" y="96"/>
                  </a:cubicBezTo>
                  <a:cubicBezTo>
                    <a:pt x="102" y="85"/>
                    <a:pt x="108" y="66"/>
                    <a:pt x="102" y="4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Freeform 1494"/>
            <p:cNvSpPr>
              <a:spLocks/>
            </p:cNvSpPr>
            <p:nvPr/>
          </p:nvSpPr>
          <p:spPr bwMode="auto">
            <a:xfrm>
              <a:off x="4452938" y="407988"/>
              <a:ext cx="101600" cy="79375"/>
            </a:xfrm>
            <a:custGeom>
              <a:avLst/>
              <a:gdLst>
                <a:gd name="T0" fmla="*/ 62 w 64"/>
                <a:gd name="T1" fmla="*/ 38 h 49"/>
                <a:gd name="T2" fmla="*/ 27 w 64"/>
                <a:gd name="T3" fmla="*/ 43 h 49"/>
                <a:gd name="T4" fmla="*/ 2 w 64"/>
                <a:gd name="T5" fmla="*/ 6 h 49"/>
                <a:gd name="T6" fmla="*/ 47 w 64"/>
                <a:gd name="T7" fmla="*/ 6 h 49"/>
                <a:gd name="T8" fmla="*/ 62 w 64"/>
                <a:gd name="T9" fmla="*/ 38 h 49"/>
              </a:gdLst>
              <a:ahLst/>
              <a:cxnLst>
                <a:cxn ang="0">
                  <a:pos x="T0" y="T1"/>
                </a:cxn>
                <a:cxn ang="0">
                  <a:pos x="T2" y="T3"/>
                </a:cxn>
                <a:cxn ang="0">
                  <a:pos x="T4" y="T5"/>
                </a:cxn>
                <a:cxn ang="0">
                  <a:pos x="T6" y="T7"/>
                </a:cxn>
                <a:cxn ang="0">
                  <a:pos x="T8" y="T9"/>
                </a:cxn>
              </a:cxnLst>
              <a:rect l="0" t="0" r="r" b="b"/>
              <a:pathLst>
                <a:path w="64" h="49">
                  <a:moveTo>
                    <a:pt x="62" y="38"/>
                  </a:moveTo>
                  <a:cubicBezTo>
                    <a:pt x="53" y="47"/>
                    <a:pt x="39" y="49"/>
                    <a:pt x="27" y="43"/>
                  </a:cubicBezTo>
                  <a:cubicBezTo>
                    <a:pt x="15" y="37"/>
                    <a:pt x="5" y="8"/>
                    <a:pt x="2" y="6"/>
                  </a:cubicBezTo>
                  <a:cubicBezTo>
                    <a:pt x="0" y="4"/>
                    <a:pt x="35" y="0"/>
                    <a:pt x="47" y="6"/>
                  </a:cubicBezTo>
                  <a:cubicBezTo>
                    <a:pt x="58" y="12"/>
                    <a:pt x="64" y="26"/>
                    <a:pt x="62" y="3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Freeform 1495"/>
            <p:cNvSpPr>
              <a:spLocks/>
            </p:cNvSpPr>
            <p:nvPr/>
          </p:nvSpPr>
          <p:spPr bwMode="auto">
            <a:xfrm>
              <a:off x="4411663" y="333376"/>
              <a:ext cx="109538" cy="74613"/>
            </a:xfrm>
            <a:custGeom>
              <a:avLst/>
              <a:gdLst>
                <a:gd name="T0" fmla="*/ 68 w 68"/>
                <a:gd name="T1" fmla="*/ 32 h 47"/>
                <a:gd name="T2" fmla="*/ 34 w 68"/>
                <a:gd name="T3" fmla="*/ 44 h 47"/>
                <a:gd name="T4" fmla="*/ 3 w 68"/>
                <a:gd name="T5" fmla="*/ 12 h 47"/>
                <a:gd name="T6" fmla="*/ 46 w 68"/>
                <a:gd name="T7" fmla="*/ 4 h 47"/>
                <a:gd name="T8" fmla="*/ 68 w 68"/>
                <a:gd name="T9" fmla="*/ 32 h 47"/>
              </a:gdLst>
              <a:ahLst/>
              <a:cxnLst>
                <a:cxn ang="0">
                  <a:pos x="T0" y="T1"/>
                </a:cxn>
                <a:cxn ang="0">
                  <a:pos x="T2" y="T3"/>
                </a:cxn>
                <a:cxn ang="0">
                  <a:pos x="T4" y="T5"/>
                </a:cxn>
                <a:cxn ang="0">
                  <a:pos x="T6" y="T7"/>
                </a:cxn>
                <a:cxn ang="0">
                  <a:pos x="T8" y="T9"/>
                </a:cxn>
              </a:cxnLst>
              <a:rect l="0" t="0" r="r" b="b"/>
              <a:pathLst>
                <a:path w="68" h="47">
                  <a:moveTo>
                    <a:pt x="68" y="32"/>
                  </a:moveTo>
                  <a:cubicBezTo>
                    <a:pt x="60" y="42"/>
                    <a:pt x="47" y="47"/>
                    <a:pt x="34" y="44"/>
                  </a:cubicBezTo>
                  <a:cubicBezTo>
                    <a:pt x="22" y="40"/>
                    <a:pt x="6" y="14"/>
                    <a:pt x="3" y="12"/>
                  </a:cubicBezTo>
                  <a:cubicBezTo>
                    <a:pt x="0" y="11"/>
                    <a:pt x="34" y="0"/>
                    <a:pt x="46" y="4"/>
                  </a:cubicBezTo>
                  <a:cubicBezTo>
                    <a:pt x="59" y="7"/>
                    <a:pt x="67" y="19"/>
                    <a:pt x="68" y="32"/>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Freeform 1496"/>
            <p:cNvSpPr>
              <a:spLocks/>
            </p:cNvSpPr>
            <p:nvPr/>
          </p:nvSpPr>
          <p:spPr bwMode="auto">
            <a:xfrm>
              <a:off x="4632325" y="296863"/>
              <a:ext cx="85725" cy="120650"/>
            </a:xfrm>
            <a:custGeom>
              <a:avLst/>
              <a:gdLst>
                <a:gd name="T0" fmla="*/ 18 w 53"/>
                <a:gd name="T1" fmla="*/ 75 h 75"/>
                <a:gd name="T2" fmla="*/ 5 w 53"/>
                <a:gd name="T3" fmla="*/ 38 h 75"/>
                <a:gd name="T4" fmla="*/ 40 w 53"/>
                <a:gd name="T5" fmla="*/ 3 h 75"/>
                <a:gd name="T6" fmla="*/ 49 w 53"/>
                <a:gd name="T7" fmla="*/ 51 h 75"/>
                <a:gd name="T8" fmla="*/ 18 w 53"/>
                <a:gd name="T9" fmla="*/ 75 h 75"/>
              </a:gdLst>
              <a:ahLst/>
              <a:cxnLst>
                <a:cxn ang="0">
                  <a:pos x="T0" y="T1"/>
                </a:cxn>
                <a:cxn ang="0">
                  <a:pos x="T2" y="T3"/>
                </a:cxn>
                <a:cxn ang="0">
                  <a:pos x="T4" y="T5"/>
                </a:cxn>
                <a:cxn ang="0">
                  <a:pos x="T6" y="T7"/>
                </a:cxn>
                <a:cxn ang="0">
                  <a:pos x="T8" y="T9"/>
                </a:cxn>
              </a:cxnLst>
              <a:rect l="0" t="0" r="r" b="b"/>
              <a:pathLst>
                <a:path w="53" h="75">
                  <a:moveTo>
                    <a:pt x="18" y="75"/>
                  </a:moveTo>
                  <a:cubicBezTo>
                    <a:pt x="6" y="67"/>
                    <a:pt x="0" y="52"/>
                    <a:pt x="5" y="38"/>
                  </a:cubicBezTo>
                  <a:cubicBezTo>
                    <a:pt x="9" y="24"/>
                    <a:pt x="38" y="6"/>
                    <a:pt x="40" y="3"/>
                  </a:cubicBezTo>
                  <a:cubicBezTo>
                    <a:pt x="41" y="0"/>
                    <a:pt x="53" y="37"/>
                    <a:pt x="49" y="51"/>
                  </a:cubicBezTo>
                  <a:cubicBezTo>
                    <a:pt x="45" y="65"/>
                    <a:pt x="32" y="74"/>
                    <a:pt x="18" y="7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497"/>
            <p:cNvSpPr>
              <a:spLocks/>
            </p:cNvSpPr>
            <p:nvPr/>
          </p:nvSpPr>
          <p:spPr bwMode="auto">
            <a:xfrm>
              <a:off x="4202113" y="612776"/>
              <a:ext cx="141288" cy="106363"/>
            </a:xfrm>
            <a:custGeom>
              <a:avLst/>
              <a:gdLst>
                <a:gd name="T0" fmla="*/ 84 w 88"/>
                <a:gd name="T1" fmla="*/ 14 h 67"/>
                <a:gd name="T2" fmla="*/ 65 w 88"/>
                <a:gd name="T3" fmla="*/ 58 h 67"/>
                <a:gd name="T4" fmla="*/ 4 w 88"/>
                <a:gd name="T5" fmla="*/ 60 h 67"/>
                <a:gd name="T6" fmla="*/ 36 w 88"/>
                <a:gd name="T7" fmla="*/ 9 h 67"/>
                <a:gd name="T8" fmla="*/ 84 w 88"/>
                <a:gd name="T9" fmla="*/ 14 h 67"/>
              </a:gdLst>
              <a:ahLst/>
              <a:cxnLst>
                <a:cxn ang="0">
                  <a:pos x="T0" y="T1"/>
                </a:cxn>
                <a:cxn ang="0">
                  <a:pos x="T2" y="T3"/>
                </a:cxn>
                <a:cxn ang="0">
                  <a:pos x="T4" y="T5"/>
                </a:cxn>
                <a:cxn ang="0">
                  <a:pos x="T6" y="T7"/>
                </a:cxn>
                <a:cxn ang="0">
                  <a:pos x="T8" y="T9"/>
                </a:cxn>
              </a:cxnLst>
              <a:rect l="0" t="0" r="r" b="b"/>
              <a:pathLst>
                <a:path w="88" h="67">
                  <a:moveTo>
                    <a:pt x="84" y="14"/>
                  </a:moveTo>
                  <a:cubicBezTo>
                    <a:pt x="88" y="31"/>
                    <a:pt x="80" y="49"/>
                    <a:pt x="65" y="58"/>
                  </a:cubicBezTo>
                  <a:cubicBezTo>
                    <a:pt x="49" y="67"/>
                    <a:pt x="8" y="59"/>
                    <a:pt x="4" y="60"/>
                  </a:cubicBezTo>
                  <a:cubicBezTo>
                    <a:pt x="0" y="62"/>
                    <a:pt x="20" y="18"/>
                    <a:pt x="36" y="9"/>
                  </a:cubicBezTo>
                  <a:cubicBezTo>
                    <a:pt x="52" y="0"/>
                    <a:pt x="71" y="3"/>
                    <a:pt x="84" y="14"/>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Freeform 1498"/>
            <p:cNvSpPr>
              <a:spLocks/>
            </p:cNvSpPr>
            <p:nvPr/>
          </p:nvSpPr>
          <p:spPr bwMode="auto">
            <a:xfrm>
              <a:off x="4318000" y="423863"/>
              <a:ext cx="88900" cy="69850"/>
            </a:xfrm>
            <a:custGeom>
              <a:avLst/>
              <a:gdLst>
                <a:gd name="T0" fmla="*/ 54 w 56"/>
                <a:gd name="T1" fmla="*/ 10 h 43"/>
                <a:gd name="T2" fmla="*/ 41 w 56"/>
                <a:gd name="T3" fmla="*/ 38 h 43"/>
                <a:gd name="T4" fmla="*/ 3 w 56"/>
                <a:gd name="T5" fmla="*/ 39 h 43"/>
                <a:gd name="T6" fmla="*/ 23 w 56"/>
                <a:gd name="T7" fmla="*/ 6 h 43"/>
                <a:gd name="T8" fmla="*/ 54 w 56"/>
                <a:gd name="T9" fmla="*/ 10 h 43"/>
              </a:gdLst>
              <a:ahLst/>
              <a:cxnLst>
                <a:cxn ang="0">
                  <a:pos x="T0" y="T1"/>
                </a:cxn>
                <a:cxn ang="0">
                  <a:pos x="T2" y="T3"/>
                </a:cxn>
                <a:cxn ang="0">
                  <a:pos x="T4" y="T5"/>
                </a:cxn>
                <a:cxn ang="0">
                  <a:pos x="T6" y="T7"/>
                </a:cxn>
                <a:cxn ang="0">
                  <a:pos x="T8" y="T9"/>
                </a:cxn>
              </a:cxnLst>
              <a:rect l="0" t="0" r="r" b="b"/>
              <a:pathLst>
                <a:path w="56" h="43">
                  <a:moveTo>
                    <a:pt x="54" y="10"/>
                  </a:moveTo>
                  <a:cubicBezTo>
                    <a:pt x="56" y="20"/>
                    <a:pt x="51" y="32"/>
                    <a:pt x="41" y="38"/>
                  </a:cubicBezTo>
                  <a:cubicBezTo>
                    <a:pt x="31" y="43"/>
                    <a:pt x="5" y="38"/>
                    <a:pt x="3" y="39"/>
                  </a:cubicBezTo>
                  <a:cubicBezTo>
                    <a:pt x="0" y="40"/>
                    <a:pt x="13" y="12"/>
                    <a:pt x="23" y="6"/>
                  </a:cubicBezTo>
                  <a:cubicBezTo>
                    <a:pt x="33" y="0"/>
                    <a:pt x="45" y="2"/>
                    <a:pt x="54" y="1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Freeform 1499"/>
            <p:cNvSpPr>
              <a:spLocks/>
            </p:cNvSpPr>
            <p:nvPr/>
          </p:nvSpPr>
          <p:spPr bwMode="auto">
            <a:xfrm>
              <a:off x="4416425" y="490538"/>
              <a:ext cx="90488" cy="68263"/>
            </a:xfrm>
            <a:custGeom>
              <a:avLst/>
              <a:gdLst>
                <a:gd name="T0" fmla="*/ 54 w 56"/>
                <a:gd name="T1" fmla="*/ 9 h 43"/>
                <a:gd name="T2" fmla="*/ 41 w 56"/>
                <a:gd name="T3" fmla="*/ 38 h 43"/>
                <a:gd name="T4" fmla="*/ 3 w 56"/>
                <a:gd name="T5" fmla="*/ 39 h 43"/>
                <a:gd name="T6" fmla="*/ 23 w 56"/>
                <a:gd name="T7" fmla="*/ 6 h 43"/>
                <a:gd name="T8" fmla="*/ 54 w 56"/>
                <a:gd name="T9" fmla="*/ 9 h 43"/>
              </a:gdLst>
              <a:ahLst/>
              <a:cxnLst>
                <a:cxn ang="0">
                  <a:pos x="T0" y="T1"/>
                </a:cxn>
                <a:cxn ang="0">
                  <a:pos x="T2" y="T3"/>
                </a:cxn>
                <a:cxn ang="0">
                  <a:pos x="T4" y="T5"/>
                </a:cxn>
                <a:cxn ang="0">
                  <a:pos x="T6" y="T7"/>
                </a:cxn>
                <a:cxn ang="0">
                  <a:pos x="T8" y="T9"/>
                </a:cxn>
              </a:cxnLst>
              <a:rect l="0" t="0" r="r" b="b"/>
              <a:pathLst>
                <a:path w="56" h="43">
                  <a:moveTo>
                    <a:pt x="54" y="9"/>
                  </a:moveTo>
                  <a:cubicBezTo>
                    <a:pt x="56" y="20"/>
                    <a:pt x="51" y="32"/>
                    <a:pt x="41" y="38"/>
                  </a:cubicBezTo>
                  <a:cubicBezTo>
                    <a:pt x="31" y="43"/>
                    <a:pt x="6" y="38"/>
                    <a:pt x="3" y="39"/>
                  </a:cubicBezTo>
                  <a:cubicBezTo>
                    <a:pt x="0" y="40"/>
                    <a:pt x="13" y="12"/>
                    <a:pt x="23" y="6"/>
                  </a:cubicBezTo>
                  <a:cubicBezTo>
                    <a:pt x="33" y="0"/>
                    <a:pt x="46" y="2"/>
                    <a:pt x="54" y="9"/>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Freeform 1500"/>
            <p:cNvSpPr>
              <a:spLocks/>
            </p:cNvSpPr>
            <p:nvPr/>
          </p:nvSpPr>
          <p:spPr bwMode="auto">
            <a:xfrm>
              <a:off x="4319588" y="565151"/>
              <a:ext cx="207963" cy="230188"/>
            </a:xfrm>
            <a:custGeom>
              <a:avLst/>
              <a:gdLst>
                <a:gd name="T0" fmla="*/ 100 w 130"/>
                <a:gd name="T1" fmla="*/ 5 h 143"/>
                <a:gd name="T2" fmla="*/ 70 w 130"/>
                <a:gd name="T3" fmla="*/ 60 h 143"/>
                <a:gd name="T4" fmla="*/ 76 w 130"/>
                <a:gd name="T5" fmla="*/ 84 h 143"/>
                <a:gd name="T6" fmla="*/ 36 w 130"/>
                <a:gd name="T7" fmla="*/ 84 h 143"/>
                <a:gd name="T8" fmla="*/ 4 w 130"/>
                <a:gd name="T9" fmla="*/ 136 h 143"/>
                <a:gd name="T10" fmla="*/ 64 w 130"/>
                <a:gd name="T11" fmla="*/ 134 h 143"/>
                <a:gd name="T12" fmla="*/ 84 w 130"/>
                <a:gd name="T13" fmla="*/ 93 h 143"/>
                <a:gd name="T14" fmla="*/ 99 w 130"/>
                <a:gd name="T15" fmla="*/ 102 h 143"/>
                <a:gd name="T16" fmla="*/ 130 w 130"/>
                <a:gd name="T17" fmla="*/ 61 h 143"/>
                <a:gd name="T18" fmla="*/ 100 w 130"/>
                <a:gd name="T19" fmla="*/ 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43">
                  <a:moveTo>
                    <a:pt x="100" y="5"/>
                  </a:moveTo>
                  <a:cubicBezTo>
                    <a:pt x="100" y="9"/>
                    <a:pt x="70" y="41"/>
                    <a:pt x="70" y="60"/>
                  </a:cubicBezTo>
                  <a:cubicBezTo>
                    <a:pt x="69" y="69"/>
                    <a:pt x="72" y="77"/>
                    <a:pt x="76" y="84"/>
                  </a:cubicBezTo>
                  <a:cubicBezTo>
                    <a:pt x="64" y="77"/>
                    <a:pt x="49" y="77"/>
                    <a:pt x="36" y="84"/>
                  </a:cubicBezTo>
                  <a:cubicBezTo>
                    <a:pt x="20" y="93"/>
                    <a:pt x="0" y="137"/>
                    <a:pt x="4" y="136"/>
                  </a:cubicBezTo>
                  <a:cubicBezTo>
                    <a:pt x="8" y="134"/>
                    <a:pt x="49" y="143"/>
                    <a:pt x="64" y="134"/>
                  </a:cubicBezTo>
                  <a:cubicBezTo>
                    <a:pt x="79" y="125"/>
                    <a:pt x="86" y="109"/>
                    <a:pt x="84" y="93"/>
                  </a:cubicBezTo>
                  <a:cubicBezTo>
                    <a:pt x="89" y="97"/>
                    <a:pt x="94" y="100"/>
                    <a:pt x="99" y="102"/>
                  </a:cubicBezTo>
                  <a:cubicBezTo>
                    <a:pt x="116" y="97"/>
                    <a:pt x="129" y="81"/>
                    <a:pt x="130" y="61"/>
                  </a:cubicBezTo>
                  <a:cubicBezTo>
                    <a:pt x="130" y="42"/>
                    <a:pt x="101" y="0"/>
                    <a:pt x="100" y="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0" name="Group 119"/>
          <p:cNvGrpSpPr/>
          <p:nvPr/>
        </p:nvGrpSpPr>
        <p:grpSpPr>
          <a:xfrm>
            <a:off x="15712247" y="3326215"/>
            <a:ext cx="6757280" cy="7606920"/>
            <a:chOff x="4052888" y="220663"/>
            <a:chExt cx="1108075" cy="1171575"/>
          </a:xfrm>
        </p:grpSpPr>
        <p:sp>
          <p:nvSpPr>
            <p:cNvPr id="121" name="Freeform 1472"/>
            <p:cNvSpPr>
              <a:spLocks/>
            </p:cNvSpPr>
            <p:nvPr/>
          </p:nvSpPr>
          <p:spPr bwMode="auto">
            <a:xfrm>
              <a:off x="4103688" y="319088"/>
              <a:ext cx="1057275" cy="1073150"/>
            </a:xfrm>
            <a:custGeom>
              <a:avLst/>
              <a:gdLst>
                <a:gd name="T0" fmla="*/ 570 w 658"/>
                <a:gd name="T1" fmla="*/ 552 h 667"/>
                <a:gd name="T2" fmla="*/ 408 w 658"/>
                <a:gd name="T3" fmla="*/ 548 h 667"/>
                <a:gd name="T4" fmla="*/ 266 w 658"/>
                <a:gd name="T5" fmla="*/ 485 h 667"/>
                <a:gd name="T6" fmla="*/ 269 w 658"/>
                <a:gd name="T7" fmla="*/ 323 h 667"/>
                <a:gd name="T8" fmla="*/ 380 w 658"/>
                <a:gd name="T9" fmla="*/ 240 h 667"/>
                <a:gd name="T10" fmla="*/ 552 w 658"/>
                <a:gd name="T11" fmla="*/ 235 h 667"/>
                <a:gd name="T12" fmla="*/ 561 w 658"/>
                <a:gd name="T13" fmla="*/ 231 h 667"/>
                <a:gd name="T14" fmla="*/ 491 w 658"/>
                <a:gd name="T15" fmla="*/ 230 h 667"/>
                <a:gd name="T16" fmla="*/ 306 w 658"/>
                <a:gd name="T17" fmla="*/ 255 h 667"/>
                <a:gd name="T18" fmla="*/ 346 w 658"/>
                <a:gd name="T19" fmla="*/ 59 h 667"/>
                <a:gd name="T20" fmla="*/ 280 w 658"/>
                <a:gd name="T21" fmla="*/ 75 h 667"/>
                <a:gd name="T22" fmla="*/ 256 w 658"/>
                <a:gd name="T23" fmla="*/ 19 h 667"/>
                <a:gd name="T24" fmla="*/ 246 w 658"/>
                <a:gd name="T25" fmla="*/ 15 h 667"/>
                <a:gd name="T26" fmla="*/ 272 w 658"/>
                <a:gd name="T27" fmla="*/ 67 h 667"/>
                <a:gd name="T28" fmla="*/ 156 w 658"/>
                <a:gd name="T29" fmla="*/ 49 h 667"/>
                <a:gd name="T30" fmla="*/ 265 w 658"/>
                <a:gd name="T31" fmla="*/ 291 h 667"/>
                <a:gd name="T32" fmla="*/ 201 w 658"/>
                <a:gd name="T33" fmla="*/ 220 h 667"/>
                <a:gd name="T34" fmla="*/ 121 w 658"/>
                <a:gd name="T35" fmla="*/ 179 h 667"/>
                <a:gd name="T36" fmla="*/ 31 w 658"/>
                <a:gd name="T37" fmla="*/ 172 h 667"/>
                <a:gd name="T38" fmla="*/ 135 w 658"/>
                <a:gd name="T39" fmla="*/ 191 h 667"/>
                <a:gd name="T40" fmla="*/ 210 w 658"/>
                <a:gd name="T41" fmla="*/ 238 h 667"/>
                <a:gd name="T42" fmla="*/ 248 w 658"/>
                <a:gd name="T43" fmla="*/ 338 h 667"/>
                <a:gd name="T44" fmla="*/ 212 w 658"/>
                <a:gd name="T45" fmla="*/ 524 h 667"/>
                <a:gd name="T46" fmla="*/ 122 w 658"/>
                <a:gd name="T47" fmla="*/ 526 h 667"/>
                <a:gd name="T48" fmla="*/ 63 w 658"/>
                <a:gd name="T49" fmla="*/ 524 h 667"/>
                <a:gd name="T50" fmla="*/ 16 w 658"/>
                <a:gd name="T51" fmla="*/ 529 h 667"/>
                <a:gd name="T52" fmla="*/ 15 w 658"/>
                <a:gd name="T53" fmla="*/ 530 h 667"/>
                <a:gd name="T54" fmla="*/ 64 w 658"/>
                <a:gd name="T55" fmla="*/ 526 h 667"/>
                <a:gd name="T56" fmla="*/ 120 w 658"/>
                <a:gd name="T57" fmla="*/ 530 h 667"/>
                <a:gd name="T58" fmla="*/ 195 w 658"/>
                <a:gd name="T59" fmla="*/ 535 h 667"/>
                <a:gd name="T60" fmla="*/ 180 w 658"/>
                <a:gd name="T61" fmla="*/ 560 h 667"/>
                <a:gd name="T62" fmla="*/ 152 w 658"/>
                <a:gd name="T63" fmla="*/ 568 h 667"/>
                <a:gd name="T64" fmla="*/ 135 w 658"/>
                <a:gd name="T65" fmla="*/ 578 h 667"/>
                <a:gd name="T66" fmla="*/ 176 w 658"/>
                <a:gd name="T67" fmla="*/ 566 h 667"/>
                <a:gd name="T68" fmla="*/ 186 w 658"/>
                <a:gd name="T69" fmla="*/ 565 h 667"/>
                <a:gd name="T70" fmla="*/ 218 w 658"/>
                <a:gd name="T71" fmla="*/ 602 h 667"/>
                <a:gd name="T72" fmla="*/ 213 w 658"/>
                <a:gd name="T73" fmla="*/ 606 h 667"/>
                <a:gd name="T74" fmla="*/ 201 w 658"/>
                <a:gd name="T75" fmla="*/ 621 h 667"/>
                <a:gd name="T76" fmla="*/ 218 w 658"/>
                <a:gd name="T77" fmla="*/ 606 h 667"/>
                <a:gd name="T78" fmla="*/ 239 w 658"/>
                <a:gd name="T79" fmla="*/ 607 h 667"/>
                <a:gd name="T80" fmla="*/ 234 w 658"/>
                <a:gd name="T81" fmla="*/ 637 h 667"/>
                <a:gd name="T82" fmla="*/ 239 w 658"/>
                <a:gd name="T83" fmla="*/ 634 h 667"/>
                <a:gd name="T84" fmla="*/ 247 w 658"/>
                <a:gd name="T85" fmla="*/ 628 h 667"/>
                <a:gd name="T86" fmla="*/ 248 w 658"/>
                <a:gd name="T87" fmla="*/ 629 h 667"/>
                <a:gd name="T88" fmla="*/ 259 w 658"/>
                <a:gd name="T89" fmla="*/ 661 h 667"/>
                <a:gd name="T90" fmla="*/ 256 w 658"/>
                <a:gd name="T91" fmla="*/ 623 h 667"/>
                <a:gd name="T92" fmla="*/ 254 w 658"/>
                <a:gd name="T93" fmla="*/ 618 h 667"/>
                <a:gd name="T94" fmla="*/ 271 w 658"/>
                <a:gd name="T95" fmla="*/ 596 h 667"/>
                <a:gd name="T96" fmla="*/ 303 w 658"/>
                <a:gd name="T97" fmla="*/ 603 h 667"/>
                <a:gd name="T98" fmla="*/ 303 w 658"/>
                <a:gd name="T99" fmla="*/ 602 h 667"/>
                <a:gd name="T100" fmla="*/ 272 w 658"/>
                <a:gd name="T101" fmla="*/ 591 h 667"/>
                <a:gd name="T102" fmla="*/ 263 w 658"/>
                <a:gd name="T103" fmla="*/ 538 h 667"/>
                <a:gd name="T104" fmla="*/ 283 w 658"/>
                <a:gd name="T105" fmla="*/ 547 h 667"/>
                <a:gd name="T106" fmla="*/ 330 w 658"/>
                <a:gd name="T107" fmla="*/ 559 h 667"/>
                <a:gd name="T108" fmla="*/ 285 w 658"/>
                <a:gd name="T109" fmla="*/ 538 h 667"/>
                <a:gd name="T110" fmla="*/ 282 w 658"/>
                <a:gd name="T111" fmla="*/ 537 h 667"/>
                <a:gd name="T112" fmla="*/ 356 w 658"/>
                <a:gd name="T113" fmla="*/ 551 h 667"/>
                <a:gd name="T114" fmla="*/ 463 w 658"/>
                <a:gd name="T115" fmla="*/ 557 h 667"/>
                <a:gd name="T116" fmla="*/ 642 w 658"/>
                <a:gd name="T117" fmla="*/ 56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667">
                  <a:moveTo>
                    <a:pt x="654" y="566"/>
                  </a:moveTo>
                  <a:cubicBezTo>
                    <a:pt x="651" y="567"/>
                    <a:pt x="647" y="568"/>
                    <a:pt x="642" y="568"/>
                  </a:cubicBezTo>
                  <a:cubicBezTo>
                    <a:pt x="636" y="569"/>
                    <a:pt x="630" y="570"/>
                    <a:pt x="622" y="569"/>
                  </a:cubicBezTo>
                  <a:cubicBezTo>
                    <a:pt x="619" y="568"/>
                    <a:pt x="615" y="567"/>
                    <a:pt x="611" y="566"/>
                  </a:cubicBezTo>
                  <a:cubicBezTo>
                    <a:pt x="607" y="564"/>
                    <a:pt x="604" y="561"/>
                    <a:pt x="599" y="559"/>
                  </a:cubicBezTo>
                  <a:cubicBezTo>
                    <a:pt x="591" y="555"/>
                    <a:pt x="580" y="553"/>
                    <a:pt x="570" y="552"/>
                  </a:cubicBezTo>
                  <a:cubicBezTo>
                    <a:pt x="559" y="550"/>
                    <a:pt x="548" y="550"/>
                    <a:pt x="536" y="550"/>
                  </a:cubicBezTo>
                  <a:cubicBezTo>
                    <a:pt x="513" y="549"/>
                    <a:pt x="488" y="550"/>
                    <a:pt x="463" y="550"/>
                  </a:cubicBezTo>
                  <a:cubicBezTo>
                    <a:pt x="457" y="550"/>
                    <a:pt x="451" y="550"/>
                    <a:pt x="445" y="550"/>
                  </a:cubicBezTo>
                  <a:cubicBezTo>
                    <a:pt x="438" y="550"/>
                    <a:pt x="432" y="550"/>
                    <a:pt x="426" y="549"/>
                  </a:cubicBezTo>
                  <a:cubicBezTo>
                    <a:pt x="423" y="549"/>
                    <a:pt x="420" y="549"/>
                    <a:pt x="417" y="548"/>
                  </a:cubicBezTo>
                  <a:cubicBezTo>
                    <a:pt x="414" y="548"/>
                    <a:pt x="411" y="548"/>
                    <a:pt x="408" y="548"/>
                  </a:cubicBezTo>
                  <a:cubicBezTo>
                    <a:pt x="402" y="547"/>
                    <a:pt x="397" y="546"/>
                    <a:pt x="391" y="545"/>
                  </a:cubicBezTo>
                  <a:cubicBezTo>
                    <a:pt x="380" y="544"/>
                    <a:pt x="369" y="542"/>
                    <a:pt x="358" y="540"/>
                  </a:cubicBezTo>
                  <a:cubicBezTo>
                    <a:pt x="348" y="537"/>
                    <a:pt x="338" y="535"/>
                    <a:pt x="329" y="533"/>
                  </a:cubicBezTo>
                  <a:cubicBezTo>
                    <a:pt x="323" y="531"/>
                    <a:pt x="318" y="530"/>
                    <a:pt x="313" y="529"/>
                  </a:cubicBezTo>
                  <a:cubicBezTo>
                    <a:pt x="306" y="525"/>
                    <a:pt x="278" y="509"/>
                    <a:pt x="274" y="506"/>
                  </a:cubicBezTo>
                  <a:cubicBezTo>
                    <a:pt x="272" y="503"/>
                    <a:pt x="267" y="493"/>
                    <a:pt x="266" y="485"/>
                  </a:cubicBezTo>
                  <a:cubicBezTo>
                    <a:pt x="265" y="478"/>
                    <a:pt x="256" y="470"/>
                    <a:pt x="255" y="460"/>
                  </a:cubicBezTo>
                  <a:cubicBezTo>
                    <a:pt x="254" y="450"/>
                    <a:pt x="253" y="438"/>
                    <a:pt x="253" y="426"/>
                  </a:cubicBezTo>
                  <a:cubicBezTo>
                    <a:pt x="252" y="414"/>
                    <a:pt x="253" y="400"/>
                    <a:pt x="254" y="386"/>
                  </a:cubicBezTo>
                  <a:cubicBezTo>
                    <a:pt x="255" y="372"/>
                    <a:pt x="258" y="357"/>
                    <a:pt x="262" y="343"/>
                  </a:cubicBezTo>
                  <a:cubicBezTo>
                    <a:pt x="264" y="336"/>
                    <a:pt x="266" y="329"/>
                    <a:pt x="269" y="323"/>
                  </a:cubicBezTo>
                  <a:cubicBezTo>
                    <a:pt x="269" y="323"/>
                    <a:pt x="269" y="323"/>
                    <a:pt x="269" y="323"/>
                  </a:cubicBezTo>
                  <a:cubicBezTo>
                    <a:pt x="269" y="323"/>
                    <a:pt x="269" y="323"/>
                    <a:pt x="269" y="323"/>
                  </a:cubicBezTo>
                  <a:cubicBezTo>
                    <a:pt x="272" y="315"/>
                    <a:pt x="276" y="307"/>
                    <a:pt x="281" y="300"/>
                  </a:cubicBezTo>
                  <a:cubicBezTo>
                    <a:pt x="289" y="287"/>
                    <a:pt x="300" y="275"/>
                    <a:pt x="313" y="265"/>
                  </a:cubicBezTo>
                  <a:cubicBezTo>
                    <a:pt x="326" y="256"/>
                    <a:pt x="341" y="249"/>
                    <a:pt x="357" y="245"/>
                  </a:cubicBezTo>
                  <a:cubicBezTo>
                    <a:pt x="361" y="244"/>
                    <a:pt x="365" y="243"/>
                    <a:pt x="369" y="242"/>
                  </a:cubicBezTo>
                  <a:cubicBezTo>
                    <a:pt x="373" y="241"/>
                    <a:pt x="377" y="241"/>
                    <a:pt x="380" y="240"/>
                  </a:cubicBezTo>
                  <a:cubicBezTo>
                    <a:pt x="388" y="239"/>
                    <a:pt x="396" y="239"/>
                    <a:pt x="404" y="238"/>
                  </a:cubicBezTo>
                  <a:cubicBezTo>
                    <a:pt x="420" y="237"/>
                    <a:pt x="435" y="237"/>
                    <a:pt x="450" y="237"/>
                  </a:cubicBezTo>
                  <a:cubicBezTo>
                    <a:pt x="464" y="237"/>
                    <a:pt x="478" y="236"/>
                    <a:pt x="491" y="236"/>
                  </a:cubicBezTo>
                  <a:cubicBezTo>
                    <a:pt x="513" y="236"/>
                    <a:pt x="531" y="235"/>
                    <a:pt x="546" y="235"/>
                  </a:cubicBezTo>
                  <a:cubicBezTo>
                    <a:pt x="546" y="235"/>
                    <a:pt x="546" y="235"/>
                    <a:pt x="546" y="235"/>
                  </a:cubicBezTo>
                  <a:cubicBezTo>
                    <a:pt x="546" y="235"/>
                    <a:pt x="548" y="235"/>
                    <a:pt x="552" y="235"/>
                  </a:cubicBezTo>
                  <a:cubicBezTo>
                    <a:pt x="554" y="235"/>
                    <a:pt x="556" y="235"/>
                    <a:pt x="559" y="235"/>
                  </a:cubicBezTo>
                  <a:cubicBezTo>
                    <a:pt x="559" y="235"/>
                    <a:pt x="560" y="235"/>
                    <a:pt x="560" y="235"/>
                  </a:cubicBezTo>
                  <a:cubicBezTo>
                    <a:pt x="561" y="235"/>
                    <a:pt x="561" y="235"/>
                    <a:pt x="561" y="235"/>
                  </a:cubicBezTo>
                  <a:cubicBezTo>
                    <a:pt x="560" y="235"/>
                    <a:pt x="561" y="235"/>
                    <a:pt x="561" y="235"/>
                  </a:cubicBezTo>
                  <a:cubicBezTo>
                    <a:pt x="561" y="234"/>
                    <a:pt x="563" y="237"/>
                    <a:pt x="562" y="231"/>
                  </a:cubicBezTo>
                  <a:cubicBezTo>
                    <a:pt x="560" y="230"/>
                    <a:pt x="561" y="231"/>
                    <a:pt x="561" y="231"/>
                  </a:cubicBezTo>
                  <a:cubicBezTo>
                    <a:pt x="560" y="231"/>
                    <a:pt x="560" y="231"/>
                    <a:pt x="560" y="231"/>
                  </a:cubicBezTo>
                  <a:cubicBezTo>
                    <a:pt x="560" y="231"/>
                    <a:pt x="560" y="231"/>
                    <a:pt x="560" y="231"/>
                  </a:cubicBezTo>
                  <a:cubicBezTo>
                    <a:pt x="560" y="231"/>
                    <a:pt x="560" y="231"/>
                    <a:pt x="560" y="231"/>
                  </a:cubicBezTo>
                  <a:cubicBezTo>
                    <a:pt x="559" y="231"/>
                    <a:pt x="558" y="231"/>
                    <a:pt x="557" y="231"/>
                  </a:cubicBezTo>
                  <a:cubicBezTo>
                    <a:pt x="555" y="230"/>
                    <a:pt x="554" y="230"/>
                    <a:pt x="552" y="230"/>
                  </a:cubicBezTo>
                  <a:cubicBezTo>
                    <a:pt x="537" y="230"/>
                    <a:pt x="516" y="230"/>
                    <a:pt x="491" y="230"/>
                  </a:cubicBezTo>
                  <a:cubicBezTo>
                    <a:pt x="478" y="229"/>
                    <a:pt x="464" y="229"/>
                    <a:pt x="450" y="229"/>
                  </a:cubicBezTo>
                  <a:cubicBezTo>
                    <a:pt x="435" y="229"/>
                    <a:pt x="420" y="229"/>
                    <a:pt x="404" y="229"/>
                  </a:cubicBezTo>
                  <a:cubicBezTo>
                    <a:pt x="396" y="229"/>
                    <a:pt x="388" y="229"/>
                    <a:pt x="379" y="230"/>
                  </a:cubicBezTo>
                  <a:cubicBezTo>
                    <a:pt x="375" y="231"/>
                    <a:pt x="371" y="231"/>
                    <a:pt x="367" y="232"/>
                  </a:cubicBezTo>
                  <a:cubicBezTo>
                    <a:pt x="363" y="233"/>
                    <a:pt x="358" y="234"/>
                    <a:pt x="354" y="234"/>
                  </a:cubicBezTo>
                  <a:cubicBezTo>
                    <a:pt x="338" y="239"/>
                    <a:pt x="321" y="245"/>
                    <a:pt x="306" y="255"/>
                  </a:cubicBezTo>
                  <a:cubicBezTo>
                    <a:pt x="295" y="263"/>
                    <a:pt x="285" y="272"/>
                    <a:pt x="276" y="283"/>
                  </a:cubicBezTo>
                  <a:cubicBezTo>
                    <a:pt x="277" y="278"/>
                    <a:pt x="278" y="272"/>
                    <a:pt x="279" y="267"/>
                  </a:cubicBezTo>
                  <a:cubicBezTo>
                    <a:pt x="281" y="254"/>
                    <a:pt x="282" y="240"/>
                    <a:pt x="284" y="227"/>
                  </a:cubicBezTo>
                  <a:cubicBezTo>
                    <a:pt x="285" y="214"/>
                    <a:pt x="286" y="200"/>
                    <a:pt x="287" y="187"/>
                  </a:cubicBezTo>
                  <a:cubicBezTo>
                    <a:pt x="301" y="167"/>
                    <a:pt x="346" y="104"/>
                    <a:pt x="350" y="59"/>
                  </a:cubicBezTo>
                  <a:cubicBezTo>
                    <a:pt x="346" y="59"/>
                    <a:pt x="346" y="59"/>
                    <a:pt x="346" y="59"/>
                  </a:cubicBezTo>
                  <a:cubicBezTo>
                    <a:pt x="343" y="99"/>
                    <a:pt x="304" y="156"/>
                    <a:pt x="287" y="180"/>
                  </a:cubicBezTo>
                  <a:cubicBezTo>
                    <a:pt x="287" y="168"/>
                    <a:pt x="288" y="157"/>
                    <a:pt x="287" y="146"/>
                  </a:cubicBezTo>
                  <a:cubicBezTo>
                    <a:pt x="287" y="139"/>
                    <a:pt x="287" y="132"/>
                    <a:pt x="287" y="126"/>
                  </a:cubicBezTo>
                  <a:cubicBezTo>
                    <a:pt x="286" y="119"/>
                    <a:pt x="286" y="112"/>
                    <a:pt x="285" y="105"/>
                  </a:cubicBezTo>
                  <a:cubicBezTo>
                    <a:pt x="284" y="99"/>
                    <a:pt x="283" y="92"/>
                    <a:pt x="282" y="85"/>
                  </a:cubicBezTo>
                  <a:cubicBezTo>
                    <a:pt x="281" y="82"/>
                    <a:pt x="281" y="79"/>
                    <a:pt x="280" y="75"/>
                  </a:cubicBezTo>
                  <a:cubicBezTo>
                    <a:pt x="279" y="72"/>
                    <a:pt x="278" y="69"/>
                    <a:pt x="277" y="65"/>
                  </a:cubicBezTo>
                  <a:cubicBezTo>
                    <a:pt x="276" y="62"/>
                    <a:pt x="276" y="59"/>
                    <a:pt x="275" y="56"/>
                  </a:cubicBezTo>
                  <a:cubicBezTo>
                    <a:pt x="271" y="46"/>
                    <a:pt x="271" y="46"/>
                    <a:pt x="271" y="46"/>
                  </a:cubicBezTo>
                  <a:cubicBezTo>
                    <a:pt x="270" y="43"/>
                    <a:pt x="268" y="40"/>
                    <a:pt x="267" y="37"/>
                  </a:cubicBezTo>
                  <a:cubicBezTo>
                    <a:pt x="265" y="34"/>
                    <a:pt x="263" y="31"/>
                    <a:pt x="262" y="28"/>
                  </a:cubicBezTo>
                  <a:cubicBezTo>
                    <a:pt x="260" y="25"/>
                    <a:pt x="258" y="22"/>
                    <a:pt x="256" y="19"/>
                  </a:cubicBezTo>
                  <a:cubicBezTo>
                    <a:pt x="254" y="17"/>
                    <a:pt x="251" y="14"/>
                    <a:pt x="249" y="12"/>
                  </a:cubicBezTo>
                  <a:cubicBezTo>
                    <a:pt x="246" y="9"/>
                    <a:pt x="243" y="7"/>
                    <a:pt x="241" y="5"/>
                  </a:cubicBezTo>
                  <a:cubicBezTo>
                    <a:pt x="238" y="3"/>
                    <a:pt x="235" y="2"/>
                    <a:pt x="232" y="0"/>
                  </a:cubicBezTo>
                  <a:cubicBezTo>
                    <a:pt x="230" y="3"/>
                    <a:pt x="230" y="3"/>
                    <a:pt x="230" y="3"/>
                  </a:cubicBezTo>
                  <a:cubicBezTo>
                    <a:pt x="233" y="5"/>
                    <a:pt x="236" y="7"/>
                    <a:pt x="238" y="8"/>
                  </a:cubicBezTo>
                  <a:cubicBezTo>
                    <a:pt x="241" y="11"/>
                    <a:pt x="243" y="13"/>
                    <a:pt x="246" y="15"/>
                  </a:cubicBezTo>
                  <a:cubicBezTo>
                    <a:pt x="248" y="17"/>
                    <a:pt x="250" y="20"/>
                    <a:pt x="252" y="22"/>
                  </a:cubicBezTo>
                  <a:cubicBezTo>
                    <a:pt x="254" y="25"/>
                    <a:pt x="256" y="27"/>
                    <a:pt x="258" y="30"/>
                  </a:cubicBezTo>
                  <a:cubicBezTo>
                    <a:pt x="259" y="33"/>
                    <a:pt x="261" y="36"/>
                    <a:pt x="262" y="39"/>
                  </a:cubicBezTo>
                  <a:cubicBezTo>
                    <a:pt x="264" y="42"/>
                    <a:pt x="265" y="45"/>
                    <a:pt x="266" y="48"/>
                  </a:cubicBezTo>
                  <a:cubicBezTo>
                    <a:pt x="269" y="57"/>
                    <a:pt x="269" y="57"/>
                    <a:pt x="269" y="57"/>
                  </a:cubicBezTo>
                  <a:cubicBezTo>
                    <a:pt x="270" y="61"/>
                    <a:pt x="271" y="64"/>
                    <a:pt x="272" y="67"/>
                  </a:cubicBezTo>
                  <a:cubicBezTo>
                    <a:pt x="273" y="70"/>
                    <a:pt x="273" y="73"/>
                    <a:pt x="274" y="77"/>
                  </a:cubicBezTo>
                  <a:cubicBezTo>
                    <a:pt x="275" y="80"/>
                    <a:pt x="275" y="83"/>
                    <a:pt x="276" y="86"/>
                  </a:cubicBezTo>
                  <a:cubicBezTo>
                    <a:pt x="277" y="93"/>
                    <a:pt x="278" y="100"/>
                    <a:pt x="278" y="106"/>
                  </a:cubicBezTo>
                  <a:cubicBezTo>
                    <a:pt x="279" y="110"/>
                    <a:pt x="279" y="114"/>
                    <a:pt x="279" y="119"/>
                  </a:cubicBezTo>
                  <a:cubicBezTo>
                    <a:pt x="214" y="111"/>
                    <a:pt x="159" y="47"/>
                    <a:pt x="159" y="47"/>
                  </a:cubicBezTo>
                  <a:cubicBezTo>
                    <a:pt x="156" y="49"/>
                    <a:pt x="156" y="49"/>
                    <a:pt x="156" y="49"/>
                  </a:cubicBezTo>
                  <a:cubicBezTo>
                    <a:pt x="156" y="50"/>
                    <a:pt x="213" y="115"/>
                    <a:pt x="280" y="123"/>
                  </a:cubicBezTo>
                  <a:cubicBezTo>
                    <a:pt x="280" y="124"/>
                    <a:pt x="280" y="125"/>
                    <a:pt x="280" y="126"/>
                  </a:cubicBezTo>
                  <a:cubicBezTo>
                    <a:pt x="280" y="133"/>
                    <a:pt x="280" y="139"/>
                    <a:pt x="280" y="146"/>
                  </a:cubicBezTo>
                  <a:cubicBezTo>
                    <a:pt x="280" y="173"/>
                    <a:pt x="278" y="199"/>
                    <a:pt x="275" y="226"/>
                  </a:cubicBezTo>
                  <a:cubicBezTo>
                    <a:pt x="273" y="239"/>
                    <a:pt x="271" y="252"/>
                    <a:pt x="269" y="266"/>
                  </a:cubicBezTo>
                  <a:cubicBezTo>
                    <a:pt x="268" y="274"/>
                    <a:pt x="266" y="282"/>
                    <a:pt x="265" y="291"/>
                  </a:cubicBezTo>
                  <a:cubicBezTo>
                    <a:pt x="264" y="290"/>
                    <a:pt x="263" y="289"/>
                    <a:pt x="263" y="288"/>
                  </a:cubicBezTo>
                  <a:cubicBezTo>
                    <a:pt x="260" y="282"/>
                    <a:pt x="256" y="277"/>
                    <a:pt x="252" y="272"/>
                  </a:cubicBezTo>
                  <a:cubicBezTo>
                    <a:pt x="249" y="267"/>
                    <a:pt x="245" y="263"/>
                    <a:pt x="241" y="258"/>
                  </a:cubicBezTo>
                  <a:cubicBezTo>
                    <a:pt x="237" y="253"/>
                    <a:pt x="233" y="249"/>
                    <a:pt x="229" y="245"/>
                  </a:cubicBezTo>
                  <a:cubicBezTo>
                    <a:pt x="224" y="240"/>
                    <a:pt x="220" y="236"/>
                    <a:pt x="215" y="232"/>
                  </a:cubicBezTo>
                  <a:cubicBezTo>
                    <a:pt x="211" y="228"/>
                    <a:pt x="206" y="224"/>
                    <a:pt x="201" y="220"/>
                  </a:cubicBezTo>
                  <a:cubicBezTo>
                    <a:pt x="194" y="215"/>
                    <a:pt x="194" y="215"/>
                    <a:pt x="194" y="215"/>
                  </a:cubicBezTo>
                  <a:cubicBezTo>
                    <a:pt x="186" y="210"/>
                    <a:pt x="186" y="210"/>
                    <a:pt x="186" y="210"/>
                  </a:cubicBezTo>
                  <a:cubicBezTo>
                    <a:pt x="181" y="207"/>
                    <a:pt x="176" y="203"/>
                    <a:pt x="171" y="200"/>
                  </a:cubicBezTo>
                  <a:cubicBezTo>
                    <a:pt x="166" y="197"/>
                    <a:pt x="160" y="195"/>
                    <a:pt x="155" y="192"/>
                  </a:cubicBezTo>
                  <a:cubicBezTo>
                    <a:pt x="149" y="190"/>
                    <a:pt x="143" y="187"/>
                    <a:pt x="138" y="185"/>
                  </a:cubicBezTo>
                  <a:cubicBezTo>
                    <a:pt x="132" y="183"/>
                    <a:pt x="126" y="181"/>
                    <a:pt x="121" y="179"/>
                  </a:cubicBezTo>
                  <a:cubicBezTo>
                    <a:pt x="115" y="178"/>
                    <a:pt x="109" y="176"/>
                    <a:pt x="103" y="175"/>
                  </a:cubicBezTo>
                  <a:cubicBezTo>
                    <a:pt x="97" y="174"/>
                    <a:pt x="91" y="172"/>
                    <a:pt x="85" y="172"/>
                  </a:cubicBezTo>
                  <a:cubicBezTo>
                    <a:pt x="79" y="171"/>
                    <a:pt x="73" y="170"/>
                    <a:pt x="67" y="169"/>
                  </a:cubicBezTo>
                  <a:cubicBezTo>
                    <a:pt x="61" y="169"/>
                    <a:pt x="55" y="169"/>
                    <a:pt x="49" y="168"/>
                  </a:cubicBezTo>
                  <a:cubicBezTo>
                    <a:pt x="43" y="168"/>
                    <a:pt x="37" y="168"/>
                    <a:pt x="31" y="168"/>
                  </a:cubicBezTo>
                  <a:cubicBezTo>
                    <a:pt x="31" y="172"/>
                    <a:pt x="31" y="172"/>
                    <a:pt x="31" y="172"/>
                  </a:cubicBezTo>
                  <a:cubicBezTo>
                    <a:pt x="37" y="172"/>
                    <a:pt x="43" y="172"/>
                    <a:pt x="49" y="173"/>
                  </a:cubicBezTo>
                  <a:cubicBezTo>
                    <a:pt x="55" y="173"/>
                    <a:pt x="61" y="173"/>
                    <a:pt x="67" y="174"/>
                  </a:cubicBezTo>
                  <a:cubicBezTo>
                    <a:pt x="73" y="175"/>
                    <a:pt x="78" y="176"/>
                    <a:pt x="84" y="177"/>
                  </a:cubicBezTo>
                  <a:cubicBezTo>
                    <a:pt x="90" y="178"/>
                    <a:pt x="96" y="179"/>
                    <a:pt x="102" y="180"/>
                  </a:cubicBezTo>
                  <a:cubicBezTo>
                    <a:pt x="107" y="182"/>
                    <a:pt x="113" y="184"/>
                    <a:pt x="119" y="185"/>
                  </a:cubicBezTo>
                  <a:cubicBezTo>
                    <a:pt x="124" y="187"/>
                    <a:pt x="130" y="189"/>
                    <a:pt x="135" y="191"/>
                  </a:cubicBezTo>
                  <a:cubicBezTo>
                    <a:pt x="141" y="193"/>
                    <a:pt x="146" y="196"/>
                    <a:pt x="152" y="198"/>
                  </a:cubicBezTo>
                  <a:cubicBezTo>
                    <a:pt x="157" y="201"/>
                    <a:pt x="162" y="204"/>
                    <a:pt x="167" y="207"/>
                  </a:cubicBezTo>
                  <a:cubicBezTo>
                    <a:pt x="172" y="210"/>
                    <a:pt x="177" y="213"/>
                    <a:pt x="182" y="216"/>
                  </a:cubicBezTo>
                  <a:cubicBezTo>
                    <a:pt x="189" y="221"/>
                    <a:pt x="189" y="221"/>
                    <a:pt x="189" y="221"/>
                  </a:cubicBezTo>
                  <a:cubicBezTo>
                    <a:pt x="196" y="227"/>
                    <a:pt x="196" y="227"/>
                    <a:pt x="196" y="227"/>
                  </a:cubicBezTo>
                  <a:cubicBezTo>
                    <a:pt x="201" y="230"/>
                    <a:pt x="205" y="234"/>
                    <a:pt x="210" y="238"/>
                  </a:cubicBezTo>
                  <a:cubicBezTo>
                    <a:pt x="214" y="242"/>
                    <a:pt x="218" y="246"/>
                    <a:pt x="222" y="251"/>
                  </a:cubicBezTo>
                  <a:cubicBezTo>
                    <a:pt x="226" y="255"/>
                    <a:pt x="230" y="259"/>
                    <a:pt x="234" y="264"/>
                  </a:cubicBezTo>
                  <a:cubicBezTo>
                    <a:pt x="238" y="269"/>
                    <a:pt x="241" y="273"/>
                    <a:pt x="245" y="278"/>
                  </a:cubicBezTo>
                  <a:cubicBezTo>
                    <a:pt x="248" y="283"/>
                    <a:pt x="251" y="288"/>
                    <a:pt x="254" y="293"/>
                  </a:cubicBezTo>
                  <a:cubicBezTo>
                    <a:pt x="257" y="297"/>
                    <a:pt x="259" y="302"/>
                    <a:pt x="261" y="306"/>
                  </a:cubicBezTo>
                  <a:cubicBezTo>
                    <a:pt x="255" y="317"/>
                    <a:pt x="251" y="327"/>
                    <a:pt x="248" y="338"/>
                  </a:cubicBezTo>
                  <a:cubicBezTo>
                    <a:pt x="243" y="354"/>
                    <a:pt x="239" y="370"/>
                    <a:pt x="238" y="384"/>
                  </a:cubicBezTo>
                  <a:cubicBezTo>
                    <a:pt x="236" y="399"/>
                    <a:pt x="235" y="413"/>
                    <a:pt x="235" y="426"/>
                  </a:cubicBezTo>
                  <a:cubicBezTo>
                    <a:pt x="235" y="439"/>
                    <a:pt x="235" y="451"/>
                    <a:pt x="236" y="462"/>
                  </a:cubicBezTo>
                  <a:cubicBezTo>
                    <a:pt x="237" y="472"/>
                    <a:pt x="234" y="481"/>
                    <a:pt x="235" y="489"/>
                  </a:cubicBezTo>
                  <a:cubicBezTo>
                    <a:pt x="236" y="496"/>
                    <a:pt x="234" y="505"/>
                    <a:pt x="231" y="508"/>
                  </a:cubicBezTo>
                  <a:cubicBezTo>
                    <a:pt x="229" y="511"/>
                    <a:pt x="219" y="519"/>
                    <a:pt x="212" y="524"/>
                  </a:cubicBezTo>
                  <a:cubicBezTo>
                    <a:pt x="207" y="525"/>
                    <a:pt x="201" y="526"/>
                    <a:pt x="194" y="528"/>
                  </a:cubicBezTo>
                  <a:cubicBezTo>
                    <a:pt x="183" y="530"/>
                    <a:pt x="170" y="533"/>
                    <a:pt x="157" y="534"/>
                  </a:cubicBezTo>
                  <a:cubicBezTo>
                    <a:pt x="150" y="534"/>
                    <a:pt x="143" y="535"/>
                    <a:pt x="137" y="533"/>
                  </a:cubicBezTo>
                  <a:cubicBezTo>
                    <a:pt x="135" y="533"/>
                    <a:pt x="134" y="532"/>
                    <a:pt x="132" y="531"/>
                  </a:cubicBezTo>
                  <a:cubicBezTo>
                    <a:pt x="127" y="529"/>
                    <a:pt x="127" y="529"/>
                    <a:pt x="127" y="529"/>
                  </a:cubicBezTo>
                  <a:cubicBezTo>
                    <a:pt x="126" y="528"/>
                    <a:pt x="124" y="527"/>
                    <a:pt x="122" y="526"/>
                  </a:cubicBezTo>
                  <a:cubicBezTo>
                    <a:pt x="120" y="526"/>
                    <a:pt x="119" y="525"/>
                    <a:pt x="117" y="524"/>
                  </a:cubicBezTo>
                  <a:cubicBezTo>
                    <a:pt x="113" y="523"/>
                    <a:pt x="110" y="522"/>
                    <a:pt x="106" y="522"/>
                  </a:cubicBezTo>
                  <a:cubicBezTo>
                    <a:pt x="100" y="521"/>
                    <a:pt x="100" y="521"/>
                    <a:pt x="100" y="521"/>
                  </a:cubicBezTo>
                  <a:cubicBezTo>
                    <a:pt x="95" y="521"/>
                    <a:pt x="95" y="521"/>
                    <a:pt x="95" y="521"/>
                  </a:cubicBezTo>
                  <a:cubicBezTo>
                    <a:pt x="88" y="520"/>
                    <a:pt x="80" y="521"/>
                    <a:pt x="73" y="522"/>
                  </a:cubicBezTo>
                  <a:cubicBezTo>
                    <a:pt x="70" y="522"/>
                    <a:pt x="67" y="523"/>
                    <a:pt x="63" y="524"/>
                  </a:cubicBezTo>
                  <a:cubicBezTo>
                    <a:pt x="60" y="525"/>
                    <a:pt x="57" y="525"/>
                    <a:pt x="54" y="526"/>
                  </a:cubicBezTo>
                  <a:cubicBezTo>
                    <a:pt x="51" y="527"/>
                    <a:pt x="48" y="527"/>
                    <a:pt x="45" y="528"/>
                  </a:cubicBezTo>
                  <a:cubicBezTo>
                    <a:pt x="42" y="528"/>
                    <a:pt x="39" y="529"/>
                    <a:pt x="37" y="529"/>
                  </a:cubicBezTo>
                  <a:cubicBezTo>
                    <a:pt x="34" y="529"/>
                    <a:pt x="31" y="529"/>
                    <a:pt x="29" y="529"/>
                  </a:cubicBezTo>
                  <a:cubicBezTo>
                    <a:pt x="26" y="529"/>
                    <a:pt x="24" y="530"/>
                    <a:pt x="22" y="530"/>
                  </a:cubicBezTo>
                  <a:cubicBezTo>
                    <a:pt x="20" y="529"/>
                    <a:pt x="17" y="529"/>
                    <a:pt x="16" y="529"/>
                  </a:cubicBezTo>
                  <a:cubicBezTo>
                    <a:pt x="14" y="529"/>
                    <a:pt x="12" y="529"/>
                    <a:pt x="10" y="529"/>
                  </a:cubicBezTo>
                  <a:cubicBezTo>
                    <a:pt x="7" y="528"/>
                    <a:pt x="5" y="528"/>
                    <a:pt x="3" y="528"/>
                  </a:cubicBezTo>
                  <a:cubicBezTo>
                    <a:pt x="1" y="527"/>
                    <a:pt x="0" y="527"/>
                    <a:pt x="0" y="527"/>
                  </a:cubicBezTo>
                  <a:cubicBezTo>
                    <a:pt x="0" y="527"/>
                    <a:pt x="1" y="527"/>
                    <a:pt x="3" y="528"/>
                  </a:cubicBezTo>
                  <a:cubicBezTo>
                    <a:pt x="5" y="528"/>
                    <a:pt x="7" y="529"/>
                    <a:pt x="10" y="529"/>
                  </a:cubicBezTo>
                  <a:cubicBezTo>
                    <a:pt x="12" y="529"/>
                    <a:pt x="14" y="530"/>
                    <a:pt x="15" y="530"/>
                  </a:cubicBezTo>
                  <a:cubicBezTo>
                    <a:pt x="17" y="530"/>
                    <a:pt x="19" y="530"/>
                    <a:pt x="22" y="530"/>
                  </a:cubicBezTo>
                  <a:cubicBezTo>
                    <a:pt x="24" y="530"/>
                    <a:pt x="26" y="530"/>
                    <a:pt x="29" y="530"/>
                  </a:cubicBezTo>
                  <a:cubicBezTo>
                    <a:pt x="31" y="530"/>
                    <a:pt x="34" y="530"/>
                    <a:pt x="37" y="530"/>
                  </a:cubicBezTo>
                  <a:cubicBezTo>
                    <a:pt x="40" y="530"/>
                    <a:pt x="42" y="530"/>
                    <a:pt x="45" y="529"/>
                  </a:cubicBezTo>
                  <a:cubicBezTo>
                    <a:pt x="48" y="529"/>
                    <a:pt x="51" y="529"/>
                    <a:pt x="54" y="528"/>
                  </a:cubicBezTo>
                  <a:cubicBezTo>
                    <a:pt x="58" y="527"/>
                    <a:pt x="61" y="527"/>
                    <a:pt x="64" y="526"/>
                  </a:cubicBezTo>
                  <a:cubicBezTo>
                    <a:pt x="67" y="525"/>
                    <a:pt x="70" y="524"/>
                    <a:pt x="74" y="524"/>
                  </a:cubicBezTo>
                  <a:cubicBezTo>
                    <a:pt x="81" y="523"/>
                    <a:pt x="88" y="523"/>
                    <a:pt x="95" y="524"/>
                  </a:cubicBezTo>
                  <a:cubicBezTo>
                    <a:pt x="100" y="524"/>
                    <a:pt x="100" y="524"/>
                    <a:pt x="100" y="524"/>
                  </a:cubicBezTo>
                  <a:cubicBezTo>
                    <a:pt x="105" y="525"/>
                    <a:pt x="105" y="525"/>
                    <a:pt x="105" y="525"/>
                  </a:cubicBezTo>
                  <a:cubicBezTo>
                    <a:pt x="109" y="526"/>
                    <a:pt x="112" y="527"/>
                    <a:pt x="116" y="528"/>
                  </a:cubicBezTo>
                  <a:cubicBezTo>
                    <a:pt x="117" y="529"/>
                    <a:pt x="119" y="530"/>
                    <a:pt x="120" y="530"/>
                  </a:cubicBezTo>
                  <a:cubicBezTo>
                    <a:pt x="122" y="531"/>
                    <a:pt x="124" y="531"/>
                    <a:pt x="125" y="532"/>
                  </a:cubicBezTo>
                  <a:cubicBezTo>
                    <a:pt x="130" y="535"/>
                    <a:pt x="130" y="535"/>
                    <a:pt x="130" y="535"/>
                  </a:cubicBezTo>
                  <a:cubicBezTo>
                    <a:pt x="131" y="536"/>
                    <a:pt x="133" y="537"/>
                    <a:pt x="135" y="538"/>
                  </a:cubicBezTo>
                  <a:cubicBezTo>
                    <a:pt x="139" y="539"/>
                    <a:pt x="143" y="539"/>
                    <a:pt x="146" y="539"/>
                  </a:cubicBezTo>
                  <a:cubicBezTo>
                    <a:pt x="150" y="540"/>
                    <a:pt x="154" y="540"/>
                    <a:pt x="157" y="539"/>
                  </a:cubicBezTo>
                  <a:cubicBezTo>
                    <a:pt x="171" y="539"/>
                    <a:pt x="184" y="537"/>
                    <a:pt x="195" y="535"/>
                  </a:cubicBezTo>
                  <a:cubicBezTo>
                    <a:pt x="206" y="533"/>
                    <a:pt x="215" y="531"/>
                    <a:pt x="221" y="529"/>
                  </a:cubicBezTo>
                  <a:cubicBezTo>
                    <a:pt x="223" y="529"/>
                    <a:pt x="224" y="529"/>
                    <a:pt x="225" y="528"/>
                  </a:cubicBezTo>
                  <a:cubicBezTo>
                    <a:pt x="216" y="535"/>
                    <a:pt x="205" y="544"/>
                    <a:pt x="194" y="552"/>
                  </a:cubicBezTo>
                  <a:cubicBezTo>
                    <a:pt x="190" y="554"/>
                    <a:pt x="187" y="557"/>
                    <a:pt x="183" y="558"/>
                  </a:cubicBezTo>
                  <a:cubicBezTo>
                    <a:pt x="183" y="559"/>
                    <a:pt x="182" y="559"/>
                    <a:pt x="181" y="559"/>
                  </a:cubicBezTo>
                  <a:cubicBezTo>
                    <a:pt x="181" y="559"/>
                    <a:pt x="180" y="560"/>
                    <a:pt x="180" y="560"/>
                  </a:cubicBezTo>
                  <a:cubicBezTo>
                    <a:pt x="180" y="560"/>
                    <a:pt x="180" y="560"/>
                    <a:pt x="180" y="560"/>
                  </a:cubicBezTo>
                  <a:cubicBezTo>
                    <a:pt x="180" y="560"/>
                    <a:pt x="180" y="560"/>
                    <a:pt x="180" y="560"/>
                  </a:cubicBezTo>
                  <a:cubicBezTo>
                    <a:pt x="179" y="560"/>
                    <a:pt x="179" y="560"/>
                    <a:pt x="179" y="560"/>
                  </a:cubicBezTo>
                  <a:cubicBezTo>
                    <a:pt x="178" y="560"/>
                    <a:pt x="177" y="560"/>
                    <a:pt x="176" y="560"/>
                  </a:cubicBezTo>
                  <a:cubicBezTo>
                    <a:pt x="174" y="560"/>
                    <a:pt x="174" y="561"/>
                    <a:pt x="173" y="561"/>
                  </a:cubicBezTo>
                  <a:cubicBezTo>
                    <a:pt x="165" y="563"/>
                    <a:pt x="158" y="565"/>
                    <a:pt x="152" y="568"/>
                  </a:cubicBezTo>
                  <a:cubicBezTo>
                    <a:pt x="149" y="569"/>
                    <a:pt x="146" y="570"/>
                    <a:pt x="144" y="572"/>
                  </a:cubicBezTo>
                  <a:cubicBezTo>
                    <a:pt x="142" y="573"/>
                    <a:pt x="140" y="574"/>
                    <a:pt x="138" y="575"/>
                  </a:cubicBezTo>
                  <a:cubicBezTo>
                    <a:pt x="137" y="576"/>
                    <a:pt x="137" y="576"/>
                    <a:pt x="136" y="576"/>
                  </a:cubicBezTo>
                  <a:cubicBezTo>
                    <a:pt x="136" y="577"/>
                    <a:pt x="135" y="577"/>
                    <a:pt x="135" y="578"/>
                  </a:cubicBezTo>
                  <a:cubicBezTo>
                    <a:pt x="134" y="579"/>
                    <a:pt x="134" y="579"/>
                    <a:pt x="134" y="579"/>
                  </a:cubicBezTo>
                  <a:cubicBezTo>
                    <a:pt x="134" y="579"/>
                    <a:pt x="134" y="579"/>
                    <a:pt x="135" y="578"/>
                  </a:cubicBezTo>
                  <a:cubicBezTo>
                    <a:pt x="135" y="578"/>
                    <a:pt x="136" y="577"/>
                    <a:pt x="136" y="577"/>
                  </a:cubicBezTo>
                  <a:cubicBezTo>
                    <a:pt x="137" y="577"/>
                    <a:pt x="138" y="576"/>
                    <a:pt x="139" y="576"/>
                  </a:cubicBezTo>
                  <a:cubicBezTo>
                    <a:pt x="140" y="575"/>
                    <a:pt x="142" y="574"/>
                    <a:pt x="145" y="573"/>
                  </a:cubicBezTo>
                  <a:cubicBezTo>
                    <a:pt x="147" y="572"/>
                    <a:pt x="150" y="571"/>
                    <a:pt x="153" y="571"/>
                  </a:cubicBezTo>
                  <a:cubicBezTo>
                    <a:pt x="159" y="569"/>
                    <a:pt x="166" y="567"/>
                    <a:pt x="173" y="567"/>
                  </a:cubicBezTo>
                  <a:cubicBezTo>
                    <a:pt x="174" y="567"/>
                    <a:pt x="175" y="566"/>
                    <a:pt x="176" y="566"/>
                  </a:cubicBezTo>
                  <a:cubicBezTo>
                    <a:pt x="177" y="566"/>
                    <a:pt x="178" y="566"/>
                    <a:pt x="179" y="566"/>
                  </a:cubicBezTo>
                  <a:cubicBezTo>
                    <a:pt x="180" y="567"/>
                    <a:pt x="180" y="567"/>
                    <a:pt x="180" y="567"/>
                  </a:cubicBezTo>
                  <a:cubicBezTo>
                    <a:pt x="180" y="567"/>
                    <a:pt x="180" y="567"/>
                    <a:pt x="180" y="567"/>
                  </a:cubicBezTo>
                  <a:cubicBezTo>
                    <a:pt x="181" y="567"/>
                    <a:pt x="181" y="567"/>
                    <a:pt x="181" y="567"/>
                  </a:cubicBezTo>
                  <a:cubicBezTo>
                    <a:pt x="182" y="567"/>
                    <a:pt x="182" y="566"/>
                    <a:pt x="183" y="566"/>
                  </a:cubicBezTo>
                  <a:cubicBezTo>
                    <a:pt x="184" y="566"/>
                    <a:pt x="185" y="566"/>
                    <a:pt x="186" y="565"/>
                  </a:cubicBezTo>
                  <a:cubicBezTo>
                    <a:pt x="191" y="564"/>
                    <a:pt x="194" y="562"/>
                    <a:pt x="198" y="560"/>
                  </a:cubicBezTo>
                  <a:cubicBezTo>
                    <a:pt x="211" y="554"/>
                    <a:pt x="224" y="546"/>
                    <a:pt x="234" y="540"/>
                  </a:cubicBezTo>
                  <a:cubicBezTo>
                    <a:pt x="234" y="549"/>
                    <a:pt x="234" y="559"/>
                    <a:pt x="234" y="569"/>
                  </a:cubicBezTo>
                  <a:cubicBezTo>
                    <a:pt x="234" y="570"/>
                    <a:pt x="233" y="572"/>
                    <a:pt x="232" y="575"/>
                  </a:cubicBezTo>
                  <a:cubicBezTo>
                    <a:pt x="229" y="581"/>
                    <a:pt x="226" y="589"/>
                    <a:pt x="221" y="597"/>
                  </a:cubicBezTo>
                  <a:cubicBezTo>
                    <a:pt x="220" y="599"/>
                    <a:pt x="219" y="600"/>
                    <a:pt x="218" y="602"/>
                  </a:cubicBezTo>
                  <a:cubicBezTo>
                    <a:pt x="218" y="602"/>
                    <a:pt x="217" y="603"/>
                    <a:pt x="217" y="603"/>
                  </a:cubicBezTo>
                  <a:cubicBezTo>
                    <a:pt x="217" y="603"/>
                    <a:pt x="217" y="603"/>
                    <a:pt x="217" y="604"/>
                  </a:cubicBezTo>
                  <a:cubicBezTo>
                    <a:pt x="217" y="604"/>
                    <a:pt x="217" y="604"/>
                    <a:pt x="217" y="604"/>
                  </a:cubicBezTo>
                  <a:cubicBezTo>
                    <a:pt x="216" y="604"/>
                    <a:pt x="216" y="604"/>
                    <a:pt x="216" y="604"/>
                  </a:cubicBezTo>
                  <a:cubicBezTo>
                    <a:pt x="216" y="604"/>
                    <a:pt x="216" y="604"/>
                    <a:pt x="216" y="604"/>
                  </a:cubicBezTo>
                  <a:cubicBezTo>
                    <a:pt x="215" y="605"/>
                    <a:pt x="214" y="605"/>
                    <a:pt x="213" y="606"/>
                  </a:cubicBezTo>
                  <a:cubicBezTo>
                    <a:pt x="210" y="609"/>
                    <a:pt x="208" y="612"/>
                    <a:pt x="205" y="614"/>
                  </a:cubicBezTo>
                  <a:cubicBezTo>
                    <a:pt x="203" y="617"/>
                    <a:pt x="202" y="619"/>
                    <a:pt x="201" y="621"/>
                  </a:cubicBezTo>
                  <a:cubicBezTo>
                    <a:pt x="200" y="622"/>
                    <a:pt x="200" y="623"/>
                    <a:pt x="200" y="623"/>
                  </a:cubicBezTo>
                  <a:cubicBezTo>
                    <a:pt x="200" y="624"/>
                    <a:pt x="200" y="624"/>
                    <a:pt x="200" y="624"/>
                  </a:cubicBezTo>
                  <a:cubicBezTo>
                    <a:pt x="200" y="624"/>
                    <a:pt x="200" y="624"/>
                    <a:pt x="200" y="623"/>
                  </a:cubicBezTo>
                  <a:cubicBezTo>
                    <a:pt x="200" y="623"/>
                    <a:pt x="200" y="622"/>
                    <a:pt x="201" y="621"/>
                  </a:cubicBezTo>
                  <a:cubicBezTo>
                    <a:pt x="202" y="620"/>
                    <a:pt x="204" y="618"/>
                    <a:pt x="206" y="615"/>
                  </a:cubicBezTo>
                  <a:cubicBezTo>
                    <a:pt x="209" y="613"/>
                    <a:pt x="212" y="610"/>
                    <a:pt x="215" y="608"/>
                  </a:cubicBezTo>
                  <a:cubicBezTo>
                    <a:pt x="216" y="607"/>
                    <a:pt x="217" y="607"/>
                    <a:pt x="217" y="607"/>
                  </a:cubicBezTo>
                  <a:cubicBezTo>
                    <a:pt x="218" y="606"/>
                    <a:pt x="218" y="606"/>
                    <a:pt x="218" y="606"/>
                  </a:cubicBezTo>
                  <a:cubicBezTo>
                    <a:pt x="218" y="606"/>
                    <a:pt x="218" y="606"/>
                    <a:pt x="218" y="606"/>
                  </a:cubicBezTo>
                  <a:cubicBezTo>
                    <a:pt x="218" y="606"/>
                    <a:pt x="218" y="606"/>
                    <a:pt x="218" y="606"/>
                  </a:cubicBezTo>
                  <a:cubicBezTo>
                    <a:pt x="219" y="606"/>
                    <a:pt x="219" y="606"/>
                    <a:pt x="219" y="606"/>
                  </a:cubicBezTo>
                  <a:cubicBezTo>
                    <a:pt x="220" y="605"/>
                    <a:pt x="220" y="605"/>
                    <a:pt x="221" y="604"/>
                  </a:cubicBezTo>
                  <a:cubicBezTo>
                    <a:pt x="222" y="602"/>
                    <a:pt x="223" y="601"/>
                    <a:pt x="225" y="599"/>
                  </a:cubicBezTo>
                  <a:cubicBezTo>
                    <a:pt x="229" y="593"/>
                    <a:pt x="232" y="587"/>
                    <a:pt x="235" y="582"/>
                  </a:cubicBezTo>
                  <a:cubicBezTo>
                    <a:pt x="236" y="585"/>
                    <a:pt x="236" y="589"/>
                    <a:pt x="236" y="592"/>
                  </a:cubicBezTo>
                  <a:cubicBezTo>
                    <a:pt x="237" y="597"/>
                    <a:pt x="238" y="602"/>
                    <a:pt x="239" y="607"/>
                  </a:cubicBezTo>
                  <a:cubicBezTo>
                    <a:pt x="240" y="612"/>
                    <a:pt x="241" y="617"/>
                    <a:pt x="244" y="622"/>
                  </a:cubicBezTo>
                  <a:cubicBezTo>
                    <a:pt x="244" y="622"/>
                    <a:pt x="244" y="622"/>
                    <a:pt x="244" y="622"/>
                  </a:cubicBezTo>
                  <a:cubicBezTo>
                    <a:pt x="243" y="625"/>
                    <a:pt x="242" y="627"/>
                    <a:pt x="240" y="630"/>
                  </a:cubicBezTo>
                  <a:cubicBezTo>
                    <a:pt x="240" y="631"/>
                    <a:pt x="239" y="632"/>
                    <a:pt x="239" y="632"/>
                  </a:cubicBezTo>
                  <a:cubicBezTo>
                    <a:pt x="239" y="633"/>
                    <a:pt x="238" y="633"/>
                    <a:pt x="237" y="634"/>
                  </a:cubicBezTo>
                  <a:cubicBezTo>
                    <a:pt x="236" y="635"/>
                    <a:pt x="235" y="636"/>
                    <a:pt x="234" y="637"/>
                  </a:cubicBezTo>
                  <a:cubicBezTo>
                    <a:pt x="233" y="638"/>
                    <a:pt x="233" y="639"/>
                    <a:pt x="232" y="640"/>
                  </a:cubicBezTo>
                  <a:cubicBezTo>
                    <a:pt x="232" y="640"/>
                    <a:pt x="232" y="641"/>
                    <a:pt x="232" y="641"/>
                  </a:cubicBezTo>
                  <a:cubicBezTo>
                    <a:pt x="232" y="641"/>
                    <a:pt x="232" y="640"/>
                    <a:pt x="233" y="640"/>
                  </a:cubicBezTo>
                  <a:cubicBezTo>
                    <a:pt x="233" y="639"/>
                    <a:pt x="234" y="638"/>
                    <a:pt x="235" y="638"/>
                  </a:cubicBezTo>
                  <a:cubicBezTo>
                    <a:pt x="236" y="637"/>
                    <a:pt x="237" y="636"/>
                    <a:pt x="238" y="635"/>
                  </a:cubicBezTo>
                  <a:cubicBezTo>
                    <a:pt x="238" y="635"/>
                    <a:pt x="239" y="634"/>
                    <a:pt x="239" y="634"/>
                  </a:cubicBezTo>
                  <a:cubicBezTo>
                    <a:pt x="239" y="634"/>
                    <a:pt x="239" y="634"/>
                    <a:pt x="240" y="634"/>
                  </a:cubicBezTo>
                  <a:cubicBezTo>
                    <a:pt x="240" y="634"/>
                    <a:pt x="240" y="633"/>
                    <a:pt x="240" y="633"/>
                  </a:cubicBezTo>
                  <a:cubicBezTo>
                    <a:pt x="241" y="633"/>
                    <a:pt x="241" y="632"/>
                    <a:pt x="242" y="631"/>
                  </a:cubicBezTo>
                  <a:cubicBezTo>
                    <a:pt x="243" y="629"/>
                    <a:pt x="245" y="627"/>
                    <a:pt x="246" y="626"/>
                  </a:cubicBezTo>
                  <a:cubicBezTo>
                    <a:pt x="246" y="626"/>
                    <a:pt x="246" y="626"/>
                    <a:pt x="246" y="626"/>
                  </a:cubicBezTo>
                  <a:cubicBezTo>
                    <a:pt x="246" y="627"/>
                    <a:pt x="247" y="627"/>
                    <a:pt x="247" y="628"/>
                  </a:cubicBezTo>
                  <a:cubicBezTo>
                    <a:pt x="248" y="629"/>
                    <a:pt x="248" y="629"/>
                    <a:pt x="248" y="629"/>
                  </a:cubicBezTo>
                  <a:cubicBezTo>
                    <a:pt x="248" y="629"/>
                    <a:pt x="248" y="629"/>
                    <a:pt x="248" y="629"/>
                  </a:cubicBezTo>
                  <a:cubicBezTo>
                    <a:pt x="248" y="629"/>
                    <a:pt x="248" y="628"/>
                    <a:pt x="248" y="628"/>
                  </a:cubicBezTo>
                  <a:cubicBezTo>
                    <a:pt x="248" y="629"/>
                    <a:pt x="248" y="629"/>
                    <a:pt x="248" y="629"/>
                  </a:cubicBezTo>
                  <a:cubicBezTo>
                    <a:pt x="248" y="629"/>
                    <a:pt x="248" y="629"/>
                    <a:pt x="248" y="629"/>
                  </a:cubicBezTo>
                  <a:cubicBezTo>
                    <a:pt x="248" y="629"/>
                    <a:pt x="248" y="629"/>
                    <a:pt x="248" y="629"/>
                  </a:cubicBezTo>
                  <a:cubicBezTo>
                    <a:pt x="249" y="630"/>
                    <a:pt x="250" y="631"/>
                    <a:pt x="251" y="631"/>
                  </a:cubicBezTo>
                  <a:cubicBezTo>
                    <a:pt x="251" y="632"/>
                    <a:pt x="252" y="633"/>
                    <a:pt x="252" y="634"/>
                  </a:cubicBezTo>
                  <a:cubicBezTo>
                    <a:pt x="254" y="637"/>
                    <a:pt x="256" y="640"/>
                    <a:pt x="257" y="643"/>
                  </a:cubicBezTo>
                  <a:cubicBezTo>
                    <a:pt x="259" y="650"/>
                    <a:pt x="258" y="656"/>
                    <a:pt x="258" y="660"/>
                  </a:cubicBezTo>
                  <a:cubicBezTo>
                    <a:pt x="257" y="665"/>
                    <a:pt x="256" y="667"/>
                    <a:pt x="256" y="667"/>
                  </a:cubicBezTo>
                  <a:cubicBezTo>
                    <a:pt x="256" y="667"/>
                    <a:pt x="257" y="665"/>
                    <a:pt x="259" y="661"/>
                  </a:cubicBezTo>
                  <a:cubicBezTo>
                    <a:pt x="260" y="657"/>
                    <a:pt x="262" y="651"/>
                    <a:pt x="262" y="643"/>
                  </a:cubicBezTo>
                  <a:cubicBezTo>
                    <a:pt x="262" y="639"/>
                    <a:pt x="261" y="634"/>
                    <a:pt x="259" y="630"/>
                  </a:cubicBezTo>
                  <a:cubicBezTo>
                    <a:pt x="259" y="629"/>
                    <a:pt x="258" y="627"/>
                    <a:pt x="258" y="626"/>
                  </a:cubicBezTo>
                  <a:cubicBezTo>
                    <a:pt x="257" y="625"/>
                    <a:pt x="257" y="624"/>
                    <a:pt x="256" y="623"/>
                  </a:cubicBezTo>
                  <a:cubicBezTo>
                    <a:pt x="256" y="623"/>
                    <a:pt x="256" y="623"/>
                    <a:pt x="256" y="623"/>
                  </a:cubicBezTo>
                  <a:cubicBezTo>
                    <a:pt x="256" y="623"/>
                    <a:pt x="256" y="623"/>
                    <a:pt x="256" y="623"/>
                  </a:cubicBezTo>
                  <a:cubicBezTo>
                    <a:pt x="256" y="623"/>
                    <a:pt x="256" y="623"/>
                    <a:pt x="256" y="623"/>
                  </a:cubicBezTo>
                  <a:cubicBezTo>
                    <a:pt x="256" y="623"/>
                    <a:pt x="255" y="622"/>
                    <a:pt x="255" y="622"/>
                  </a:cubicBezTo>
                  <a:cubicBezTo>
                    <a:pt x="255" y="622"/>
                    <a:pt x="255" y="622"/>
                    <a:pt x="255" y="622"/>
                  </a:cubicBezTo>
                  <a:cubicBezTo>
                    <a:pt x="255" y="622"/>
                    <a:pt x="255" y="622"/>
                    <a:pt x="255" y="622"/>
                  </a:cubicBezTo>
                  <a:cubicBezTo>
                    <a:pt x="255" y="622"/>
                    <a:pt x="255" y="621"/>
                    <a:pt x="255" y="621"/>
                  </a:cubicBezTo>
                  <a:cubicBezTo>
                    <a:pt x="254" y="620"/>
                    <a:pt x="254" y="619"/>
                    <a:pt x="254" y="618"/>
                  </a:cubicBezTo>
                  <a:cubicBezTo>
                    <a:pt x="253" y="615"/>
                    <a:pt x="253" y="610"/>
                    <a:pt x="253" y="606"/>
                  </a:cubicBezTo>
                  <a:cubicBezTo>
                    <a:pt x="253" y="601"/>
                    <a:pt x="253" y="596"/>
                    <a:pt x="254" y="592"/>
                  </a:cubicBezTo>
                  <a:cubicBezTo>
                    <a:pt x="254" y="589"/>
                    <a:pt x="254" y="587"/>
                    <a:pt x="254" y="584"/>
                  </a:cubicBezTo>
                  <a:cubicBezTo>
                    <a:pt x="256" y="586"/>
                    <a:pt x="258" y="588"/>
                    <a:pt x="260" y="590"/>
                  </a:cubicBezTo>
                  <a:cubicBezTo>
                    <a:pt x="262" y="591"/>
                    <a:pt x="265" y="593"/>
                    <a:pt x="267" y="594"/>
                  </a:cubicBezTo>
                  <a:cubicBezTo>
                    <a:pt x="268" y="595"/>
                    <a:pt x="270" y="595"/>
                    <a:pt x="271" y="596"/>
                  </a:cubicBezTo>
                  <a:cubicBezTo>
                    <a:pt x="273" y="596"/>
                    <a:pt x="273" y="596"/>
                    <a:pt x="273" y="596"/>
                  </a:cubicBezTo>
                  <a:cubicBezTo>
                    <a:pt x="273" y="596"/>
                    <a:pt x="273" y="596"/>
                    <a:pt x="273" y="596"/>
                  </a:cubicBezTo>
                  <a:cubicBezTo>
                    <a:pt x="274" y="596"/>
                    <a:pt x="274" y="596"/>
                    <a:pt x="274" y="596"/>
                  </a:cubicBezTo>
                  <a:cubicBezTo>
                    <a:pt x="274" y="596"/>
                    <a:pt x="274" y="596"/>
                    <a:pt x="274" y="596"/>
                  </a:cubicBezTo>
                  <a:cubicBezTo>
                    <a:pt x="275" y="597"/>
                    <a:pt x="275" y="597"/>
                    <a:pt x="275" y="597"/>
                  </a:cubicBezTo>
                  <a:cubicBezTo>
                    <a:pt x="285" y="599"/>
                    <a:pt x="295" y="601"/>
                    <a:pt x="303" y="603"/>
                  </a:cubicBezTo>
                  <a:cubicBezTo>
                    <a:pt x="307" y="605"/>
                    <a:pt x="310" y="606"/>
                    <a:pt x="312" y="607"/>
                  </a:cubicBezTo>
                  <a:cubicBezTo>
                    <a:pt x="313" y="607"/>
                    <a:pt x="313" y="608"/>
                    <a:pt x="314" y="608"/>
                  </a:cubicBezTo>
                  <a:cubicBezTo>
                    <a:pt x="314" y="608"/>
                    <a:pt x="314" y="609"/>
                    <a:pt x="314" y="609"/>
                  </a:cubicBezTo>
                  <a:cubicBezTo>
                    <a:pt x="314" y="609"/>
                    <a:pt x="314" y="608"/>
                    <a:pt x="314" y="608"/>
                  </a:cubicBezTo>
                  <a:cubicBezTo>
                    <a:pt x="314" y="607"/>
                    <a:pt x="313" y="607"/>
                    <a:pt x="312" y="606"/>
                  </a:cubicBezTo>
                  <a:cubicBezTo>
                    <a:pt x="310" y="605"/>
                    <a:pt x="307" y="604"/>
                    <a:pt x="303" y="602"/>
                  </a:cubicBezTo>
                  <a:cubicBezTo>
                    <a:pt x="296" y="599"/>
                    <a:pt x="286" y="596"/>
                    <a:pt x="276" y="593"/>
                  </a:cubicBezTo>
                  <a:cubicBezTo>
                    <a:pt x="275" y="593"/>
                    <a:pt x="275" y="593"/>
                    <a:pt x="275" y="593"/>
                  </a:cubicBezTo>
                  <a:cubicBezTo>
                    <a:pt x="275" y="592"/>
                    <a:pt x="275" y="592"/>
                    <a:pt x="275" y="592"/>
                  </a:cubicBezTo>
                  <a:cubicBezTo>
                    <a:pt x="275" y="592"/>
                    <a:pt x="275" y="592"/>
                    <a:pt x="275" y="592"/>
                  </a:cubicBezTo>
                  <a:cubicBezTo>
                    <a:pt x="274" y="592"/>
                    <a:pt x="274" y="592"/>
                    <a:pt x="274" y="592"/>
                  </a:cubicBezTo>
                  <a:cubicBezTo>
                    <a:pt x="272" y="591"/>
                    <a:pt x="272" y="591"/>
                    <a:pt x="272" y="591"/>
                  </a:cubicBezTo>
                  <a:cubicBezTo>
                    <a:pt x="271" y="591"/>
                    <a:pt x="270" y="590"/>
                    <a:pt x="269" y="590"/>
                  </a:cubicBezTo>
                  <a:cubicBezTo>
                    <a:pt x="267" y="589"/>
                    <a:pt x="265" y="587"/>
                    <a:pt x="264" y="586"/>
                  </a:cubicBezTo>
                  <a:cubicBezTo>
                    <a:pt x="261" y="582"/>
                    <a:pt x="258" y="579"/>
                    <a:pt x="256" y="576"/>
                  </a:cubicBezTo>
                  <a:cubicBezTo>
                    <a:pt x="256" y="576"/>
                    <a:pt x="256" y="575"/>
                    <a:pt x="256" y="575"/>
                  </a:cubicBezTo>
                  <a:cubicBezTo>
                    <a:pt x="258" y="562"/>
                    <a:pt x="261" y="549"/>
                    <a:pt x="263" y="539"/>
                  </a:cubicBezTo>
                  <a:cubicBezTo>
                    <a:pt x="263" y="539"/>
                    <a:pt x="263" y="538"/>
                    <a:pt x="263" y="538"/>
                  </a:cubicBezTo>
                  <a:cubicBezTo>
                    <a:pt x="264" y="538"/>
                    <a:pt x="265" y="539"/>
                    <a:pt x="265" y="539"/>
                  </a:cubicBezTo>
                  <a:cubicBezTo>
                    <a:pt x="268" y="541"/>
                    <a:pt x="271" y="543"/>
                    <a:pt x="274" y="544"/>
                  </a:cubicBezTo>
                  <a:cubicBezTo>
                    <a:pt x="276" y="545"/>
                    <a:pt x="278" y="546"/>
                    <a:pt x="279" y="546"/>
                  </a:cubicBezTo>
                  <a:cubicBezTo>
                    <a:pt x="281" y="547"/>
                    <a:pt x="281" y="547"/>
                    <a:pt x="281" y="547"/>
                  </a:cubicBezTo>
                  <a:cubicBezTo>
                    <a:pt x="282" y="547"/>
                    <a:pt x="282" y="547"/>
                    <a:pt x="282" y="547"/>
                  </a:cubicBezTo>
                  <a:cubicBezTo>
                    <a:pt x="283" y="547"/>
                    <a:pt x="283" y="547"/>
                    <a:pt x="283" y="547"/>
                  </a:cubicBezTo>
                  <a:cubicBezTo>
                    <a:pt x="283" y="547"/>
                    <a:pt x="283" y="547"/>
                    <a:pt x="283" y="547"/>
                  </a:cubicBezTo>
                  <a:cubicBezTo>
                    <a:pt x="284" y="547"/>
                    <a:pt x="284" y="547"/>
                    <a:pt x="284" y="547"/>
                  </a:cubicBezTo>
                  <a:cubicBezTo>
                    <a:pt x="296" y="549"/>
                    <a:pt x="308" y="551"/>
                    <a:pt x="317" y="554"/>
                  </a:cubicBezTo>
                  <a:cubicBezTo>
                    <a:pt x="321" y="555"/>
                    <a:pt x="325" y="556"/>
                    <a:pt x="327" y="557"/>
                  </a:cubicBezTo>
                  <a:cubicBezTo>
                    <a:pt x="328" y="557"/>
                    <a:pt x="329" y="558"/>
                    <a:pt x="330" y="558"/>
                  </a:cubicBezTo>
                  <a:cubicBezTo>
                    <a:pt x="330" y="559"/>
                    <a:pt x="330" y="559"/>
                    <a:pt x="330" y="559"/>
                  </a:cubicBezTo>
                  <a:cubicBezTo>
                    <a:pt x="330" y="559"/>
                    <a:pt x="330" y="559"/>
                    <a:pt x="330" y="558"/>
                  </a:cubicBezTo>
                  <a:cubicBezTo>
                    <a:pt x="329" y="558"/>
                    <a:pt x="329" y="557"/>
                    <a:pt x="328" y="556"/>
                  </a:cubicBezTo>
                  <a:cubicBezTo>
                    <a:pt x="325" y="555"/>
                    <a:pt x="322" y="553"/>
                    <a:pt x="318" y="551"/>
                  </a:cubicBezTo>
                  <a:cubicBezTo>
                    <a:pt x="309" y="547"/>
                    <a:pt x="298" y="543"/>
                    <a:pt x="286" y="538"/>
                  </a:cubicBezTo>
                  <a:cubicBezTo>
                    <a:pt x="285" y="538"/>
                    <a:pt x="285" y="538"/>
                    <a:pt x="285" y="538"/>
                  </a:cubicBezTo>
                  <a:cubicBezTo>
                    <a:pt x="285" y="538"/>
                    <a:pt x="285" y="538"/>
                    <a:pt x="285" y="538"/>
                  </a:cubicBezTo>
                  <a:cubicBezTo>
                    <a:pt x="285" y="538"/>
                    <a:pt x="285" y="538"/>
                    <a:pt x="285" y="538"/>
                  </a:cubicBezTo>
                  <a:cubicBezTo>
                    <a:pt x="286" y="538"/>
                    <a:pt x="285" y="538"/>
                    <a:pt x="285" y="538"/>
                  </a:cubicBezTo>
                  <a:cubicBezTo>
                    <a:pt x="285" y="538"/>
                    <a:pt x="285" y="538"/>
                    <a:pt x="285" y="538"/>
                  </a:cubicBezTo>
                  <a:cubicBezTo>
                    <a:pt x="285" y="538"/>
                    <a:pt x="285" y="538"/>
                    <a:pt x="285" y="538"/>
                  </a:cubicBezTo>
                  <a:cubicBezTo>
                    <a:pt x="284" y="538"/>
                    <a:pt x="284" y="538"/>
                    <a:pt x="284" y="538"/>
                  </a:cubicBezTo>
                  <a:cubicBezTo>
                    <a:pt x="282" y="537"/>
                    <a:pt x="282" y="537"/>
                    <a:pt x="282" y="537"/>
                  </a:cubicBezTo>
                  <a:cubicBezTo>
                    <a:pt x="281" y="536"/>
                    <a:pt x="280" y="535"/>
                    <a:pt x="279" y="535"/>
                  </a:cubicBezTo>
                  <a:cubicBezTo>
                    <a:pt x="278" y="534"/>
                    <a:pt x="277" y="533"/>
                    <a:pt x="276" y="532"/>
                  </a:cubicBezTo>
                  <a:cubicBezTo>
                    <a:pt x="278" y="532"/>
                    <a:pt x="280" y="533"/>
                    <a:pt x="282" y="534"/>
                  </a:cubicBezTo>
                  <a:cubicBezTo>
                    <a:pt x="288" y="535"/>
                    <a:pt x="294" y="537"/>
                    <a:pt x="301" y="539"/>
                  </a:cubicBezTo>
                  <a:cubicBezTo>
                    <a:pt x="309" y="541"/>
                    <a:pt x="317" y="543"/>
                    <a:pt x="326" y="545"/>
                  </a:cubicBezTo>
                  <a:cubicBezTo>
                    <a:pt x="336" y="547"/>
                    <a:pt x="346" y="549"/>
                    <a:pt x="356" y="551"/>
                  </a:cubicBezTo>
                  <a:cubicBezTo>
                    <a:pt x="367" y="552"/>
                    <a:pt x="378" y="554"/>
                    <a:pt x="390" y="555"/>
                  </a:cubicBezTo>
                  <a:cubicBezTo>
                    <a:pt x="396" y="556"/>
                    <a:pt x="401" y="556"/>
                    <a:pt x="408" y="557"/>
                  </a:cubicBezTo>
                  <a:cubicBezTo>
                    <a:pt x="411" y="557"/>
                    <a:pt x="414" y="557"/>
                    <a:pt x="417" y="557"/>
                  </a:cubicBezTo>
                  <a:cubicBezTo>
                    <a:pt x="420" y="557"/>
                    <a:pt x="423" y="558"/>
                    <a:pt x="426" y="558"/>
                  </a:cubicBezTo>
                  <a:cubicBezTo>
                    <a:pt x="432" y="558"/>
                    <a:pt x="438" y="558"/>
                    <a:pt x="445" y="558"/>
                  </a:cubicBezTo>
                  <a:cubicBezTo>
                    <a:pt x="451" y="558"/>
                    <a:pt x="457" y="557"/>
                    <a:pt x="463" y="557"/>
                  </a:cubicBezTo>
                  <a:cubicBezTo>
                    <a:pt x="488" y="556"/>
                    <a:pt x="513" y="555"/>
                    <a:pt x="536" y="554"/>
                  </a:cubicBezTo>
                  <a:cubicBezTo>
                    <a:pt x="548" y="554"/>
                    <a:pt x="559" y="554"/>
                    <a:pt x="569" y="555"/>
                  </a:cubicBezTo>
                  <a:cubicBezTo>
                    <a:pt x="580" y="556"/>
                    <a:pt x="590" y="557"/>
                    <a:pt x="598" y="561"/>
                  </a:cubicBezTo>
                  <a:cubicBezTo>
                    <a:pt x="602" y="563"/>
                    <a:pt x="606" y="566"/>
                    <a:pt x="610" y="567"/>
                  </a:cubicBezTo>
                  <a:cubicBezTo>
                    <a:pt x="614" y="569"/>
                    <a:pt x="618" y="570"/>
                    <a:pt x="622" y="570"/>
                  </a:cubicBezTo>
                  <a:cubicBezTo>
                    <a:pt x="630" y="571"/>
                    <a:pt x="636" y="570"/>
                    <a:pt x="642" y="569"/>
                  </a:cubicBezTo>
                  <a:cubicBezTo>
                    <a:pt x="647" y="568"/>
                    <a:pt x="651" y="567"/>
                    <a:pt x="654" y="566"/>
                  </a:cubicBezTo>
                  <a:cubicBezTo>
                    <a:pt x="657" y="566"/>
                    <a:pt x="658" y="565"/>
                    <a:pt x="658" y="565"/>
                  </a:cubicBezTo>
                  <a:cubicBezTo>
                    <a:pt x="658" y="565"/>
                    <a:pt x="657" y="566"/>
                    <a:pt x="654" y="566"/>
                  </a:cubicBezTo>
                  <a:close/>
                </a:path>
              </a:pathLst>
            </a:custGeom>
            <a:solidFill>
              <a:srgbClr val="8B5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1476"/>
            <p:cNvSpPr>
              <a:spLocks/>
            </p:cNvSpPr>
            <p:nvPr/>
          </p:nvSpPr>
          <p:spPr bwMode="auto">
            <a:xfrm>
              <a:off x="4605338" y="601663"/>
              <a:ext cx="93663" cy="117475"/>
            </a:xfrm>
            <a:custGeom>
              <a:avLst/>
              <a:gdLst>
                <a:gd name="T0" fmla="*/ 11 w 59"/>
                <a:gd name="T1" fmla="*/ 70 h 74"/>
                <a:gd name="T2" fmla="*/ 50 w 59"/>
                <a:gd name="T3" fmla="*/ 56 h 74"/>
                <a:gd name="T4" fmla="*/ 55 w 59"/>
                <a:gd name="T5" fmla="*/ 4 h 74"/>
                <a:gd name="T6" fmla="*/ 9 w 59"/>
                <a:gd name="T7" fmla="*/ 28 h 74"/>
                <a:gd name="T8" fmla="*/ 11 w 59"/>
                <a:gd name="T9" fmla="*/ 70 h 74"/>
              </a:gdLst>
              <a:ahLst/>
              <a:cxnLst>
                <a:cxn ang="0">
                  <a:pos x="T0" y="T1"/>
                </a:cxn>
                <a:cxn ang="0">
                  <a:pos x="T2" y="T3"/>
                </a:cxn>
                <a:cxn ang="0">
                  <a:pos x="T4" y="T5"/>
                </a:cxn>
                <a:cxn ang="0">
                  <a:pos x="T6" y="T7"/>
                </a:cxn>
                <a:cxn ang="0">
                  <a:pos x="T8" y="T9"/>
                </a:cxn>
              </a:cxnLst>
              <a:rect l="0" t="0" r="r" b="b"/>
              <a:pathLst>
                <a:path w="59" h="74">
                  <a:moveTo>
                    <a:pt x="11" y="70"/>
                  </a:moveTo>
                  <a:cubicBezTo>
                    <a:pt x="25" y="74"/>
                    <a:pt x="41" y="69"/>
                    <a:pt x="50" y="56"/>
                  </a:cubicBezTo>
                  <a:cubicBezTo>
                    <a:pt x="59" y="43"/>
                    <a:pt x="53" y="7"/>
                    <a:pt x="55" y="4"/>
                  </a:cubicBezTo>
                  <a:cubicBezTo>
                    <a:pt x="56" y="0"/>
                    <a:pt x="17" y="15"/>
                    <a:pt x="9" y="28"/>
                  </a:cubicBezTo>
                  <a:cubicBezTo>
                    <a:pt x="0" y="42"/>
                    <a:pt x="1" y="58"/>
                    <a:pt x="11" y="7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Freeform 1477"/>
            <p:cNvSpPr>
              <a:spLocks/>
            </p:cNvSpPr>
            <p:nvPr/>
          </p:nvSpPr>
          <p:spPr bwMode="auto">
            <a:xfrm>
              <a:off x="4714875" y="554038"/>
              <a:ext cx="101600" cy="139700"/>
            </a:xfrm>
            <a:custGeom>
              <a:avLst/>
              <a:gdLst>
                <a:gd name="T0" fmla="*/ 17 w 64"/>
                <a:gd name="T1" fmla="*/ 85 h 87"/>
                <a:gd name="T2" fmla="*/ 57 w 64"/>
                <a:gd name="T3" fmla="*/ 62 h 87"/>
                <a:gd name="T4" fmla="*/ 52 w 64"/>
                <a:gd name="T5" fmla="*/ 4 h 87"/>
                <a:gd name="T6" fmla="*/ 7 w 64"/>
                <a:gd name="T7" fmla="*/ 40 h 87"/>
                <a:gd name="T8" fmla="*/ 17 w 64"/>
                <a:gd name="T9" fmla="*/ 85 h 87"/>
              </a:gdLst>
              <a:ahLst/>
              <a:cxnLst>
                <a:cxn ang="0">
                  <a:pos x="T0" y="T1"/>
                </a:cxn>
                <a:cxn ang="0">
                  <a:pos x="T2" y="T3"/>
                </a:cxn>
                <a:cxn ang="0">
                  <a:pos x="T4" y="T5"/>
                </a:cxn>
                <a:cxn ang="0">
                  <a:pos x="T6" y="T7"/>
                </a:cxn>
                <a:cxn ang="0">
                  <a:pos x="T8" y="T9"/>
                </a:cxn>
              </a:cxnLst>
              <a:rect l="0" t="0" r="r" b="b"/>
              <a:pathLst>
                <a:path w="64" h="87">
                  <a:moveTo>
                    <a:pt x="17" y="85"/>
                  </a:moveTo>
                  <a:cubicBezTo>
                    <a:pt x="34" y="87"/>
                    <a:pt x="50" y="78"/>
                    <a:pt x="57" y="62"/>
                  </a:cubicBezTo>
                  <a:cubicBezTo>
                    <a:pt x="64" y="46"/>
                    <a:pt x="51" y="8"/>
                    <a:pt x="52" y="4"/>
                  </a:cubicBezTo>
                  <a:cubicBezTo>
                    <a:pt x="53" y="0"/>
                    <a:pt x="14" y="24"/>
                    <a:pt x="7" y="40"/>
                  </a:cubicBezTo>
                  <a:cubicBezTo>
                    <a:pt x="0" y="56"/>
                    <a:pt x="5" y="74"/>
                    <a:pt x="17" y="8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Freeform 1478"/>
            <p:cNvSpPr>
              <a:spLocks/>
            </p:cNvSpPr>
            <p:nvPr/>
          </p:nvSpPr>
          <p:spPr bwMode="auto">
            <a:xfrm>
              <a:off x="4818063" y="566738"/>
              <a:ext cx="104775" cy="127000"/>
            </a:xfrm>
            <a:custGeom>
              <a:avLst/>
              <a:gdLst>
                <a:gd name="T0" fmla="*/ 9 w 65"/>
                <a:gd name="T1" fmla="*/ 73 h 79"/>
                <a:gd name="T2" fmla="*/ 53 w 65"/>
                <a:gd name="T3" fmla="*/ 61 h 79"/>
                <a:gd name="T4" fmla="*/ 63 w 65"/>
                <a:gd name="T5" fmla="*/ 4 h 79"/>
                <a:gd name="T6" fmla="*/ 10 w 65"/>
                <a:gd name="T7" fmla="*/ 28 h 79"/>
                <a:gd name="T8" fmla="*/ 9 w 65"/>
                <a:gd name="T9" fmla="*/ 73 h 79"/>
              </a:gdLst>
              <a:ahLst/>
              <a:cxnLst>
                <a:cxn ang="0">
                  <a:pos x="T0" y="T1"/>
                </a:cxn>
                <a:cxn ang="0">
                  <a:pos x="T2" y="T3"/>
                </a:cxn>
                <a:cxn ang="0">
                  <a:pos x="T4" y="T5"/>
                </a:cxn>
                <a:cxn ang="0">
                  <a:pos x="T6" y="T7"/>
                </a:cxn>
                <a:cxn ang="0">
                  <a:pos x="T8" y="T9"/>
                </a:cxn>
              </a:cxnLst>
              <a:rect l="0" t="0" r="r" b="b"/>
              <a:pathLst>
                <a:path w="65" h="79">
                  <a:moveTo>
                    <a:pt x="9" y="73"/>
                  </a:moveTo>
                  <a:cubicBezTo>
                    <a:pt x="25" y="79"/>
                    <a:pt x="43" y="74"/>
                    <a:pt x="53" y="61"/>
                  </a:cubicBezTo>
                  <a:cubicBezTo>
                    <a:pt x="64" y="47"/>
                    <a:pt x="61" y="8"/>
                    <a:pt x="63" y="4"/>
                  </a:cubicBezTo>
                  <a:cubicBezTo>
                    <a:pt x="65" y="0"/>
                    <a:pt x="21" y="14"/>
                    <a:pt x="10" y="28"/>
                  </a:cubicBezTo>
                  <a:cubicBezTo>
                    <a:pt x="0" y="41"/>
                    <a:pt x="0" y="60"/>
                    <a:pt x="9" y="7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Freeform 1479"/>
            <p:cNvSpPr>
              <a:spLocks/>
            </p:cNvSpPr>
            <p:nvPr/>
          </p:nvSpPr>
          <p:spPr bwMode="auto">
            <a:xfrm>
              <a:off x="4999038" y="636588"/>
              <a:ext cx="53975" cy="65088"/>
            </a:xfrm>
            <a:custGeom>
              <a:avLst/>
              <a:gdLst>
                <a:gd name="T0" fmla="*/ 5 w 34"/>
                <a:gd name="T1" fmla="*/ 38 h 41"/>
                <a:gd name="T2" fmla="*/ 28 w 34"/>
                <a:gd name="T3" fmla="*/ 31 h 41"/>
                <a:gd name="T4" fmla="*/ 33 w 34"/>
                <a:gd name="T5" fmla="*/ 2 h 41"/>
                <a:gd name="T6" fmla="*/ 5 w 34"/>
                <a:gd name="T7" fmla="*/ 14 h 41"/>
                <a:gd name="T8" fmla="*/ 5 w 34"/>
                <a:gd name="T9" fmla="*/ 38 h 41"/>
              </a:gdLst>
              <a:ahLst/>
              <a:cxnLst>
                <a:cxn ang="0">
                  <a:pos x="T0" y="T1"/>
                </a:cxn>
                <a:cxn ang="0">
                  <a:pos x="T2" y="T3"/>
                </a:cxn>
                <a:cxn ang="0">
                  <a:pos x="T4" y="T5"/>
                </a:cxn>
                <a:cxn ang="0">
                  <a:pos x="T6" y="T7"/>
                </a:cxn>
                <a:cxn ang="0">
                  <a:pos x="T8" y="T9"/>
                </a:cxn>
              </a:cxnLst>
              <a:rect l="0" t="0" r="r" b="b"/>
              <a:pathLst>
                <a:path w="34" h="41">
                  <a:moveTo>
                    <a:pt x="5" y="38"/>
                  </a:moveTo>
                  <a:cubicBezTo>
                    <a:pt x="13" y="41"/>
                    <a:pt x="22" y="39"/>
                    <a:pt x="28" y="31"/>
                  </a:cubicBezTo>
                  <a:cubicBezTo>
                    <a:pt x="33" y="24"/>
                    <a:pt x="32" y="4"/>
                    <a:pt x="33" y="2"/>
                  </a:cubicBezTo>
                  <a:cubicBezTo>
                    <a:pt x="34" y="0"/>
                    <a:pt x="11" y="7"/>
                    <a:pt x="5" y="14"/>
                  </a:cubicBezTo>
                  <a:cubicBezTo>
                    <a:pt x="0" y="21"/>
                    <a:pt x="0" y="31"/>
                    <a:pt x="5" y="3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Freeform 1480"/>
            <p:cNvSpPr>
              <a:spLocks/>
            </p:cNvSpPr>
            <p:nvPr/>
          </p:nvSpPr>
          <p:spPr bwMode="auto">
            <a:xfrm>
              <a:off x="4513263" y="250826"/>
              <a:ext cx="107950" cy="134938"/>
            </a:xfrm>
            <a:custGeom>
              <a:avLst/>
              <a:gdLst>
                <a:gd name="T0" fmla="*/ 11 w 67"/>
                <a:gd name="T1" fmla="*/ 78 h 84"/>
                <a:gd name="T2" fmla="*/ 57 w 67"/>
                <a:gd name="T3" fmla="*/ 63 h 84"/>
                <a:gd name="T4" fmla="*/ 64 w 67"/>
                <a:gd name="T5" fmla="*/ 4 h 84"/>
                <a:gd name="T6" fmla="*/ 10 w 67"/>
                <a:gd name="T7" fmla="*/ 30 h 84"/>
                <a:gd name="T8" fmla="*/ 11 w 67"/>
                <a:gd name="T9" fmla="*/ 78 h 84"/>
              </a:gdLst>
              <a:ahLst/>
              <a:cxnLst>
                <a:cxn ang="0">
                  <a:pos x="T0" y="T1"/>
                </a:cxn>
                <a:cxn ang="0">
                  <a:pos x="T2" y="T3"/>
                </a:cxn>
                <a:cxn ang="0">
                  <a:pos x="T4" y="T5"/>
                </a:cxn>
                <a:cxn ang="0">
                  <a:pos x="T6" y="T7"/>
                </a:cxn>
                <a:cxn ang="0">
                  <a:pos x="T8" y="T9"/>
                </a:cxn>
              </a:cxnLst>
              <a:rect l="0" t="0" r="r" b="b"/>
              <a:pathLst>
                <a:path w="67" h="84">
                  <a:moveTo>
                    <a:pt x="11" y="78"/>
                  </a:moveTo>
                  <a:cubicBezTo>
                    <a:pt x="27" y="84"/>
                    <a:pt x="46" y="78"/>
                    <a:pt x="57" y="63"/>
                  </a:cubicBezTo>
                  <a:cubicBezTo>
                    <a:pt x="67" y="49"/>
                    <a:pt x="62" y="7"/>
                    <a:pt x="64" y="4"/>
                  </a:cubicBezTo>
                  <a:cubicBezTo>
                    <a:pt x="66" y="0"/>
                    <a:pt x="21" y="16"/>
                    <a:pt x="10" y="30"/>
                  </a:cubicBezTo>
                  <a:cubicBezTo>
                    <a:pt x="0" y="45"/>
                    <a:pt x="1" y="65"/>
                    <a:pt x="11" y="7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Freeform 1481"/>
            <p:cNvSpPr>
              <a:spLocks/>
            </p:cNvSpPr>
            <p:nvPr/>
          </p:nvSpPr>
          <p:spPr bwMode="auto">
            <a:xfrm>
              <a:off x="4548188" y="395288"/>
              <a:ext cx="74613" cy="95250"/>
            </a:xfrm>
            <a:custGeom>
              <a:avLst/>
              <a:gdLst>
                <a:gd name="T0" fmla="*/ 10 w 46"/>
                <a:gd name="T1" fmla="*/ 57 h 59"/>
                <a:gd name="T2" fmla="*/ 40 w 46"/>
                <a:gd name="T3" fmla="*/ 44 h 59"/>
                <a:gd name="T4" fmla="*/ 41 w 46"/>
                <a:gd name="T5" fmla="*/ 2 h 59"/>
                <a:gd name="T6" fmla="*/ 6 w 46"/>
                <a:gd name="T7" fmla="*/ 24 h 59"/>
                <a:gd name="T8" fmla="*/ 10 w 46"/>
                <a:gd name="T9" fmla="*/ 57 h 59"/>
              </a:gdLst>
              <a:ahLst/>
              <a:cxnLst>
                <a:cxn ang="0">
                  <a:pos x="T0" y="T1"/>
                </a:cxn>
                <a:cxn ang="0">
                  <a:pos x="T2" y="T3"/>
                </a:cxn>
                <a:cxn ang="0">
                  <a:pos x="T4" y="T5"/>
                </a:cxn>
                <a:cxn ang="0">
                  <a:pos x="T6" y="T7"/>
                </a:cxn>
                <a:cxn ang="0">
                  <a:pos x="T8" y="T9"/>
                </a:cxn>
              </a:cxnLst>
              <a:rect l="0" t="0" r="r" b="b"/>
              <a:pathLst>
                <a:path w="46" h="59">
                  <a:moveTo>
                    <a:pt x="10" y="57"/>
                  </a:moveTo>
                  <a:cubicBezTo>
                    <a:pt x="21" y="59"/>
                    <a:pt x="34" y="54"/>
                    <a:pt x="40" y="44"/>
                  </a:cubicBezTo>
                  <a:cubicBezTo>
                    <a:pt x="46" y="33"/>
                    <a:pt x="40" y="5"/>
                    <a:pt x="41" y="2"/>
                  </a:cubicBezTo>
                  <a:cubicBezTo>
                    <a:pt x="42" y="0"/>
                    <a:pt x="12" y="14"/>
                    <a:pt x="6" y="24"/>
                  </a:cubicBezTo>
                  <a:cubicBezTo>
                    <a:pt x="0" y="35"/>
                    <a:pt x="2" y="48"/>
                    <a:pt x="10" y="57"/>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Freeform 1482"/>
            <p:cNvSpPr>
              <a:spLocks/>
            </p:cNvSpPr>
            <p:nvPr/>
          </p:nvSpPr>
          <p:spPr bwMode="auto">
            <a:xfrm>
              <a:off x="4594225" y="509588"/>
              <a:ext cx="150813" cy="101600"/>
            </a:xfrm>
            <a:custGeom>
              <a:avLst/>
              <a:gdLst>
                <a:gd name="T0" fmla="*/ 0 w 94"/>
                <a:gd name="T1" fmla="*/ 40 h 63"/>
                <a:gd name="T2" fmla="*/ 44 w 94"/>
                <a:gd name="T3" fmla="*/ 59 h 63"/>
                <a:gd name="T4" fmla="*/ 90 w 94"/>
                <a:gd name="T5" fmla="*/ 20 h 63"/>
                <a:gd name="T6" fmla="*/ 32 w 94"/>
                <a:gd name="T7" fmla="*/ 4 h 63"/>
                <a:gd name="T8" fmla="*/ 0 w 94"/>
                <a:gd name="T9" fmla="*/ 40 h 63"/>
              </a:gdLst>
              <a:ahLst/>
              <a:cxnLst>
                <a:cxn ang="0">
                  <a:pos x="T0" y="T1"/>
                </a:cxn>
                <a:cxn ang="0">
                  <a:pos x="T2" y="T3"/>
                </a:cxn>
                <a:cxn ang="0">
                  <a:pos x="T4" y="T5"/>
                </a:cxn>
                <a:cxn ang="0">
                  <a:pos x="T6" y="T7"/>
                </a:cxn>
                <a:cxn ang="0">
                  <a:pos x="T8" y="T9"/>
                </a:cxn>
              </a:cxnLst>
              <a:rect l="0" t="0" r="r" b="b"/>
              <a:pathLst>
                <a:path w="94" h="63">
                  <a:moveTo>
                    <a:pt x="0" y="40"/>
                  </a:moveTo>
                  <a:cubicBezTo>
                    <a:pt x="9" y="55"/>
                    <a:pt x="27" y="63"/>
                    <a:pt x="44" y="59"/>
                  </a:cubicBezTo>
                  <a:cubicBezTo>
                    <a:pt x="62" y="55"/>
                    <a:pt x="86" y="21"/>
                    <a:pt x="90" y="20"/>
                  </a:cubicBezTo>
                  <a:cubicBezTo>
                    <a:pt x="94" y="18"/>
                    <a:pt x="50" y="0"/>
                    <a:pt x="32" y="4"/>
                  </a:cubicBezTo>
                  <a:cubicBezTo>
                    <a:pt x="14" y="8"/>
                    <a:pt x="2" y="23"/>
                    <a:pt x="0" y="4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1483"/>
            <p:cNvSpPr>
              <a:spLocks/>
            </p:cNvSpPr>
            <p:nvPr/>
          </p:nvSpPr>
          <p:spPr bwMode="auto">
            <a:xfrm>
              <a:off x="4646613" y="415926"/>
              <a:ext cx="152400" cy="103188"/>
            </a:xfrm>
            <a:custGeom>
              <a:avLst/>
              <a:gdLst>
                <a:gd name="T0" fmla="*/ 0 w 95"/>
                <a:gd name="T1" fmla="*/ 40 h 64"/>
                <a:gd name="T2" fmla="*/ 45 w 95"/>
                <a:gd name="T3" fmla="*/ 60 h 64"/>
                <a:gd name="T4" fmla="*/ 91 w 95"/>
                <a:gd name="T5" fmla="*/ 20 h 64"/>
                <a:gd name="T6" fmla="*/ 32 w 95"/>
                <a:gd name="T7" fmla="*/ 4 h 64"/>
                <a:gd name="T8" fmla="*/ 0 w 95"/>
                <a:gd name="T9" fmla="*/ 40 h 64"/>
              </a:gdLst>
              <a:ahLst/>
              <a:cxnLst>
                <a:cxn ang="0">
                  <a:pos x="T0" y="T1"/>
                </a:cxn>
                <a:cxn ang="0">
                  <a:pos x="T2" y="T3"/>
                </a:cxn>
                <a:cxn ang="0">
                  <a:pos x="T4" y="T5"/>
                </a:cxn>
                <a:cxn ang="0">
                  <a:pos x="T6" y="T7"/>
                </a:cxn>
                <a:cxn ang="0">
                  <a:pos x="T8" y="T9"/>
                </a:cxn>
              </a:cxnLst>
              <a:rect l="0" t="0" r="r" b="b"/>
              <a:pathLst>
                <a:path w="95" h="64">
                  <a:moveTo>
                    <a:pt x="0" y="40"/>
                  </a:moveTo>
                  <a:cubicBezTo>
                    <a:pt x="9" y="56"/>
                    <a:pt x="27" y="64"/>
                    <a:pt x="45" y="60"/>
                  </a:cubicBezTo>
                  <a:cubicBezTo>
                    <a:pt x="63" y="56"/>
                    <a:pt x="87" y="22"/>
                    <a:pt x="91" y="20"/>
                  </a:cubicBezTo>
                  <a:cubicBezTo>
                    <a:pt x="95" y="18"/>
                    <a:pt x="50" y="0"/>
                    <a:pt x="32" y="4"/>
                  </a:cubicBezTo>
                  <a:cubicBezTo>
                    <a:pt x="14" y="8"/>
                    <a:pt x="2" y="23"/>
                    <a:pt x="0" y="4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Freeform 1484"/>
            <p:cNvSpPr>
              <a:spLocks/>
            </p:cNvSpPr>
            <p:nvPr/>
          </p:nvSpPr>
          <p:spPr bwMode="auto">
            <a:xfrm>
              <a:off x="4646613" y="701676"/>
              <a:ext cx="122238" cy="114300"/>
            </a:xfrm>
            <a:custGeom>
              <a:avLst/>
              <a:gdLst>
                <a:gd name="T0" fmla="*/ 7 w 76"/>
                <a:gd name="T1" fmla="*/ 8 h 71"/>
                <a:gd name="T2" fmla="*/ 16 w 76"/>
                <a:gd name="T3" fmla="*/ 54 h 71"/>
                <a:gd name="T4" fmla="*/ 73 w 76"/>
                <a:gd name="T5" fmla="*/ 69 h 71"/>
                <a:gd name="T6" fmla="*/ 54 w 76"/>
                <a:gd name="T7" fmla="*/ 14 h 71"/>
                <a:gd name="T8" fmla="*/ 7 w 76"/>
                <a:gd name="T9" fmla="*/ 8 h 71"/>
              </a:gdLst>
              <a:ahLst/>
              <a:cxnLst>
                <a:cxn ang="0">
                  <a:pos x="T0" y="T1"/>
                </a:cxn>
                <a:cxn ang="0">
                  <a:pos x="T2" y="T3"/>
                </a:cxn>
                <a:cxn ang="0">
                  <a:pos x="T4" y="T5"/>
                </a:cxn>
                <a:cxn ang="0">
                  <a:pos x="T6" y="T7"/>
                </a:cxn>
                <a:cxn ang="0">
                  <a:pos x="T8" y="T9"/>
                </a:cxn>
              </a:cxnLst>
              <a:rect l="0" t="0" r="r" b="b"/>
              <a:pathLst>
                <a:path w="76" h="71">
                  <a:moveTo>
                    <a:pt x="7" y="8"/>
                  </a:moveTo>
                  <a:cubicBezTo>
                    <a:pt x="0" y="23"/>
                    <a:pt x="3" y="42"/>
                    <a:pt x="16" y="54"/>
                  </a:cubicBezTo>
                  <a:cubicBezTo>
                    <a:pt x="29" y="66"/>
                    <a:pt x="69" y="66"/>
                    <a:pt x="73" y="69"/>
                  </a:cubicBezTo>
                  <a:cubicBezTo>
                    <a:pt x="76" y="71"/>
                    <a:pt x="66" y="25"/>
                    <a:pt x="54" y="14"/>
                  </a:cubicBezTo>
                  <a:cubicBezTo>
                    <a:pt x="41" y="2"/>
                    <a:pt x="22" y="0"/>
                    <a:pt x="7" y="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Freeform 1485"/>
            <p:cNvSpPr>
              <a:spLocks/>
            </p:cNvSpPr>
            <p:nvPr/>
          </p:nvSpPr>
          <p:spPr bwMode="auto">
            <a:xfrm>
              <a:off x="4773613" y="695326"/>
              <a:ext cx="69850" cy="87313"/>
            </a:xfrm>
            <a:custGeom>
              <a:avLst/>
              <a:gdLst>
                <a:gd name="T0" fmla="*/ 8 w 43"/>
                <a:gd name="T1" fmla="*/ 3 h 54"/>
                <a:gd name="T2" fmla="*/ 6 w 43"/>
                <a:gd name="T3" fmla="*/ 34 h 54"/>
                <a:gd name="T4" fmla="*/ 41 w 43"/>
                <a:gd name="T5" fmla="*/ 52 h 54"/>
                <a:gd name="T6" fmla="*/ 37 w 43"/>
                <a:gd name="T7" fmla="*/ 14 h 54"/>
                <a:gd name="T8" fmla="*/ 8 w 43"/>
                <a:gd name="T9" fmla="*/ 3 h 54"/>
              </a:gdLst>
              <a:ahLst/>
              <a:cxnLst>
                <a:cxn ang="0">
                  <a:pos x="T0" y="T1"/>
                </a:cxn>
                <a:cxn ang="0">
                  <a:pos x="T2" y="T3"/>
                </a:cxn>
                <a:cxn ang="0">
                  <a:pos x="T4" y="T5"/>
                </a:cxn>
                <a:cxn ang="0">
                  <a:pos x="T6" y="T7"/>
                </a:cxn>
                <a:cxn ang="0">
                  <a:pos x="T8" y="T9"/>
                </a:cxn>
              </a:cxnLst>
              <a:rect l="0" t="0" r="r" b="b"/>
              <a:pathLst>
                <a:path w="43" h="54">
                  <a:moveTo>
                    <a:pt x="8" y="3"/>
                  </a:moveTo>
                  <a:cubicBezTo>
                    <a:pt x="1" y="12"/>
                    <a:pt x="0" y="24"/>
                    <a:pt x="6" y="34"/>
                  </a:cubicBezTo>
                  <a:cubicBezTo>
                    <a:pt x="13" y="44"/>
                    <a:pt x="39" y="50"/>
                    <a:pt x="41" y="52"/>
                  </a:cubicBezTo>
                  <a:cubicBezTo>
                    <a:pt x="43" y="54"/>
                    <a:pt x="43" y="24"/>
                    <a:pt x="37" y="14"/>
                  </a:cubicBezTo>
                  <a:cubicBezTo>
                    <a:pt x="30" y="4"/>
                    <a:pt x="19" y="0"/>
                    <a:pt x="8" y="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Freeform 1486"/>
            <p:cNvSpPr>
              <a:spLocks/>
            </p:cNvSpPr>
            <p:nvPr/>
          </p:nvSpPr>
          <p:spPr bwMode="auto">
            <a:xfrm>
              <a:off x="4992688" y="690563"/>
              <a:ext cx="65088" cy="61913"/>
            </a:xfrm>
            <a:custGeom>
              <a:avLst/>
              <a:gdLst>
                <a:gd name="T0" fmla="*/ 4 w 41"/>
                <a:gd name="T1" fmla="*/ 4 h 38"/>
                <a:gd name="T2" fmla="*/ 9 w 41"/>
                <a:gd name="T3" fmla="*/ 29 h 38"/>
                <a:gd name="T4" fmla="*/ 39 w 41"/>
                <a:gd name="T5" fmla="*/ 37 h 38"/>
                <a:gd name="T6" fmla="*/ 29 w 41"/>
                <a:gd name="T7" fmla="*/ 7 h 38"/>
                <a:gd name="T8" fmla="*/ 4 w 41"/>
                <a:gd name="T9" fmla="*/ 4 h 38"/>
              </a:gdLst>
              <a:ahLst/>
              <a:cxnLst>
                <a:cxn ang="0">
                  <a:pos x="T0" y="T1"/>
                </a:cxn>
                <a:cxn ang="0">
                  <a:pos x="T2" y="T3"/>
                </a:cxn>
                <a:cxn ang="0">
                  <a:pos x="T4" y="T5"/>
                </a:cxn>
                <a:cxn ang="0">
                  <a:pos x="T6" y="T7"/>
                </a:cxn>
                <a:cxn ang="0">
                  <a:pos x="T8" y="T9"/>
                </a:cxn>
              </a:cxnLst>
              <a:rect l="0" t="0" r="r" b="b"/>
              <a:pathLst>
                <a:path w="41" h="38">
                  <a:moveTo>
                    <a:pt x="4" y="4"/>
                  </a:moveTo>
                  <a:cubicBezTo>
                    <a:pt x="0" y="12"/>
                    <a:pt x="2" y="22"/>
                    <a:pt x="9" y="29"/>
                  </a:cubicBezTo>
                  <a:cubicBezTo>
                    <a:pt x="16" y="35"/>
                    <a:pt x="37" y="35"/>
                    <a:pt x="39" y="37"/>
                  </a:cubicBezTo>
                  <a:cubicBezTo>
                    <a:pt x="41" y="38"/>
                    <a:pt x="36" y="14"/>
                    <a:pt x="29" y="7"/>
                  </a:cubicBezTo>
                  <a:cubicBezTo>
                    <a:pt x="22" y="1"/>
                    <a:pt x="12" y="0"/>
                    <a:pt x="4" y="4"/>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Freeform 1487"/>
            <p:cNvSpPr>
              <a:spLocks/>
            </p:cNvSpPr>
            <p:nvPr/>
          </p:nvSpPr>
          <p:spPr bwMode="auto">
            <a:xfrm>
              <a:off x="4914900" y="612776"/>
              <a:ext cx="68263" cy="80963"/>
            </a:xfrm>
            <a:custGeom>
              <a:avLst/>
              <a:gdLst>
                <a:gd name="T0" fmla="*/ 6 w 42"/>
                <a:gd name="T1" fmla="*/ 48 h 51"/>
                <a:gd name="T2" fmla="*/ 34 w 42"/>
                <a:gd name="T3" fmla="*/ 39 h 51"/>
                <a:gd name="T4" fmla="*/ 41 w 42"/>
                <a:gd name="T5" fmla="*/ 2 h 51"/>
                <a:gd name="T6" fmla="*/ 7 w 42"/>
                <a:gd name="T7" fmla="*/ 18 h 51"/>
                <a:gd name="T8" fmla="*/ 6 w 42"/>
                <a:gd name="T9" fmla="*/ 48 h 51"/>
              </a:gdLst>
              <a:ahLst/>
              <a:cxnLst>
                <a:cxn ang="0">
                  <a:pos x="T0" y="T1"/>
                </a:cxn>
                <a:cxn ang="0">
                  <a:pos x="T2" y="T3"/>
                </a:cxn>
                <a:cxn ang="0">
                  <a:pos x="T4" y="T5"/>
                </a:cxn>
                <a:cxn ang="0">
                  <a:pos x="T6" y="T7"/>
                </a:cxn>
                <a:cxn ang="0">
                  <a:pos x="T8" y="T9"/>
                </a:cxn>
              </a:cxnLst>
              <a:rect l="0" t="0" r="r" b="b"/>
              <a:pathLst>
                <a:path w="42" h="51">
                  <a:moveTo>
                    <a:pt x="6" y="48"/>
                  </a:moveTo>
                  <a:cubicBezTo>
                    <a:pt x="16" y="51"/>
                    <a:pt x="28" y="48"/>
                    <a:pt x="34" y="39"/>
                  </a:cubicBezTo>
                  <a:cubicBezTo>
                    <a:pt x="41" y="31"/>
                    <a:pt x="40" y="5"/>
                    <a:pt x="41" y="2"/>
                  </a:cubicBezTo>
                  <a:cubicBezTo>
                    <a:pt x="42" y="0"/>
                    <a:pt x="13" y="9"/>
                    <a:pt x="7" y="18"/>
                  </a:cubicBezTo>
                  <a:cubicBezTo>
                    <a:pt x="0" y="27"/>
                    <a:pt x="0" y="39"/>
                    <a:pt x="6" y="4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Freeform 1488"/>
            <p:cNvSpPr>
              <a:spLocks/>
            </p:cNvSpPr>
            <p:nvPr/>
          </p:nvSpPr>
          <p:spPr bwMode="auto">
            <a:xfrm>
              <a:off x="4876800" y="690563"/>
              <a:ext cx="101600" cy="95250"/>
            </a:xfrm>
            <a:custGeom>
              <a:avLst/>
              <a:gdLst>
                <a:gd name="T0" fmla="*/ 6 w 63"/>
                <a:gd name="T1" fmla="*/ 7 h 59"/>
                <a:gd name="T2" fmla="*/ 13 w 63"/>
                <a:gd name="T3" fmla="*/ 45 h 59"/>
                <a:gd name="T4" fmla="*/ 60 w 63"/>
                <a:gd name="T5" fmla="*/ 57 h 59"/>
                <a:gd name="T6" fmla="*/ 44 w 63"/>
                <a:gd name="T7" fmla="*/ 11 h 59"/>
                <a:gd name="T8" fmla="*/ 6 w 63"/>
                <a:gd name="T9" fmla="*/ 7 h 59"/>
              </a:gdLst>
              <a:ahLst/>
              <a:cxnLst>
                <a:cxn ang="0">
                  <a:pos x="T0" y="T1"/>
                </a:cxn>
                <a:cxn ang="0">
                  <a:pos x="T2" y="T3"/>
                </a:cxn>
                <a:cxn ang="0">
                  <a:pos x="T4" y="T5"/>
                </a:cxn>
                <a:cxn ang="0">
                  <a:pos x="T6" y="T7"/>
                </a:cxn>
                <a:cxn ang="0">
                  <a:pos x="T8" y="T9"/>
                </a:cxn>
              </a:cxnLst>
              <a:rect l="0" t="0" r="r" b="b"/>
              <a:pathLst>
                <a:path w="63" h="59">
                  <a:moveTo>
                    <a:pt x="6" y="7"/>
                  </a:moveTo>
                  <a:cubicBezTo>
                    <a:pt x="0" y="20"/>
                    <a:pt x="2" y="35"/>
                    <a:pt x="13" y="45"/>
                  </a:cubicBezTo>
                  <a:cubicBezTo>
                    <a:pt x="24" y="55"/>
                    <a:pt x="57" y="55"/>
                    <a:pt x="60" y="57"/>
                  </a:cubicBezTo>
                  <a:cubicBezTo>
                    <a:pt x="63" y="59"/>
                    <a:pt x="55" y="21"/>
                    <a:pt x="44" y="11"/>
                  </a:cubicBezTo>
                  <a:cubicBezTo>
                    <a:pt x="33" y="2"/>
                    <a:pt x="18" y="0"/>
                    <a:pt x="6" y="7"/>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1489"/>
            <p:cNvSpPr>
              <a:spLocks/>
            </p:cNvSpPr>
            <p:nvPr/>
          </p:nvSpPr>
          <p:spPr bwMode="auto">
            <a:xfrm>
              <a:off x="4324350" y="482601"/>
              <a:ext cx="96838" cy="161925"/>
            </a:xfrm>
            <a:custGeom>
              <a:avLst/>
              <a:gdLst>
                <a:gd name="T0" fmla="*/ 30 w 61"/>
                <a:gd name="T1" fmla="*/ 101 h 101"/>
                <a:gd name="T2" fmla="*/ 1 w 61"/>
                <a:gd name="T3" fmla="*/ 60 h 101"/>
                <a:gd name="T4" fmla="*/ 31 w 61"/>
                <a:gd name="T5" fmla="*/ 4 h 101"/>
                <a:gd name="T6" fmla="*/ 61 w 61"/>
                <a:gd name="T7" fmla="*/ 61 h 101"/>
                <a:gd name="T8" fmla="*/ 30 w 61"/>
                <a:gd name="T9" fmla="*/ 101 h 101"/>
              </a:gdLst>
              <a:ahLst/>
              <a:cxnLst>
                <a:cxn ang="0">
                  <a:pos x="T0" y="T1"/>
                </a:cxn>
                <a:cxn ang="0">
                  <a:pos x="T2" y="T3"/>
                </a:cxn>
                <a:cxn ang="0">
                  <a:pos x="T4" y="T5"/>
                </a:cxn>
                <a:cxn ang="0">
                  <a:pos x="T6" y="T7"/>
                </a:cxn>
                <a:cxn ang="0">
                  <a:pos x="T8" y="T9"/>
                </a:cxn>
              </a:cxnLst>
              <a:rect l="0" t="0" r="r" b="b"/>
              <a:pathLst>
                <a:path w="61" h="101">
                  <a:moveTo>
                    <a:pt x="30" y="101"/>
                  </a:moveTo>
                  <a:cubicBezTo>
                    <a:pt x="13" y="96"/>
                    <a:pt x="0" y="79"/>
                    <a:pt x="1" y="60"/>
                  </a:cubicBezTo>
                  <a:cubicBezTo>
                    <a:pt x="1" y="41"/>
                    <a:pt x="31" y="9"/>
                    <a:pt x="31" y="4"/>
                  </a:cubicBezTo>
                  <a:cubicBezTo>
                    <a:pt x="32" y="0"/>
                    <a:pt x="61" y="42"/>
                    <a:pt x="61" y="61"/>
                  </a:cubicBezTo>
                  <a:cubicBezTo>
                    <a:pt x="60" y="80"/>
                    <a:pt x="47" y="96"/>
                    <a:pt x="30" y="101"/>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Freeform 1490"/>
            <p:cNvSpPr>
              <a:spLocks/>
            </p:cNvSpPr>
            <p:nvPr/>
          </p:nvSpPr>
          <p:spPr bwMode="auto">
            <a:xfrm>
              <a:off x="4216400" y="452438"/>
              <a:ext cx="111125" cy="155575"/>
            </a:xfrm>
            <a:custGeom>
              <a:avLst/>
              <a:gdLst>
                <a:gd name="T0" fmla="*/ 48 w 69"/>
                <a:gd name="T1" fmla="*/ 95 h 96"/>
                <a:gd name="T2" fmla="*/ 7 w 69"/>
                <a:gd name="T3" fmla="*/ 67 h 96"/>
                <a:gd name="T4" fmla="*/ 16 w 69"/>
                <a:gd name="T5" fmla="*/ 4 h 96"/>
                <a:gd name="T6" fmla="*/ 63 w 69"/>
                <a:gd name="T7" fmla="*/ 47 h 96"/>
                <a:gd name="T8" fmla="*/ 48 w 69"/>
                <a:gd name="T9" fmla="*/ 95 h 96"/>
              </a:gdLst>
              <a:ahLst/>
              <a:cxnLst>
                <a:cxn ang="0">
                  <a:pos x="T0" y="T1"/>
                </a:cxn>
                <a:cxn ang="0">
                  <a:pos x="T2" y="T3"/>
                </a:cxn>
                <a:cxn ang="0">
                  <a:pos x="T4" y="T5"/>
                </a:cxn>
                <a:cxn ang="0">
                  <a:pos x="T6" y="T7"/>
                </a:cxn>
                <a:cxn ang="0">
                  <a:pos x="T8" y="T9"/>
                </a:cxn>
              </a:cxnLst>
              <a:rect l="0" t="0" r="r" b="b"/>
              <a:pathLst>
                <a:path w="69" h="96">
                  <a:moveTo>
                    <a:pt x="48" y="95"/>
                  </a:moveTo>
                  <a:cubicBezTo>
                    <a:pt x="30" y="96"/>
                    <a:pt x="13" y="85"/>
                    <a:pt x="7" y="67"/>
                  </a:cubicBezTo>
                  <a:cubicBezTo>
                    <a:pt x="0" y="49"/>
                    <a:pt x="17" y="8"/>
                    <a:pt x="16" y="4"/>
                  </a:cubicBezTo>
                  <a:cubicBezTo>
                    <a:pt x="15" y="0"/>
                    <a:pt x="57" y="29"/>
                    <a:pt x="63" y="47"/>
                  </a:cubicBezTo>
                  <a:cubicBezTo>
                    <a:pt x="69" y="65"/>
                    <a:pt x="63" y="85"/>
                    <a:pt x="48" y="9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Freeform 1491"/>
            <p:cNvSpPr>
              <a:spLocks/>
            </p:cNvSpPr>
            <p:nvPr/>
          </p:nvSpPr>
          <p:spPr bwMode="auto">
            <a:xfrm>
              <a:off x="4351338" y="220663"/>
              <a:ext cx="171450" cy="122238"/>
            </a:xfrm>
            <a:custGeom>
              <a:avLst/>
              <a:gdLst>
                <a:gd name="T0" fmla="*/ 89 w 107"/>
                <a:gd name="T1" fmla="*/ 2 h 76"/>
                <a:gd name="T2" fmla="*/ 71 w 107"/>
                <a:gd name="T3" fmla="*/ 23 h 76"/>
                <a:gd name="T4" fmla="*/ 64 w 107"/>
                <a:gd name="T5" fmla="*/ 18 h 76"/>
                <a:gd name="T6" fmla="*/ 4 w 107"/>
                <a:gd name="T7" fmla="*/ 15 h 76"/>
                <a:gd name="T8" fmla="*/ 35 w 107"/>
                <a:gd name="T9" fmla="*/ 67 h 76"/>
                <a:gd name="T10" fmla="*/ 80 w 107"/>
                <a:gd name="T11" fmla="*/ 65 h 76"/>
                <a:gd name="T12" fmla="*/ 83 w 107"/>
                <a:gd name="T13" fmla="*/ 66 h 76"/>
                <a:gd name="T14" fmla="*/ 105 w 107"/>
                <a:gd name="T15" fmla="*/ 41 h 76"/>
                <a:gd name="T16" fmla="*/ 89 w 107"/>
                <a:gd name="T1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76">
                  <a:moveTo>
                    <a:pt x="89" y="2"/>
                  </a:moveTo>
                  <a:cubicBezTo>
                    <a:pt x="89" y="0"/>
                    <a:pt x="78" y="12"/>
                    <a:pt x="71" y="23"/>
                  </a:cubicBezTo>
                  <a:cubicBezTo>
                    <a:pt x="69" y="21"/>
                    <a:pt x="66" y="20"/>
                    <a:pt x="64" y="18"/>
                  </a:cubicBezTo>
                  <a:cubicBezTo>
                    <a:pt x="48" y="9"/>
                    <a:pt x="0" y="13"/>
                    <a:pt x="4" y="15"/>
                  </a:cubicBezTo>
                  <a:cubicBezTo>
                    <a:pt x="7" y="18"/>
                    <a:pt x="19" y="58"/>
                    <a:pt x="35" y="67"/>
                  </a:cubicBezTo>
                  <a:cubicBezTo>
                    <a:pt x="49" y="76"/>
                    <a:pt x="67" y="74"/>
                    <a:pt x="80" y="65"/>
                  </a:cubicBezTo>
                  <a:cubicBezTo>
                    <a:pt x="81" y="65"/>
                    <a:pt x="82" y="66"/>
                    <a:pt x="83" y="66"/>
                  </a:cubicBezTo>
                  <a:cubicBezTo>
                    <a:pt x="95" y="64"/>
                    <a:pt x="104" y="54"/>
                    <a:pt x="105" y="41"/>
                  </a:cubicBezTo>
                  <a:cubicBezTo>
                    <a:pt x="107" y="28"/>
                    <a:pt x="89" y="5"/>
                    <a:pt x="89" y="2"/>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Freeform 1492"/>
            <p:cNvSpPr>
              <a:spLocks/>
            </p:cNvSpPr>
            <p:nvPr/>
          </p:nvSpPr>
          <p:spPr bwMode="auto">
            <a:xfrm>
              <a:off x="4222750" y="293688"/>
              <a:ext cx="169863" cy="131763"/>
            </a:xfrm>
            <a:custGeom>
              <a:avLst/>
              <a:gdLst>
                <a:gd name="T0" fmla="*/ 104 w 106"/>
                <a:gd name="T1" fmla="*/ 37 h 82"/>
                <a:gd name="T2" fmla="*/ 79 w 106"/>
                <a:gd name="T3" fmla="*/ 2 h 82"/>
                <a:gd name="T4" fmla="*/ 67 w 106"/>
                <a:gd name="T5" fmla="*/ 26 h 82"/>
                <a:gd name="T6" fmla="*/ 64 w 106"/>
                <a:gd name="T7" fmla="*/ 23 h 82"/>
                <a:gd name="T8" fmla="*/ 3 w 106"/>
                <a:gd name="T9" fmla="*/ 21 h 82"/>
                <a:gd name="T10" fmla="*/ 35 w 106"/>
                <a:gd name="T11" fmla="*/ 72 h 82"/>
                <a:gd name="T12" fmla="*/ 82 w 106"/>
                <a:gd name="T13" fmla="*/ 68 h 82"/>
                <a:gd name="T14" fmla="*/ 83 w 106"/>
                <a:gd name="T15" fmla="*/ 66 h 82"/>
                <a:gd name="T16" fmla="*/ 88 w 106"/>
                <a:gd name="T17" fmla="*/ 67 h 82"/>
                <a:gd name="T18" fmla="*/ 104 w 106"/>
                <a:gd name="T19" fmla="*/ 3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82">
                  <a:moveTo>
                    <a:pt x="104" y="37"/>
                  </a:moveTo>
                  <a:cubicBezTo>
                    <a:pt x="103" y="24"/>
                    <a:pt x="80" y="5"/>
                    <a:pt x="79" y="2"/>
                  </a:cubicBezTo>
                  <a:cubicBezTo>
                    <a:pt x="78" y="0"/>
                    <a:pt x="71" y="13"/>
                    <a:pt x="67" y="26"/>
                  </a:cubicBezTo>
                  <a:cubicBezTo>
                    <a:pt x="66" y="25"/>
                    <a:pt x="65" y="24"/>
                    <a:pt x="64" y="23"/>
                  </a:cubicBezTo>
                  <a:cubicBezTo>
                    <a:pt x="48" y="14"/>
                    <a:pt x="0" y="18"/>
                    <a:pt x="3" y="21"/>
                  </a:cubicBezTo>
                  <a:cubicBezTo>
                    <a:pt x="7" y="23"/>
                    <a:pt x="19" y="63"/>
                    <a:pt x="35" y="72"/>
                  </a:cubicBezTo>
                  <a:cubicBezTo>
                    <a:pt x="50" y="82"/>
                    <a:pt x="69" y="79"/>
                    <a:pt x="82" y="68"/>
                  </a:cubicBezTo>
                  <a:cubicBezTo>
                    <a:pt x="82" y="67"/>
                    <a:pt x="83" y="66"/>
                    <a:pt x="83" y="66"/>
                  </a:cubicBezTo>
                  <a:cubicBezTo>
                    <a:pt x="84" y="66"/>
                    <a:pt x="86" y="67"/>
                    <a:pt x="88" y="67"/>
                  </a:cubicBezTo>
                  <a:cubicBezTo>
                    <a:pt x="99" y="62"/>
                    <a:pt x="106" y="50"/>
                    <a:pt x="104" y="37"/>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Freeform 1493"/>
            <p:cNvSpPr>
              <a:spLocks/>
            </p:cNvSpPr>
            <p:nvPr/>
          </p:nvSpPr>
          <p:spPr bwMode="auto">
            <a:xfrm>
              <a:off x="4052888" y="436563"/>
              <a:ext cx="173038" cy="236538"/>
            </a:xfrm>
            <a:custGeom>
              <a:avLst/>
              <a:gdLst>
                <a:gd name="T0" fmla="*/ 102 w 108"/>
                <a:gd name="T1" fmla="*/ 48 h 147"/>
                <a:gd name="T2" fmla="*/ 55 w 108"/>
                <a:gd name="T3" fmla="*/ 5 h 147"/>
                <a:gd name="T4" fmla="*/ 45 w 108"/>
                <a:gd name="T5" fmla="*/ 68 h 147"/>
                <a:gd name="T6" fmla="*/ 55 w 108"/>
                <a:gd name="T7" fmla="*/ 83 h 147"/>
                <a:gd name="T8" fmla="*/ 35 w 108"/>
                <a:gd name="T9" fmla="*/ 89 h 147"/>
                <a:gd name="T10" fmla="*/ 4 w 108"/>
                <a:gd name="T11" fmla="*/ 140 h 147"/>
                <a:gd name="T12" fmla="*/ 64 w 108"/>
                <a:gd name="T13" fmla="*/ 138 h 147"/>
                <a:gd name="T14" fmla="*/ 84 w 108"/>
                <a:gd name="T15" fmla="*/ 96 h 147"/>
                <a:gd name="T16" fmla="*/ 87 w 108"/>
                <a:gd name="T17" fmla="*/ 96 h 147"/>
                <a:gd name="T18" fmla="*/ 102 w 108"/>
                <a:gd name="T19"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47">
                  <a:moveTo>
                    <a:pt x="102" y="48"/>
                  </a:moveTo>
                  <a:cubicBezTo>
                    <a:pt x="95" y="30"/>
                    <a:pt x="54" y="0"/>
                    <a:pt x="55" y="5"/>
                  </a:cubicBezTo>
                  <a:cubicBezTo>
                    <a:pt x="56" y="9"/>
                    <a:pt x="39" y="50"/>
                    <a:pt x="45" y="68"/>
                  </a:cubicBezTo>
                  <a:cubicBezTo>
                    <a:pt x="47" y="74"/>
                    <a:pt x="51" y="79"/>
                    <a:pt x="55" y="83"/>
                  </a:cubicBezTo>
                  <a:cubicBezTo>
                    <a:pt x="48" y="83"/>
                    <a:pt x="42" y="85"/>
                    <a:pt x="35" y="89"/>
                  </a:cubicBezTo>
                  <a:cubicBezTo>
                    <a:pt x="20" y="98"/>
                    <a:pt x="0" y="142"/>
                    <a:pt x="4" y="140"/>
                  </a:cubicBezTo>
                  <a:cubicBezTo>
                    <a:pt x="8" y="138"/>
                    <a:pt x="48" y="147"/>
                    <a:pt x="64" y="138"/>
                  </a:cubicBezTo>
                  <a:cubicBezTo>
                    <a:pt x="79" y="129"/>
                    <a:pt x="86" y="112"/>
                    <a:pt x="84" y="96"/>
                  </a:cubicBezTo>
                  <a:cubicBezTo>
                    <a:pt x="85" y="96"/>
                    <a:pt x="86" y="96"/>
                    <a:pt x="87" y="96"/>
                  </a:cubicBezTo>
                  <a:cubicBezTo>
                    <a:pt x="102" y="85"/>
                    <a:pt x="108" y="66"/>
                    <a:pt x="102" y="4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0" name="Freeform 1494"/>
            <p:cNvSpPr>
              <a:spLocks/>
            </p:cNvSpPr>
            <p:nvPr/>
          </p:nvSpPr>
          <p:spPr bwMode="auto">
            <a:xfrm>
              <a:off x="4452938" y="407988"/>
              <a:ext cx="101600" cy="79375"/>
            </a:xfrm>
            <a:custGeom>
              <a:avLst/>
              <a:gdLst>
                <a:gd name="T0" fmla="*/ 62 w 64"/>
                <a:gd name="T1" fmla="*/ 38 h 49"/>
                <a:gd name="T2" fmla="*/ 27 w 64"/>
                <a:gd name="T3" fmla="*/ 43 h 49"/>
                <a:gd name="T4" fmla="*/ 2 w 64"/>
                <a:gd name="T5" fmla="*/ 6 h 49"/>
                <a:gd name="T6" fmla="*/ 47 w 64"/>
                <a:gd name="T7" fmla="*/ 6 h 49"/>
                <a:gd name="T8" fmla="*/ 62 w 64"/>
                <a:gd name="T9" fmla="*/ 38 h 49"/>
              </a:gdLst>
              <a:ahLst/>
              <a:cxnLst>
                <a:cxn ang="0">
                  <a:pos x="T0" y="T1"/>
                </a:cxn>
                <a:cxn ang="0">
                  <a:pos x="T2" y="T3"/>
                </a:cxn>
                <a:cxn ang="0">
                  <a:pos x="T4" y="T5"/>
                </a:cxn>
                <a:cxn ang="0">
                  <a:pos x="T6" y="T7"/>
                </a:cxn>
                <a:cxn ang="0">
                  <a:pos x="T8" y="T9"/>
                </a:cxn>
              </a:cxnLst>
              <a:rect l="0" t="0" r="r" b="b"/>
              <a:pathLst>
                <a:path w="64" h="49">
                  <a:moveTo>
                    <a:pt x="62" y="38"/>
                  </a:moveTo>
                  <a:cubicBezTo>
                    <a:pt x="53" y="47"/>
                    <a:pt x="39" y="49"/>
                    <a:pt x="27" y="43"/>
                  </a:cubicBezTo>
                  <a:cubicBezTo>
                    <a:pt x="15" y="37"/>
                    <a:pt x="5" y="8"/>
                    <a:pt x="2" y="6"/>
                  </a:cubicBezTo>
                  <a:cubicBezTo>
                    <a:pt x="0" y="4"/>
                    <a:pt x="35" y="0"/>
                    <a:pt x="47" y="6"/>
                  </a:cubicBezTo>
                  <a:cubicBezTo>
                    <a:pt x="58" y="12"/>
                    <a:pt x="64" y="26"/>
                    <a:pt x="62" y="3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Freeform 1495"/>
            <p:cNvSpPr>
              <a:spLocks/>
            </p:cNvSpPr>
            <p:nvPr/>
          </p:nvSpPr>
          <p:spPr bwMode="auto">
            <a:xfrm>
              <a:off x="4411663" y="333376"/>
              <a:ext cx="109538" cy="74613"/>
            </a:xfrm>
            <a:custGeom>
              <a:avLst/>
              <a:gdLst>
                <a:gd name="T0" fmla="*/ 68 w 68"/>
                <a:gd name="T1" fmla="*/ 32 h 47"/>
                <a:gd name="T2" fmla="*/ 34 w 68"/>
                <a:gd name="T3" fmla="*/ 44 h 47"/>
                <a:gd name="T4" fmla="*/ 3 w 68"/>
                <a:gd name="T5" fmla="*/ 12 h 47"/>
                <a:gd name="T6" fmla="*/ 46 w 68"/>
                <a:gd name="T7" fmla="*/ 4 h 47"/>
                <a:gd name="T8" fmla="*/ 68 w 68"/>
                <a:gd name="T9" fmla="*/ 32 h 47"/>
              </a:gdLst>
              <a:ahLst/>
              <a:cxnLst>
                <a:cxn ang="0">
                  <a:pos x="T0" y="T1"/>
                </a:cxn>
                <a:cxn ang="0">
                  <a:pos x="T2" y="T3"/>
                </a:cxn>
                <a:cxn ang="0">
                  <a:pos x="T4" y="T5"/>
                </a:cxn>
                <a:cxn ang="0">
                  <a:pos x="T6" y="T7"/>
                </a:cxn>
                <a:cxn ang="0">
                  <a:pos x="T8" y="T9"/>
                </a:cxn>
              </a:cxnLst>
              <a:rect l="0" t="0" r="r" b="b"/>
              <a:pathLst>
                <a:path w="68" h="47">
                  <a:moveTo>
                    <a:pt x="68" y="32"/>
                  </a:moveTo>
                  <a:cubicBezTo>
                    <a:pt x="60" y="42"/>
                    <a:pt x="47" y="47"/>
                    <a:pt x="34" y="44"/>
                  </a:cubicBezTo>
                  <a:cubicBezTo>
                    <a:pt x="22" y="40"/>
                    <a:pt x="6" y="14"/>
                    <a:pt x="3" y="12"/>
                  </a:cubicBezTo>
                  <a:cubicBezTo>
                    <a:pt x="0" y="11"/>
                    <a:pt x="34" y="0"/>
                    <a:pt x="46" y="4"/>
                  </a:cubicBezTo>
                  <a:cubicBezTo>
                    <a:pt x="59" y="7"/>
                    <a:pt x="67" y="19"/>
                    <a:pt x="68" y="32"/>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Freeform 1496"/>
            <p:cNvSpPr>
              <a:spLocks/>
            </p:cNvSpPr>
            <p:nvPr/>
          </p:nvSpPr>
          <p:spPr bwMode="auto">
            <a:xfrm>
              <a:off x="4632325" y="296863"/>
              <a:ext cx="85725" cy="120650"/>
            </a:xfrm>
            <a:custGeom>
              <a:avLst/>
              <a:gdLst>
                <a:gd name="T0" fmla="*/ 18 w 53"/>
                <a:gd name="T1" fmla="*/ 75 h 75"/>
                <a:gd name="T2" fmla="*/ 5 w 53"/>
                <a:gd name="T3" fmla="*/ 38 h 75"/>
                <a:gd name="T4" fmla="*/ 40 w 53"/>
                <a:gd name="T5" fmla="*/ 3 h 75"/>
                <a:gd name="T6" fmla="*/ 49 w 53"/>
                <a:gd name="T7" fmla="*/ 51 h 75"/>
                <a:gd name="T8" fmla="*/ 18 w 53"/>
                <a:gd name="T9" fmla="*/ 75 h 75"/>
              </a:gdLst>
              <a:ahLst/>
              <a:cxnLst>
                <a:cxn ang="0">
                  <a:pos x="T0" y="T1"/>
                </a:cxn>
                <a:cxn ang="0">
                  <a:pos x="T2" y="T3"/>
                </a:cxn>
                <a:cxn ang="0">
                  <a:pos x="T4" y="T5"/>
                </a:cxn>
                <a:cxn ang="0">
                  <a:pos x="T6" y="T7"/>
                </a:cxn>
                <a:cxn ang="0">
                  <a:pos x="T8" y="T9"/>
                </a:cxn>
              </a:cxnLst>
              <a:rect l="0" t="0" r="r" b="b"/>
              <a:pathLst>
                <a:path w="53" h="75">
                  <a:moveTo>
                    <a:pt x="18" y="75"/>
                  </a:moveTo>
                  <a:cubicBezTo>
                    <a:pt x="6" y="67"/>
                    <a:pt x="0" y="52"/>
                    <a:pt x="5" y="38"/>
                  </a:cubicBezTo>
                  <a:cubicBezTo>
                    <a:pt x="9" y="24"/>
                    <a:pt x="38" y="6"/>
                    <a:pt x="40" y="3"/>
                  </a:cubicBezTo>
                  <a:cubicBezTo>
                    <a:pt x="41" y="0"/>
                    <a:pt x="53" y="37"/>
                    <a:pt x="49" y="51"/>
                  </a:cubicBezTo>
                  <a:cubicBezTo>
                    <a:pt x="45" y="65"/>
                    <a:pt x="32" y="74"/>
                    <a:pt x="18" y="7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Freeform 1497"/>
            <p:cNvSpPr>
              <a:spLocks/>
            </p:cNvSpPr>
            <p:nvPr/>
          </p:nvSpPr>
          <p:spPr bwMode="auto">
            <a:xfrm>
              <a:off x="4202113" y="612776"/>
              <a:ext cx="141288" cy="106363"/>
            </a:xfrm>
            <a:custGeom>
              <a:avLst/>
              <a:gdLst>
                <a:gd name="T0" fmla="*/ 84 w 88"/>
                <a:gd name="T1" fmla="*/ 14 h 67"/>
                <a:gd name="T2" fmla="*/ 65 w 88"/>
                <a:gd name="T3" fmla="*/ 58 h 67"/>
                <a:gd name="T4" fmla="*/ 4 w 88"/>
                <a:gd name="T5" fmla="*/ 60 h 67"/>
                <a:gd name="T6" fmla="*/ 36 w 88"/>
                <a:gd name="T7" fmla="*/ 9 h 67"/>
                <a:gd name="T8" fmla="*/ 84 w 88"/>
                <a:gd name="T9" fmla="*/ 14 h 67"/>
              </a:gdLst>
              <a:ahLst/>
              <a:cxnLst>
                <a:cxn ang="0">
                  <a:pos x="T0" y="T1"/>
                </a:cxn>
                <a:cxn ang="0">
                  <a:pos x="T2" y="T3"/>
                </a:cxn>
                <a:cxn ang="0">
                  <a:pos x="T4" y="T5"/>
                </a:cxn>
                <a:cxn ang="0">
                  <a:pos x="T6" y="T7"/>
                </a:cxn>
                <a:cxn ang="0">
                  <a:pos x="T8" y="T9"/>
                </a:cxn>
              </a:cxnLst>
              <a:rect l="0" t="0" r="r" b="b"/>
              <a:pathLst>
                <a:path w="88" h="67">
                  <a:moveTo>
                    <a:pt x="84" y="14"/>
                  </a:moveTo>
                  <a:cubicBezTo>
                    <a:pt x="88" y="31"/>
                    <a:pt x="80" y="49"/>
                    <a:pt x="65" y="58"/>
                  </a:cubicBezTo>
                  <a:cubicBezTo>
                    <a:pt x="49" y="67"/>
                    <a:pt x="8" y="59"/>
                    <a:pt x="4" y="60"/>
                  </a:cubicBezTo>
                  <a:cubicBezTo>
                    <a:pt x="0" y="62"/>
                    <a:pt x="20" y="18"/>
                    <a:pt x="36" y="9"/>
                  </a:cubicBezTo>
                  <a:cubicBezTo>
                    <a:pt x="52" y="0"/>
                    <a:pt x="71" y="3"/>
                    <a:pt x="84" y="14"/>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Freeform 1498"/>
            <p:cNvSpPr>
              <a:spLocks/>
            </p:cNvSpPr>
            <p:nvPr/>
          </p:nvSpPr>
          <p:spPr bwMode="auto">
            <a:xfrm>
              <a:off x="4318000" y="423863"/>
              <a:ext cx="88900" cy="69850"/>
            </a:xfrm>
            <a:custGeom>
              <a:avLst/>
              <a:gdLst>
                <a:gd name="T0" fmla="*/ 54 w 56"/>
                <a:gd name="T1" fmla="*/ 10 h 43"/>
                <a:gd name="T2" fmla="*/ 41 w 56"/>
                <a:gd name="T3" fmla="*/ 38 h 43"/>
                <a:gd name="T4" fmla="*/ 3 w 56"/>
                <a:gd name="T5" fmla="*/ 39 h 43"/>
                <a:gd name="T6" fmla="*/ 23 w 56"/>
                <a:gd name="T7" fmla="*/ 6 h 43"/>
                <a:gd name="T8" fmla="*/ 54 w 56"/>
                <a:gd name="T9" fmla="*/ 10 h 43"/>
              </a:gdLst>
              <a:ahLst/>
              <a:cxnLst>
                <a:cxn ang="0">
                  <a:pos x="T0" y="T1"/>
                </a:cxn>
                <a:cxn ang="0">
                  <a:pos x="T2" y="T3"/>
                </a:cxn>
                <a:cxn ang="0">
                  <a:pos x="T4" y="T5"/>
                </a:cxn>
                <a:cxn ang="0">
                  <a:pos x="T6" y="T7"/>
                </a:cxn>
                <a:cxn ang="0">
                  <a:pos x="T8" y="T9"/>
                </a:cxn>
              </a:cxnLst>
              <a:rect l="0" t="0" r="r" b="b"/>
              <a:pathLst>
                <a:path w="56" h="43">
                  <a:moveTo>
                    <a:pt x="54" y="10"/>
                  </a:moveTo>
                  <a:cubicBezTo>
                    <a:pt x="56" y="20"/>
                    <a:pt x="51" y="32"/>
                    <a:pt x="41" y="38"/>
                  </a:cubicBezTo>
                  <a:cubicBezTo>
                    <a:pt x="31" y="43"/>
                    <a:pt x="5" y="38"/>
                    <a:pt x="3" y="39"/>
                  </a:cubicBezTo>
                  <a:cubicBezTo>
                    <a:pt x="0" y="40"/>
                    <a:pt x="13" y="12"/>
                    <a:pt x="23" y="6"/>
                  </a:cubicBezTo>
                  <a:cubicBezTo>
                    <a:pt x="33" y="0"/>
                    <a:pt x="45" y="2"/>
                    <a:pt x="54" y="1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Freeform 1499"/>
            <p:cNvSpPr>
              <a:spLocks/>
            </p:cNvSpPr>
            <p:nvPr/>
          </p:nvSpPr>
          <p:spPr bwMode="auto">
            <a:xfrm>
              <a:off x="4416425" y="490538"/>
              <a:ext cx="90488" cy="68263"/>
            </a:xfrm>
            <a:custGeom>
              <a:avLst/>
              <a:gdLst>
                <a:gd name="T0" fmla="*/ 54 w 56"/>
                <a:gd name="T1" fmla="*/ 9 h 43"/>
                <a:gd name="T2" fmla="*/ 41 w 56"/>
                <a:gd name="T3" fmla="*/ 38 h 43"/>
                <a:gd name="T4" fmla="*/ 3 w 56"/>
                <a:gd name="T5" fmla="*/ 39 h 43"/>
                <a:gd name="T6" fmla="*/ 23 w 56"/>
                <a:gd name="T7" fmla="*/ 6 h 43"/>
                <a:gd name="T8" fmla="*/ 54 w 56"/>
                <a:gd name="T9" fmla="*/ 9 h 43"/>
              </a:gdLst>
              <a:ahLst/>
              <a:cxnLst>
                <a:cxn ang="0">
                  <a:pos x="T0" y="T1"/>
                </a:cxn>
                <a:cxn ang="0">
                  <a:pos x="T2" y="T3"/>
                </a:cxn>
                <a:cxn ang="0">
                  <a:pos x="T4" y="T5"/>
                </a:cxn>
                <a:cxn ang="0">
                  <a:pos x="T6" y="T7"/>
                </a:cxn>
                <a:cxn ang="0">
                  <a:pos x="T8" y="T9"/>
                </a:cxn>
              </a:cxnLst>
              <a:rect l="0" t="0" r="r" b="b"/>
              <a:pathLst>
                <a:path w="56" h="43">
                  <a:moveTo>
                    <a:pt x="54" y="9"/>
                  </a:moveTo>
                  <a:cubicBezTo>
                    <a:pt x="56" y="20"/>
                    <a:pt x="51" y="32"/>
                    <a:pt x="41" y="38"/>
                  </a:cubicBezTo>
                  <a:cubicBezTo>
                    <a:pt x="31" y="43"/>
                    <a:pt x="6" y="38"/>
                    <a:pt x="3" y="39"/>
                  </a:cubicBezTo>
                  <a:cubicBezTo>
                    <a:pt x="0" y="40"/>
                    <a:pt x="13" y="12"/>
                    <a:pt x="23" y="6"/>
                  </a:cubicBezTo>
                  <a:cubicBezTo>
                    <a:pt x="33" y="0"/>
                    <a:pt x="46" y="2"/>
                    <a:pt x="54" y="9"/>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Freeform 1500"/>
            <p:cNvSpPr>
              <a:spLocks/>
            </p:cNvSpPr>
            <p:nvPr/>
          </p:nvSpPr>
          <p:spPr bwMode="auto">
            <a:xfrm>
              <a:off x="4319588" y="565151"/>
              <a:ext cx="207963" cy="230188"/>
            </a:xfrm>
            <a:custGeom>
              <a:avLst/>
              <a:gdLst>
                <a:gd name="T0" fmla="*/ 100 w 130"/>
                <a:gd name="T1" fmla="*/ 5 h 143"/>
                <a:gd name="T2" fmla="*/ 70 w 130"/>
                <a:gd name="T3" fmla="*/ 60 h 143"/>
                <a:gd name="T4" fmla="*/ 76 w 130"/>
                <a:gd name="T5" fmla="*/ 84 h 143"/>
                <a:gd name="T6" fmla="*/ 36 w 130"/>
                <a:gd name="T7" fmla="*/ 84 h 143"/>
                <a:gd name="T8" fmla="*/ 4 w 130"/>
                <a:gd name="T9" fmla="*/ 136 h 143"/>
                <a:gd name="T10" fmla="*/ 64 w 130"/>
                <a:gd name="T11" fmla="*/ 134 h 143"/>
                <a:gd name="T12" fmla="*/ 84 w 130"/>
                <a:gd name="T13" fmla="*/ 93 h 143"/>
                <a:gd name="T14" fmla="*/ 99 w 130"/>
                <a:gd name="T15" fmla="*/ 102 h 143"/>
                <a:gd name="T16" fmla="*/ 130 w 130"/>
                <a:gd name="T17" fmla="*/ 61 h 143"/>
                <a:gd name="T18" fmla="*/ 100 w 130"/>
                <a:gd name="T19" fmla="*/ 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43">
                  <a:moveTo>
                    <a:pt x="100" y="5"/>
                  </a:moveTo>
                  <a:cubicBezTo>
                    <a:pt x="100" y="9"/>
                    <a:pt x="70" y="41"/>
                    <a:pt x="70" y="60"/>
                  </a:cubicBezTo>
                  <a:cubicBezTo>
                    <a:pt x="69" y="69"/>
                    <a:pt x="72" y="77"/>
                    <a:pt x="76" y="84"/>
                  </a:cubicBezTo>
                  <a:cubicBezTo>
                    <a:pt x="64" y="77"/>
                    <a:pt x="49" y="77"/>
                    <a:pt x="36" y="84"/>
                  </a:cubicBezTo>
                  <a:cubicBezTo>
                    <a:pt x="20" y="93"/>
                    <a:pt x="0" y="137"/>
                    <a:pt x="4" y="136"/>
                  </a:cubicBezTo>
                  <a:cubicBezTo>
                    <a:pt x="8" y="134"/>
                    <a:pt x="49" y="143"/>
                    <a:pt x="64" y="134"/>
                  </a:cubicBezTo>
                  <a:cubicBezTo>
                    <a:pt x="79" y="125"/>
                    <a:pt x="86" y="109"/>
                    <a:pt x="84" y="93"/>
                  </a:cubicBezTo>
                  <a:cubicBezTo>
                    <a:pt x="89" y="97"/>
                    <a:pt x="94" y="100"/>
                    <a:pt x="99" y="102"/>
                  </a:cubicBezTo>
                  <a:cubicBezTo>
                    <a:pt x="116" y="97"/>
                    <a:pt x="129" y="81"/>
                    <a:pt x="130" y="61"/>
                  </a:cubicBezTo>
                  <a:cubicBezTo>
                    <a:pt x="130" y="42"/>
                    <a:pt x="101" y="0"/>
                    <a:pt x="100" y="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146"/>
          <p:cNvGrpSpPr/>
          <p:nvPr/>
        </p:nvGrpSpPr>
        <p:grpSpPr>
          <a:xfrm>
            <a:off x="3714132" y="7323458"/>
            <a:ext cx="1827954" cy="2304627"/>
            <a:chOff x="4052888" y="220663"/>
            <a:chExt cx="1108075" cy="1171575"/>
          </a:xfrm>
        </p:grpSpPr>
        <p:sp>
          <p:nvSpPr>
            <p:cNvPr id="148" name="Freeform 1472"/>
            <p:cNvSpPr>
              <a:spLocks/>
            </p:cNvSpPr>
            <p:nvPr/>
          </p:nvSpPr>
          <p:spPr bwMode="auto">
            <a:xfrm>
              <a:off x="4103688" y="319088"/>
              <a:ext cx="1057275" cy="1073150"/>
            </a:xfrm>
            <a:custGeom>
              <a:avLst/>
              <a:gdLst>
                <a:gd name="T0" fmla="*/ 570 w 658"/>
                <a:gd name="T1" fmla="*/ 552 h 667"/>
                <a:gd name="T2" fmla="*/ 408 w 658"/>
                <a:gd name="T3" fmla="*/ 548 h 667"/>
                <a:gd name="T4" fmla="*/ 266 w 658"/>
                <a:gd name="T5" fmla="*/ 485 h 667"/>
                <a:gd name="T6" fmla="*/ 269 w 658"/>
                <a:gd name="T7" fmla="*/ 323 h 667"/>
                <a:gd name="T8" fmla="*/ 380 w 658"/>
                <a:gd name="T9" fmla="*/ 240 h 667"/>
                <a:gd name="T10" fmla="*/ 552 w 658"/>
                <a:gd name="T11" fmla="*/ 235 h 667"/>
                <a:gd name="T12" fmla="*/ 561 w 658"/>
                <a:gd name="T13" fmla="*/ 231 h 667"/>
                <a:gd name="T14" fmla="*/ 491 w 658"/>
                <a:gd name="T15" fmla="*/ 230 h 667"/>
                <a:gd name="T16" fmla="*/ 306 w 658"/>
                <a:gd name="T17" fmla="*/ 255 h 667"/>
                <a:gd name="T18" fmla="*/ 346 w 658"/>
                <a:gd name="T19" fmla="*/ 59 h 667"/>
                <a:gd name="T20" fmla="*/ 280 w 658"/>
                <a:gd name="T21" fmla="*/ 75 h 667"/>
                <a:gd name="T22" fmla="*/ 256 w 658"/>
                <a:gd name="T23" fmla="*/ 19 h 667"/>
                <a:gd name="T24" fmla="*/ 246 w 658"/>
                <a:gd name="T25" fmla="*/ 15 h 667"/>
                <a:gd name="T26" fmla="*/ 272 w 658"/>
                <a:gd name="T27" fmla="*/ 67 h 667"/>
                <a:gd name="T28" fmla="*/ 156 w 658"/>
                <a:gd name="T29" fmla="*/ 49 h 667"/>
                <a:gd name="T30" fmla="*/ 265 w 658"/>
                <a:gd name="T31" fmla="*/ 291 h 667"/>
                <a:gd name="T32" fmla="*/ 201 w 658"/>
                <a:gd name="T33" fmla="*/ 220 h 667"/>
                <a:gd name="T34" fmla="*/ 121 w 658"/>
                <a:gd name="T35" fmla="*/ 179 h 667"/>
                <a:gd name="T36" fmla="*/ 31 w 658"/>
                <a:gd name="T37" fmla="*/ 172 h 667"/>
                <a:gd name="T38" fmla="*/ 135 w 658"/>
                <a:gd name="T39" fmla="*/ 191 h 667"/>
                <a:gd name="T40" fmla="*/ 210 w 658"/>
                <a:gd name="T41" fmla="*/ 238 h 667"/>
                <a:gd name="T42" fmla="*/ 248 w 658"/>
                <a:gd name="T43" fmla="*/ 338 h 667"/>
                <a:gd name="T44" fmla="*/ 212 w 658"/>
                <a:gd name="T45" fmla="*/ 524 h 667"/>
                <a:gd name="T46" fmla="*/ 122 w 658"/>
                <a:gd name="T47" fmla="*/ 526 h 667"/>
                <a:gd name="T48" fmla="*/ 63 w 658"/>
                <a:gd name="T49" fmla="*/ 524 h 667"/>
                <a:gd name="T50" fmla="*/ 16 w 658"/>
                <a:gd name="T51" fmla="*/ 529 h 667"/>
                <a:gd name="T52" fmla="*/ 15 w 658"/>
                <a:gd name="T53" fmla="*/ 530 h 667"/>
                <a:gd name="T54" fmla="*/ 64 w 658"/>
                <a:gd name="T55" fmla="*/ 526 h 667"/>
                <a:gd name="T56" fmla="*/ 120 w 658"/>
                <a:gd name="T57" fmla="*/ 530 h 667"/>
                <a:gd name="T58" fmla="*/ 195 w 658"/>
                <a:gd name="T59" fmla="*/ 535 h 667"/>
                <a:gd name="T60" fmla="*/ 180 w 658"/>
                <a:gd name="T61" fmla="*/ 560 h 667"/>
                <a:gd name="T62" fmla="*/ 152 w 658"/>
                <a:gd name="T63" fmla="*/ 568 h 667"/>
                <a:gd name="T64" fmla="*/ 135 w 658"/>
                <a:gd name="T65" fmla="*/ 578 h 667"/>
                <a:gd name="T66" fmla="*/ 176 w 658"/>
                <a:gd name="T67" fmla="*/ 566 h 667"/>
                <a:gd name="T68" fmla="*/ 186 w 658"/>
                <a:gd name="T69" fmla="*/ 565 h 667"/>
                <a:gd name="T70" fmla="*/ 218 w 658"/>
                <a:gd name="T71" fmla="*/ 602 h 667"/>
                <a:gd name="T72" fmla="*/ 213 w 658"/>
                <a:gd name="T73" fmla="*/ 606 h 667"/>
                <a:gd name="T74" fmla="*/ 201 w 658"/>
                <a:gd name="T75" fmla="*/ 621 h 667"/>
                <a:gd name="T76" fmla="*/ 218 w 658"/>
                <a:gd name="T77" fmla="*/ 606 h 667"/>
                <a:gd name="T78" fmla="*/ 239 w 658"/>
                <a:gd name="T79" fmla="*/ 607 h 667"/>
                <a:gd name="T80" fmla="*/ 234 w 658"/>
                <a:gd name="T81" fmla="*/ 637 h 667"/>
                <a:gd name="T82" fmla="*/ 239 w 658"/>
                <a:gd name="T83" fmla="*/ 634 h 667"/>
                <a:gd name="T84" fmla="*/ 247 w 658"/>
                <a:gd name="T85" fmla="*/ 628 h 667"/>
                <a:gd name="T86" fmla="*/ 248 w 658"/>
                <a:gd name="T87" fmla="*/ 629 h 667"/>
                <a:gd name="T88" fmla="*/ 259 w 658"/>
                <a:gd name="T89" fmla="*/ 661 h 667"/>
                <a:gd name="T90" fmla="*/ 256 w 658"/>
                <a:gd name="T91" fmla="*/ 623 h 667"/>
                <a:gd name="T92" fmla="*/ 254 w 658"/>
                <a:gd name="T93" fmla="*/ 618 h 667"/>
                <a:gd name="T94" fmla="*/ 271 w 658"/>
                <a:gd name="T95" fmla="*/ 596 h 667"/>
                <a:gd name="T96" fmla="*/ 303 w 658"/>
                <a:gd name="T97" fmla="*/ 603 h 667"/>
                <a:gd name="T98" fmla="*/ 303 w 658"/>
                <a:gd name="T99" fmla="*/ 602 h 667"/>
                <a:gd name="T100" fmla="*/ 272 w 658"/>
                <a:gd name="T101" fmla="*/ 591 h 667"/>
                <a:gd name="T102" fmla="*/ 263 w 658"/>
                <a:gd name="T103" fmla="*/ 538 h 667"/>
                <a:gd name="T104" fmla="*/ 283 w 658"/>
                <a:gd name="T105" fmla="*/ 547 h 667"/>
                <a:gd name="T106" fmla="*/ 330 w 658"/>
                <a:gd name="T107" fmla="*/ 559 h 667"/>
                <a:gd name="T108" fmla="*/ 285 w 658"/>
                <a:gd name="T109" fmla="*/ 538 h 667"/>
                <a:gd name="T110" fmla="*/ 282 w 658"/>
                <a:gd name="T111" fmla="*/ 537 h 667"/>
                <a:gd name="T112" fmla="*/ 356 w 658"/>
                <a:gd name="T113" fmla="*/ 551 h 667"/>
                <a:gd name="T114" fmla="*/ 463 w 658"/>
                <a:gd name="T115" fmla="*/ 557 h 667"/>
                <a:gd name="T116" fmla="*/ 642 w 658"/>
                <a:gd name="T117" fmla="*/ 56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667">
                  <a:moveTo>
                    <a:pt x="654" y="566"/>
                  </a:moveTo>
                  <a:cubicBezTo>
                    <a:pt x="651" y="567"/>
                    <a:pt x="647" y="568"/>
                    <a:pt x="642" y="568"/>
                  </a:cubicBezTo>
                  <a:cubicBezTo>
                    <a:pt x="636" y="569"/>
                    <a:pt x="630" y="570"/>
                    <a:pt x="622" y="569"/>
                  </a:cubicBezTo>
                  <a:cubicBezTo>
                    <a:pt x="619" y="568"/>
                    <a:pt x="615" y="567"/>
                    <a:pt x="611" y="566"/>
                  </a:cubicBezTo>
                  <a:cubicBezTo>
                    <a:pt x="607" y="564"/>
                    <a:pt x="604" y="561"/>
                    <a:pt x="599" y="559"/>
                  </a:cubicBezTo>
                  <a:cubicBezTo>
                    <a:pt x="591" y="555"/>
                    <a:pt x="580" y="553"/>
                    <a:pt x="570" y="552"/>
                  </a:cubicBezTo>
                  <a:cubicBezTo>
                    <a:pt x="559" y="550"/>
                    <a:pt x="548" y="550"/>
                    <a:pt x="536" y="550"/>
                  </a:cubicBezTo>
                  <a:cubicBezTo>
                    <a:pt x="513" y="549"/>
                    <a:pt x="488" y="550"/>
                    <a:pt x="463" y="550"/>
                  </a:cubicBezTo>
                  <a:cubicBezTo>
                    <a:pt x="457" y="550"/>
                    <a:pt x="451" y="550"/>
                    <a:pt x="445" y="550"/>
                  </a:cubicBezTo>
                  <a:cubicBezTo>
                    <a:pt x="438" y="550"/>
                    <a:pt x="432" y="550"/>
                    <a:pt x="426" y="549"/>
                  </a:cubicBezTo>
                  <a:cubicBezTo>
                    <a:pt x="423" y="549"/>
                    <a:pt x="420" y="549"/>
                    <a:pt x="417" y="548"/>
                  </a:cubicBezTo>
                  <a:cubicBezTo>
                    <a:pt x="414" y="548"/>
                    <a:pt x="411" y="548"/>
                    <a:pt x="408" y="548"/>
                  </a:cubicBezTo>
                  <a:cubicBezTo>
                    <a:pt x="402" y="547"/>
                    <a:pt x="397" y="546"/>
                    <a:pt x="391" y="545"/>
                  </a:cubicBezTo>
                  <a:cubicBezTo>
                    <a:pt x="380" y="544"/>
                    <a:pt x="369" y="542"/>
                    <a:pt x="358" y="540"/>
                  </a:cubicBezTo>
                  <a:cubicBezTo>
                    <a:pt x="348" y="537"/>
                    <a:pt x="338" y="535"/>
                    <a:pt x="329" y="533"/>
                  </a:cubicBezTo>
                  <a:cubicBezTo>
                    <a:pt x="323" y="531"/>
                    <a:pt x="318" y="530"/>
                    <a:pt x="313" y="529"/>
                  </a:cubicBezTo>
                  <a:cubicBezTo>
                    <a:pt x="306" y="525"/>
                    <a:pt x="278" y="509"/>
                    <a:pt x="274" y="506"/>
                  </a:cubicBezTo>
                  <a:cubicBezTo>
                    <a:pt x="272" y="503"/>
                    <a:pt x="267" y="493"/>
                    <a:pt x="266" y="485"/>
                  </a:cubicBezTo>
                  <a:cubicBezTo>
                    <a:pt x="265" y="478"/>
                    <a:pt x="256" y="470"/>
                    <a:pt x="255" y="460"/>
                  </a:cubicBezTo>
                  <a:cubicBezTo>
                    <a:pt x="254" y="450"/>
                    <a:pt x="253" y="438"/>
                    <a:pt x="253" y="426"/>
                  </a:cubicBezTo>
                  <a:cubicBezTo>
                    <a:pt x="252" y="414"/>
                    <a:pt x="253" y="400"/>
                    <a:pt x="254" y="386"/>
                  </a:cubicBezTo>
                  <a:cubicBezTo>
                    <a:pt x="255" y="372"/>
                    <a:pt x="258" y="357"/>
                    <a:pt x="262" y="343"/>
                  </a:cubicBezTo>
                  <a:cubicBezTo>
                    <a:pt x="264" y="336"/>
                    <a:pt x="266" y="329"/>
                    <a:pt x="269" y="323"/>
                  </a:cubicBezTo>
                  <a:cubicBezTo>
                    <a:pt x="269" y="323"/>
                    <a:pt x="269" y="323"/>
                    <a:pt x="269" y="323"/>
                  </a:cubicBezTo>
                  <a:cubicBezTo>
                    <a:pt x="269" y="323"/>
                    <a:pt x="269" y="323"/>
                    <a:pt x="269" y="323"/>
                  </a:cubicBezTo>
                  <a:cubicBezTo>
                    <a:pt x="272" y="315"/>
                    <a:pt x="276" y="307"/>
                    <a:pt x="281" y="300"/>
                  </a:cubicBezTo>
                  <a:cubicBezTo>
                    <a:pt x="289" y="287"/>
                    <a:pt x="300" y="275"/>
                    <a:pt x="313" y="265"/>
                  </a:cubicBezTo>
                  <a:cubicBezTo>
                    <a:pt x="326" y="256"/>
                    <a:pt x="341" y="249"/>
                    <a:pt x="357" y="245"/>
                  </a:cubicBezTo>
                  <a:cubicBezTo>
                    <a:pt x="361" y="244"/>
                    <a:pt x="365" y="243"/>
                    <a:pt x="369" y="242"/>
                  </a:cubicBezTo>
                  <a:cubicBezTo>
                    <a:pt x="373" y="241"/>
                    <a:pt x="377" y="241"/>
                    <a:pt x="380" y="240"/>
                  </a:cubicBezTo>
                  <a:cubicBezTo>
                    <a:pt x="388" y="239"/>
                    <a:pt x="396" y="239"/>
                    <a:pt x="404" y="238"/>
                  </a:cubicBezTo>
                  <a:cubicBezTo>
                    <a:pt x="420" y="237"/>
                    <a:pt x="435" y="237"/>
                    <a:pt x="450" y="237"/>
                  </a:cubicBezTo>
                  <a:cubicBezTo>
                    <a:pt x="464" y="237"/>
                    <a:pt x="478" y="236"/>
                    <a:pt x="491" y="236"/>
                  </a:cubicBezTo>
                  <a:cubicBezTo>
                    <a:pt x="513" y="236"/>
                    <a:pt x="531" y="235"/>
                    <a:pt x="546" y="235"/>
                  </a:cubicBezTo>
                  <a:cubicBezTo>
                    <a:pt x="546" y="235"/>
                    <a:pt x="546" y="235"/>
                    <a:pt x="546" y="235"/>
                  </a:cubicBezTo>
                  <a:cubicBezTo>
                    <a:pt x="546" y="235"/>
                    <a:pt x="548" y="235"/>
                    <a:pt x="552" y="235"/>
                  </a:cubicBezTo>
                  <a:cubicBezTo>
                    <a:pt x="554" y="235"/>
                    <a:pt x="556" y="235"/>
                    <a:pt x="559" y="235"/>
                  </a:cubicBezTo>
                  <a:cubicBezTo>
                    <a:pt x="559" y="235"/>
                    <a:pt x="560" y="235"/>
                    <a:pt x="560" y="235"/>
                  </a:cubicBezTo>
                  <a:cubicBezTo>
                    <a:pt x="561" y="235"/>
                    <a:pt x="561" y="235"/>
                    <a:pt x="561" y="235"/>
                  </a:cubicBezTo>
                  <a:cubicBezTo>
                    <a:pt x="560" y="235"/>
                    <a:pt x="561" y="235"/>
                    <a:pt x="561" y="235"/>
                  </a:cubicBezTo>
                  <a:cubicBezTo>
                    <a:pt x="561" y="234"/>
                    <a:pt x="563" y="237"/>
                    <a:pt x="562" y="231"/>
                  </a:cubicBezTo>
                  <a:cubicBezTo>
                    <a:pt x="560" y="230"/>
                    <a:pt x="561" y="231"/>
                    <a:pt x="561" y="231"/>
                  </a:cubicBezTo>
                  <a:cubicBezTo>
                    <a:pt x="560" y="231"/>
                    <a:pt x="560" y="231"/>
                    <a:pt x="560" y="231"/>
                  </a:cubicBezTo>
                  <a:cubicBezTo>
                    <a:pt x="560" y="231"/>
                    <a:pt x="560" y="231"/>
                    <a:pt x="560" y="231"/>
                  </a:cubicBezTo>
                  <a:cubicBezTo>
                    <a:pt x="560" y="231"/>
                    <a:pt x="560" y="231"/>
                    <a:pt x="560" y="231"/>
                  </a:cubicBezTo>
                  <a:cubicBezTo>
                    <a:pt x="559" y="231"/>
                    <a:pt x="558" y="231"/>
                    <a:pt x="557" y="231"/>
                  </a:cubicBezTo>
                  <a:cubicBezTo>
                    <a:pt x="555" y="230"/>
                    <a:pt x="554" y="230"/>
                    <a:pt x="552" y="230"/>
                  </a:cubicBezTo>
                  <a:cubicBezTo>
                    <a:pt x="537" y="230"/>
                    <a:pt x="516" y="230"/>
                    <a:pt x="491" y="230"/>
                  </a:cubicBezTo>
                  <a:cubicBezTo>
                    <a:pt x="478" y="229"/>
                    <a:pt x="464" y="229"/>
                    <a:pt x="450" y="229"/>
                  </a:cubicBezTo>
                  <a:cubicBezTo>
                    <a:pt x="435" y="229"/>
                    <a:pt x="420" y="229"/>
                    <a:pt x="404" y="229"/>
                  </a:cubicBezTo>
                  <a:cubicBezTo>
                    <a:pt x="396" y="229"/>
                    <a:pt x="388" y="229"/>
                    <a:pt x="379" y="230"/>
                  </a:cubicBezTo>
                  <a:cubicBezTo>
                    <a:pt x="375" y="231"/>
                    <a:pt x="371" y="231"/>
                    <a:pt x="367" y="232"/>
                  </a:cubicBezTo>
                  <a:cubicBezTo>
                    <a:pt x="363" y="233"/>
                    <a:pt x="358" y="234"/>
                    <a:pt x="354" y="234"/>
                  </a:cubicBezTo>
                  <a:cubicBezTo>
                    <a:pt x="338" y="239"/>
                    <a:pt x="321" y="245"/>
                    <a:pt x="306" y="255"/>
                  </a:cubicBezTo>
                  <a:cubicBezTo>
                    <a:pt x="295" y="263"/>
                    <a:pt x="285" y="272"/>
                    <a:pt x="276" y="283"/>
                  </a:cubicBezTo>
                  <a:cubicBezTo>
                    <a:pt x="277" y="278"/>
                    <a:pt x="278" y="272"/>
                    <a:pt x="279" y="267"/>
                  </a:cubicBezTo>
                  <a:cubicBezTo>
                    <a:pt x="281" y="254"/>
                    <a:pt x="282" y="240"/>
                    <a:pt x="284" y="227"/>
                  </a:cubicBezTo>
                  <a:cubicBezTo>
                    <a:pt x="285" y="214"/>
                    <a:pt x="286" y="200"/>
                    <a:pt x="287" y="187"/>
                  </a:cubicBezTo>
                  <a:cubicBezTo>
                    <a:pt x="301" y="167"/>
                    <a:pt x="346" y="104"/>
                    <a:pt x="350" y="59"/>
                  </a:cubicBezTo>
                  <a:cubicBezTo>
                    <a:pt x="346" y="59"/>
                    <a:pt x="346" y="59"/>
                    <a:pt x="346" y="59"/>
                  </a:cubicBezTo>
                  <a:cubicBezTo>
                    <a:pt x="343" y="99"/>
                    <a:pt x="304" y="156"/>
                    <a:pt x="287" y="180"/>
                  </a:cubicBezTo>
                  <a:cubicBezTo>
                    <a:pt x="287" y="168"/>
                    <a:pt x="288" y="157"/>
                    <a:pt x="287" y="146"/>
                  </a:cubicBezTo>
                  <a:cubicBezTo>
                    <a:pt x="287" y="139"/>
                    <a:pt x="287" y="132"/>
                    <a:pt x="287" y="126"/>
                  </a:cubicBezTo>
                  <a:cubicBezTo>
                    <a:pt x="286" y="119"/>
                    <a:pt x="286" y="112"/>
                    <a:pt x="285" y="105"/>
                  </a:cubicBezTo>
                  <a:cubicBezTo>
                    <a:pt x="284" y="99"/>
                    <a:pt x="283" y="92"/>
                    <a:pt x="282" y="85"/>
                  </a:cubicBezTo>
                  <a:cubicBezTo>
                    <a:pt x="281" y="82"/>
                    <a:pt x="281" y="79"/>
                    <a:pt x="280" y="75"/>
                  </a:cubicBezTo>
                  <a:cubicBezTo>
                    <a:pt x="279" y="72"/>
                    <a:pt x="278" y="69"/>
                    <a:pt x="277" y="65"/>
                  </a:cubicBezTo>
                  <a:cubicBezTo>
                    <a:pt x="276" y="62"/>
                    <a:pt x="276" y="59"/>
                    <a:pt x="275" y="56"/>
                  </a:cubicBezTo>
                  <a:cubicBezTo>
                    <a:pt x="271" y="46"/>
                    <a:pt x="271" y="46"/>
                    <a:pt x="271" y="46"/>
                  </a:cubicBezTo>
                  <a:cubicBezTo>
                    <a:pt x="270" y="43"/>
                    <a:pt x="268" y="40"/>
                    <a:pt x="267" y="37"/>
                  </a:cubicBezTo>
                  <a:cubicBezTo>
                    <a:pt x="265" y="34"/>
                    <a:pt x="263" y="31"/>
                    <a:pt x="262" y="28"/>
                  </a:cubicBezTo>
                  <a:cubicBezTo>
                    <a:pt x="260" y="25"/>
                    <a:pt x="258" y="22"/>
                    <a:pt x="256" y="19"/>
                  </a:cubicBezTo>
                  <a:cubicBezTo>
                    <a:pt x="254" y="17"/>
                    <a:pt x="251" y="14"/>
                    <a:pt x="249" y="12"/>
                  </a:cubicBezTo>
                  <a:cubicBezTo>
                    <a:pt x="246" y="9"/>
                    <a:pt x="243" y="7"/>
                    <a:pt x="241" y="5"/>
                  </a:cubicBezTo>
                  <a:cubicBezTo>
                    <a:pt x="238" y="3"/>
                    <a:pt x="235" y="2"/>
                    <a:pt x="232" y="0"/>
                  </a:cubicBezTo>
                  <a:cubicBezTo>
                    <a:pt x="230" y="3"/>
                    <a:pt x="230" y="3"/>
                    <a:pt x="230" y="3"/>
                  </a:cubicBezTo>
                  <a:cubicBezTo>
                    <a:pt x="233" y="5"/>
                    <a:pt x="236" y="7"/>
                    <a:pt x="238" y="8"/>
                  </a:cubicBezTo>
                  <a:cubicBezTo>
                    <a:pt x="241" y="11"/>
                    <a:pt x="243" y="13"/>
                    <a:pt x="246" y="15"/>
                  </a:cubicBezTo>
                  <a:cubicBezTo>
                    <a:pt x="248" y="17"/>
                    <a:pt x="250" y="20"/>
                    <a:pt x="252" y="22"/>
                  </a:cubicBezTo>
                  <a:cubicBezTo>
                    <a:pt x="254" y="25"/>
                    <a:pt x="256" y="27"/>
                    <a:pt x="258" y="30"/>
                  </a:cubicBezTo>
                  <a:cubicBezTo>
                    <a:pt x="259" y="33"/>
                    <a:pt x="261" y="36"/>
                    <a:pt x="262" y="39"/>
                  </a:cubicBezTo>
                  <a:cubicBezTo>
                    <a:pt x="264" y="42"/>
                    <a:pt x="265" y="45"/>
                    <a:pt x="266" y="48"/>
                  </a:cubicBezTo>
                  <a:cubicBezTo>
                    <a:pt x="269" y="57"/>
                    <a:pt x="269" y="57"/>
                    <a:pt x="269" y="57"/>
                  </a:cubicBezTo>
                  <a:cubicBezTo>
                    <a:pt x="270" y="61"/>
                    <a:pt x="271" y="64"/>
                    <a:pt x="272" y="67"/>
                  </a:cubicBezTo>
                  <a:cubicBezTo>
                    <a:pt x="273" y="70"/>
                    <a:pt x="273" y="73"/>
                    <a:pt x="274" y="77"/>
                  </a:cubicBezTo>
                  <a:cubicBezTo>
                    <a:pt x="275" y="80"/>
                    <a:pt x="275" y="83"/>
                    <a:pt x="276" y="86"/>
                  </a:cubicBezTo>
                  <a:cubicBezTo>
                    <a:pt x="277" y="93"/>
                    <a:pt x="278" y="100"/>
                    <a:pt x="278" y="106"/>
                  </a:cubicBezTo>
                  <a:cubicBezTo>
                    <a:pt x="279" y="110"/>
                    <a:pt x="279" y="114"/>
                    <a:pt x="279" y="119"/>
                  </a:cubicBezTo>
                  <a:cubicBezTo>
                    <a:pt x="214" y="111"/>
                    <a:pt x="159" y="47"/>
                    <a:pt x="159" y="47"/>
                  </a:cubicBezTo>
                  <a:cubicBezTo>
                    <a:pt x="156" y="49"/>
                    <a:pt x="156" y="49"/>
                    <a:pt x="156" y="49"/>
                  </a:cubicBezTo>
                  <a:cubicBezTo>
                    <a:pt x="156" y="50"/>
                    <a:pt x="213" y="115"/>
                    <a:pt x="280" y="123"/>
                  </a:cubicBezTo>
                  <a:cubicBezTo>
                    <a:pt x="280" y="124"/>
                    <a:pt x="280" y="125"/>
                    <a:pt x="280" y="126"/>
                  </a:cubicBezTo>
                  <a:cubicBezTo>
                    <a:pt x="280" y="133"/>
                    <a:pt x="280" y="139"/>
                    <a:pt x="280" y="146"/>
                  </a:cubicBezTo>
                  <a:cubicBezTo>
                    <a:pt x="280" y="173"/>
                    <a:pt x="278" y="199"/>
                    <a:pt x="275" y="226"/>
                  </a:cubicBezTo>
                  <a:cubicBezTo>
                    <a:pt x="273" y="239"/>
                    <a:pt x="271" y="252"/>
                    <a:pt x="269" y="266"/>
                  </a:cubicBezTo>
                  <a:cubicBezTo>
                    <a:pt x="268" y="274"/>
                    <a:pt x="266" y="282"/>
                    <a:pt x="265" y="291"/>
                  </a:cubicBezTo>
                  <a:cubicBezTo>
                    <a:pt x="264" y="290"/>
                    <a:pt x="263" y="289"/>
                    <a:pt x="263" y="288"/>
                  </a:cubicBezTo>
                  <a:cubicBezTo>
                    <a:pt x="260" y="282"/>
                    <a:pt x="256" y="277"/>
                    <a:pt x="252" y="272"/>
                  </a:cubicBezTo>
                  <a:cubicBezTo>
                    <a:pt x="249" y="267"/>
                    <a:pt x="245" y="263"/>
                    <a:pt x="241" y="258"/>
                  </a:cubicBezTo>
                  <a:cubicBezTo>
                    <a:pt x="237" y="253"/>
                    <a:pt x="233" y="249"/>
                    <a:pt x="229" y="245"/>
                  </a:cubicBezTo>
                  <a:cubicBezTo>
                    <a:pt x="224" y="240"/>
                    <a:pt x="220" y="236"/>
                    <a:pt x="215" y="232"/>
                  </a:cubicBezTo>
                  <a:cubicBezTo>
                    <a:pt x="211" y="228"/>
                    <a:pt x="206" y="224"/>
                    <a:pt x="201" y="220"/>
                  </a:cubicBezTo>
                  <a:cubicBezTo>
                    <a:pt x="194" y="215"/>
                    <a:pt x="194" y="215"/>
                    <a:pt x="194" y="215"/>
                  </a:cubicBezTo>
                  <a:cubicBezTo>
                    <a:pt x="186" y="210"/>
                    <a:pt x="186" y="210"/>
                    <a:pt x="186" y="210"/>
                  </a:cubicBezTo>
                  <a:cubicBezTo>
                    <a:pt x="181" y="207"/>
                    <a:pt x="176" y="203"/>
                    <a:pt x="171" y="200"/>
                  </a:cubicBezTo>
                  <a:cubicBezTo>
                    <a:pt x="166" y="197"/>
                    <a:pt x="160" y="195"/>
                    <a:pt x="155" y="192"/>
                  </a:cubicBezTo>
                  <a:cubicBezTo>
                    <a:pt x="149" y="190"/>
                    <a:pt x="143" y="187"/>
                    <a:pt x="138" y="185"/>
                  </a:cubicBezTo>
                  <a:cubicBezTo>
                    <a:pt x="132" y="183"/>
                    <a:pt x="126" y="181"/>
                    <a:pt x="121" y="179"/>
                  </a:cubicBezTo>
                  <a:cubicBezTo>
                    <a:pt x="115" y="178"/>
                    <a:pt x="109" y="176"/>
                    <a:pt x="103" y="175"/>
                  </a:cubicBezTo>
                  <a:cubicBezTo>
                    <a:pt x="97" y="174"/>
                    <a:pt x="91" y="172"/>
                    <a:pt x="85" y="172"/>
                  </a:cubicBezTo>
                  <a:cubicBezTo>
                    <a:pt x="79" y="171"/>
                    <a:pt x="73" y="170"/>
                    <a:pt x="67" y="169"/>
                  </a:cubicBezTo>
                  <a:cubicBezTo>
                    <a:pt x="61" y="169"/>
                    <a:pt x="55" y="169"/>
                    <a:pt x="49" y="168"/>
                  </a:cubicBezTo>
                  <a:cubicBezTo>
                    <a:pt x="43" y="168"/>
                    <a:pt x="37" y="168"/>
                    <a:pt x="31" y="168"/>
                  </a:cubicBezTo>
                  <a:cubicBezTo>
                    <a:pt x="31" y="172"/>
                    <a:pt x="31" y="172"/>
                    <a:pt x="31" y="172"/>
                  </a:cubicBezTo>
                  <a:cubicBezTo>
                    <a:pt x="37" y="172"/>
                    <a:pt x="43" y="172"/>
                    <a:pt x="49" y="173"/>
                  </a:cubicBezTo>
                  <a:cubicBezTo>
                    <a:pt x="55" y="173"/>
                    <a:pt x="61" y="173"/>
                    <a:pt x="67" y="174"/>
                  </a:cubicBezTo>
                  <a:cubicBezTo>
                    <a:pt x="73" y="175"/>
                    <a:pt x="78" y="176"/>
                    <a:pt x="84" y="177"/>
                  </a:cubicBezTo>
                  <a:cubicBezTo>
                    <a:pt x="90" y="178"/>
                    <a:pt x="96" y="179"/>
                    <a:pt x="102" y="180"/>
                  </a:cubicBezTo>
                  <a:cubicBezTo>
                    <a:pt x="107" y="182"/>
                    <a:pt x="113" y="184"/>
                    <a:pt x="119" y="185"/>
                  </a:cubicBezTo>
                  <a:cubicBezTo>
                    <a:pt x="124" y="187"/>
                    <a:pt x="130" y="189"/>
                    <a:pt x="135" y="191"/>
                  </a:cubicBezTo>
                  <a:cubicBezTo>
                    <a:pt x="141" y="193"/>
                    <a:pt x="146" y="196"/>
                    <a:pt x="152" y="198"/>
                  </a:cubicBezTo>
                  <a:cubicBezTo>
                    <a:pt x="157" y="201"/>
                    <a:pt x="162" y="204"/>
                    <a:pt x="167" y="207"/>
                  </a:cubicBezTo>
                  <a:cubicBezTo>
                    <a:pt x="172" y="210"/>
                    <a:pt x="177" y="213"/>
                    <a:pt x="182" y="216"/>
                  </a:cubicBezTo>
                  <a:cubicBezTo>
                    <a:pt x="189" y="221"/>
                    <a:pt x="189" y="221"/>
                    <a:pt x="189" y="221"/>
                  </a:cubicBezTo>
                  <a:cubicBezTo>
                    <a:pt x="196" y="227"/>
                    <a:pt x="196" y="227"/>
                    <a:pt x="196" y="227"/>
                  </a:cubicBezTo>
                  <a:cubicBezTo>
                    <a:pt x="201" y="230"/>
                    <a:pt x="205" y="234"/>
                    <a:pt x="210" y="238"/>
                  </a:cubicBezTo>
                  <a:cubicBezTo>
                    <a:pt x="214" y="242"/>
                    <a:pt x="218" y="246"/>
                    <a:pt x="222" y="251"/>
                  </a:cubicBezTo>
                  <a:cubicBezTo>
                    <a:pt x="226" y="255"/>
                    <a:pt x="230" y="259"/>
                    <a:pt x="234" y="264"/>
                  </a:cubicBezTo>
                  <a:cubicBezTo>
                    <a:pt x="238" y="269"/>
                    <a:pt x="241" y="273"/>
                    <a:pt x="245" y="278"/>
                  </a:cubicBezTo>
                  <a:cubicBezTo>
                    <a:pt x="248" y="283"/>
                    <a:pt x="251" y="288"/>
                    <a:pt x="254" y="293"/>
                  </a:cubicBezTo>
                  <a:cubicBezTo>
                    <a:pt x="257" y="297"/>
                    <a:pt x="259" y="302"/>
                    <a:pt x="261" y="306"/>
                  </a:cubicBezTo>
                  <a:cubicBezTo>
                    <a:pt x="255" y="317"/>
                    <a:pt x="251" y="327"/>
                    <a:pt x="248" y="338"/>
                  </a:cubicBezTo>
                  <a:cubicBezTo>
                    <a:pt x="243" y="354"/>
                    <a:pt x="239" y="370"/>
                    <a:pt x="238" y="384"/>
                  </a:cubicBezTo>
                  <a:cubicBezTo>
                    <a:pt x="236" y="399"/>
                    <a:pt x="235" y="413"/>
                    <a:pt x="235" y="426"/>
                  </a:cubicBezTo>
                  <a:cubicBezTo>
                    <a:pt x="235" y="439"/>
                    <a:pt x="235" y="451"/>
                    <a:pt x="236" y="462"/>
                  </a:cubicBezTo>
                  <a:cubicBezTo>
                    <a:pt x="237" y="472"/>
                    <a:pt x="234" y="481"/>
                    <a:pt x="235" y="489"/>
                  </a:cubicBezTo>
                  <a:cubicBezTo>
                    <a:pt x="236" y="496"/>
                    <a:pt x="234" y="505"/>
                    <a:pt x="231" y="508"/>
                  </a:cubicBezTo>
                  <a:cubicBezTo>
                    <a:pt x="229" y="511"/>
                    <a:pt x="219" y="519"/>
                    <a:pt x="212" y="524"/>
                  </a:cubicBezTo>
                  <a:cubicBezTo>
                    <a:pt x="207" y="525"/>
                    <a:pt x="201" y="526"/>
                    <a:pt x="194" y="528"/>
                  </a:cubicBezTo>
                  <a:cubicBezTo>
                    <a:pt x="183" y="530"/>
                    <a:pt x="170" y="533"/>
                    <a:pt x="157" y="534"/>
                  </a:cubicBezTo>
                  <a:cubicBezTo>
                    <a:pt x="150" y="534"/>
                    <a:pt x="143" y="535"/>
                    <a:pt x="137" y="533"/>
                  </a:cubicBezTo>
                  <a:cubicBezTo>
                    <a:pt x="135" y="533"/>
                    <a:pt x="134" y="532"/>
                    <a:pt x="132" y="531"/>
                  </a:cubicBezTo>
                  <a:cubicBezTo>
                    <a:pt x="127" y="529"/>
                    <a:pt x="127" y="529"/>
                    <a:pt x="127" y="529"/>
                  </a:cubicBezTo>
                  <a:cubicBezTo>
                    <a:pt x="126" y="528"/>
                    <a:pt x="124" y="527"/>
                    <a:pt x="122" y="526"/>
                  </a:cubicBezTo>
                  <a:cubicBezTo>
                    <a:pt x="120" y="526"/>
                    <a:pt x="119" y="525"/>
                    <a:pt x="117" y="524"/>
                  </a:cubicBezTo>
                  <a:cubicBezTo>
                    <a:pt x="113" y="523"/>
                    <a:pt x="110" y="522"/>
                    <a:pt x="106" y="522"/>
                  </a:cubicBezTo>
                  <a:cubicBezTo>
                    <a:pt x="100" y="521"/>
                    <a:pt x="100" y="521"/>
                    <a:pt x="100" y="521"/>
                  </a:cubicBezTo>
                  <a:cubicBezTo>
                    <a:pt x="95" y="521"/>
                    <a:pt x="95" y="521"/>
                    <a:pt x="95" y="521"/>
                  </a:cubicBezTo>
                  <a:cubicBezTo>
                    <a:pt x="88" y="520"/>
                    <a:pt x="80" y="521"/>
                    <a:pt x="73" y="522"/>
                  </a:cubicBezTo>
                  <a:cubicBezTo>
                    <a:pt x="70" y="522"/>
                    <a:pt x="67" y="523"/>
                    <a:pt x="63" y="524"/>
                  </a:cubicBezTo>
                  <a:cubicBezTo>
                    <a:pt x="60" y="525"/>
                    <a:pt x="57" y="525"/>
                    <a:pt x="54" y="526"/>
                  </a:cubicBezTo>
                  <a:cubicBezTo>
                    <a:pt x="51" y="527"/>
                    <a:pt x="48" y="527"/>
                    <a:pt x="45" y="528"/>
                  </a:cubicBezTo>
                  <a:cubicBezTo>
                    <a:pt x="42" y="528"/>
                    <a:pt x="39" y="529"/>
                    <a:pt x="37" y="529"/>
                  </a:cubicBezTo>
                  <a:cubicBezTo>
                    <a:pt x="34" y="529"/>
                    <a:pt x="31" y="529"/>
                    <a:pt x="29" y="529"/>
                  </a:cubicBezTo>
                  <a:cubicBezTo>
                    <a:pt x="26" y="529"/>
                    <a:pt x="24" y="530"/>
                    <a:pt x="22" y="530"/>
                  </a:cubicBezTo>
                  <a:cubicBezTo>
                    <a:pt x="20" y="529"/>
                    <a:pt x="17" y="529"/>
                    <a:pt x="16" y="529"/>
                  </a:cubicBezTo>
                  <a:cubicBezTo>
                    <a:pt x="14" y="529"/>
                    <a:pt x="12" y="529"/>
                    <a:pt x="10" y="529"/>
                  </a:cubicBezTo>
                  <a:cubicBezTo>
                    <a:pt x="7" y="528"/>
                    <a:pt x="5" y="528"/>
                    <a:pt x="3" y="528"/>
                  </a:cubicBezTo>
                  <a:cubicBezTo>
                    <a:pt x="1" y="527"/>
                    <a:pt x="0" y="527"/>
                    <a:pt x="0" y="527"/>
                  </a:cubicBezTo>
                  <a:cubicBezTo>
                    <a:pt x="0" y="527"/>
                    <a:pt x="1" y="527"/>
                    <a:pt x="3" y="528"/>
                  </a:cubicBezTo>
                  <a:cubicBezTo>
                    <a:pt x="5" y="528"/>
                    <a:pt x="7" y="529"/>
                    <a:pt x="10" y="529"/>
                  </a:cubicBezTo>
                  <a:cubicBezTo>
                    <a:pt x="12" y="529"/>
                    <a:pt x="14" y="530"/>
                    <a:pt x="15" y="530"/>
                  </a:cubicBezTo>
                  <a:cubicBezTo>
                    <a:pt x="17" y="530"/>
                    <a:pt x="19" y="530"/>
                    <a:pt x="22" y="530"/>
                  </a:cubicBezTo>
                  <a:cubicBezTo>
                    <a:pt x="24" y="530"/>
                    <a:pt x="26" y="530"/>
                    <a:pt x="29" y="530"/>
                  </a:cubicBezTo>
                  <a:cubicBezTo>
                    <a:pt x="31" y="530"/>
                    <a:pt x="34" y="530"/>
                    <a:pt x="37" y="530"/>
                  </a:cubicBezTo>
                  <a:cubicBezTo>
                    <a:pt x="40" y="530"/>
                    <a:pt x="42" y="530"/>
                    <a:pt x="45" y="529"/>
                  </a:cubicBezTo>
                  <a:cubicBezTo>
                    <a:pt x="48" y="529"/>
                    <a:pt x="51" y="529"/>
                    <a:pt x="54" y="528"/>
                  </a:cubicBezTo>
                  <a:cubicBezTo>
                    <a:pt x="58" y="527"/>
                    <a:pt x="61" y="527"/>
                    <a:pt x="64" y="526"/>
                  </a:cubicBezTo>
                  <a:cubicBezTo>
                    <a:pt x="67" y="525"/>
                    <a:pt x="70" y="524"/>
                    <a:pt x="74" y="524"/>
                  </a:cubicBezTo>
                  <a:cubicBezTo>
                    <a:pt x="81" y="523"/>
                    <a:pt x="88" y="523"/>
                    <a:pt x="95" y="524"/>
                  </a:cubicBezTo>
                  <a:cubicBezTo>
                    <a:pt x="100" y="524"/>
                    <a:pt x="100" y="524"/>
                    <a:pt x="100" y="524"/>
                  </a:cubicBezTo>
                  <a:cubicBezTo>
                    <a:pt x="105" y="525"/>
                    <a:pt x="105" y="525"/>
                    <a:pt x="105" y="525"/>
                  </a:cubicBezTo>
                  <a:cubicBezTo>
                    <a:pt x="109" y="526"/>
                    <a:pt x="112" y="527"/>
                    <a:pt x="116" y="528"/>
                  </a:cubicBezTo>
                  <a:cubicBezTo>
                    <a:pt x="117" y="529"/>
                    <a:pt x="119" y="530"/>
                    <a:pt x="120" y="530"/>
                  </a:cubicBezTo>
                  <a:cubicBezTo>
                    <a:pt x="122" y="531"/>
                    <a:pt x="124" y="531"/>
                    <a:pt x="125" y="532"/>
                  </a:cubicBezTo>
                  <a:cubicBezTo>
                    <a:pt x="130" y="535"/>
                    <a:pt x="130" y="535"/>
                    <a:pt x="130" y="535"/>
                  </a:cubicBezTo>
                  <a:cubicBezTo>
                    <a:pt x="131" y="536"/>
                    <a:pt x="133" y="537"/>
                    <a:pt x="135" y="538"/>
                  </a:cubicBezTo>
                  <a:cubicBezTo>
                    <a:pt x="139" y="539"/>
                    <a:pt x="143" y="539"/>
                    <a:pt x="146" y="539"/>
                  </a:cubicBezTo>
                  <a:cubicBezTo>
                    <a:pt x="150" y="540"/>
                    <a:pt x="154" y="540"/>
                    <a:pt x="157" y="539"/>
                  </a:cubicBezTo>
                  <a:cubicBezTo>
                    <a:pt x="171" y="539"/>
                    <a:pt x="184" y="537"/>
                    <a:pt x="195" y="535"/>
                  </a:cubicBezTo>
                  <a:cubicBezTo>
                    <a:pt x="206" y="533"/>
                    <a:pt x="215" y="531"/>
                    <a:pt x="221" y="529"/>
                  </a:cubicBezTo>
                  <a:cubicBezTo>
                    <a:pt x="223" y="529"/>
                    <a:pt x="224" y="529"/>
                    <a:pt x="225" y="528"/>
                  </a:cubicBezTo>
                  <a:cubicBezTo>
                    <a:pt x="216" y="535"/>
                    <a:pt x="205" y="544"/>
                    <a:pt x="194" y="552"/>
                  </a:cubicBezTo>
                  <a:cubicBezTo>
                    <a:pt x="190" y="554"/>
                    <a:pt x="187" y="557"/>
                    <a:pt x="183" y="558"/>
                  </a:cubicBezTo>
                  <a:cubicBezTo>
                    <a:pt x="183" y="559"/>
                    <a:pt x="182" y="559"/>
                    <a:pt x="181" y="559"/>
                  </a:cubicBezTo>
                  <a:cubicBezTo>
                    <a:pt x="181" y="559"/>
                    <a:pt x="180" y="560"/>
                    <a:pt x="180" y="560"/>
                  </a:cubicBezTo>
                  <a:cubicBezTo>
                    <a:pt x="180" y="560"/>
                    <a:pt x="180" y="560"/>
                    <a:pt x="180" y="560"/>
                  </a:cubicBezTo>
                  <a:cubicBezTo>
                    <a:pt x="180" y="560"/>
                    <a:pt x="180" y="560"/>
                    <a:pt x="180" y="560"/>
                  </a:cubicBezTo>
                  <a:cubicBezTo>
                    <a:pt x="179" y="560"/>
                    <a:pt x="179" y="560"/>
                    <a:pt x="179" y="560"/>
                  </a:cubicBezTo>
                  <a:cubicBezTo>
                    <a:pt x="178" y="560"/>
                    <a:pt x="177" y="560"/>
                    <a:pt x="176" y="560"/>
                  </a:cubicBezTo>
                  <a:cubicBezTo>
                    <a:pt x="174" y="560"/>
                    <a:pt x="174" y="561"/>
                    <a:pt x="173" y="561"/>
                  </a:cubicBezTo>
                  <a:cubicBezTo>
                    <a:pt x="165" y="563"/>
                    <a:pt x="158" y="565"/>
                    <a:pt x="152" y="568"/>
                  </a:cubicBezTo>
                  <a:cubicBezTo>
                    <a:pt x="149" y="569"/>
                    <a:pt x="146" y="570"/>
                    <a:pt x="144" y="572"/>
                  </a:cubicBezTo>
                  <a:cubicBezTo>
                    <a:pt x="142" y="573"/>
                    <a:pt x="140" y="574"/>
                    <a:pt x="138" y="575"/>
                  </a:cubicBezTo>
                  <a:cubicBezTo>
                    <a:pt x="137" y="576"/>
                    <a:pt x="137" y="576"/>
                    <a:pt x="136" y="576"/>
                  </a:cubicBezTo>
                  <a:cubicBezTo>
                    <a:pt x="136" y="577"/>
                    <a:pt x="135" y="577"/>
                    <a:pt x="135" y="578"/>
                  </a:cubicBezTo>
                  <a:cubicBezTo>
                    <a:pt x="134" y="579"/>
                    <a:pt x="134" y="579"/>
                    <a:pt x="134" y="579"/>
                  </a:cubicBezTo>
                  <a:cubicBezTo>
                    <a:pt x="134" y="579"/>
                    <a:pt x="134" y="579"/>
                    <a:pt x="135" y="578"/>
                  </a:cubicBezTo>
                  <a:cubicBezTo>
                    <a:pt x="135" y="578"/>
                    <a:pt x="136" y="577"/>
                    <a:pt x="136" y="577"/>
                  </a:cubicBezTo>
                  <a:cubicBezTo>
                    <a:pt x="137" y="577"/>
                    <a:pt x="138" y="576"/>
                    <a:pt x="139" y="576"/>
                  </a:cubicBezTo>
                  <a:cubicBezTo>
                    <a:pt x="140" y="575"/>
                    <a:pt x="142" y="574"/>
                    <a:pt x="145" y="573"/>
                  </a:cubicBezTo>
                  <a:cubicBezTo>
                    <a:pt x="147" y="572"/>
                    <a:pt x="150" y="571"/>
                    <a:pt x="153" y="571"/>
                  </a:cubicBezTo>
                  <a:cubicBezTo>
                    <a:pt x="159" y="569"/>
                    <a:pt x="166" y="567"/>
                    <a:pt x="173" y="567"/>
                  </a:cubicBezTo>
                  <a:cubicBezTo>
                    <a:pt x="174" y="567"/>
                    <a:pt x="175" y="566"/>
                    <a:pt x="176" y="566"/>
                  </a:cubicBezTo>
                  <a:cubicBezTo>
                    <a:pt x="177" y="566"/>
                    <a:pt x="178" y="566"/>
                    <a:pt x="179" y="566"/>
                  </a:cubicBezTo>
                  <a:cubicBezTo>
                    <a:pt x="180" y="567"/>
                    <a:pt x="180" y="567"/>
                    <a:pt x="180" y="567"/>
                  </a:cubicBezTo>
                  <a:cubicBezTo>
                    <a:pt x="180" y="567"/>
                    <a:pt x="180" y="567"/>
                    <a:pt x="180" y="567"/>
                  </a:cubicBezTo>
                  <a:cubicBezTo>
                    <a:pt x="181" y="567"/>
                    <a:pt x="181" y="567"/>
                    <a:pt x="181" y="567"/>
                  </a:cubicBezTo>
                  <a:cubicBezTo>
                    <a:pt x="182" y="567"/>
                    <a:pt x="182" y="566"/>
                    <a:pt x="183" y="566"/>
                  </a:cubicBezTo>
                  <a:cubicBezTo>
                    <a:pt x="184" y="566"/>
                    <a:pt x="185" y="566"/>
                    <a:pt x="186" y="565"/>
                  </a:cubicBezTo>
                  <a:cubicBezTo>
                    <a:pt x="191" y="564"/>
                    <a:pt x="194" y="562"/>
                    <a:pt x="198" y="560"/>
                  </a:cubicBezTo>
                  <a:cubicBezTo>
                    <a:pt x="211" y="554"/>
                    <a:pt x="224" y="546"/>
                    <a:pt x="234" y="540"/>
                  </a:cubicBezTo>
                  <a:cubicBezTo>
                    <a:pt x="234" y="549"/>
                    <a:pt x="234" y="559"/>
                    <a:pt x="234" y="569"/>
                  </a:cubicBezTo>
                  <a:cubicBezTo>
                    <a:pt x="234" y="570"/>
                    <a:pt x="233" y="572"/>
                    <a:pt x="232" y="575"/>
                  </a:cubicBezTo>
                  <a:cubicBezTo>
                    <a:pt x="229" y="581"/>
                    <a:pt x="226" y="589"/>
                    <a:pt x="221" y="597"/>
                  </a:cubicBezTo>
                  <a:cubicBezTo>
                    <a:pt x="220" y="599"/>
                    <a:pt x="219" y="600"/>
                    <a:pt x="218" y="602"/>
                  </a:cubicBezTo>
                  <a:cubicBezTo>
                    <a:pt x="218" y="602"/>
                    <a:pt x="217" y="603"/>
                    <a:pt x="217" y="603"/>
                  </a:cubicBezTo>
                  <a:cubicBezTo>
                    <a:pt x="217" y="603"/>
                    <a:pt x="217" y="603"/>
                    <a:pt x="217" y="604"/>
                  </a:cubicBezTo>
                  <a:cubicBezTo>
                    <a:pt x="217" y="604"/>
                    <a:pt x="217" y="604"/>
                    <a:pt x="217" y="604"/>
                  </a:cubicBezTo>
                  <a:cubicBezTo>
                    <a:pt x="216" y="604"/>
                    <a:pt x="216" y="604"/>
                    <a:pt x="216" y="604"/>
                  </a:cubicBezTo>
                  <a:cubicBezTo>
                    <a:pt x="216" y="604"/>
                    <a:pt x="216" y="604"/>
                    <a:pt x="216" y="604"/>
                  </a:cubicBezTo>
                  <a:cubicBezTo>
                    <a:pt x="215" y="605"/>
                    <a:pt x="214" y="605"/>
                    <a:pt x="213" y="606"/>
                  </a:cubicBezTo>
                  <a:cubicBezTo>
                    <a:pt x="210" y="609"/>
                    <a:pt x="208" y="612"/>
                    <a:pt x="205" y="614"/>
                  </a:cubicBezTo>
                  <a:cubicBezTo>
                    <a:pt x="203" y="617"/>
                    <a:pt x="202" y="619"/>
                    <a:pt x="201" y="621"/>
                  </a:cubicBezTo>
                  <a:cubicBezTo>
                    <a:pt x="200" y="622"/>
                    <a:pt x="200" y="623"/>
                    <a:pt x="200" y="623"/>
                  </a:cubicBezTo>
                  <a:cubicBezTo>
                    <a:pt x="200" y="624"/>
                    <a:pt x="200" y="624"/>
                    <a:pt x="200" y="624"/>
                  </a:cubicBezTo>
                  <a:cubicBezTo>
                    <a:pt x="200" y="624"/>
                    <a:pt x="200" y="624"/>
                    <a:pt x="200" y="623"/>
                  </a:cubicBezTo>
                  <a:cubicBezTo>
                    <a:pt x="200" y="623"/>
                    <a:pt x="200" y="622"/>
                    <a:pt x="201" y="621"/>
                  </a:cubicBezTo>
                  <a:cubicBezTo>
                    <a:pt x="202" y="620"/>
                    <a:pt x="204" y="618"/>
                    <a:pt x="206" y="615"/>
                  </a:cubicBezTo>
                  <a:cubicBezTo>
                    <a:pt x="209" y="613"/>
                    <a:pt x="212" y="610"/>
                    <a:pt x="215" y="608"/>
                  </a:cubicBezTo>
                  <a:cubicBezTo>
                    <a:pt x="216" y="607"/>
                    <a:pt x="217" y="607"/>
                    <a:pt x="217" y="607"/>
                  </a:cubicBezTo>
                  <a:cubicBezTo>
                    <a:pt x="218" y="606"/>
                    <a:pt x="218" y="606"/>
                    <a:pt x="218" y="606"/>
                  </a:cubicBezTo>
                  <a:cubicBezTo>
                    <a:pt x="218" y="606"/>
                    <a:pt x="218" y="606"/>
                    <a:pt x="218" y="606"/>
                  </a:cubicBezTo>
                  <a:cubicBezTo>
                    <a:pt x="218" y="606"/>
                    <a:pt x="218" y="606"/>
                    <a:pt x="218" y="606"/>
                  </a:cubicBezTo>
                  <a:cubicBezTo>
                    <a:pt x="219" y="606"/>
                    <a:pt x="219" y="606"/>
                    <a:pt x="219" y="606"/>
                  </a:cubicBezTo>
                  <a:cubicBezTo>
                    <a:pt x="220" y="605"/>
                    <a:pt x="220" y="605"/>
                    <a:pt x="221" y="604"/>
                  </a:cubicBezTo>
                  <a:cubicBezTo>
                    <a:pt x="222" y="602"/>
                    <a:pt x="223" y="601"/>
                    <a:pt x="225" y="599"/>
                  </a:cubicBezTo>
                  <a:cubicBezTo>
                    <a:pt x="229" y="593"/>
                    <a:pt x="232" y="587"/>
                    <a:pt x="235" y="582"/>
                  </a:cubicBezTo>
                  <a:cubicBezTo>
                    <a:pt x="236" y="585"/>
                    <a:pt x="236" y="589"/>
                    <a:pt x="236" y="592"/>
                  </a:cubicBezTo>
                  <a:cubicBezTo>
                    <a:pt x="237" y="597"/>
                    <a:pt x="238" y="602"/>
                    <a:pt x="239" y="607"/>
                  </a:cubicBezTo>
                  <a:cubicBezTo>
                    <a:pt x="240" y="612"/>
                    <a:pt x="241" y="617"/>
                    <a:pt x="244" y="622"/>
                  </a:cubicBezTo>
                  <a:cubicBezTo>
                    <a:pt x="244" y="622"/>
                    <a:pt x="244" y="622"/>
                    <a:pt x="244" y="622"/>
                  </a:cubicBezTo>
                  <a:cubicBezTo>
                    <a:pt x="243" y="625"/>
                    <a:pt x="242" y="627"/>
                    <a:pt x="240" y="630"/>
                  </a:cubicBezTo>
                  <a:cubicBezTo>
                    <a:pt x="240" y="631"/>
                    <a:pt x="239" y="632"/>
                    <a:pt x="239" y="632"/>
                  </a:cubicBezTo>
                  <a:cubicBezTo>
                    <a:pt x="239" y="633"/>
                    <a:pt x="238" y="633"/>
                    <a:pt x="237" y="634"/>
                  </a:cubicBezTo>
                  <a:cubicBezTo>
                    <a:pt x="236" y="635"/>
                    <a:pt x="235" y="636"/>
                    <a:pt x="234" y="637"/>
                  </a:cubicBezTo>
                  <a:cubicBezTo>
                    <a:pt x="233" y="638"/>
                    <a:pt x="233" y="639"/>
                    <a:pt x="232" y="640"/>
                  </a:cubicBezTo>
                  <a:cubicBezTo>
                    <a:pt x="232" y="640"/>
                    <a:pt x="232" y="641"/>
                    <a:pt x="232" y="641"/>
                  </a:cubicBezTo>
                  <a:cubicBezTo>
                    <a:pt x="232" y="641"/>
                    <a:pt x="232" y="640"/>
                    <a:pt x="233" y="640"/>
                  </a:cubicBezTo>
                  <a:cubicBezTo>
                    <a:pt x="233" y="639"/>
                    <a:pt x="234" y="638"/>
                    <a:pt x="235" y="638"/>
                  </a:cubicBezTo>
                  <a:cubicBezTo>
                    <a:pt x="236" y="637"/>
                    <a:pt x="237" y="636"/>
                    <a:pt x="238" y="635"/>
                  </a:cubicBezTo>
                  <a:cubicBezTo>
                    <a:pt x="238" y="635"/>
                    <a:pt x="239" y="634"/>
                    <a:pt x="239" y="634"/>
                  </a:cubicBezTo>
                  <a:cubicBezTo>
                    <a:pt x="239" y="634"/>
                    <a:pt x="239" y="634"/>
                    <a:pt x="240" y="634"/>
                  </a:cubicBezTo>
                  <a:cubicBezTo>
                    <a:pt x="240" y="634"/>
                    <a:pt x="240" y="633"/>
                    <a:pt x="240" y="633"/>
                  </a:cubicBezTo>
                  <a:cubicBezTo>
                    <a:pt x="241" y="633"/>
                    <a:pt x="241" y="632"/>
                    <a:pt x="242" y="631"/>
                  </a:cubicBezTo>
                  <a:cubicBezTo>
                    <a:pt x="243" y="629"/>
                    <a:pt x="245" y="627"/>
                    <a:pt x="246" y="626"/>
                  </a:cubicBezTo>
                  <a:cubicBezTo>
                    <a:pt x="246" y="626"/>
                    <a:pt x="246" y="626"/>
                    <a:pt x="246" y="626"/>
                  </a:cubicBezTo>
                  <a:cubicBezTo>
                    <a:pt x="246" y="627"/>
                    <a:pt x="247" y="627"/>
                    <a:pt x="247" y="628"/>
                  </a:cubicBezTo>
                  <a:cubicBezTo>
                    <a:pt x="248" y="629"/>
                    <a:pt x="248" y="629"/>
                    <a:pt x="248" y="629"/>
                  </a:cubicBezTo>
                  <a:cubicBezTo>
                    <a:pt x="248" y="629"/>
                    <a:pt x="248" y="629"/>
                    <a:pt x="248" y="629"/>
                  </a:cubicBezTo>
                  <a:cubicBezTo>
                    <a:pt x="248" y="629"/>
                    <a:pt x="248" y="628"/>
                    <a:pt x="248" y="628"/>
                  </a:cubicBezTo>
                  <a:cubicBezTo>
                    <a:pt x="248" y="629"/>
                    <a:pt x="248" y="629"/>
                    <a:pt x="248" y="629"/>
                  </a:cubicBezTo>
                  <a:cubicBezTo>
                    <a:pt x="248" y="629"/>
                    <a:pt x="248" y="629"/>
                    <a:pt x="248" y="629"/>
                  </a:cubicBezTo>
                  <a:cubicBezTo>
                    <a:pt x="248" y="629"/>
                    <a:pt x="248" y="629"/>
                    <a:pt x="248" y="629"/>
                  </a:cubicBezTo>
                  <a:cubicBezTo>
                    <a:pt x="249" y="630"/>
                    <a:pt x="250" y="631"/>
                    <a:pt x="251" y="631"/>
                  </a:cubicBezTo>
                  <a:cubicBezTo>
                    <a:pt x="251" y="632"/>
                    <a:pt x="252" y="633"/>
                    <a:pt x="252" y="634"/>
                  </a:cubicBezTo>
                  <a:cubicBezTo>
                    <a:pt x="254" y="637"/>
                    <a:pt x="256" y="640"/>
                    <a:pt x="257" y="643"/>
                  </a:cubicBezTo>
                  <a:cubicBezTo>
                    <a:pt x="259" y="650"/>
                    <a:pt x="258" y="656"/>
                    <a:pt x="258" y="660"/>
                  </a:cubicBezTo>
                  <a:cubicBezTo>
                    <a:pt x="257" y="665"/>
                    <a:pt x="256" y="667"/>
                    <a:pt x="256" y="667"/>
                  </a:cubicBezTo>
                  <a:cubicBezTo>
                    <a:pt x="256" y="667"/>
                    <a:pt x="257" y="665"/>
                    <a:pt x="259" y="661"/>
                  </a:cubicBezTo>
                  <a:cubicBezTo>
                    <a:pt x="260" y="657"/>
                    <a:pt x="262" y="651"/>
                    <a:pt x="262" y="643"/>
                  </a:cubicBezTo>
                  <a:cubicBezTo>
                    <a:pt x="262" y="639"/>
                    <a:pt x="261" y="634"/>
                    <a:pt x="259" y="630"/>
                  </a:cubicBezTo>
                  <a:cubicBezTo>
                    <a:pt x="259" y="629"/>
                    <a:pt x="258" y="627"/>
                    <a:pt x="258" y="626"/>
                  </a:cubicBezTo>
                  <a:cubicBezTo>
                    <a:pt x="257" y="625"/>
                    <a:pt x="257" y="624"/>
                    <a:pt x="256" y="623"/>
                  </a:cubicBezTo>
                  <a:cubicBezTo>
                    <a:pt x="256" y="623"/>
                    <a:pt x="256" y="623"/>
                    <a:pt x="256" y="623"/>
                  </a:cubicBezTo>
                  <a:cubicBezTo>
                    <a:pt x="256" y="623"/>
                    <a:pt x="256" y="623"/>
                    <a:pt x="256" y="623"/>
                  </a:cubicBezTo>
                  <a:cubicBezTo>
                    <a:pt x="256" y="623"/>
                    <a:pt x="256" y="623"/>
                    <a:pt x="256" y="623"/>
                  </a:cubicBezTo>
                  <a:cubicBezTo>
                    <a:pt x="256" y="623"/>
                    <a:pt x="255" y="622"/>
                    <a:pt x="255" y="622"/>
                  </a:cubicBezTo>
                  <a:cubicBezTo>
                    <a:pt x="255" y="622"/>
                    <a:pt x="255" y="622"/>
                    <a:pt x="255" y="622"/>
                  </a:cubicBezTo>
                  <a:cubicBezTo>
                    <a:pt x="255" y="622"/>
                    <a:pt x="255" y="622"/>
                    <a:pt x="255" y="622"/>
                  </a:cubicBezTo>
                  <a:cubicBezTo>
                    <a:pt x="255" y="622"/>
                    <a:pt x="255" y="621"/>
                    <a:pt x="255" y="621"/>
                  </a:cubicBezTo>
                  <a:cubicBezTo>
                    <a:pt x="254" y="620"/>
                    <a:pt x="254" y="619"/>
                    <a:pt x="254" y="618"/>
                  </a:cubicBezTo>
                  <a:cubicBezTo>
                    <a:pt x="253" y="615"/>
                    <a:pt x="253" y="610"/>
                    <a:pt x="253" y="606"/>
                  </a:cubicBezTo>
                  <a:cubicBezTo>
                    <a:pt x="253" y="601"/>
                    <a:pt x="253" y="596"/>
                    <a:pt x="254" y="592"/>
                  </a:cubicBezTo>
                  <a:cubicBezTo>
                    <a:pt x="254" y="589"/>
                    <a:pt x="254" y="587"/>
                    <a:pt x="254" y="584"/>
                  </a:cubicBezTo>
                  <a:cubicBezTo>
                    <a:pt x="256" y="586"/>
                    <a:pt x="258" y="588"/>
                    <a:pt x="260" y="590"/>
                  </a:cubicBezTo>
                  <a:cubicBezTo>
                    <a:pt x="262" y="591"/>
                    <a:pt x="265" y="593"/>
                    <a:pt x="267" y="594"/>
                  </a:cubicBezTo>
                  <a:cubicBezTo>
                    <a:pt x="268" y="595"/>
                    <a:pt x="270" y="595"/>
                    <a:pt x="271" y="596"/>
                  </a:cubicBezTo>
                  <a:cubicBezTo>
                    <a:pt x="273" y="596"/>
                    <a:pt x="273" y="596"/>
                    <a:pt x="273" y="596"/>
                  </a:cubicBezTo>
                  <a:cubicBezTo>
                    <a:pt x="273" y="596"/>
                    <a:pt x="273" y="596"/>
                    <a:pt x="273" y="596"/>
                  </a:cubicBezTo>
                  <a:cubicBezTo>
                    <a:pt x="274" y="596"/>
                    <a:pt x="274" y="596"/>
                    <a:pt x="274" y="596"/>
                  </a:cubicBezTo>
                  <a:cubicBezTo>
                    <a:pt x="274" y="596"/>
                    <a:pt x="274" y="596"/>
                    <a:pt x="274" y="596"/>
                  </a:cubicBezTo>
                  <a:cubicBezTo>
                    <a:pt x="275" y="597"/>
                    <a:pt x="275" y="597"/>
                    <a:pt x="275" y="597"/>
                  </a:cubicBezTo>
                  <a:cubicBezTo>
                    <a:pt x="285" y="599"/>
                    <a:pt x="295" y="601"/>
                    <a:pt x="303" y="603"/>
                  </a:cubicBezTo>
                  <a:cubicBezTo>
                    <a:pt x="307" y="605"/>
                    <a:pt x="310" y="606"/>
                    <a:pt x="312" y="607"/>
                  </a:cubicBezTo>
                  <a:cubicBezTo>
                    <a:pt x="313" y="607"/>
                    <a:pt x="313" y="608"/>
                    <a:pt x="314" y="608"/>
                  </a:cubicBezTo>
                  <a:cubicBezTo>
                    <a:pt x="314" y="608"/>
                    <a:pt x="314" y="609"/>
                    <a:pt x="314" y="609"/>
                  </a:cubicBezTo>
                  <a:cubicBezTo>
                    <a:pt x="314" y="609"/>
                    <a:pt x="314" y="608"/>
                    <a:pt x="314" y="608"/>
                  </a:cubicBezTo>
                  <a:cubicBezTo>
                    <a:pt x="314" y="607"/>
                    <a:pt x="313" y="607"/>
                    <a:pt x="312" y="606"/>
                  </a:cubicBezTo>
                  <a:cubicBezTo>
                    <a:pt x="310" y="605"/>
                    <a:pt x="307" y="604"/>
                    <a:pt x="303" y="602"/>
                  </a:cubicBezTo>
                  <a:cubicBezTo>
                    <a:pt x="296" y="599"/>
                    <a:pt x="286" y="596"/>
                    <a:pt x="276" y="593"/>
                  </a:cubicBezTo>
                  <a:cubicBezTo>
                    <a:pt x="275" y="593"/>
                    <a:pt x="275" y="593"/>
                    <a:pt x="275" y="593"/>
                  </a:cubicBezTo>
                  <a:cubicBezTo>
                    <a:pt x="275" y="592"/>
                    <a:pt x="275" y="592"/>
                    <a:pt x="275" y="592"/>
                  </a:cubicBezTo>
                  <a:cubicBezTo>
                    <a:pt x="275" y="592"/>
                    <a:pt x="275" y="592"/>
                    <a:pt x="275" y="592"/>
                  </a:cubicBezTo>
                  <a:cubicBezTo>
                    <a:pt x="274" y="592"/>
                    <a:pt x="274" y="592"/>
                    <a:pt x="274" y="592"/>
                  </a:cubicBezTo>
                  <a:cubicBezTo>
                    <a:pt x="272" y="591"/>
                    <a:pt x="272" y="591"/>
                    <a:pt x="272" y="591"/>
                  </a:cubicBezTo>
                  <a:cubicBezTo>
                    <a:pt x="271" y="591"/>
                    <a:pt x="270" y="590"/>
                    <a:pt x="269" y="590"/>
                  </a:cubicBezTo>
                  <a:cubicBezTo>
                    <a:pt x="267" y="589"/>
                    <a:pt x="265" y="587"/>
                    <a:pt x="264" y="586"/>
                  </a:cubicBezTo>
                  <a:cubicBezTo>
                    <a:pt x="261" y="582"/>
                    <a:pt x="258" y="579"/>
                    <a:pt x="256" y="576"/>
                  </a:cubicBezTo>
                  <a:cubicBezTo>
                    <a:pt x="256" y="576"/>
                    <a:pt x="256" y="575"/>
                    <a:pt x="256" y="575"/>
                  </a:cubicBezTo>
                  <a:cubicBezTo>
                    <a:pt x="258" y="562"/>
                    <a:pt x="261" y="549"/>
                    <a:pt x="263" y="539"/>
                  </a:cubicBezTo>
                  <a:cubicBezTo>
                    <a:pt x="263" y="539"/>
                    <a:pt x="263" y="538"/>
                    <a:pt x="263" y="538"/>
                  </a:cubicBezTo>
                  <a:cubicBezTo>
                    <a:pt x="264" y="538"/>
                    <a:pt x="265" y="539"/>
                    <a:pt x="265" y="539"/>
                  </a:cubicBezTo>
                  <a:cubicBezTo>
                    <a:pt x="268" y="541"/>
                    <a:pt x="271" y="543"/>
                    <a:pt x="274" y="544"/>
                  </a:cubicBezTo>
                  <a:cubicBezTo>
                    <a:pt x="276" y="545"/>
                    <a:pt x="278" y="546"/>
                    <a:pt x="279" y="546"/>
                  </a:cubicBezTo>
                  <a:cubicBezTo>
                    <a:pt x="281" y="547"/>
                    <a:pt x="281" y="547"/>
                    <a:pt x="281" y="547"/>
                  </a:cubicBezTo>
                  <a:cubicBezTo>
                    <a:pt x="282" y="547"/>
                    <a:pt x="282" y="547"/>
                    <a:pt x="282" y="547"/>
                  </a:cubicBezTo>
                  <a:cubicBezTo>
                    <a:pt x="283" y="547"/>
                    <a:pt x="283" y="547"/>
                    <a:pt x="283" y="547"/>
                  </a:cubicBezTo>
                  <a:cubicBezTo>
                    <a:pt x="283" y="547"/>
                    <a:pt x="283" y="547"/>
                    <a:pt x="283" y="547"/>
                  </a:cubicBezTo>
                  <a:cubicBezTo>
                    <a:pt x="284" y="547"/>
                    <a:pt x="284" y="547"/>
                    <a:pt x="284" y="547"/>
                  </a:cubicBezTo>
                  <a:cubicBezTo>
                    <a:pt x="296" y="549"/>
                    <a:pt x="308" y="551"/>
                    <a:pt x="317" y="554"/>
                  </a:cubicBezTo>
                  <a:cubicBezTo>
                    <a:pt x="321" y="555"/>
                    <a:pt x="325" y="556"/>
                    <a:pt x="327" y="557"/>
                  </a:cubicBezTo>
                  <a:cubicBezTo>
                    <a:pt x="328" y="557"/>
                    <a:pt x="329" y="558"/>
                    <a:pt x="330" y="558"/>
                  </a:cubicBezTo>
                  <a:cubicBezTo>
                    <a:pt x="330" y="559"/>
                    <a:pt x="330" y="559"/>
                    <a:pt x="330" y="559"/>
                  </a:cubicBezTo>
                  <a:cubicBezTo>
                    <a:pt x="330" y="559"/>
                    <a:pt x="330" y="559"/>
                    <a:pt x="330" y="558"/>
                  </a:cubicBezTo>
                  <a:cubicBezTo>
                    <a:pt x="329" y="558"/>
                    <a:pt x="329" y="557"/>
                    <a:pt x="328" y="556"/>
                  </a:cubicBezTo>
                  <a:cubicBezTo>
                    <a:pt x="325" y="555"/>
                    <a:pt x="322" y="553"/>
                    <a:pt x="318" y="551"/>
                  </a:cubicBezTo>
                  <a:cubicBezTo>
                    <a:pt x="309" y="547"/>
                    <a:pt x="298" y="543"/>
                    <a:pt x="286" y="538"/>
                  </a:cubicBezTo>
                  <a:cubicBezTo>
                    <a:pt x="285" y="538"/>
                    <a:pt x="285" y="538"/>
                    <a:pt x="285" y="538"/>
                  </a:cubicBezTo>
                  <a:cubicBezTo>
                    <a:pt x="285" y="538"/>
                    <a:pt x="285" y="538"/>
                    <a:pt x="285" y="538"/>
                  </a:cubicBezTo>
                  <a:cubicBezTo>
                    <a:pt x="285" y="538"/>
                    <a:pt x="285" y="538"/>
                    <a:pt x="285" y="538"/>
                  </a:cubicBezTo>
                  <a:cubicBezTo>
                    <a:pt x="286" y="538"/>
                    <a:pt x="285" y="538"/>
                    <a:pt x="285" y="538"/>
                  </a:cubicBezTo>
                  <a:cubicBezTo>
                    <a:pt x="285" y="538"/>
                    <a:pt x="285" y="538"/>
                    <a:pt x="285" y="538"/>
                  </a:cubicBezTo>
                  <a:cubicBezTo>
                    <a:pt x="285" y="538"/>
                    <a:pt x="285" y="538"/>
                    <a:pt x="285" y="538"/>
                  </a:cubicBezTo>
                  <a:cubicBezTo>
                    <a:pt x="284" y="538"/>
                    <a:pt x="284" y="538"/>
                    <a:pt x="284" y="538"/>
                  </a:cubicBezTo>
                  <a:cubicBezTo>
                    <a:pt x="282" y="537"/>
                    <a:pt x="282" y="537"/>
                    <a:pt x="282" y="537"/>
                  </a:cubicBezTo>
                  <a:cubicBezTo>
                    <a:pt x="281" y="536"/>
                    <a:pt x="280" y="535"/>
                    <a:pt x="279" y="535"/>
                  </a:cubicBezTo>
                  <a:cubicBezTo>
                    <a:pt x="278" y="534"/>
                    <a:pt x="277" y="533"/>
                    <a:pt x="276" y="532"/>
                  </a:cubicBezTo>
                  <a:cubicBezTo>
                    <a:pt x="278" y="532"/>
                    <a:pt x="280" y="533"/>
                    <a:pt x="282" y="534"/>
                  </a:cubicBezTo>
                  <a:cubicBezTo>
                    <a:pt x="288" y="535"/>
                    <a:pt x="294" y="537"/>
                    <a:pt x="301" y="539"/>
                  </a:cubicBezTo>
                  <a:cubicBezTo>
                    <a:pt x="309" y="541"/>
                    <a:pt x="317" y="543"/>
                    <a:pt x="326" y="545"/>
                  </a:cubicBezTo>
                  <a:cubicBezTo>
                    <a:pt x="336" y="547"/>
                    <a:pt x="346" y="549"/>
                    <a:pt x="356" y="551"/>
                  </a:cubicBezTo>
                  <a:cubicBezTo>
                    <a:pt x="367" y="552"/>
                    <a:pt x="378" y="554"/>
                    <a:pt x="390" y="555"/>
                  </a:cubicBezTo>
                  <a:cubicBezTo>
                    <a:pt x="396" y="556"/>
                    <a:pt x="401" y="556"/>
                    <a:pt x="408" y="557"/>
                  </a:cubicBezTo>
                  <a:cubicBezTo>
                    <a:pt x="411" y="557"/>
                    <a:pt x="414" y="557"/>
                    <a:pt x="417" y="557"/>
                  </a:cubicBezTo>
                  <a:cubicBezTo>
                    <a:pt x="420" y="557"/>
                    <a:pt x="423" y="558"/>
                    <a:pt x="426" y="558"/>
                  </a:cubicBezTo>
                  <a:cubicBezTo>
                    <a:pt x="432" y="558"/>
                    <a:pt x="438" y="558"/>
                    <a:pt x="445" y="558"/>
                  </a:cubicBezTo>
                  <a:cubicBezTo>
                    <a:pt x="451" y="558"/>
                    <a:pt x="457" y="557"/>
                    <a:pt x="463" y="557"/>
                  </a:cubicBezTo>
                  <a:cubicBezTo>
                    <a:pt x="488" y="556"/>
                    <a:pt x="513" y="555"/>
                    <a:pt x="536" y="554"/>
                  </a:cubicBezTo>
                  <a:cubicBezTo>
                    <a:pt x="548" y="554"/>
                    <a:pt x="559" y="554"/>
                    <a:pt x="569" y="555"/>
                  </a:cubicBezTo>
                  <a:cubicBezTo>
                    <a:pt x="580" y="556"/>
                    <a:pt x="590" y="557"/>
                    <a:pt x="598" y="561"/>
                  </a:cubicBezTo>
                  <a:cubicBezTo>
                    <a:pt x="602" y="563"/>
                    <a:pt x="606" y="566"/>
                    <a:pt x="610" y="567"/>
                  </a:cubicBezTo>
                  <a:cubicBezTo>
                    <a:pt x="614" y="569"/>
                    <a:pt x="618" y="570"/>
                    <a:pt x="622" y="570"/>
                  </a:cubicBezTo>
                  <a:cubicBezTo>
                    <a:pt x="630" y="571"/>
                    <a:pt x="636" y="570"/>
                    <a:pt x="642" y="569"/>
                  </a:cubicBezTo>
                  <a:cubicBezTo>
                    <a:pt x="647" y="568"/>
                    <a:pt x="651" y="567"/>
                    <a:pt x="654" y="566"/>
                  </a:cubicBezTo>
                  <a:cubicBezTo>
                    <a:pt x="657" y="566"/>
                    <a:pt x="658" y="565"/>
                    <a:pt x="658" y="565"/>
                  </a:cubicBezTo>
                  <a:cubicBezTo>
                    <a:pt x="658" y="565"/>
                    <a:pt x="657" y="566"/>
                    <a:pt x="654" y="566"/>
                  </a:cubicBezTo>
                  <a:close/>
                </a:path>
              </a:pathLst>
            </a:custGeom>
            <a:solidFill>
              <a:srgbClr val="8B5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9" name="Freeform 1476"/>
            <p:cNvSpPr>
              <a:spLocks/>
            </p:cNvSpPr>
            <p:nvPr/>
          </p:nvSpPr>
          <p:spPr bwMode="auto">
            <a:xfrm>
              <a:off x="4605338" y="601663"/>
              <a:ext cx="93663" cy="117475"/>
            </a:xfrm>
            <a:custGeom>
              <a:avLst/>
              <a:gdLst>
                <a:gd name="T0" fmla="*/ 11 w 59"/>
                <a:gd name="T1" fmla="*/ 70 h 74"/>
                <a:gd name="T2" fmla="*/ 50 w 59"/>
                <a:gd name="T3" fmla="*/ 56 h 74"/>
                <a:gd name="T4" fmla="*/ 55 w 59"/>
                <a:gd name="T5" fmla="*/ 4 h 74"/>
                <a:gd name="T6" fmla="*/ 9 w 59"/>
                <a:gd name="T7" fmla="*/ 28 h 74"/>
                <a:gd name="T8" fmla="*/ 11 w 59"/>
                <a:gd name="T9" fmla="*/ 70 h 74"/>
              </a:gdLst>
              <a:ahLst/>
              <a:cxnLst>
                <a:cxn ang="0">
                  <a:pos x="T0" y="T1"/>
                </a:cxn>
                <a:cxn ang="0">
                  <a:pos x="T2" y="T3"/>
                </a:cxn>
                <a:cxn ang="0">
                  <a:pos x="T4" y="T5"/>
                </a:cxn>
                <a:cxn ang="0">
                  <a:pos x="T6" y="T7"/>
                </a:cxn>
                <a:cxn ang="0">
                  <a:pos x="T8" y="T9"/>
                </a:cxn>
              </a:cxnLst>
              <a:rect l="0" t="0" r="r" b="b"/>
              <a:pathLst>
                <a:path w="59" h="74">
                  <a:moveTo>
                    <a:pt x="11" y="70"/>
                  </a:moveTo>
                  <a:cubicBezTo>
                    <a:pt x="25" y="74"/>
                    <a:pt x="41" y="69"/>
                    <a:pt x="50" y="56"/>
                  </a:cubicBezTo>
                  <a:cubicBezTo>
                    <a:pt x="59" y="43"/>
                    <a:pt x="53" y="7"/>
                    <a:pt x="55" y="4"/>
                  </a:cubicBezTo>
                  <a:cubicBezTo>
                    <a:pt x="56" y="0"/>
                    <a:pt x="17" y="15"/>
                    <a:pt x="9" y="28"/>
                  </a:cubicBezTo>
                  <a:cubicBezTo>
                    <a:pt x="0" y="42"/>
                    <a:pt x="1" y="58"/>
                    <a:pt x="11" y="7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0" name="Freeform 1477"/>
            <p:cNvSpPr>
              <a:spLocks/>
            </p:cNvSpPr>
            <p:nvPr/>
          </p:nvSpPr>
          <p:spPr bwMode="auto">
            <a:xfrm>
              <a:off x="4714875" y="554038"/>
              <a:ext cx="101600" cy="139700"/>
            </a:xfrm>
            <a:custGeom>
              <a:avLst/>
              <a:gdLst>
                <a:gd name="T0" fmla="*/ 17 w 64"/>
                <a:gd name="T1" fmla="*/ 85 h 87"/>
                <a:gd name="T2" fmla="*/ 57 w 64"/>
                <a:gd name="T3" fmla="*/ 62 h 87"/>
                <a:gd name="T4" fmla="*/ 52 w 64"/>
                <a:gd name="T5" fmla="*/ 4 h 87"/>
                <a:gd name="T6" fmla="*/ 7 w 64"/>
                <a:gd name="T7" fmla="*/ 40 h 87"/>
                <a:gd name="T8" fmla="*/ 17 w 64"/>
                <a:gd name="T9" fmla="*/ 85 h 87"/>
              </a:gdLst>
              <a:ahLst/>
              <a:cxnLst>
                <a:cxn ang="0">
                  <a:pos x="T0" y="T1"/>
                </a:cxn>
                <a:cxn ang="0">
                  <a:pos x="T2" y="T3"/>
                </a:cxn>
                <a:cxn ang="0">
                  <a:pos x="T4" y="T5"/>
                </a:cxn>
                <a:cxn ang="0">
                  <a:pos x="T6" y="T7"/>
                </a:cxn>
                <a:cxn ang="0">
                  <a:pos x="T8" y="T9"/>
                </a:cxn>
              </a:cxnLst>
              <a:rect l="0" t="0" r="r" b="b"/>
              <a:pathLst>
                <a:path w="64" h="87">
                  <a:moveTo>
                    <a:pt x="17" y="85"/>
                  </a:moveTo>
                  <a:cubicBezTo>
                    <a:pt x="34" y="87"/>
                    <a:pt x="50" y="78"/>
                    <a:pt x="57" y="62"/>
                  </a:cubicBezTo>
                  <a:cubicBezTo>
                    <a:pt x="64" y="46"/>
                    <a:pt x="51" y="8"/>
                    <a:pt x="52" y="4"/>
                  </a:cubicBezTo>
                  <a:cubicBezTo>
                    <a:pt x="53" y="0"/>
                    <a:pt x="14" y="24"/>
                    <a:pt x="7" y="40"/>
                  </a:cubicBezTo>
                  <a:cubicBezTo>
                    <a:pt x="0" y="56"/>
                    <a:pt x="5" y="74"/>
                    <a:pt x="17" y="8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1" name="Freeform 1478"/>
            <p:cNvSpPr>
              <a:spLocks/>
            </p:cNvSpPr>
            <p:nvPr/>
          </p:nvSpPr>
          <p:spPr bwMode="auto">
            <a:xfrm>
              <a:off x="4818063" y="566738"/>
              <a:ext cx="104775" cy="127000"/>
            </a:xfrm>
            <a:custGeom>
              <a:avLst/>
              <a:gdLst>
                <a:gd name="T0" fmla="*/ 9 w 65"/>
                <a:gd name="T1" fmla="*/ 73 h 79"/>
                <a:gd name="T2" fmla="*/ 53 w 65"/>
                <a:gd name="T3" fmla="*/ 61 h 79"/>
                <a:gd name="T4" fmla="*/ 63 w 65"/>
                <a:gd name="T5" fmla="*/ 4 h 79"/>
                <a:gd name="T6" fmla="*/ 10 w 65"/>
                <a:gd name="T7" fmla="*/ 28 h 79"/>
                <a:gd name="T8" fmla="*/ 9 w 65"/>
                <a:gd name="T9" fmla="*/ 73 h 79"/>
              </a:gdLst>
              <a:ahLst/>
              <a:cxnLst>
                <a:cxn ang="0">
                  <a:pos x="T0" y="T1"/>
                </a:cxn>
                <a:cxn ang="0">
                  <a:pos x="T2" y="T3"/>
                </a:cxn>
                <a:cxn ang="0">
                  <a:pos x="T4" y="T5"/>
                </a:cxn>
                <a:cxn ang="0">
                  <a:pos x="T6" y="T7"/>
                </a:cxn>
                <a:cxn ang="0">
                  <a:pos x="T8" y="T9"/>
                </a:cxn>
              </a:cxnLst>
              <a:rect l="0" t="0" r="r" b="b"/>
              <a:pathLst>
                <a:path w="65" h="79">
                  <a:moveTo>
                    <a:pt x="9" y="73"/>
                  </a:moveTo>
                  <a:cubicBezTo>
                    <a:pt x="25" y="79"/>
                    <a:pt x="43" y="74"/>
                    <a:pt x="53" y="61"/>
                  </a:cubicBezTo>
                  <a:cubicBezTo>
                    <a:pt x="64" y="47"/>
                    <a:pt x="61" y="8"/>
                    <a:pt x="63" y="4"/>
                  </a:cubicBezTo>
                  <a:cubicBezTo>
                    <a:pt x="65" y="0"/>
                    <a:pt x="21" y="14"/>
                    <a:pt x="10" y="28"/>
                  </a:cubicBezTo>
                  <a:cubicBezTo>
                    <a:pt x="0" y="41"/>
                    <a:pt x="0" y="60"/>
                    <a:pt x="9" y="7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 name="Freeform 1479"/>
            <p:cNvSpPr>
              <a:spLocks/>
            </p:cNvSpPr>
            <p:nvPr/>
          </p:nvSpPr>
          <p:spPr bwMode="auto">
            <a:xfrm>
              <a:off x="4999038" y="636588"/>
              <a:ext cx="53975" cy="65088"/>
            </a:xfrm>
            <a:custGeom>
              <a:avLst/>
              <a:gdLst>
                <a:gd name="T0" fmla="*/ 5 w 34"/>
                <a:gd name="T1" fmla="*/ 38 h 41"/>
                <a:gd name="T2" fmla="*/ 28 w 34"/>
                <a:gd name="T3" fmla="*/ 31 h 41"/>
                <a:gd name="T4" fmla="*/ 33 w 34"/>
                <a:gd name="T5" fmla="*/ 2 h 41"/>
                <a:gd name="T6" fmla="*/ 5 w 34"/>
                <a:gd name="T7" fmla="*/ 14 h 41"/>
                <a:gd name="T8" fmla="*/ 5 w 34"/>
                <a:gd name="T9" fmla="*/ 38 h 41"/>
              </a:gdLst>
              <a:ahLst/>
              <a:cxnLst>
                <a:cxn ang="0">
                  <a:pos x="T0" y="T1"/>
                </a:cxn>
                <a:cxn ang="0">
                  <a:pos x="T2" y="T3"/>
                </a:cxn>
                <a:cxn ang="0">
                  <a:pos x="T4" y="T5"/>
                </a:cxn>
                <a:cxn ang="0">
                  <a:pos x="T6" y="T7"/>
                </a:cxn>
                <a:cxn ang="0">
                  <a:pos x="T8" y="T9"/>
                </a:cxn>
              </a:cxnLst>
              <a:rect l="0" t="0" r="r" b="b"/>
              <a:pathLst>
                <a:path w="34" h="41">
                  <a:moveTo>
                    <a:pt x="5" y="38"/>
                  </a:moveTo>
                  <a:cubicBezTo>
                    <a:pt x="13" y="41"/>
                    <a:pt x="22" y="39"/>
                    <a:pt x="28" y="31"/>
                  </a:cubicBezTo>
                  <a:cubicBezTo>
                    <a:pt x="33" y="24"/>
                    <a:pt x="32" y="4"/>
                    <a:pt x="33" y="2"/>
                  </a:cubicBezTo>
                  <a:cubicBezTo>
                    <a:pt x="34" y="0"/>
                    <a:pt x="11" y="7"/>
                    <a:pt x="5" y="14"/>
                  </a:cubicBezTo>
                  <a:cubicBezTo>
                    <a:pt x="0" y="21"/>
                    <a:pt x="0" y="31"/>
                    <a:pt x="5" y="3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 name="Freeform 1480"/>
            <p:cNvSpPr>
              <a:spLocks/>
            </p:cNvSpPr>
            <p:nvPr/>
          </p:nvSpPr>
          <p:spPr bwMode="auto">
            <a:xfrm>
              <a:off x="4513263" y="250826"/>
              <a:ext cx="107950" cy="134938"/>
            </a:xfrm>
            <a:custGeom>
              <a:avLst/>
              <a:gdLst>
                <a:gd name="T0" fmla="*/ 11 w 67"/>
                <a:gd name="T1" fmla="*/ 78 h 84"/>
                <a:gd name="T2" fmla="*/ 57 w 67"/>
                <a:gd name="T3" fmla="*/ 63 h 84"/>
                <a:gd name="T4" fmla="*/ 64 w 67"/>
                <a:gd name="T5" fmla="*/ 4 h 84"/>
                <a:gd name="T6" fmla="*/ 10 w 67"/>
                <a:gd name="T7" fmla="*/ 30 h 84"/>
                <a:gd name="T8" fmla="*/ 11 w 67"/>
                <a:gd name="T9" fmla="*/ 78 h 84"/>
              </a:gdLst>
              <a:ahLst/>
              <a:cxnLst>
                <a:cxn ang="0">
                  <a:pos x="T0" y="T1"/>
                </a:cxn>
                <a:cxn ang="0">
                  <a:pos x="T2" y="T3"/>
                </a:cxn>
                <a:cxn ang="0">
                  <a:pos x="T4" y="T5"/>
                </a:cxn>
                <a:cxn ang="0">
                  <a:pos x="T6" y="T7"/>
                </a:cxn>
                <a:cxn ang="0">
                  <a:pos x="T8" y="T9"/>
                </a:cxn>
              </a:cxnLst>
              <a:rect l="0" t="0" r="r" b="b"/>
              <a:pathLst>
                <a:path w="67" h="84">
                  <a:moveTo>
                    <a:pt x="11" y="78"/>
                  </a:moveTo>
                  <a:cubicBezTo>
                    <a:pt x="27" y="84"/>
                    <a:pt x="46" y="78"/>
                    <a:pt x="57" y="63"/>
                  </a:cubicBezTo>
                  <a:cubicBezTo>
                    <a:pt x="67" y="49"/>
                    <a:pt x="62" y="7"/>
                    <a:pt x="64" y="4"/>
                  </a:cubicBezTo>
                  <a:cubicBezTo>
                    <a:pt x="66" y="0"/>
                    <a:pt x="21" y="16"/>
                    <a:pt x="10" y="30"/>
                  </a:cubicBezTo>
                  <a:cubicBezTo>
                    <a:pt x="0" y="45"/>
                    <a:pt x="1" y="65"/>
                    <a:pt x="11" y="7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Freeform 1481"/>
            <p:cNvSpPr>
              <a:spLocks/>
            </p:cNvSpPr>
            <p:nvPr/>
          </p:nvSpPr>
          <p:spPr bwMode="auto">
            <a:xfrm>
              <a:off x="4548188" y="395288"/>
              <a:ext cx="74613" cy="95250"/>
            </a:xfrm>
            <a:custGeom>
              <a:avLst/>
              <a:gdLst>
                <a:gd name="T0" fmla="*/ 10 w 46"/>
                <a:gd name="T1" fmla="*/ 57 h 59"/>
                <a:gd name="T2" fmla="*/ 40 w 46"/>
                <a:gd name="T3" fmla="*/ 44 h 59"/>
                <a:gd name="T4" fmla="*/ 41 w 46"/>
                <a:gd name="T5" fmla="*/ 2 h 59"/>
                <a:gd name="T6" fmla="*/ 6 w 46"/>
                <a:gd name="T7" fmla="*/ 24 h 59"/>
                <a:gd name="T8" fmla="*/ 10 w 46"/>
                <a:gd name="T9" fmla="*/ 57 h 59"/>
              </a:gdLst>
              <a:ahLst/>
              <a:cxnLst>
                <a:cxn ang="0">
                  <a:pos x="T0" y="T1"/>
                </a:cxn>
                <a:cxn ang="0">
                  <a:pos x="T2" y="T3"/>
                </a:cxn>
                <a:cxn ang="0">
                  <a:pos x="T4" y="T5"/>
                </a:cxn>
                <a:cxn ang="0">
                  <a:pos x="T6" y="T7"/>
                </a:cxn>
                <a:cxn ang="0">
                  <a:pos x="T8" y="T9"/>
                </a:cxn>
              </a:cxnLst>
              <a:rect l="0" t="0" r="r" b="b"/>
              <a:pathLst>
                <a:path w="46" h="59">
                  <a:moveTo>
                    <a:pt x="10" y="57"/>
                  </a:moveTo>
                  <a:cubicBezTo>
                    <a:pt x="21" y="59"/>
                    <a:pt x="34" y="54"/>
                    <a:pt x="40" y="44"/>
                  </a:cubicBezTo>
                  <a:cubicBezTo>
                    <a:pt x="46" y="33"/>
                    <a:pt x="40" y="5"/>
                    <a:pt x="41" y="2"/>
                  </a:cubicBezTo>
                  <a:cubicBezTo>
                    <a:pt x="42" y="0"/>
                    <a:pt x="12" y="14"/>
                    <a:pt x="6" y="24"/>
                  </a:cubicBezTo>
                  <a:cubicBezTo>
                    <a:pt x="0" y="35"/>
                    <a:pt x="2" y="48"/>
                    <a:pt x="10" y="57"/>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Freeform 1482"/>
            <p:cNvSpPr>
              <a:spLocks/>
            </p:cNvSpPr>
            <p:nvPr/>
          </p:nvSpPr>
          <p:spPr bwMode="auto">
            <a:xfrm>
              <a:off x="4594225" y="509588"/>
              <a:ext cx="150813" cy="101600"/>
            </a:xfrm>
            <a:custGeom>
              <a:avLst/>
              <a:gdLst>
                <a:gd name="T0" fmla="*/ 0 w 94"/>
                <a:gd name="T1" fmla="*/ 40 h 63"/>
                <a:gd name="T2" fmla="*/ 44 w 94"/>
                <a:gd name="T3" fmla="*/ 59 h 63"/>
                <a:gd name="T4" fmla="*/ 90 w 94"/>
                <a:gd name="T5" fmla="*/ 20 h 63"/>
                <a:gd name="T6" fmla="*/ 32 w 94"/>
                <a:gd name="T7" fmla="*/ 4 h 63"/>
                <a:gd name="T8" fmla="*/ 0 w 94"/>
                <a:gd name="T9" fmla="*/ 40 h 63"/>
              </a:gdLst>
              <a:ahLst/>
              <a:cxnLst>
                <a:cxn ang="0">
                  <a:pos x="T0" y="T1"/>
                </a:cxn>
                <a:cxn ang="0">
                  <a:pos x="T2" y="T3"/>
                </a:cxn>
                <a:cxn ang="0">
                  <a:pos x="T4" y="T5"/>
                </a:cxn>
                <a:cxn ang="0">
                  <a:pos x="T6" y="T7"/>
                </a:cxn>
                <a:cxn ang="0">
                  <a:pos x="T8" y="T9"/>
                </a:cxn>
              </a:cxnLst>
              <a:rect l="0" t="0" r="r" b="b"/>
              <a:pathLst>
                <a:path w="94" h="63">
                  <a:moveTo>
                    <a:pt x="0" y="40"/>
                  </a:moveTo>
                  <a:cubicBezTo>
                    <a:pt x="9" y="55"/>
                    <a:pt x="27" y="63"/>
                    <a:pt x="44" y="59"/>
                  </a:cubicBezTo>
                  <a:cubicBezTo>
                    <a:pt x="62" y="55"/>
                    <a:pt x="86" y="21"/>
                    <a:pt x="90" y="20"/>
                  </a:cubicBezTo>
                  <a:cubicBezTo>
                    <a:pt x="94" y="18"/>
                    <a:pt x="50" y="0"/>
                    <a:pt x="32" y="4"/>
                  </a:cubicBezTo>
                  <a:cubicBezTo>
                    <a:pt x="14" y="8"/>
                    <a:pt x="2" y="23"/>
                    <a:pt x="0" y="4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Freeform 1483"/>
            <p:cNvSpPr>
              <a:spLocks/>
            </p:cNvSpPr>
            <p:nvPr/>
          </p:nvSpPr>
          <p:spPr bwMode="auto">
            <a:xfrm>
              <a:off x="4646613" y="415926"/>
              <a:ext cx="152400" cy="103188"/>
            </a:xfrm>
            <a:custGeom>
              <a:avLst/>
              <a:gdLst>
                <a:gd name="T0" fmla="*/ 0 w 95"/>
                <a:gd name="T1" fmla="*/ 40 h 64"/>
                <a:gd name="T2" fmla="*/ 45 w 95"/>
                <a:gd name="T3" fmla="*/ 60 h 64"/>
                <a:gd name="T4" fmla="*/ 91 w 95"/>
                <a:gd name="T5" fmla="*/ 20 h 64"/>
                <a:gd name="T6" fmla="*/ 32 w 95"/>
                <a:gd name="T7" fmla="*/ 4 h 64"/>
                <a:gd name="T8" fmla="*/ 0 w 95"/>
                <a:gd name="T9" fmla="*/ 40 h 64"/>
              </a:gdLst>
              <a:ahLst/>
              <a:cxnLst>
                <a:cxn ang="0">
                  <a:pos x="T0" y="T1"/>
                </a:cxn>
                <a:cxn ang="0">
                  <a:pos x="T2" y="T3"/>
                </a:cxn>
                <a:cxn ang="0">
                  <a:pos x="T4" y="T5"/>
                </a:cxn>
                <a:cxn ang="0">
                  <a:pos x="T6" y="T7"/>
                </a:cxn>
                <a:cxn ang="0">
                  <a:pos x="T8" y="T9"/>
                </a:cxn>
              </a:cxnLst>
              <a:rect l="0" t="0" r="r" b="b"/>
              <a:pathLst>
                <a:path w="95" h="64">
                  <a:moveTo>
                    <a:pt x="0" y="40"/>
                  </a:moveTo>
                  <a:cubicBezTo>
                    <a:pt x="9" y="56"/>
                    <a:pt x="27" y="64"/>
                    <a:pt x="45" y="60"/>
                  </a:cubicBezTo>
                  <a:cubicBezTo>
                    <a:pt x="63" y="56"/>
                    <a:pt x="87" y="22"/>
                    <a:pt x="91" y="20"/>
                  </a:cubicBezTo>
                  <a:cubicBezTo>
                    <a:pt x="95" y="18"/>
                    <a:pt x="50" y="0"/>
                    <a:pt x="32" y="4"/>
                  </a:cubicBezTo>
                  <a:cubicBezTo>
                    <a:pt x="14" y="8"/>
                    <a:pt x="2" y="23"/>
                    <a:pt x="0" y="4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7" name="Freeform 1484"/>
            <p:cNvSpPr>
              <a:spLocks/>
            </p:cNvSpPr>
            <p:nvPr/>
          </p:nvSpPr>
          <p:spPr bwMode="auto">
            <a:xfrm>
              <a:off x="4646613" y="701676"/>
              <a:ext cx="122238" cy="114300"/>
            </a:xfrm>
            <a:custGeom>
              <a:avLst/>
              <a:gdLst>
                <a:gd name="T0" fmla="*/ 7 w 76"/>
                <a:gd name="T1" fmla="*/ 8 h 71"/>
                <a:gd name="T2" fmla="*/ 16 w 76"/>
                <a:gd name="T3" fmla="*/ 54 h 71"/>
                <a:gd name="T4" fmla="*/ 73 w 76"/>
                <a:gd name="T5" fmla="*/ 69 h 71"/>
                <a:gd name="T6" fmla="*/ 54 w 76"/>
                <a:gd name="T7" fmla="*/ 14 h 71"/>
                <a:gd name="T8" fmla="*/ 7 w 76"/>
                <a:gd name="T9" fmla="*/ 8 h 71"/>
              </a:gdLst>
              <a:ahLst/>
              <a:cxnLst>
                <a:cxn ang="0">
                  <a:pos x="T0" y="T1"/>
                </a:cxn>
                <a:cxn ang="0">
                  <a:pos x="T2" y="T3"/>
                </a:cxn>
                <a:cxn ang="0">
                  <a:pos x="T4" y="T5"/>
                </a:cxn>
                <a:cxn ang="0">
                  <a:pos x="T6" y="T7"/>
                </a:cxn>
                <a:cxn ang="0">
                  <a:pos x="T8" y="T9"/>
                </a:cxn>
              </a:cxnLst>
              <a:rect l="0" t="0" r="r" b="b"/>
              <a:pathLst>
                <a:path w="76" h="71">
                  <a:moveTo>
                    <a:pt x="7" y="8"/>
                  </a:moveTo>
                  <a:cubicBezTo>
                    <a:pt x="0" y="23"/>
                    <a:pt x="3" y="42"/>
                    <a:pt x="16" y="54"/>
                  </a:cubicBezTo>
                  <a:cubicBezTo>
                    <a:pt x="29" y="66"/>
                    <a:pt x="69" y="66"/>
                    <a:pt x="73" y="69"/>
                  </a:cubicBezTo>
                  <a:cubicBezTo>
                    <a:pt x="76" y="71"/>
                    <a:pt x="66" y="25"/>
                    <a:pt x="54" y="14"/>
                  </a:cubicBezTo>
                  <a:cubicBezTo>
                    <a:pt x="41" y="2"/>
                    <a:pt x="22" y="0"/>
                    <a:pt x="7" y="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8" name="Freeform 1485"/>
            <p:cNvSpPr>
              <a:spLocks/>
            </p:cNvSpPr>
            <p:nvPr/>
          </p:nvSpPr>
          <p:spPr bwMode="auto">
            <a:xfrm>
              <a:off x="4773613" y="695326"/>
              <a:ext cx="69850" cy="87313"/>
            </a:xfrm>
            <a:custGeom>
              <a:avLst/>
              <a:gdLst>
                <a:gd name="T0" fmla="*/ 8 w 43"/>
                <a:gd name="T1" fmla="*/ 3 h 54"/>
                <a:gd name="T2" fmla="*/ 6 w 43"/>
                <a:gd name="T3" fmla="*/ 34 h 54"/>
                <a:gd name="T4" fmla="*/ 41 w 43"/>
                <a:gd name="T5" fmla="*/ 52 h 54"/>
                <a:gd name="T6" fmla="*/ 37 w 43"/>
                <a:gd name="T7" fmla="*/ 14 h 54"/>
                <a:gd name="T8" fmla="*/ 8 w 43"/>
                <a:gd name="T9" fmla="*/ 3 h 54"/>
              </a:gdLst>
              <a:ahLst/>
              <a:cxnLst>
                <a:cxn ang="0">
                  <a:pos x="T0" y="T1"/>
                </a:cxn>
                <a:cxn ang="0">
                  <a:pos x="T2" y="T3"/>
                </a:cxn>
                <a:cxn ang="0">
                  <a:pos x="T4" y="T5"/>
                </a:cxn>
                <a:cxn ang="0">
                  <a:pos x="T6" y="T7"/>
                </a:cxn>
                <a:cxn ang="0">
                  <a:pos x="T8" y="T9"/>
                </a:cxn>
              </a:cxnLst>
              <a:rect l="0" t="0" r="r" b="b"/>
              <a:pathLst>
                <a:path w="43" h="54">
                  <a:moveTo>
                    <a:pt x="8" y="3"/>
                  </a:moveTo>
                  <a:cubicBezTo>
                    <a:pt x="1" y="12"/>
                    <a:pt x="0" y="24"/>
                    <a:pt x="6" y="34"/>
                  </a:cubicBezTo>
                  <a:cubicBezTo>
                    <a:pt x="13" y="44"/>
                    <a:pt x="39" y="50"/>
                    <a:pt x="41" y="52"/>
                  </a:cubicBezTo>
                  <a:cubicBezTo>
                    <a:pt x="43" y="54"/>
                    <a:pt x="43" y="24"/>
                    <a:pt x="37" y="14"/>
                  </a:cubicBezTo>
                  <a:cubicBezTo>
                    <a:pt x="30" y="4"/>
                    <a:pt x="19" y="0"/>
                    <a:pt x="8" y="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1486"/>
            <p:cNvSpPr>
              <a:spLocks/>
            </p:cNvSpPr>
            <p:nvPr/>
          </p:nvSpPr>
          <p:spPr bwMode="auto">
            <a:xfrm>
              <a:off x="4992688" y="690563"/>
              <a:ext cx="65088" cy="61913"/>
            </a:xfrm>
            <a:custGeom>
              <a:avLst/>
              <a:gdLst>
                <a:gd name="T0" fmla="*/ 4 w 41"/>
                <a:gd name="T1" fmla="*/ 4 h 38"/>
                <a:gd name="T2" fmla="*/ 9 w 41"/>
                <a:gd name="T3" fmla="*/ 29 h 38"/>
                <a:gd name="T4" fmla="*/ 39 w 41"/>
                <a:gd name="T5" fmla="*/ 37 h 38"/>
                <a:gd name="T6" fmla="*/ 29 w 41"/>
                <a:gd name="T7" fmla="*/ 7 h 38"/>
                <a:gd name="T8" fmla="*/ 4 w 41"/>
                <a:gd name="T9" fmla="*/ 4 h 38"/>
              </a:gdLst>
              <a:ahLst/>
              <a:cxnLst>
                <a:cxn ang="0">
                  <a:pos x="T0" y="T1"/>
                </a:cxn>
                <a:cxn ang="0">
                  <a:pos x="T2" y="T3"/>
                </a:cxn>
                <a:cxn ang="0">
                  <a:pos x="T4" y="T5"/>
                </a:cxn>
                <a:cxn ang="0">
                  <a:pos x="T6" y="T7"/>
                </a:cxn>
                <a:cxn ang="0">
                  <a:pos x="T8" y="T9"/>
                </a:cxn>
              </a:cxnLst>
              <a:rect l="0" t="0" r="r" b="b"/>
              <a:pathLst>
                <a:path w="41" h="38">
                  <a:moveTo>
                    <a:pt x="4" y="4"/>
                  </a:moveTo>
                  <a:cubicBezTo>
                    <a:pt x="0" y="12"/>
                    <a:pt x="2" y="22"/>
                    <a:pt x="9" y="29"/>
                  </a:cubicBezTo>
                  <a:cubicBezTo>
                    <a:pt x="16" y="35"/>
                    <a:pt x="37" y="35"/>
                    <a:pt x="39" y="37"/>
                  </a:cubicBezTo>
                  <a:cubicBezTo>
                    <a:pt x="41" y="38"/>
                    <a:pt x="36" y="14"/>
                    <a:pt x="29" y="7"/>
                  </a:cubicBezTo>
                  <a:cubicBezTo>
                    <a:pt x="22" y="1"/>
                    <a:pt x="12" y="0"/>
                    <a:pt x="4" y="4"/>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Freeform 1487"/>
            <p:cNvSpPr>
              <a:spLocks/>
            </p:cNvSpPr>
            <p:nvPr/>
          </p:nvSpPr>
          <p:spPr bwMode="auto">
            <a:xfrm>
              <a:off x="4914900" y="612776"/>
              <a:ext cx="68263" cy="80963"/>
            </a:xfrm>
            <a:custGeom>
              <a:avLst/>
              <a:gdLst>
                <a:gd name="T0" fmla="*/ 6 w 42"/>
                <a:gd name="T1" fmla="*/ 48 h 51"/>
                <a:gd name="T2" fmla="*/ 34 w 42"/>
                <a:gd name="T3" fmla="*/ 39 h 51"/>
                <a:gd name="T4" fmla="*/ 41 w 42"/>
                <a:gd name="T5" fmla="*/ 2 h 51"/>
                <a:gd name="T6" fmla="*/ 7 w 42"/>
                <a:gd name="T7" fmla="*/ 18 h 51"/>
                <a:gd name="T8" fmla="*/ 6 w 42"/>
                <a:gd name="T9" fmla="*/ 48 h 51"/>
              </a:gdLst>
              <a:ahLst/>
              <a:cxnLst>
                <a:cxn ang="0">
                  <a:pos x="T0" y="T1"/>
                </a:cxn>
                <a:cxn ang="0">
                  <a:pos x="T2" y="T3"/>
                </a:cxn>
                <a:cxn ang="0">
                  <a:pos x="T4" y="T5"/>
                </a:cxn>
                <a:cxn ang="0">
                  <a:pos x="T6" y="T7"/>
                </a:cxn>
                <a:cxn ang="0">
                  <a:pos x="T8" y="T9"/>
                </a:cxn>
              </a:cxnLst>
              <a:rect l="0" t="0" r="r" b="b"/>
              <a:pathLst>
                <a:path w="42" h="51">
                  <a:moveTo>
                    <a:pt x="6" y="48"/>
                  </a:moveTo>
                  <a:cubicBezTo>
                    <a:pt x="16" y="51"/>
                    <a:pt x="28" y="48"/>
                    <a:pt x="34" y="39"/>
                  </a:cubicBezTo>
                  <a:cubicBezTo>
                    <a:pt x="41" y="31"/>
                    <a:pt x="40" y="5"/>
                    <a:pt x="41" y="2"/>
                  </a:cubicBezTo>
                  <a:cubicBezTo>
                    <a:pt x="42" y="0"/>
                    <a:pt x="13" y="9"/>
                    <a:pt x="7" y="18"/>
                  </a:cubicBezTo>
                  <a:cubicBezTo>
                    <a:pt x="0" y="27"/>
                    <a:pt x="0" y="39"/>
                    <a:pt x="6" y="4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 name="Freeform 1488"/>
            <p:cNvSpPr>
              <a:spLocks/>
            </p:cNvSpPr>
            <p:nvPr/>
          </p:nvSpPr>
          <p:spPr bwMode="auto">
            <a:xfrm>
              <a:off x="4876800" y="690563"/>
              <a:ext cx="101600" cy="95250"/>
            </a:xfrm>
            <a:custGeom>
              <a:avLst/>
              <a:gdLst>
                <a:gd name="T0" fmla="*/ 6 w 63"/>
                <a:gd name="T1" fmla="*/ 7 h 59"/>
                <a:gd name="T2" fmla="*/ 13 w 63"/>
                <a:gd name="T3" fmla="*/ 45 h 59"/>
                <a:gd name="T4" fmla="*/ 60 w 63"/>
                <a:gd name="T5" fmla="*/ 57 h 59"/>
                <a:gd name="T6" fmla="*/ 44 w 63"/>
                <a:gd name="T7" fmla="*/ 11 h 59"/>
                <a:gd name="T8" fmla="*/ 6 w 63"/>
                <a:gd name="T9" fmla="*/ 7 h 59"/>
              </a:gdLst>
              <a:ahLst/>
              <a:cxnLst>
                <a:cxn ang="0">
                  <a:pos x="T0" y="T1"/>
                </a:cxn>
                <a:cxn ang="0">
                  <a:pos x="T2" y="T3"/>
                </a:cxn>
                <a:cxn ang="0">
                  <a:pos x="T4" y="T5"/>
                </a:cxn>
                <a:cxn ang="0">
                  <a:pos x="T6" y="T7"/>
                </a:cxn>
                <a:cxn ang="0">
                  <a:pos x="T8" y="T9"/>
                </a:cxn>
              </a:cxnLst>
              <a:rect l="0" t="0" r="r" b="b"/>
              <a:pathLst>
                <a:path w="63" h="59">
                  <a:moveTo>
                    <a:pt x="6" y="7"/>
                  </a:moveTo>
                  <a:cubicBezTo>
                    <a:pt x="0" y="20"/>
                    <a:pt x="2" y="35"/>
                    <a:pt x="13" y="45"/>
                  </a:cubicBezTo>
                  <a:cubicBezTo>
                    <a:pt x="24" y="55"/>
                    <a:pt x="57" y="55"/>
                    <a:pt x="60" y="57"/>
                  </a:cubicBezTo>
                  <a:cubicBezTo>
                    <a:pt x="63" y="59"/>
                    <a:pt x="55" y="21"/>
                    <a:pt x="44" y="11"/>
                  </a:cubicBezTo>
                  <a:cubicBezTo>
                    <a:pt x="33" y="2"/>
                    <a:pt x="18" y="0"/>
                    <a:pt x="6" y="7"/>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Freeform 1489"/>
            <p:cNvSpPr>
              <a:spLocks/>
            </p:cNvSpPr>
            <p:nvPr/>
          </p:nvSpPr>
          <p:spPr bwMode="auto">
            <a:xfrm>
              <a:off x="4324350" y="482601"/>
              <a:ext cx="96838" cy="161925"/>
            </a:xfrm>
            <a:custGeom>
              <a:avLst/>
              <a:gdLst>
                <a:gd name="T0" fmla="*/ 30 w 61"/>
                <a:gd name="T1" fmla="*/ 101 h 101"/>
                <a:gd name="T2" fmla="*/ 1 w 61"/>
                <a:gd name="T3" fmla="*/ 60 h 101"/>
                <a:gd name="T4" fmla="*/ 31 w 61"/>
                <a:gd name="T5" fmla="*/ 4 h 101"/>
                <a:gd name="T6" fmla="*/ 61 w 61"/>
                <a:gd name="T7" fmla="*/ 61 h 101"/>
                <a:gd name="T8" fmla="*/ 30 w 61"/>
                <a:gd name="T9" fmla="*/ 101 h 101"/>
              </a:gdLst>
              <a:ahLst/>
              <a:cxnLst>
                <a:cxn ang="0">
                  <a:pos x="T0" y="T1"/>
                </a:cxn>
                <a:cxn ang="0">
                  <a:pos x="T2" y="T3"/>
                </a:cxn>
                <a:cxn ang="0">
                  <a:pos x="T4" y="T5"/>
                </a:cxn>
                <a:cxn ang="0">
                  <a:pos x="T6" y="T7"/>
                </a:cxn>
                <a:cxn ang="0">
                  <a:pos x="T8" y="T9"/>
                </a:cxn>
              </a:cxnLst>
              <a:rect l="0" t="0" r="r" b="b"/>
              <a:pathLst>
                <a:path w="61" h="101">
                  <a:moveTo>
                    <a:pt x="30" y="101"/>
                  </a:moveTo>
                  <a:cubicBezTo>
                    <a:pt x="13" y="96"/>
                    <a:pt x="0" y="79"/>
                    <a:pt x="1" y="60"/>
                  </a:cubicBezTo>
                  <a:cubicBezTo>
                    <a:pt x="1" y="41"/>
                    <a:pt x="31" y="9"/>
                    <a:pt x="31" y="4"/>
                  </a:cubicBezTo>
                  <a:cubicBezTo>
                    <a:pt x="32" y="0"/>
                    <a:pt x="61" y="42"/>
                    <a:pt x="61" y="61"/>
                  </a:cubicBezTo>
                  <a:cubicBezTo>
                    <a:pt x="60" y="80"/>
                    <a:pt x="47" y="96"/>
                    <a:pt x="30" y="101"/>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 name="Freeform 1490"/>
            <p:cNvSpPr>
              <a:spLocks/>
            </p:cNvSpPr>
            <p:nvPr/>
          </p:nvSpPr>
          <p:spPr bwMode="auto">
            <a:xfrm>
              <a:off x="4216400" y="452438"/>
              <a:ext cx="111125" cy="155575"/>
            </a:xfrm>
            <a:custGeom>
              <a:avLst/>
              <a:gdLst>
                <a:gd name="T0" fmla="*/ 48 w 69"/>
                <a:gd name="T1" fmla="*/ 95 h 96"/>
                <a:gd name="T2" fmla="*/ 7 w 69"/>
                <a:gd name="T3" fmla="*/ 67 h 96"/>
                <a:gd name="T4" fmla="*/ 16 w 69"/>
                <a:gd name="T5" fmla="*/ 4 h 96"/>
                <a:gd name="T6" fmla="*/ 63 w 69"/>
                <a:gd name="T7" fmla="*/ 47 h 96"/>
                <a:gd name="T8" fmla="*/ 48 w 69"/>
                <a:gd name="T9" fmla="*/ 95 h 96"/>
              </a:gdLst>
              <a:ahLst/>
              <a:cxnLst>
                <a:cxn ang="0">
                  <a:pos x="T0" y="T1"/>
                </a:cxn>
                <a:cxn ang="0">
                  <a:pos x="T2" y="T3"/>
                </a:cxn>
                <a:cxn ang="0">
                  <a:pos x="T4" y="T5"/>
                </a:cxn>
                <a:cxn ang="0">
                  <a:pos x="T6" y="T7"/>
                </a:cxn>
                <a:cxn ang="0">
                  <a:pos x="T8" y="T9"/>
                </a:cxn>
              </a:cxnLst>
              <a:rect l="0" t="0" r="r" b="b"/>
              <a:pathLst>
                <a:path w="69" h="96">
                  <a:moveTo>
                    <a:pt x="48" y="95"/>
                  </a:moveTo>
                  <a:cubicBezTo>
                    <a:pt x="30" y="96"/>
                    <a:pt x="13" y="85"/>
                    <a:pt x="7" y="67"/>
                  </a:cubicBezTo>
                  <a:cubicBezTo>
                    <a:pt x="0" y="49"/>
                    <a:pt x="17" y="8"/>
                    <a:pt x="16" y="4"/>
                  </a:cubicBezTo>
                  <a:cubicBezTo>
                    <a:pt x="15" y="0"/>
                    <a:pt x="57" y="29"/>
                    <a:pt x="63" y="47"/>
                  </a:cubicBezTo>
                  <a:cubicBezTo>
                    <a:pt x="69" y="65"/>
                    <a:pt x="63" y="85"/>
                    <a:pt x="48" y="9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 name="Freeform 1491"/>
            <p:cNvSpPr>
              <a:spLocks/>
            </p:cNvSpPr>
            <p:nvPr/>
          </p:nvSpPr>
          <p:spPr bwMode="auto">
            <a:xfrm>
              <a:off x="4351338" y="220663"/>
              <a:ext cx="171450" cy="122238"/>
            </a:xfrm>
            <a:custGeom>
              <a:avLst/>
              <a:gdLst>
                <a:gd name="T0" fmla="*/ 89 w 107"/>
                <a:gd name="T1" fmla="*/ 2 h 76"/>
                <a:gd name="T2" fmla="*/ 71 w 107"/>
                <a:gd name="T3" fmla="*/ 23 h 76"/>
                <a:gd name="T4" fmla="*/ 64 w 107"/>
                <a:gd name="T5" fmla="*/ 18 h 76"/>
                <a:gd name="T6" fmla="*/ 4 w 107"/>
                <a:gd name="T7" fmla="*/ 15 h 76"/>
                <a:gd name="T8" fmla="*/ 35 w 107"/>
                <a:gd name="T9" fmla="*/ 67 h 76"/>
                <a:gd name="T10" fmla="*/ 80 w 107"/>
                <a:gd name="T11" fmla="*/ 65 h 76"/>
                <a:gd name="T12" fmla="*/ 83 w 107"/>
                <a:gd name="T13" fmla="*/ 66 h 76"/>
                <a:gd name="T14" fmla="*/ 105 w 107"/>
                <a:gd name="T15" fmla="*/ 41 h 76"/>
                <a:gd name="T16" fmla="*/ 89 w 107"/>
                <a:gd name="T1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76">
                  <a:moveTo>
                    <a:pt x="89" y="2"/>
                  </a:moveTo>
                  <a:cubicBezTo>
                    <a:pt x="89" y="0"/>
                    <a:pt x="78" y="12"/>
                    <a:pt x="71" y="23"/>
                  </a:cubicBezTo>
                  <a:cubicBezTo>
                    <a:pt x="69" y="21"/>
                    <a:pt x="66" y="20"/>
                    <a:pt x="64" y="18"/>
                  </a:cubicBezTo>
                  <a:cubicBezTo>
                    <a:pt x="48" y="9"/>
                    <a:pt x="0" y="13"/>
                    <a:pt x="4" y="15"/>
                  </a:cubicBezTo>
                  <a:cubicBezTo>
                    <a:pt x="7" y="18"/>
                    <a:pt x="19" y="58"/>
                    <a:pt x="35" y="67"/>
                  </a:cubicBezTo>
                  <a:cubicBezTo>
                    <a:pt x="49" y="76"/>
                    <a:pt x="67" y="74"/>
                    <a:pt x="80" y="65"/>
                  </a:cubicBezTo>
                  <a:cubicBezTo>
                    <a:pt x="81" y="65"/>
                    <a:pt x="82" y="66"/>
                    <a:pt x="83" y="66"/>
                  </a:cubicBezTo>
                  <a:cubicBezTo>
                    <a:pt x="95" y="64"/>
                    <a:pt x="104" y="54"/>
                    <a:pt x="105" y="41"/>
                  </a:cubicBezTo>
                  <a:cubicBezTo>
                    <a:pt x="107" y="28"/>
                    <a:pt x="89" y="5"/>
                    <a:pt x="89" y="2"/>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Freeform 1492"/>
            <p:cNvSpPr>
              <a:spLocks/>
            </p:cNvSpPr>
            <p:nvPr/>
          </p:nvSpPr>
          <p:spPr bwMode="auto">
            <a:xfrm>
              <a:off x="4222750" y="293688"/>
              <a:ext cx="169863" cy="131763"/>
            </a:xfrm>
            <a:custGeom>
              <a:avLst/>
              <a:gdLst>
                <a:gd name="T0" fmla="*/ 104 w 106"/>
                <a:gd name="T1" fmla="*/ 37 h 82"/>
                <a:gd name="T2" fmla="*/ 79 w 106"/>
                <a:gd name="T3" fmla="*/ 2 h 82"/>
                <a:gd name="T4" fmla="*/ 67 w 106"/>
                <a:gd name="T5" fmla="*/ 26 h 82"/>
                <a:gd name="T6" fmla="*/ 64 w 106"/>
                <a:gd name="T7" fmla="*/ 23 h 82"/>
                <a:gd name="T8" fmla="*/ 3 w 106"/>
                <a:gd name="T9" fmla="*/ 21 h 82"/>
                <a:gd name="T10" fmla="*/ 35 w 106"/>
                <a:gd name="T11" fmla="*/ 72 h 82"/>
                <a:gd name="T12" fmla="*/ 82 w 106"/>
                <a:gd name="T13" fmla="*/ 68 h 82"/>
                <a:gd name="T14" fmla="*/ 83 w 106"/>
                <a:gd name="T15" fmla="*/ 66 h 82"/>
                <a:gd name="T16" fmla="*/ 88 w 106"/>
                <a:gd name="T17" fmla="*/ 67 h 82"/>
                <a:gd name="T18" fmla="*/ 104 w 106"/>
                <a:gd name="T19" fmla="*/ 3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82">
                  <a:moveTo>
                    <a:pt x="104" y="37"/>
                  </a:moveTo>
                  <a:cubicBezTo>
                    <a:pt x="103" y="24"/>
                    <a:pt x="80" y="5"/>
                    <a:pt x="79" y="2"/>
                  </a:cubicBezTo>
                  <a:cubicBezTo>
                    <a:pt x="78" y="0"/>
                    <a:pt x="71" y="13"/>
                    <a:pt x="67" y="26"/>
                  </a:cubicBezTo>
                  <a:cubicBezTo>
                    <a:pt x="66" y="25"/>
                    <a:pt x="65" y="24"/>
                    <a:pt x="64" y="23"/>
                  </a:cubicBezTo>
                  <a:cubicBezTo>
                    <a:pt x="48" y="14"/>
                    <a:pt x="0" y="18"/>
                    <a:pt x="3" y="21"/>
                  </a:cubicBezTo>
                  <a:cubicBezTo>
                    <a:pt x="7" y="23"/>
                    <a:pt x="19" y="63"/>
                    <a:pt x="35" y="72"/>
                  </a:cubicBezTo>
                  <a:cubicBezTo>
                    <a:pt x="50" y="82"/>
                    <a:pt x="69" y="79"/>
                    <a:pt x="82" y="68"/>
                  </a:cubicBezTo>
                  <a:cubicBezTo>
                    <a:pt x="82" y="67"/>
                    <a:pt x="83" y="66"/>
                    <a:pt x="83" y="66"/>
                  </a:cubicBezTo>
                  <a:cubicBezTo>
                    <a:pt x="84" y="66"/>
                    <a:pt x="86" y="67"/>
                    <a:pt x="88" y="67"/>
                  </a:cubicBezTo>
                  <a:cubicBezTo>
                    <a:pt x="99" y="62"/>
                    <a:pt x="106" y="50"/>
                    <a:pt x="104" y="37"/>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6" name="Freeform 1493"/>
            <p:cNvSpPr>
              <a:spLocks/>
            </p:cNvSpPr>
            <p:nvPr/>
          </p:nvSpPr>
          <p:spPr bwMode="auto">
            <a:xfrm>
              <a:off x="4052888" y="436563"/>
              <a:ext cx="173038" cy="236538"/>
            </a:xfrm>
            <a:custGeom>
              <a:avLst/>
              <a:gdLst>
                <a:gd name="T0" fmla="*/ 102 w 108"/>
                <a:gd name="T1" fmla="*/ 48 h 147"/>
                <a:gd name="T2" fmla="*/ 55 w 108"/>
                <a:gd name="T3" fmla="*/ 5 h 147"/>
                <a:gd name="T4" fmla="*/ 45 w 108"/>
                <a:gd name="T5" fmla="*/ 68 h 147"/>
                <a:gd name="T6" fmla="*/ 55 w 108"/>
                <a:gd name="T7" fmla="*/ 83 h 147"/>
                <a:gd name="T8" fmla="*/ 35 w 108"/>
                <a:gd name="T9" fmla="*/ 89 h 147"/>
                <a:gd name="T10" fmla="*/ 4 w 108"/>
                <a:gd name="T11" fmla="*/ 140 h 147"/>
                <a:gd name="T12" fmla="*/ 64 w 108"/>
                <a:gd name="T13" fmla="*/ 138 h 147"/>
                <a:gd name="T14" fmla="*/ 84 w 108"/>
                <a:gd name="T15" fmla="*/ 96 h 147"/>
                <a:gd name="T16" fmla="*/ 87 w 108"/>
                <a:gd name="T17" fmla="*/ 96 h 147"/>
                <a:gd name="T18" fmla="*/ 102 w 108"/>
                <a:gd name="T19"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47">
                  <a:moveTo>
                    <a:pt x="102" y="48"/>
                  </a:moveTo>
                  <a:cubicBezTo>
                    <a:pt x="95" y="30"/>
                    <a:pt x="54" y="0"/>
                    <a:pt x="55" y="5"/>
                  </a:cubicBezTo>
                  <a:cubicBezTo>
                    <a:pt x="56" y="9"/>
                    <a:pt x="39" y="50"/>
                    <a:pt x="45" y="68"/>
                  </a:cubicBezTo>
                  <a:cubicBezTo>
                    <a:pt x="47" y="74"/>
                    <a:pt x="51" y="79"/>
                    <a:pt x="55" y="83"/>
                  </a:cubicBezTo>
                  <a:cubicBezTo>
                    <a:pt x="48" y="83"/>
                    <a:pt x="42" y="85"/>
                    <a:pt x="35" y="89"/>
                  </a:cubicBezTo>
                  <a:cubicBezTo>
                    <a:pt x="20" y="98"/>
                    <a:pt x="0" y="142"/>
                    <a:pt x="4" y="140"/>
                  </a:cubicBezTo>
                  <a:cubicBezTo>
                    <a:pt x="8" y="138"/>
                    <a:pt x="48" y="147"/>
                    <a:pt x="64" y="138"/>
                  </a:cubicBezTo>
                  <a:cubicBezTo>
                    <a:pt x="79" y="129"/>
                    <a:pt x="86" y="112"/>
                    <a:pt x="84" y="96"/>
                  </a:cubicBezTo>
                  <a:cubicBezTo>
                    <a:pt x="85" y="96"/>
                    <a:pt x="86" y="96"/>
                    <a:pt x="87" y="96"/>
                  </a:cubicBezTo>
                  <a:cubicBezTo>
                    <a:pt x="102" y="85"/>
                    <a:pt x="108" y="66"/>
                    <a:pt x="102" y="4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7" name="Freeform 1494"/>
            <p:cNvSpPr>
              <a:spLocks/>
            </p:cNvSpPr>
            <p:nvPr/>
          </p:nvSpPr>
          <p:spPr bwMode="auto">
            <a:xfrm>
              <a:off x="4452938" y="407988"/>
              <a:ext cx="101600" cy="79375"/>
            </a:xfrm>
            <a:custGeom>
              <a:avLst/>
              <a:gdLst>
                <a:gd name="T0" fmla="*/ 62 w 64"/>
                <a:gd name="T1" fmla="*/ 38 h 49"/>
                <a:gd name="T2" fmla="*/ 27 w 64"/>
                <a:gd name="T3" fmla="*/ 43 h 49"/>
                <a:gd name="T4" fmla="*/ 2 w 64"/>
                <a:gd name="T5" fmla="*/ 6 h 49"/>
                <a:gd name="T6" fmla="*/ 47 w 64"/>
                <a:gd name="T7" fmla="*/ 6 h 49"/>
                <a:gd name="T8" fmla="*/ 62 w 64"/>
                <a:gd name="T9" fmla="*/ 38 h 49"/>
              </a:gdLst>
              <a:ahLst/>
              <a:cxnLst>
                <a:cxn ang="0">
                  <a:pos x="T0" y="T1"/>
                </a:cxn>
                <a:cxn ang="0">
                  <a:pos x="T2" y="T3"/>
                </a:cxn>
                <a:cxn ang="0">
                  <a:pos x="T4" y="T5"/>
                </a:cxn>
                <a:cxn ang="0">
                  <a:pos x="T6" y="T7"/>
                </a:cxn>
                <a:cxn ang="0">
                  <a:pos x="T8" y="T9"/>
                </a:cxn>
              </a:cxnLst>
              <a:rect l="0" t="0" r="r" b="b"/>
              <a:pathLst>
                <a:path w="64" h="49">
                  <a:moveTo>
                    <a:pt x="62" y="38"/>
                  </a:moveTo>
                  <a:cubicBezTo>
                    <a:pt x="53" y="47"/>
                    <a:pt x="39" y="49"/>
                    <a:pt x="27" y="43"/>
                  </a:cubicBezTo>
                  <a:cubicBezTo>
                    <a:pt x="15" y="37"/>
                    <a:pt x="5" y="8"/>
                    <a:pt x="2" y="6"/>
                  </a:cubicBezTo>
                  <a:cubicBezTo>
                    <a:pt x="0" y="4"/>
                    <a:pt x="35" y="0"/>
                    <a:pt x="47" y="6"/>
                  </a:cubicBezTo>
                  <a:cubicBezTo>
                    <a:pt x="58" y="12"/>
                    <a:pt x="64" y="26"/>
                    <a:pt x="62" y="38"/>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8" name="Freeform 1495"/>
            <p:cNvSpPr>
              <a:spLocks/>
            </p:cNvSpPr>
            <p:nvPr/>
          </p:nvSpPr>
          <p:spPr bwMode="auto">
            <a:xfrm>
              <a:off x="4411663" y="333376"/>
              <a:ext cx="109538" cy="74613"/>
            </a:xfrm>
            <a:custGeom>
              <a:avLst/>
              <a:gdLst>
                <a:gd name="T0" fmla="*/ 68 w 68"/>
                <a:gd name="T1" fmla="*/ 32 h 47"/>
                <a:gd name="T2" fmla="*/ 34 w 68"/>
                <a:gd name="T3" fmla="*/ 44 h 47"/>
                <a:gd name="T4" fmla="*/ 3 w 68"/>
                <a:gd name="T5" fmla="*/ 12 h 47"/>
                <a:gd name="T6" fmla="*/ 46 w 68"/>
                <a:gd name="T7" fmla="*/ 4 h 47"/>
                <a:gd name="T8" fmla="*/ 68 w 68"/>
                <a:gd name="T9" fmla="*/ 32 h 47"/>
              </a:gdLst>
              <a:ahLst/>
              <a:cxnLst>
                <a:cxn ang="0">
                  <a:pos x="T0" y="T1"/>
                </a:cxn>
                <a:cxn ang="0">
                  <a:pos x="T2" y="T3"/>
                </a:cxn>
                <a:cxn ang="0">
                  <a:pos x="T4" y="T5"/>
                </a:cxn>
                <a:cxn ang="0">
                  <a:pos x="T6" y="T7"/>
                </a:cxn>
                <a:cxn ang="0">
                  <a:pos x="T8" y="T9"/>
                </a:cxn>
              </a:cxnLst>
              <a:rect l="0" t="0" r="r" b="b"/>
              <a:pathLst>
                <a:path w="68" h="47">
                  <a:moveTo>
                    <a:pt x="68" y="32"/>
                  </a:moveTo>
                  <a:cubicBezTo>
                    <a:pt x="60" y="42"/>
                    <a:pt x="47" y="47"/>
                    <a:pt x="34" y="44"/>
                  </a:cubicBezTo>
                  <a:cubicBezTo>
                    <a:pt x="22" y="40"/>
                    <a:pt x="6" y="14"/>
                    <a:pt x="3" y="12"/>
                  </a:cubicBezTo>
                  <a:cubicBezTo>
                    <a:pt x="0" y="11"/>
                    <a:pt x="34" y="0"/>
                    <a:pt x="46" y="4"/>
                  </a:cubicBezTo>
                  <a:cubicBezTo>
                    <a:pt x="59" y="7"/>
                    <a:pt x="67" y="19"/>
                    <a:pt x="68" y="32"/>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9" name="Freeform 1496"/>
            <p:cNvSpPr>
              <a:spLocks/>
            </p:cNvSpPr>
            <p:nvPr/>
          </p:nvSpPr>
          <p:spPr bwMode="auto">
            <a:xfrm>
              <a:off x="4632325" y="296863"/>
              <a:ext cx="85725" cy="120650"/>
            </a:xfrm>
            <a:custGeom>
              <a:avLst/>
              <a:gdLst>
                <a:gd name="T0" fmla="*/ 18 w 53"/>
                <a:gd name="T1" fmla="*/ 75 h 75"/>
                <a:gd name="T2" fmla="*/ 5 w 53"/>
                <a:gd name="T3" fmla="*/ 38 h 75"/>
                <a:gd name="T4" fmla="*/ 40 w 53"/>
                <a:gd name="T5" fmla="*/ 3 h 75"/>
                <a:gd name="T6" fmla="*/ 49 w 53"/>
                <a:gd name="T7" fmla="*/ 51 h 75"/>
                <a:gd name="T8" fmla="*/ 18 w 53"/>
                <a:gd name="T9" fmla="*/ 75 h 75"/>
              </a:gdLst>
              <a:ahLst/>
              <a:cxnLst>
                <a:cxn ang="0">
                  <a:pos x="T0" y="T1"/>
                </a:cxn>
                <a:cxn ang="0">
                  <a:pos x="T2" y="T3"/>
                </a:cxn>
                <a:cxn ang="0">
                  <a:pos x="T4" y="T5"/>
                </a:cxn>
                <a:cxn ang="0">
                  <a:pos x="T6" y="T7"/>
                </a:cxn>
                <a:cxn ang="0">
                  <a:pos x="T8" y="T9"/>
                </a:cxn>
              </a:cxnLst>
              <a:rect l="0" t="0" r="r" b="b"/>
              <a:pathLst>
                <a:path w="53" h="75">
                  <a:moveTo>
                    <a:pt x="18" y="75"/>
                  </a:moveTo>
                  <a:cubicBezTo>
                    <a:pt x="6" y="67"/>
                    <a:pt x="0" y="52"/>
                    <a:pt x="5" y="38"/>
                  </a:cubicBezTo>
                  <a:cubicBezTo>
                    <a:pt x="9" y="24"/>
                    <a:pt x="38" y="6"/>
                    <a:pt x="40" y="3"/>
                  </a:cubicBezTo>
                  <a:cubicBezTo>
                    <a:pt x="41" y="0"/>
                    <a:pt x="53" y="37"/>
                    <a:pt x="49" y="51"/>
                  </a:cubicBezTo>
                  <a:cubicBezTo>
                    <a:pt x="45" y="65"/>
                    <a:pt x="32" y="74"/>
                    <a:pt x="18" y="7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0" name="Freeform 1497"/>
            <p:cNvSpPr>
              <a:spLocks/>
            </p:cNvSpPr>
            <p:nvPr/>
          </p:nvSpPr>
          <p:spPr bwMode="auto">
            <a:xfrm>
              <a:off x="4202113" y="612776"/>
              <a:ext cx="141288" cy="106363"/>
            </a:xfrm>
            <a:custGeom>
              <a:avLst/>
              <a:gdLst>
                <a:gd name="T0" fmla="*/ 84 w 88"/>
                <a:gd name="T1" fmla="*/ 14 h 67"/>
                <a:gd name="T2" fmla="*/ 65 w 88"/>
                <a:gd name="T3" fmla="*/ 58 h 67"/>
                <a:gd name="T4" fmla="*/ 4 w 88"/>
                <a:gd name="T5" fmla="*/ 60 h 67"/>
                <a:gd name="T6" fmla="*/ 36 w 88"/>
                <a:gd name="T7" fmla="*/ 9 h 67"/>
                <a:gd name="T8" fmla="*/ 84 w 88"/>
                <a:gd name="T9" fmla="*/ 14 h 67"/>
              </a:gdLst>
              <a:ahLst/>
              <a:cxnLst>
                <a:cxn ang="0">
                  <a:pos x="T0" y="T1"/>
                </a:cxn>
                <a:cxn ang="0">
                  <a:pos x="T2" y="T3"/>
                </a:cxn>
                <a:cxn ang="0">
                  <a:pos x="T4" y="T5"/>
                </a:cxn>
                <a:cxn ang="0">
                  <a:pos x="T6" y="T7"/>
                </a:cxn>
                <a:cxn ang="0">
                  <a:pos x="T8" y="T9"/>
                </a:cxn>
              </a:cxnLst>
              <a:rect l="0" t="0" r="r" b="b"/>
              <a:pathLst>
                <a:path w="88" h="67">
                  <a:moveTo>
                    <a:pt x="84" y="14"/>
                  </a:moveTo>
                  <a:cubicBezTo>
                    <a:pt x="88" y="31"/>
                    <a:pt x="80" y="49"/>
                    <a:pt x="65" y="58"/>
                  </a:cubicBezTo>
                  <a:cubicBezTo>
                    <a:pt x="49" y="67"/>
                    <a:pt x="8" y="59"/>
                    <a:pt x="4" y="60"/>
                  </a:cubicBezTo>
                  <a:cubicBezTo>
                    <a:pt x="0" y="62"/>
                    <a:pt x="20" y="18"/>
                    <a:pt x="36" y="9"/>
                  </a:cubicBezTo>
                  <a:cubicBezTo>
                    <a:pt x="52" y="0"/>
                    <a:pt x="71" y="3"/>
                    <a:pt x="84" y="14"/>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1" name="Freeform 1498"/>
            <p:cNvSpPr>
              <a:spLocks/>
            </p:cNvSpPr>
            <p:nvPr/>
          </p:nvSpPr>
          <p:spPr bwMode="auto">
            <a:xfrm>
              <a:off x="4318000" y="423863"/>
              <a:ext cx="88900" cy="69850"/>
            </a:xfrm>
            <a:custGeom>
              <a:avLst/>
              <a:gdLst>
                <a:gd name="T0" fmla="*/ 54 w 56"/>
                <a:gd name="T1" fmla="*/ 10 h 43"/>
                <a:gd name="T2" fmla="*/ 41 w 56"/>
                <a:gd name="T3" fmla="*/ 38 h 43"/>
                <a:gd name="T4" fmla="*/ 3 w 56"/>
                <a:gd name="T5" fmla="*/ 39 h 43"/>
                <a:gd name="T6" fmla="*/ 23 w 56"/>
                <a:gd name="T7" fmla="*/ 6 h 43"/>
                <a:gd name="T8" fmla="*/ 54 w 56"/>
                <a:gd name="T9" fmla="*/ 10 h 43"/>
              </a:gdLst>
              <a:ahLst/>
              <a:cxnLst>
                <a:cxn ang="0">
                  <a:pos x="T0" y="T1"/>
                </a:cxn>
                <a:cxn ang="0">
                  <a:pos x="T2" y="T3"/>
                </a:cxn>
                <a:cxn ang="0">
                  <a:pos x="T4" y="T5"/>
                </a:cxn>
                <a:cxn ang="0">
                  <a:pos x="T6" y="T7"/>
                </a:cxn>
                <a:cxn ang="0">
                  <a:pos x="T8" y="T9"/>
                </a:cxn>
              </a:cxnLst>
              <a:rect l="0" t="0" r="r" b="b"/>
              <a:pathLst>
                <a:path w="56" h="43">
                  <a:moveTo>
                    <a:pt x="54" y="10"/>
                  </a:moveTo>
                  <a:cubicBezTo>
                    <a:pt x="56" y="20"/>
                    <a:pt x="51" y="32"/>
                    <a:pt x="41" y="38"/>
                  </a:cubicBezTo>
                  <a:cubicBezTo>
                    <a:pt x="31" y="43"/>
                    <a:pt x="5" y="38"/>
                    <a:pt x="3" y="39"/>
                  </a:cubicBezTo>
                  <a:cubicBezTo>
                    <a:pt x="0" y="40"/>
                    <a:pt x="13" y="12"/>
                    <a:pt x="23" y="6"/>
                  </a:cubicBezTo>
                  <a:cubicBezTo>
                    <a:pt x="33" y="0"/>
                    <a:pt x="45" y="2"/>
                    <a:pt x="54" y="1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Freeform 1499"/>
            <p:cNvSpPr>
              <a:spLocks/>
            </p:cNvSpPr>
            <p:nvPr/>
          </p:nvSpPr>
          <p:spPr bwMode="auto">
            <a:xfrm>
              <a:off x="4416425" y="490538"/>
              <a:ext cx="90488" cy="68263"/>
            </a:xfrm>
            <a:custGeom>
              <a:avLst/>
              <a:gdLst>
                <a:gd name="T0" fmla="*/ 54 w 56"/>
                <a:gd name="T1" fmla="*/ 9 h 43"/>
                <a:gd name="T2" fmla="*/ 41 w 56"/>
                <a:gd name="T3" fmla="*/ 38 h 43"/>
                <a:gd name="T4" fmla="*/ 3 w 56"/>
                <a:gd name="T5" fmla="*/ 39 h 43"/>
                <a:gd name="T6" fmla="*/ 23 w 56"/>
                <a:gd name="T7" fmla="*/ 6 h 43"/>
                <a:gd name="T8" fmla="*/ 54 w 56"/>
                <a:gd name="T9" fmla="*/ 9 h 43"/>
              </a:gdLst>
              <a:ahLst/>
              <a:cxnLst>
                <a:cxn ang="0">
                  <a:pos x="T0" y="T1"/>
                </a:cxn>
                <a:cxn ang="0">
                  <a:pos x="T2" y="T3"/>
                </a:cxn>
                <a:cxn ang="0">
                  <a:pos x="T4" y="T5"/>
                </a:cxn>
                <a:cxn ang="0">
                  <a:pos x="T6" y="T7"/>
                </a:cxn>
                <a:cxn ang="0">
                  <a:pos x="T8" y="T9"/>
                </a:cxn>
              </a:cxnLst>
              <a:rect l="0" t="0" r="r" b="b"/>
              <a:pathLst>
                <a:path w="56" h="43">
                  <a:moveTo>
                    <a:pt x="54" y="9"/>
                  </a:moveTo>
                  <a:cubicBezTo>
                    <a:pt x="56" y="20"/>
                    <a:pt x="51" y="32"/>
                    <a:pt x="41" y="38"/>
                  </a:cubicBezTo>
                  <a:cubicBezTo>
                    <a:pt x="31" y="43"/>
                    <a:pt x="6" y="38"/>
                    <a:pt x="3" y="39"/>
                  </a:cubicBezTo>
                  <a:cubicBezTo>
                    <a:pt x="0" y="40"/>
                    <a:pt x="13" y="12"/>
                    <a:pt x="23" y="6"/>
                  </a:cubicBezTo>
                  <a:cubicBezTo>
                    <a:pt x="33" y="0"/>
                    <a:pt x="46" y="2"/>
                    <a:pt x="54" y="9"/>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3" name="Freeform 1500"/>
            <p:cNvSpPr>
              <a:spLocks/>
            </p:cNvSpPr>
            <p:nvPr/>
          </p:nvSpPr>
          <p:spPr bwMode="auto">
            <a:xfrm>
              <a:off x="4319588" y="565151"/>
              <a:ext cx="207963" cy="230188"/>
            </a:xfrm>
            <a:custGeom>
              <a:avLst/>
              <a:gdLst>
                <a:gd name="T0" fmla="*/ 100 w 130"/>
                <a:gd name="T1" fmla="*/ 5 h 143"/>
                <a:gd name="T2" fmla="*/ 70 w 130"/>
                <a:gd name="T3" fmla="*/ 60 h 143"/>
                <a:gd name="T4" fmla="*/ 76 w 130"/>
                <a:gd name="T5" fmla="*/ 84 h 143"/>
                <a:gd name="T6" fmla="*/ 36 w 130"/>
                <a:gd name="T7" fmla="*/ 84 h 143"/>
                <a:gd name="T8" fmla="*/ 4 w 130"/>
                <a:gd name="T9" fmla="*/ 136 h 143"/>
                <a:gd name="T10" fmla="*/ 64 w 130"/>
                <a:gd name="T11" fmla="*/ 134 h 143"/>
                <a:gd name="T12" fmla="*/ 84 w 130"/>
                <a:gd name="T13" fmla="*/ 93 h 143"/>
                <a:gd name="T14" fmla="*/ 99 w 130"/>
                <a:gd name="T15" fmla="*/ 102 h 143"/>
                <a:gd name="T16" fmla="*/ 130 w 130"/>
                <a:gd name="T17" fmla="*/ 61 h 143"/>
                <a:gd name="T18" fmla="*/ 100 w 130"/>
                <a:gd name="T19" fmla="*/ 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143">
                  <a:moveTo>
                    <a:pt x="100" y="5"/>
                  </a:moveTo>
                  <a:cubicBezTo>
                    <a:pt x="100" y="9"/>
                    <a:pt x="70" y="41"/>
                    <a:pt x="70" y="60"/>
                  </a:cubicBezTo>
                  <a:cubicBezTo>
                    <a:pt x="69" y="69"/>
                    <a:pt x="72" y="77"/>
                    <a:pt x="76" y="84"/>
                  </a:cubicBezTo>
                  <a:cubicBezTo>
                    <a:pt x="64" y="77"/>
                    <a:pt x="49" y="77"/>
                    <a:pt x="36" y="84"/>
                  </a:cubicBezTo>
                  <a:cubicBezTo>
                    <a:pt x="20" y="93"/>
                    <a:pt x="0" y="137"/>
                    <a:pt x="4" y="136"/>
                  </a:cubicBezTo>
                  <a:cubicBezTo>
                    <a:pt x="8" y="134"/>
                    <a:pt x="49" y="143"/>
                    <a:pt x="64" y="134"/>
                  </a:cubicBezTo>
                  <a:cubicBezTo>
                    <a:pt x="79" y="125"/>
                    <a:pt x="86" y="109"/>
                    <a:pt x="84" y="93"/>
                  </a:cubicBezTo>
                  <a:cubicBezTo>
                    <a:pt x="89" y="97"/>
                    <a:pt x="94" y="100"/>
                    <a:pt x="99" y="102"/>
                  </a:cubicBezTo>
                  <a:cubicBezTo>
                    <a:pt x="116" y="97"/>
                    <a:pt x="129" y="81"/>
                    <a:pt x="130" y="61"/>
                  </a:cubicBezTo>
                  <a:cubicBezTo>
                    <a:pt x="130" y="42"/>
                    <a:pt x="101" y="0"/>
                    <a:pt x="100" y="5"/>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77" name="Content Placeholder 2"/>
          <p:cNvSpPr txBox="1">
            <a:spLocks/>
          </p:cNvSpPr>
          <p:nvPr/>
        </p:nvSpPr>
        <p:spPr>
          <a:xfrm>
            <a:off x="10821870" y="10856650"/>
            <a:ext cx="3809969" cy="1780284"/>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828983" rtl="0" eaLnBrk="1" fontAlgn="auto" latinLnBrk="0" hangingPunct="1">
              <a:lnSpc>
                <a:spcPct val="100000"/>
              </a:lnSpc>
              <a:spcBef>
                <a:spcPct val="20000"/>
              </a:spcBef>
              <a:spcAft>
                <a:spcPts val="0"/>
              </a:spcAft>
              <a:buClrTx/>
              <a:buSzTx/>
              <a:buFont typeface="Arial" pitchFamily="34" charset="0"/>
              <a:buNone/>
              <a:tabLst/>
              <a:defRPr/>
            </a:pPr>
            <a:r>
              <a:rPr kumimoji="0" lang="id-ID" sz="2800" b="1" i="0" u="none" strike="noStrike" kern="1200" cap="none" spc="0" normalizeH="0" baseline="0" noProof="0" dirty="0">
                <a:ln>
                  <a:noFill/>
                </a:ln>
                <a:solidFill>
                  <a:srgbClr val="000000"/>
                </a:solidFill>
                <a:effectLst/>
                <a:uLnTx/>
                <a:uFillTx/>
                <a:latin typeface="Calibri" panose="020F0502020204030204"/>
                <a:ea typeface="+mn-ea"/>
                <a:cs typeface="+mn-cs"/>
              </a:rPr>
              <a:t>Sharing </a:t>
            </a:r>
            <a:r>
              <a:rPr kumimoji="0" lang="en-US" sz="2800" b="1" i="0" u="none" strike="noStrike" kern="1200" cap="none" spc="0" normalizeH="0" baseline="0" noProof="0" dirty="0">
                <a:ln>
                  <a:noFill/>
                </a:ln>
                <a:solidFill>
                  <a:srgbClr val="000000"/>
                </a:solidFill>
                <a:effectLst/>
                <a:uLnTx/>
                <a:uFillTx/>
                <a:latin typeface="Calibri" panose="020F0502020204030204"/>
                <a:ea typeface="+mn-ea"/>
                <a:cs typeface="+mn-cs"/>
              </a:rPr>
              <a:t>Media</a:t>
            </a:r>
            <a:br>
              <a:rPr kumimoji="0" lang="en-US" sz="2800" b="1"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en-US" sz="2200" b="0" i="0" u="none" strike="noStrike" kern="1200" cap="none" spc="0" normalizeH="0" baseline="0" noProof="0" dirty="0">
                <a:ln>
                  <a:noFill/>
                </a:ln>
                <a:solidFill>
                  <a:srgbClr val="000000"/>
                </a:solidFill>
                <a:effectLst/>
                <a:uLnTx/>
                <a:uFillTx/>
                <a:latin typeface="Calibri" panose="020F0502020204030204"/>
                <a:ea typeface="+mn-ea"/>
                <a:cs typeface="+mn-cs"/>
              </a:rPr>
              <a:t>Lorem ipsum dolor sit amet, consectetur adipiscing elit. Curabitur elementum posuere pretium. </a:t>
            </a:r>
          </a:p>
        </p:txBody>
      </p:sp>
      <p:sp>
        <p:nvSpPr>
          <p:cNvPr id="178" name="Content Placeholder 2"/>
          <p:cNvSpPr txBox="1">
            <a:spLocks/>
          </p:cNvSpPr>
          <p:nvPr/>
        </p:nvSpPr>
        <p:spPr>
          <a:xfrm>
            <a:off x="16038155" y="10824495"/>
            <a:ext cx="4383477" cy="2171083"/>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828983" rtl="0" eaLnBrk="1" fontAlgn="auto" latinLnBrk="0" hangingPunct="1">
              <a:lnSpc>
                <a:spcPct val="100000"/>
              </a:lnSpc>
              <a:spcBef>
                <a:spcPct val="20000"/>
              </a:spcBef>
              <a:spcAft>
                <a:spcPts val="0"/>
              </a:spcAft>
              <a:buClrTx/>
              <a:buSzTx/>
              <a:buFont typeface="Arial" pitchFamily="34" charset="0"/>
              <a:buNone/>
              <a:tabLst/>
              <a:defRPr/>
            </a:pPr>
            <a:r>
              <a:rPr kumimoji="0" lang="id-ID" sz="2800" b="1" i="0" u="none" strike="noStrike" kern="1200" cap="none" spc="0" normalizeH="0" baseline="0" noProof="0" dirty="0">
                <a:ln>
                  <a:noFill/>
                </a:ln>
                <a:solidFill>
                  <a:srgbClr val="000000"/>
                </a:solidFill>
                <a:effectLst/>
                <a:uLnTx/>
                <a:uFillTx/>
                <a:latin typeface="Calibri" panose="020F0502020204030204"/>
                <a:ea typeface="+mn-ea"/>
                <a:cs typeface="+mn-cs"/>
              </a:rPr>
              <a:t>Graphic Design</a:t>
            </a:r>
            <a:br>
              <a:rPr kumimoji="0" lang="en-US" sz="2800" b="1"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en-US" sz="2200" b="0" i="0" u="none" strike="noStrike" kern="1200" cap="none" spc="0" normalizeH="0" baseline="0" noProof="0" dirty="0">
                <a:ln>
                  <a:noFill/>
                </a:ln>
                <a:solidFill>
                  <a:srgbClr val="000000"/>
                </a:solidFill>
                <a:effectLst/>
                <a:uLnTx/>
                <a:uFillTx/>
                <a:latin typeface="Calibri" panose="020F0502020204030204"/>
                <a:ea typeface="+mn-ea"/>
                <a:cs typeface="+mn-cs"/>
              </a:rPr>
              <a:t>Lorem ipsum dolor sit amet, consectetur adipiscing elit. Curabitur elementum </a:t>
            </a:r>
            <a:r>
              <a:rPr kumimoji="0" lang="en-US" sz="2200" b="0" i="0" u="none" strike="noStrike" kern="1200" cap="none" spc="0" normalizeH="0" baseline="0" noProof="0" dirty="0" err="1">
                <a:ln>
                  <a:noFill/>
                </a:ln>
                <a:solidFill>
                  <a:srgbClr val="000000"/>
                </a:solidFill>
                <a:effectLst/>
                <a:uLnTx/>
                <a:uFillTx/>
                <a:latin typeface="Calibri" panose="020F0502020204030204"/>
                <a:ea typeface="+mn-ea"/>
                <a:cs typeface="+mn-cs"/>
              </a:rPr>
              <a:t>posuere</a:t>
            </a:r>
            <a:r>
              <a:rPr kumimoji="0" lang="en-US" sz="2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endParaRPr kumimoji="0" lang="en-US" sz="2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79" name="Content Placeholder 2"/>
          <p:cNvSpPr txBox="1">
            <a:spLocks/>
          </p:cNvSpPr>
          <p:nvPr/>
        </p:nvSpPr>
        <p:spPr>
          <a:xfrm>
            <a:off x="6533282" y="10849191"/>
            <a:ext cx="4006156" cy="1935418"/>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828983" rtl="0" eaLnBrk="1" fontAlgn="auto" latinLnBrk="0" hangingPunct="1">
              <a:lnSpc>
                <a:spcPct val="100000"/>
              </a:lnSpc>
              <a:spcBef>
                <a:spcPct val="20000"/>
              </a:spcBef>
              <a:spcAft>
                <a:spcPts val="0"/>
              </a:spcAft>
              <a:buClrTx/>
              <a:buSzTx/>
              <a:buFont typeface="Arial" pitchFamily="34" charset="0"/>
              <a:buNone/>
              <a:tabLst/>
              <a:defRPr/>
            </a:pPr>
            <a:r>
              <a:rPr kumimoji="0" lang="id-ID" sz="2800" b="1" i="0" u="none" strike="noStrike" kern="1200" cap="none" spc="0" normalizeH="0" baseline="0" noProof="0" dirty="0">
                <a:ln>
                  <a:noFill/>
                </a:ln>
                <a:solidFill>
                  <a:srgbClr val="000000"/>
                </a:solidFill>
                <a:effectLst/>
                <a:uLnTx/>
                <a:uFillTx/>
                <a:latin typeface="Calibri" panose="020F0502020204030204"/>
                <a:ea typeface="+mn-ea"/>
                <a:cs typeface="+mn-cs"/>
              </a:rPr>
              <a:t>Paper Clip</a:t>
            </a:r>
            <a:br>
              <a:rPr kumimoji="0" lang="en-US" sz="2800" b="1"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en-US" sz="2200" b="0" i="0" u="none" strike="noStrike" kern="1200" cap="none" spc="0" normalizeH="0" baseline="0" noProof="0" dirty="0">
                <a:ln>
                  <a:noFill/>
                </a:ln>
                <a:solidFill>
                  <a:srgbClr val="000000"/>
                </a:solidFill>
                <a:effectLst/>
                <a:uLnTx/>
                <a:uFillTx/>
                <a:latin typeface="Calibri" panose="020F0502020204030204"/>
                <a:ea typeface="+mn-ea"/>
                <a:cs typeface="+mn-cs"/>
              </a:rPr>
              <a:t>Lorem ipsum dolor sit amet, consectetur adipiscing elit. Curabitur elementum </a:t>
            </a:r>
            <a:r>
              <a:rPr kumimoji="0" lang="en-US" sz="2200" b="0" i="0" u="none" strike="noStrike" kern="1200" cap="none" spc="0" normalizeH="0" baseline="0" noProof="0" dirty="0" err="1">
                <a:ln>
                  <a:noFill/>
                </a:ln>
                <a:solidFill>
                  <a:srgbClr val="000000"/>
                </a:solidFill>
                <a:effectLst/>
                <a:uLnTx/>
                <a:uFillTx/>
                <a:latin typeface="Calibri" panose="020F0502020204030204"/>
                <a:ea typeface="+mn-ea"/>
                <a:cs typeface="+mn-cs"/>
              </a:rPr>
              <a:t>posuere</a:t>
            </a:r>
            <a:r>
              <a:rPr kumimoji="0" lang="en-US" sz="2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endParaRPr kumimoji="0" lang="en-US" sz="2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80" name="Content Placeholder 2"/>
          <p:cNvSpPr txBox="1">
            <a:spLocks/>
          </p:cNvSpPr>
          <p:nvPr/>
        </p:nvSpPr>
        <p:spPr>
          <a:xfrm>
            <a:off x="2472842" y="10836080"/>
            <a:ext cx="3943940" cy="1889675"/>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828983" rtl="0" eaLnBrk="1" fontAlgn="auto" latinLnBrk="0" hangingPunct="1">
              <a:lnSpc>
                <a:spcPct val="100000"/>
              </a:lnSpc>
              <a:spcBef>
                <a:spcPct val="20000"/>
              </a:spcBef>
              <a:spcAft>
                <a:spcPts val="0"/>
              </a:spcAft>
              <a:buClrTx/>
              <a:buSzTx/>
              <a:buFont typeface="Arial" pitchFamily="34" charset="0"/>
              <a:buNone/>
              <a:tabLst/>
              <a:defRPr/>
            </a:pPr>
            <a:r>
              <a:rPr kumimoji="0" lang="id-ID" sz="2800" b="1" i="0" u="none" strike="noStrike" kern="1200" cap="none" spc="0" normalizeH="0" baseline="0" noProof="0" dirty="0">
                <a:ln>
                  <a:noFill/>
                </a:ln>
                <a:solidFill>
                  <a:srgbClr val="000000"/>
                </a:solidFill>
                <a:effectLst/>
                <a:uLnTx/>
                <a:uFillTx/>
                <a:latin typeface="Calibri" panose="020F0502020204030204"/>
                <a:ea typeface="+mn-ea"/>
                <a:cs typeface="+mn-cs"/>
              </a:rPr>
              <a:t>WiFi Methods</a:t>
            </a:r>
            <a:br>
              <a:rPr kumimoji="0" lang="en-US" sz="2800" b="1" i="0" u="none" strike="noStrike" kern="1200" cap="none" spc="0" normalizeH="0" baseline="0" noProof="0" dirty="0">
                <a:ln>
                  <a:noFill/>
                </a:ln>
                <a:solidFill>
                  <a:srgbClr val="000000"/>
                </a:solidFill>
                <a:effectLst/>
                <a:uLnTx/>
                <a:uFillTx/>
                <a:latin typeface="Calibri" panose="020F0502020204030204"/>
                <a:ea typeface="+mn-ea"/>
                <a:cs typeface="+mn-cs"/>
              </a:rPr>
            </a:br>
            <a:r>
              <a:rPr kumimoji="0" lang="en-US" sz="2200" b="0" i="0" u="none" strike="noStrike" kern="1200" cap="none" spc="0" normalizeH="0" baseline="0" noProof="0" dirty="0">
                <a:ln>
                  <a:noFill/>
                </a:ln>
                <a:solidFill>
                  <a:srgbClr val="000000"/>
                </a:solidFill>
                <a:effectLst/>
                <a:uLnTx/>
                <a:uFillTx/>
                <a:latin typeface="Calibri" panose="020F0502020204030204"/>
                <a:ea typeface="+mn-ea"/>
                <a:cs typeface="+mn-cs"/>
              </a:rPr>
              <a:t>Lorem ipsum dolor sit amet, consectetur adipiscing elit. Curabitur elementum </a:t>
            </a:r>
            <a:r>
              <a:rPr kumimoji="0" lang="en-US" sz="2200" b="0" i="0" u="none" strike="noStrike" kern="1200" cap="none" spc="0" normalizeH="0" baseline="0" noProof="0" dirty="0" err="1">
                <a:ln>
                  <a:noFill/>
                </a:ln>
                <a:solidFill>
                  <a:srgbClr val="000000"/>
                </a:solidFill>
                <a:effectLst/>
                <a:uLnTx/>
                <a:uFillTx/>
                <a:latin typeface="Calibri" panose="020F0502020204030204"/>
                <a:ea typeface="+mn-ea"/>
                <a:cs typeface="+mn-cs"/>
              </a:rPr>
              <a:t>posuere</a:t>
            </a:r>
            <a:r>
              <a:rPr kumimoji="0" lang="en-US" sz="2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endParaRPr kumimoji="0" lang="en-US" sz="2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365" name="Group 364"/>
          <p:cNvGrpSpPr/>
          <p:nvPr/>
        </p:nvGrpSpPr>
        <p:grpSpPr>
          <a:xfrm>
            <a:off x="2483505" y="2792066"/>
            <a:ext cx="2181478" cy="1711524"/>
            <a:chOff x="6184900" y="1639888"/>
            <a:chExt cx="1090613" cy="855663"/>
          </a:xfrm>
        </p:grpSpPr>
        <p:sp>
          <p:nvSpPr>
            <p:cNvPr id="366" name="Oval 297"/>
            <p:cNvSpPr>
              <a:spLocks noChangeArrowheads="1"/>
            </p:cNvSpPr>
            <p:nvPr/>
          </p:nvSpPr>
          <p:spPr bwMode="auto">
            <a:xfrm>
              <a:off x="6427788" y="1881188"/>
              <a:ext cx="847725" cy="614363"/>
            </a:xfrm>
            <a:prstGeom prst="ellipse">
              <a:avLst/>
            </a:pr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7" name="Oval 298"/>
            <p:cNvSpPr>
              <a:spLocks noChangeArrowheads="1"/>
            </p:cNvSpPr>
            <p:nvPr/>
          </p:nvSpPr>
          <p:spPr bwMode="auto">
            <a:xfrm>
              <a:off x="6184900" y="1782763"/>
              <a:ext cx="647700" cy="473075"/>
            </a:xfrm>
            <a:prstGeom prst="ellipse">
              <a:avLst/>
            </a:pr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8" name="Oval 300"/>
            <p:cNvSpPr>
              <a:spLocks noChangeArrowheads="1"/>
            </p:cNvSpPr>
            <p:nvPr/>
          </p:nvSpPr>
          <p:spPr bwMode="auto">
            <a:xfrm>
              <a:off x="6611938" y="1639888"/>
              <a:ext cx="552450" cy="403225"/>
            </a:xfrm>
            <a:prstGeom prst="ellipse">
              <a:avLst/>
            </a:pr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69" name="Group 368"/>
          <p:cNvGrpSpPr/>
          <p:nvPr/>
        </p:nvGrpSpPr>
        <p:grpSpPr>
          <a:xfrm>
            <a:off x="1599351" y="3283934"/>
            <a:ext cx="1759156" cy="1082801"/>
            <a:chOff x="8267700" y="3084513"/>
            <a:chExt cx="879476" cy="541338"/>
          </a:xfrm>
        </p:grpSpPr>
        <p:sp>
          <p:nvSpPr>
            <p:cNvPr id="370" name="Oval 301"/>
            <p:cNvSpPr>
              <a:spLocks noChangeArrowheads="1"/>
            </p:cNvSpPr>
            <p:nvPr/>
          </p:nvSpPr>
          <p:spPr bwMode="auto">
            <a:xfrm>
              <a:off x="8451850" y="3268663"/>
              <a:ext cx="493713" cy="357188"/>
            </a:xfrm>
            <a:prstGeom prst="ellipse">
              <a:avLst/>
            </a:pr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1" name="Oval 302"/>
            <p:cNvSpPr>
              <a:spLocks noChangeArrowheads="1"/>
            </p:cNvSpPr>
            <p:nvPr/>
          </p:nvSpPr>
          <p:spPr bwMode="auto">
            <a:xfrm>
              <a:off x="8267700" y="3094038"/>
              <a:ext cx="500063" cy="365125"/>
            </a:xfrm>
            <a:prstGeom prst="ellipse">
              <a:avLst/>
            </a:pr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2" name="Oval 303"/>
            <p:cNvSpPr>
              <a:spLocks noChangeArrowheads="1"/>
            </p:cNvSpPr>
            <p:nvPr/>
          </p:nvSpPr>
          <p:spPr bwMode="auto">
            <a:xfrm>
              <a:off x="8812213" y="3249613"/>
              <a:ext cx="334963" cy="241300"/>
            </a:xfrm>
            <a:prstGeom prst="ellipse">
              <a:avLst/>
            </a:pr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3" name="Oval 304"/>
            <p:cNvSpPr>
              <a:spLocks noChangeArrowheads="1"/>
            </p:cNvSpPr>
            <p:nvPr/>
          </p:nvSpPr>
          <p:spPr bwMode="auto">
            <a:xfrm>
              <a:off x="8593138" y="3084513"/>
              <a:ext cx="363538" cy="263525"/>
            </a:xfrm>
            <a:prstGeom prst="ellipse">
              <a:avLst/>
            </a:pr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74" name="Group 373"/>
          <p:cNvGrpSpPr/>
          <p:nvPr/>
        </p:nvGrpSpPr>
        <p:grpSpPr>
          <a:xfrm>
            <a:off x="6274576" y="3103614"/>
            <a:ext cx="1676594" cy="1076451"/>
            <a:chOff x="3459163" y="2422525"/>
            <a:chExt cx="838200" cy="538163"/>
          </a:xfrm>
        </p:grpSpPr>
        <p:sp>
          <p:nvSpPr>
            <p:cNvPr id="375" name="Freeform 330"/>
            <p:cNvSpPr>
              <a:spLocks/>
            </p:cNvSpPr>
            <p:nvPr/>
          </p:nvSpPr>
          <p:spPr bwMode="auto">
            <a:xfrm>
              <a:off x="3622675" y="2422525"/>
              <a:ext cx="477838" cy="368300"/>
            </a:xfrm>
            <a:custGeom>
              <a:avLst/>
              <a:gdLst>
                <a:gd name="T0" fmla="*/ 66 w 151"/>
                <a:gd name="T1" fmla="*/ 7 h 116"/>
                <a:gd name="T2" fmla="*/ 146 w 151"/>
                <a:gd name="T3" fmla="*/ 45 h 116"/>
                <a:gd name="T4" fmla="*/ 84 w 151"/>
                <a:gd name="T5" fmla="*/ 109 h 116"/>
                <a:gd name="T6" fmla="*/ 5 w 151"/>
                <a:gd name="T7" fmla="*/ 70 h 116"/>
                <a:gd name="T8" fmla="*/ 66 w 151"/>
                <a:gd name="T9" fmla="*/ 7 h 116"/>
              </a:gdLst>
              <a:ahLst/>
              <a:cxnLst>
                <a:cxn ang="0">
                  <a:pos x="T0" y="T1"/>
                </a:cxn>
                <a:cxn ang="0">
                  <a:pos x="T2" y="T3"/>
                </a:cxn>
                <a:cxn ang="0">
                  <a:pos x="T4" y="T5"/>
                </a:cxn>
                <a:cxn ang="0">
                  <a:pos x="T6" y="T7"/>
                </a:cxn>
                <a:cxn ang="0">
                  <a:pos x="T8" y="T9"/>
                </a:cxn>
              </a:cxnLst>
              <a:rect l="0" t="0" r="r" b="b"/>
              <a:pathLst>
                <a:path w="151" h="116">
                  <a:moveTo>
                    <a:pt x="66" y="7"/>
                  </a:moveTo>
                  <a:cubicBezTo>
                    <a:pt x="105" y="0"/>
                    <a:pt x="141" y="17"/>
                    <a:pt x="146" y="45"/>
                  </a:cubicBezTo>
                  <a:cubicBezTo>
                    <a:pt x="151" y="74"/>
                    <a:pt x="123" y="102"/>
                    <a:pt x="84" y="109"/>
                  </a:cubicBezTo>
                  <a:cubicBezTo>
                    <a:pt x="46" y="116"/>
                    <a:pt x="10" y="98"/>
                    <a:pt x="5" y="70"/>
                  </a:cubicBezTo>
                  <a:cubicBezTo>
                    <a:pt x="0" y="42"/>
                    <a:pt x="28" y="14"/>
                    <a:pt x="66" y="7"/>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6" name="Freeform 331"/>
            <p:cNvSpPr>
              <a:spLocks/>
            </p:cNvSpPr>
            <p:nvPr/>
          </p:nvSpPr>
          <p:spPr bwMode="auto">
            <a:xfrm>
              <a:off x="3810000" y="2546350"/>
              <a:ext cx="487363" cy="374650"/>
            </a:xfrm>
            <a:custGeom>
              <a:avLst/>
              <a:gdLst>
                <a:gd name="T0" fmla="*/ 68 w 154"/>
                <a:gd name="T1" fmla="*/ 7 h 118"/>
                <a:gd name="T2" fmla="*/ 149 w 154"/>
                <a:gd name="T3" fmla="*/ 46 h 118"/>
                <a:gd name="T4" fmla="*/ 86 w 154"/>
                <a:gd name="T5" fmla="*/ 111 h 118"/>
                <a:gd name="T6" fmla="*/ 5 w 154"/>
                <a:gd name="T7" fmla="*/ 72 h 118"/>
                <a:gd name="T8" fmla="*/ 68 w 154"/>
                <a:gd name="T9" fmla="*/ 7 h 118"/>
              </a:gdLst>
              <a:ahLst/>
              <a:cxnLst>
                <a:cxn ang="0">
                  <a:pos x="T0" y="T1"/>
                </a:cxn>
                <a:cxn ang="0">
                  <a:pos x="T2" y="T3"/>
                </a:cxn>
                <a:cxn ang="0">
                  <a:pos x="T4" y="T5"/>
                </a:cxn>
                <a:cxn ang="0">
                  <a:pos x="T6" y="T7"/>
                </a:cxn>
                <a:cxn ang="0">
                  <a:pos x="T8" y="T9"/>
                </a:cxn>
              </a:cxnLst>
              <a:rect l="0" t="0" r="r" b="b"/>
              <a:pathLst>
                <a:path w="154" h="118">
                  <a:moveTo>
                    <a:pt x="68" y="7"/>
                  </a:moveTo>
                  <a:cubicBezTo>
                    <a:pt x="107" y="0"/>
                    <a:pt x="144" y="17"/>
                    <a:pt x="149" y="46"/>
                  </a:cubicBezTo>
                  <a:cubicBezTo>
                    <a:pt x="154" y="75"/>
                    <a:pt x="126" y="104"/>
                    <a:pt x="86" y="111"/>
                  </a:cubicBezTo>
                  <a:cubicBezTo>
                    <a:pt x="46" y="118"/>
                    <a:pt x="10" y="100"/>
                    <a:pt x="5" y="72"/>
                  </a:cubicBezTo>
                  <a:cubicBezTo>
                    <a:pt x="0" y="43"/>
                    <a:pt x="28" y="14"/>
                    <a:pt x="68" y="7"/>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7" name="Freeform 332"/>
            <p:cNvSpPr>
              <a:spLocks/>
            </p:cNvSpPr>
            <p:nvPr/>
          </p:nvSpPr>
          <p:spPr bwMode="auto">
            <a:xfrm>
              <a:off x="3459163" y="2597150"/>
              <a:ext cx="322263" cy="250825"/>
            </a:xfrm>
            <a:custGeom>
              <a:avLst/>
              <a:gdLst>
                <a:gd name="T0" fmla="*/ 45 w 102"/>
                <a:gd name="T1" fmla="*/ 5 h 79"/>
                <a:gd name="T2" fmla="*/ 98 w 102"/>
                <a:gd name="T3" fmla="*/ 31 h 79"/>
                <a:gd name="T4" fmla="*/ 57 w 102"/>
                <a:gd name="T5" fmla="*/ 74 h 79"/>
                <a:gd name="T6" fmla="*/ 3 w 102"/>
                <a:gd name="T7" fmla="*/ 48 h 79"/>
                <a:gd name="T8" fmla="*/ 45 w 102"/>
                <a:gd name="T9" fmla="*/ 5 h 79"/>
              </a:gdLst>
              <a:ahLst/>
              <a:cxnLst>
                <a:cxn ang="0">
                  <a:pos x="T0" y="T1"/>
                </a:cxn>
                <a:cxn ang="0">
                  <a:pos x="T2" y="T3"/>
                </a:cxn>
                <a:cxn ang="0">
                  <a:pos x="T4" y="T5"/>
                </a:cxn>
                <a:cxn ang="0">
                  <a:pos x="T6" y="T7"/>
                </a:cxn>
                <a:cxn ang="0">
                  <a:pos x="T8" y="T9"/>
                </a:cxn>
              </a:cxnLst>
              <a:rect l="0" t="0" r="r" b="b"/>
              <a:pathLst>
                <a:path w="102" h="79">
                  <a:moveTo>
                    <a:pt x="45" y="5"/>
                  </a:moveTo>
                  <a:cubicBezTo>
                    <a:pt x="71" y="0"/>
                    <a:pt x="95" y="12"/>
                    <a:pt x="98" y="31"/>
                  </a:cubicBezTo>
                  <a:cubicBezTo>
                    <a:pt x="102" y="50"/>
                    <a:pt x="83" y="69"/>
                    <a:pt x="57" y="74"/>
                  </a:cubicBezTo>
                  <a:cubicBezTo>
                    <a:pt x="30" y="79"/>
                    <a:pt x="6" y="67"/>
                    <a:pt x="3" y="48"/>
                  </a:cubicBezTo>
                  <a:cubicBezTo>
                    <a:pt x="0" y="29"/>
                    <a:pt x="18" y="10"/>
                    <a:pt x="45" y="5"/>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8" name="Freeform 333"/>
            <p:cNvSpPr>
              <a:spLocks/>
            </p:cNvSpPr>
            <p:nvPr/>
          </p:nvSpPr>
          <p:spPr bwMode="auto">
            <a:xfrm>
              <a:off x="3651250" y="2692400"/>
              <a:ext cx="350838" cy="268288"/>
            </a:xfrm>
            <a:custGeom>
              <a:avLst/>
              <a:gdLst>
                <a:gd name="T0" fmla="*/ 49 w 111"/>
                <a:gd name="T1" fmla="*/ 5 h 85"/>
                <a:gd name="T2" fmla="*/ 108 w 111"/>
                <a:gd name="T3" fmla="*/ 34 h 85"/>
                <a:gd name="T4" fmla="*/ 62 w 111"/>
                <a:gd name="T5" fmla="*/ 80 h 85"/>
                <a:gd name="T6" fmla="*/ 4 w 111"/>
                <a:gd name="T7" fmla="*/ 52 h 85"/>
                <a:gd name="T8" fmla="*/ 49 w 111"/>
                <a:gd name="T9" fmla="*/ 5 h 85"/>
              </a:gdLst>
              <a:ahLst/>
              <a:cxnLst>
                <a:cxn ang="0">
                  <a:pos x="T0" y="T1"/>
                </a:cxn>
                <a:cxn ang="0">
                  <a:pos x="T2" y="T3"/>
                </a:cxn>
                <a:cxn ang="0">
                  <a:pos x="T4" y="T5"/>
                </a:cxn>
                <a:cxn ang="0">
                  <a:pos x="T6" y="T7"/>
                </a:cxn>
                <a:cxn ang="0">
                  <a:pos x="T8" y="T9"/>
                </a:cxn>
              </a:cxnLst>
              <a:rect l="0" t="0" r="r" b="b"/>
              <a:pathLst>
                <a:path w="111" h="85">
                  <a:moveTo>
                    <a:pt x="49" y="5"/>
                  </a:moveTo>
                  <a:cubicBezTo>
                    <a:pt x="78" y="0"/>
                    <a:pt x="104" y="13"/>
                    <a:pt x="108" y="34"/>
                  </a:cubicBezTo>
                  <a:cubicBezTo>
                    <a:pt x="111" y="54"/>
                    <a:pt x="91" y="75"/>
                    <a:pt x="62" y="80"/>
                  </a:cubicBezTo>
                  <a:cubicBezTo>
                    <a:pt x="34" y="85"/>
                    <a:pt x="7" y="73"/>
                    <a:pt x="4" y="52"/>
                  </a:cubicBezTo>
                  <a:cubicBezTo>
                    <a:pt x="0" y="31"/>
                    <a:pt x="20" y="10"/>
                    <a:pt x="49" y="5"/>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marL="0" marR="0" lvl="0" indent="0" algn="l" defTabSz="1828983"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 name="Title 12">
            <a:extLst>
              <a:ext uri="{FF2B5EF4-FFF2-40B4-BE49-F238E27FC236}">
                <a16:creationId xmlns:a16="http://schemas.microsoft.com/office/drawing/2014/main" id="{02B990DD-FDA8-4E0B-8D55-944D686DD4DE}"/>
              </a:ext>
            </a:extLst>
          </p:cNvPr>
          <p:cNvSpPr>
            <a:spLocks noGrp="1"/>
          </p:cNvSpPr>
          <p:nvPr>
            <p:ph type="title"/>
          </p:nvPr>
        </p:nvSpPr>
        <p:spPr/>
        <p:txBody>
          <a:bodyPr/>
          <a:lstStyle/>
          <a:p>
            <a:r>
              <a:rPr lang="id-ID" sz="9600" dirty="0"/>
              <a:t>Business Growth</a:t>
            </a:r>
            <a:br>
              <a:rPr lang="en-US" sz="9600" dirty="0">
                <a:solidFill>
                  <a:prstClr val="white">
                    <a:lumMod val="50000"/>
                  </a:prstClr>
                </a:solidFill>
                <a:latin typeface="GeosansLight" panose="02000603020000020003"/>
              </a:rPr>
            </a:br>
            <a:endParaRPr lang="en-US" dirty="0"/>
          </a:p>
        </p:txBody>
      </p:sp>
    </p:spTree>
    <p:extLst>
      <p:ext uri="{BB962C8B-B14F-4D97-AF65-F5344CB8AC3E}">
        <p14:creationId xmlns:p14="http://schemas.microsoft.com/office/powerpoint/2010/main" val="350223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8"/>
                                        </p:tgtEl>
                                        <p:attrNameLst>
                                          <p:attrName>style.visibility</p:attrName>
                                        </p:attrNameLst>
                                      </p:cBhvr>
                                      <p:to>
                                        <p:strVal val="visible"/>
                                      </p:to>
                                    </p:set>
                                    <p:animEffect transition="in" filter="fade">
                                      <p:cBhvr>
                                        <p:cTn id="11" dur="500"/>
                                        <p:tgtEl>
                                          <p:spTgt spid="17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9"/>
                                        </p:tgtEl>
                                        <p:attrNameLst>
                                          <p:attrName>style.visibility</p:attrName>
                                        </p:attrNameLst>
                                      </p:cBhvr>
                                      <p:to>
                                        <p:strVal val="visible"/>
                                      </p:to>
                                    </p:set>
                                    <p:animEffect transition="in" filter="fade">
                                      <p:cBhvr>
                                        <p:cTn id="15" dur="500"/>
                                        <p:tgtEl>
                                          <p:spTgt spid="17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0"/>
                                        </p:tgtEl>
                                        <p:attrNameLst>
                                          <p:attrName>style.visibility</p:attrName>
                                        </p:attrNameLst>
                                      </p:cBhvr>
                                      <p:to>
                                        <p:strVal val="visible"/>
                                      </p:to>
                                    </p:set>
                                    <p:animEffect transition="in" filter="fade">
                                      <p:cBhvr>
                                        <p:cTn id="19"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8" grpId="0"/>
      <p:bldP spid="179" grpId="0"/>
      <p:bldP spid="1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176" y="3435749"/>
            <a:ext cx="10583501" cy="10281840"/>
            <a:chOff x="1213" y="1"/>
            <a:chExt cx="3333" cy="3238"/>
          </a:xfrm>
          <a:solidFill>
            <a:schemeClr val="accent1"/>
          </a:solidFill>
        </p:grpSpPr>
        <p:sp>
          <p:nvSpPr>
            <p:cNvPr id="13" name="Freeform 5"/>
            <p:cNvSpPr>
              <a:spLocks noEditPoints="1"/>
            </p:cNvSpPr>
            <p:nvPr/>
          </p:nvSpPr>
          <p:spPr bwMode="auto">
            <a:xfrm>
              <a:off x="3896" y="1"/>
              <a:ext cx="650" cy="3238"/>
            </a:xfrm>
            <a:custGeom>
              <a:avLst/>
              <a:gdLst>
                <a:gd name="T0" fmla="*/ 485 w 533"/>
                <a:gd name="T1" fmla="*/ 635 h 2656"/>
                <a:gd name="T2" fmla="*/ 423 w 533"/>
                <a:gd name="T3" fmla="*/ 574 h 2656"/>
                <a:gd name="T4" fmla="*/ 464 w 533"/>
                <a:gd name="T5" fmla="*/ 552 h 2656"/>
                <a:gd name="T6" fmla="*/ 455 w 533"/>
                <a:gd name="T7" fmla="*/ 526 h 2656"/>
                <a:gd name="T8" fmla="*/ 431 w 533"/>
                <a:gd name="T9" fmla="*/ 518 h 2656"/>
                <a:gd name="T10" fmla="*/ 417 w 533"/>
                <a:gd name="T11" fmla="*/ 531 h 2656"/>
                <a:gd name="T12" fmla="*/ 420 w 533"/>
                <a:gd name="T13" fmla="*/ 553 h 2656"/>
                <a:gd name="T14" fmla="*/ 403 w 533"/>
                <a:gd name="T15" fmla="*/ 556 h 2656"/>
                <a:gd name="T16" fmla="*/ 448 w 533"/>
                <a:gd name="T17" fmla="*/ 503 h 2656"/>
                <a:gd name="T18" fmla="*/ 426 w 533"/>
                <a:gd name="T19" fmla="*/ 439 h 2656"/>
                <a:gd name="T20" fmla="*/ 364 w 533"/>
                <a:gd name="T21" fmla="*/ 419 h 2656"/>
                <a:gd name="T22" fmla="*/ 330 w 533"/>
                <a:gd name="T23" fmla="*/ 450 h 2656"/>
                <a:gd name="T24" fmla="*/ 337 w 533"/>
                <a:gd name="T25" fmla="*/ 506 h 2656"/>
                <a:gd name="T26" fmla="*/ 368 w 533"/>
                <a:gd name="T27" fmla="*/ 541 h 2656"/>
                <a:gd name="T28" fmla="*/ 366 w 533"/>
                <a:gd name="T29" fmla="*/ 526 h 2656"/>
                <a:gd name="T30" fmla="*/ 356 w 533"/>
                <a:gd name="T31" fmla="*/ 518 h 2656"/>
                <a:gd name="T32" fmla="*/ 343 w 533"/>
                <a:gd name="T33" fmla="*/ 529 h 2656"/>
                <a:gd name="T34" fmla="*/ 337 w 533"/>
                <a:gd name="T35" fmla="*/ 536 h 2656"/>
                <a:gd name="T36" fmla="*/ 363 w 533"/>
                <a:gd name="T37" fmla="*/ 545 h 2656"/>
                <a:gd name="T38" fmla="*/ 393 w 533"/>
                <a:gd name="T39" fmla="*/ 579 h 2656"/>
                <a:gd name="T40" fmla="*/ 266 w 533"/>
                <a:gd name="T41" fmla="*/ 504 h 2656"/>
                <a:gd name="T42" fmla="*/ 328 w 533"/>
                <a:gd name="T43" fmla="*/ 393 h 2656"/>
                <a:gd name="T44" fmla="*/ 390 w 533"/>
                <a:gd name="T45" fmla="*/ 389 h 2656"/>
                <a:gd name="T46" fmla="*/ 395 w 533"/>
                <a:gd name="T47" fmla="*/ 350 h 2656"/>
                <a:gd name="T48" fmla="*/ 371 w 533"/>
                <a:gd name="T49" fmla="*/ 329 h 2656"/>
                <a:gd name="T50" fmla="*/ 329 w 533"/>
                <a:gd name="T51" fmla="*/ 343 h 2656"/>
                <a:gd name="T52" fmla="*/ 314 w 533"/>
                <a:gd name="T53" fmla="*/ 387 h 2656"/>
                <a:gd name="T54" fmla="*/ 371 w 533"/>
                <a:gd name="T55" fmla="*/ 275 h 2656"/>
                <a:gd name="T56" fmla="*/ 432 w 533"/>
                <a:gd name="T57" fmla="*/ 129 h 2656"/>
                <a:gd name="T58" fmla="*/ 335 w 533"/>
                <a:gd name="T59" fmla="*/ 42 h 2656"/>
                <a:gd name="T60" fmla="*/ 160 w 533"/>
                <a:gd name="T61" fmla="*/ 98 h 2656"/>
                <a:gd name="T62" fmla="*/ 27 w 533"/>
                <a:gd name="T63" fmla="*/ 208 h 2656"/>
                <a:gd name="T64" fmla="*/ 237 w 533"/>
                <a:gd name="T65" fmla="*/ 315 h 2656"/>
                <a:gd name="T66" fmla="*/ 161 w 533"/>
                <a:gd name="T67" fmla="*/ 414 h 2656"/>
                <a:gd name="T68" fmla="*/ 185 w 533"/>
                <a:gd name="T69" fmla="*/ 355 h 2656"/>
                <a:gd name="T70" fmla="*/ 147 w 533"/>
                <a:gd name="T71" fmla="*/ 321 h 2656"/>
                <a:gd name="T72" fmla="*/ 77 w 533"/>
                <a:gd name="T73" fmla="*/ 343 h 2656"/>
                <a:gd name="T74" fmla="*/ 24 w 533"/>
                <a:gd name="T75" fmla="*/ 387 h 2656"/>
                <a:gd name="T76" fmla="*/ 119 w 533"/>
                <a:gd name="T77" fmla="*/ 431 h 2656"/>
                <a:gd name="T78" fmla="*/ 205 w 533"/>
                <a:gd name="T79" fmla="*/ 546 h 2656"/>
                <a:gd name="T80" fmla="*/ 437 w 533"/>
                <a:gd name="T81" fmla="*/ 558 h 2656"/>
                <a:gd name="T82" fmla="*/ 387 w 533"/>
                <a:gd name="T83" fmla="*/ 536 h 2656"/>
                <a:gd name="T84" fmla="*/ 389 w 533"/>
                <a:gd name="T85" fmla="*/ 531 h 2656"/>
                <a:gd name="T86" fmla="*/ 390 w 533"/>
                <a:gd name="T87" fmla="*/ 536 h 2656"/>
                <a:gd name="T88" fmla="*/ 390 w 533"/>
                <a:gd name="T89" fmla="*/ 539 h 2656"/>
                <a:gd name="T90" fmla="*/ 258 w 533"/>
                <a:gd name="T91" fmla="*/ 381 h 2656"/>
                <a:gd name="T92" fmla="*/ 259 w 533"/>
                <a:gd name="T93" fmla="*/ 376 h 2656"/>
                <a:gd name="T94" fmla="*/ 260 w 533"/>
                <a:gd name="T95" fmla="*/ 368 h 2656"/>
                <a:gd name="T96" fmla="*/ 262 w 533"/>
                <a:gd name="T97" fmla="*/ 342 h 2656"/>
                <a:gd name="T98" fmla="*/ 263 w 533"/>
                <a:gd name="T99" fmla="*/ 329 h 2656"/>
                <a:gd name="T100" fmla="*/ 292 w 533"/>
                <a:gd name="T101" fmla="*/ 318 h 2656"/>
                <a:gd name="T102" fmla="*/ 288 w 533"/>
                <a:gd name="T103" fmla="*/ 328 h 2656"/>
                <a:gd name="T104" fmla="*/ 281 w 533"/>
                <a:gd name="T105" fmla="*/ 342 h 2656"/>
                <a:gd name="T106" fmla="*/ 275 w 533"/>
                <a:gd name="T107" fmla="*/ 354 h 2656"/>
                <a:gd name="T108" fmla="*/ 268 w 533"/>
                <a:gd name="T109" fmla="*/ 367 h 2656"/>
                <a:gd name="T110" fmla="*/ 262 w 533"/>
                <a:gd name="T111" fmla="*/ 377 h 2656"/>
                <a:gd name="T112" fmla="*/ 126 w 533"/>
                <a:gd name="T113" fmla="*/ 43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3" h="2656">
                  <a:moveTo>
                    <a:pt x="533" y="2656"/>
                  </a:moveTo>
                  <a:cubicBezTo>
                    <a:pt x="533" y="2562"/>
                    <a:pt x="533" y="716"/>
                    <a:pt x="533" y="716"/>
                  </a:cubicBezTo>
                  <a:cubicBezTo>
                    <a:pt x="533" y="716"/>
                    <a:pt x="531" y="680"/>
                    <a:pt x="490" y="640"/>
                  </a:cubicBezTo>
                  <a:cubicBezTo>
                    <a:pt x="502" y="638"/>
                    <a:pt x="504" y="636"/>
                    <a:pt x="489" y="635"/>
                  </a:cubicBezTo>
                  <a:cubicBezTo>
                    <a:pt x="488" y="635"/>
                    <a:pt x="486" y="635"/>
                    <a:pt x="485" y="635"/>
                  </a:cubicBezTo>
                  <a:cubicBezTo>
                    <a:pt x="467" y="618"/>
                    <a:pt x="442" y="601"/>
                    <a:pt x="408" y="585"/>
                  </a:cubicBezTo>
                  <a:cubicBezTo>
                    <a:pt x="408" y="585"/>
                    <a:pt x="408" y="585"/>
                    <a:pt x="408" y="584"/>
                  </a:cubicBezTo>
                  <a:cubicBezTo>
                    <a:pt x="410" y="582"/>
                    <a:pt x="413" y="579"/>
                    <a:pt x="417" y="577"/>
                  </a:cubicBezTo>
                  <a:cubicBezTo>
                    <a:pt x="419" y="576"/>
                    <a:pt x="420" y="575"/>
                    <a:pt x="422" y="574"/>
                  </a:cubicBezTo>
                  <a:cubicBezTo>
                    <a:pt x="422" y="575"/>
                    <a:pt x="421" y="576"/>
                    <a:pt x="423" y="574"/>
                  </a:cubicBezTo>
                  <a:cubicBezTo>
                    <a:pt x="428" y="570"/>
                    <a:pt x="435" y="564"/>
                    <a:pt x="440" y="558"/>
                  </a:cubicBezTo>
                  <a:cubicBezTo>
                    <a:pt x="443" y="558"/>
                    <a:pt x="445" y="557"/>
                    <a:pt x="448" y="556"/>
                  </a:cubicBezTo>
                  <a:cubicBezTo>
                    <a:pt x="449" y="556"/>
                    <a:pt x="450" y="557"/>
                    <a:pt x="452" y="557"/>
                  </a:cubicBezTo>
                  <a:cubicBezTo>
                    <a:pt x="456" y="557"/>
                    <a:pt x="459" y="554"/>
                    <a:pt x="460" y="551"/>
                  </a:cubicBezTo>
                  <a:cubicBezTo>
                    <a:pt x="461" y="552"/>
                    <a:pt x="462" y="552"/>
                    <a:pt x="464" y="552"/>
                  </a:cubicBezTo>
                  <a:cubicBezTo>
                    <a:pt x="469" y="552"/>
                    <a:pt x="474" y="547"/>
                    <a:pt x="474" y="542"/>
                  </a:cubicBezTo>
                  <a:cubicBezTo>
                    <a:pt x="474" y="537"/>
                    <a:pt x="470" y="533"/>
                    <a:pt x="465" y="532"/>
                  </a:cubicBezTo>
                  <a:cubicBezTo>
                    <a:pt x="464" y="529"/>
                    <a:pt x="461" y="526"/>
                    <a:pt x="458" y="526"/>
                  </a:cubicBezTo>
                  <a:cubicBezTo>
                    <a:pt x="457" y="526"/>
                    <a:pt x="457" y="526"/>
                    <a:pt x="456" y="527"/>
                  </a:cubicBezTo>
                  <a:cubicBezTo>
                    <a:pt x="456" y="526"/>
                    <a:pt x="456" y="526"/>
                    <a:pt x="455" y="526"/>
                  </a:cubicBezTo>
                  <a:cubicBezTo>
                    <a:pt x="455" y="526"/>
                    <a:pt x="455" y="526"/>
                    <a:pt x="455" y="526"/>
                  </a:cubicBezTo>
                  <a:cubicBezTo>
                    <a:pt x="454" y="524"/>
                    <a:pt x="452" y="522"/>
                    <a:pt x="450" y="522"/>
                  </a:cubicBezTo>
                  <a:cubicBezTo>
                    <a:pt x="450" y="522"/>
                    <a:pt x="450" y="522"/>
                    <a:pt x="450" y="522"/>
                  </a:cubicBezTo>
                  <a:cubicBezTo>
                    <a:pt x="449" y="517"/>
                    <a:pt x="445" y="512"/>
                    <a:pt x="440" y="512"/>
                  </a:cubicBezTo>
                  <a:cubicBezTo>
                    <a:pt x="436" y="512"/>
                    <a:pt x="432" y="515"/>
                    <a:pt x="431" y="518"/>
                  </a:cubicBezTo>
                  <a:cubicBezTo>
                    <a:pt x="430" y="518"/>
                    <a:pt x="430" y="518"/>
                    <a:pt x="430" y="518"/>
                  </a:cubicBezTo>
                  <a:cubicBezTo>
                    <a:pt x="427" y="518"/>
                    <a:pt x="424" y="521"/>
                    <a:pt x="424" y="525"/>
                  </a:cubicBezTo>
                  <a:cubicBezTo>
                    <a:pt x="424" y="525"/>
                    <a:pt x="424" y="526"/>
                    <a:pt x="424" y="526"/>
                  </a:cubicBezTo>
                  <a:cubicBezTo>
                    <a:pt x="422" y="527"/>
                    <a:pt x="420" y="528"/>
                    <a:pt x="418" y="530"/>
                  </a:cubicBezTo>
                  <a:cubicBezTo>
                    <a:pt x="418" y="530"/>
                    <a:pt x="417" y="531"/>
                    <a:pt x="417" y="531"/>
                  </a:cubicBezTo>
                  <a:cubicBezTo>
                    <a:pt x="417" y="531"/>
                    <a:pt x="416" y="531"/>
                    <a:pt x="416" y="531"/>
                  </a:cubicBezTo>
                  <a:cubicBezTo>
                    <a:pt x="413" y="531"/>
                    <a:pt x="411" y="533"/>
                    <a:pt x="411" y="536"/>
                  </a:cubicBezTo>
                  <a:cubicBezTo>
                    <a:pt x="411" y="536"/>
                    <a:pt x="411" y="537"/>
                    <a:pt x="411" y="537"/>
                  </a:cubicBezTo>
                  <a:cubicBezTo>
                    <a:pt x="410" y="539"/>
                    <a:pt x="410" y="541"/>
                    <a:pt x="410" y="543"/>
                  </a:cubicBezTo>
                  <a:cubicBezTo>
                    <a:pt x="410" y="549"/>
                    <a:pt x="414" y="553"/>
                    <a:pt x="420" y="553"/>
                  </a:cubicBezTo>
                  <a:cubicBezTo>
                    <a:pt x="422" y="553"/>
                    <a:pt x="423" y="552"/>
                    <a:pt x="425" y="551"/>
                  </a:cubicBezTo>
                  <a:cubicBezTo>
                    <a:pt x="426" y="553"/>
                    <a:pt x="428" y="554"/>
                    <a:pt x="430" y="555"/>
                  </a:cubicBezTo>
                  <a:cubicBezTo>
                    <a:pt x="429" y="559"/>
                    <a:pt x="428" y="563"/>
                    <a:pt x="426" y="567"/>
                  </a:cubicBezTo>
                  <a:cubicBezTo>
                    <a:pt x="421" y="571"/>
                    <a:pt x="415" y="574"/>
                    <a:pt x="407" y="577"/>
                  </a:cubicBezTo>
                  <a:cubicBezTo>
                    <a:pt x="406" y="570"/>
                    <a:pt x="405" y="563"/>
                    <a:pt x="403" y="556"/>
                  </a:cubicBezTo>
                  <a:cubicBezTo>
                    <a:pt x="398" y="531"/>
                    <a:pt x="397" y="521"/>
                    <a:pt x="398" y="516"/>
                  </a:cubicBezTo>
                  <a:cubicBezTo>
                    <a:pt x="401" y="515"/>
                    <a:pt x="404" y="514"/>
                    <a:pt x="407" y="513"/>
                  </a:cubicBezTo>
                  <a:cubicBezTo>
                    <a:pt x="410" y="515"/>
                    <a:pt x="414" y="516"/>
                    <a:pt x="418" y="516"/>
                  </a:cubicBezTo>
                  <a:cubicBezTo>
                    <a:pt x="427" y="516"/>
                    <a:pt x="435" y="510"/>
                    <a:pt x="438" y="501"/>
                  </a:cubicBezTo>
                  <a:cubicBezTo>
                    <a:pt x="441" y="503"/>
                    <a:pt x="444" y="503"/>
                    <a:pt x="448" y="503"/>
                  </a:cubicBezTo>
                  <a:cubicBezTo>
                    <a:pt x="461" y="503"/>
                    <a:pt x="473" y="492"/>
                    <a:pt x="473" y="478"/>
                  </a:cubicBezTo>
                  <a:cubicBezTo>
                    <a:pt x="473" y="465"/>
                    <a:pt x="463" y="454"/>
                    <a:pt x="450" y="453"/>
                  </a:cubicBezTo>
                  <a:cubicBezTo>
                    <a:pt x="448" y="445"/>
                    <a:pt x="441" y="439"/>
                    <a:pt x="432" y="439"/>
                  </a:cubicBezTo>
                  <a:cubicBezTo>
                    <a:pt x="431" y="439"/>
                    <a:pt x="430" y="439"/>
                    <a:pt x="429" y="439"/>
                  </a:cubicBezTo>
                  <a:cubicBezTo>
                    <a:pt x="428" y="439"/>
                    <a:pt x="427" y="439"/>
                    <a:pt x="426" y="439"/>
                  </a:cubicBezTo>
                  <a:cubicBezTo>
                    <a:pt x="426" y="439"/>
                    <a:pt x="426" y="439"/>
                    <a:pt x="425" y="439"/>
                  </a:cubicBezTo>
                  <a:cubicBezTo>
                    <a:pt x="425" y="433"/>
                    <a:pt x="419" y="428"/>
                    <a:pt x="413" y="428"/>
                  </a:cubicBezTo>
                  <a:cubicBezTo>
                    <a:pt x="412" y="428"/>
                    <a:pt x="412" y="428"/>
                    <a:pt x="412" y="428"/>
                  </a:cubicBezTo>
                  <a:cubicBezTo>
                    <a:pt x="411" y="415"/>
                    <a:pt x="400" y="404"/>
                    <a:pt x="387" y="404"/>
                  </a:cubicBezTo>
                  <a:cubicBezTo>
                    <a:pt x="377" y="404"/>
                    <a:pt x="368" y="410"/>
                    <a:pt x="364" y="419"/>
                  </a:cubicBezTo>
                  <a:cubicBezTo>
                    <a:pt x="364" y="419"/>
                    <a:pt x="363" y="419"/>
                    <a:pt x="363" y="419"/>
                  </a:cubicBezTo>
                  <a:cubicBezTo>
                    <a:pt x="354" y="419"/>
                    <a:pt x="347" y="426"/>
                    <a:pt x="347" y="435"/>
                  </a:cubicBezTo>
                  <a:cubicBezTo>
                    <a:pt x="347" y="436"/>
                    <a:pt x="347" y="437"/>
                    <a:pt x="348" y="438"/>
                  </a:cubicBezTo>
                  <a:cubicBezTo>
                    <a:pt x="342" y="440"/>
                    <a:pt x="337" y="444"/>
                    <a:pt x="333" y="449"/>
                  </a:cubicBezTo>
                  <a:cubicBezTo>
                    <a:pt x="332" y="449"/>
                    <a:pt x="331" y="449"/>
                    <a:pt x="330" y="450"/>
                  </a:cubicBezTo>
                  <a:cubicBezTo>
                    <a:pt x="329" y="450"/>
                    <a:pt x="329" y="450"/>
                    <a:pt x="328" y="450"/>
                  </a:cubicBezTo>
                  <a:cubicBezTo>
                    <a:pt x="321" y="450"/>
                    <a:pt x="315" y="456"/>
                    <a:pt x="315" y="463"/>
                  </a:cubicBezTo>
                  <a:cubicBezTo>
                    <a:pt x="315" y="464"/>
                    <a:pt x="316" y="466"/>
                    <a:pt x="316" y="467"/>
                  </a:cubicBezTo>
                  <a:cubicBezTo>
                    <a:pt x="313" y="471"/>
                    <a:pt x="312" y="476"/>
                    <a:pt x="312" y="481"/>
                  </a:cubicBezTo>
                  <a:cubicBezTo>
                    <a:pt x="312" y="495"/>
                    <a:pt x="323" y="506"/>
                    <a:pt x="337" y="506"/>
                  </a:cubicBezTo>
                  <a:cubicBezTo>
                    <a:pt x="342" y="506"/>
                    <a:pt x="346" y="505"/>
                    <a:pt x="350" y="502"/>
                  </a:cubicBezTo>
                  <a:cubicBezTo>
                    <a:pt x="355" y="508"/>
                    <a:pt x="362" y="512"/>
                    <a:pt x="369" y="515"/>
                  </a:cubicBezTo>
                  <a:cubicBezTo>
                    <a:pt x="373" y="525"/>
                    <a:pt x="381" y="537"/>
                    <a:pt x="386" y="550"/>
                  </a:cubicBezTo>
                  <a:cubicBezTo>
                    <a:pt x="377" y="548"/>
                    <a:pt x="371" y="546"/>
                    <a:pt x="367" y="543"/>
                  </a:cubicBezTo>
                  <a:cubicBezTo>
                    <a:pt x="367" y="543"/>
                    <a:pt x="368" y="542"/>
                    <a:pt x="368" y="541"/>
                  </a:cubicBezTo>
                  <a:cubicBezTo>
                    <a:pt x="369" y="542"/>
                    <a:pt x="369" y="542"/>
                    <a:pt x="370" y="542"/>
                  </a:cubicBezTo>
                  <a:cubicBezTo>
                    <a:pt x="374" y="542"/>
                    <a:pt x="376" y="539"/>
                    <a:pt x="376" y="536"/>
                  </a:cubicBezTo>
                  <a:cubicBezTo>
                    <a:pt x="376" y="533"/>
                    <a:pt x="374" y="530"/>
                    <a:pt x="371" y="530"/>
                  </a:cubicBezTo>
                  <a:cubicBezTo>
                    <a:pt x="370" y="528"/>
                    <a:pt x="369" y="526"/>
                    <a:pt x="367" y="526"/>
                  </a:cubicBezTo>
                  <a:cubicBezTo>
                    <a:pt x="366" y="526"/>
                    <a:pt x="366" y="526"/>
                    <a:pt x="366" y="526"/>
                  </a:cubicBezTo>
                  <a:cubicBezTo>
                    <a:pt x="366" y="526"/>
                    <a:pt x="365" y="526"/>
                    <a:pt x="365" y="526"/>
                  </a:cubicBezTo>
                  <a:cubicBezTo>
                    <a:pt x="365" y="526"/>
                    <a:pt x="365" y="526"/>
                    <a:pt x="365" y="526"/>
                  </a:cubicBezTo>
                  <a:cubicBezTo>
                    <a:pt x="365" y="525"/>
                    <a:pt x="363" y="524"/>
                    <a:pt x="362" y="524"/>
                  </a:cubicBezTo>
                  <a:cubicBezTo>
                    <a:pt x="362" y="524"/>
                    <a:pt x="362" y="524"/>
                    <a:pt x="362" y="524"/>
                  </a:cubicBezTo>
                  <a:cubicBezTo>
                    <a:pt x="362" y="520"/>
                    <a:pt x="359" y="518"/>
                    <a:pt x="356" y="518"/>
                  </a:cubicBezTo>
                  <a:cubicBezTo>
                    <a:pt x="353" y="518"/>
                    <a:pt x="351" y="519"/>
                    <a:pt x="350" y="521"/>
                  </a:cubicBezTo>
                  <a:cubicBezTo>
                    <a:pt x="350" y="521"/>
                    <a:pt x="350" y="521"/>
                    <a:pt x="350" y="521"/>
                  </a:cubicBezTo>
                  <a:cubicBezTo>
                    <a:pt x="348" y="521"/>
                    <a:pt x="346" y="523"/>
                    <a:pt x="346" y="525"/>
                  </a:cubicBezTo>
                  <a:cubicBezTo>
                    <a:pt x="346" y="525"/>
                    <a:pt x="346" y="526"/>
                    <a:pt x="346" y="526"/>
                  </a:cubicBezTo>
                  <a:cubicBezTo>
                    <a:pt x="345" y="526"/>
                    <a:pt x="343" y="527"/>
                    <a:pt x="343" y="529"/>
                  </a:cubicBezTo>
                  <a:cubicBezTo>
                    <a:pt x="342" y="529"/>
                    <a:pt x="342" y="529"/>
                    <a:pt x="342" y="529"/>
                  </a:cubicBezTo>
                  <a:cubicBezTo>
                    <a:pt x="342" y="529"/>
                    <a:pt x="342" y="529"/>
                    <a:pt x="341" y="529"/>
                  </a:cubicBezTo>
                  <a:cubicBezTo>
                    <a:pt x="340" y="529"/>
                    <a:pt x="338" y="530"/>
                    <a:pt x="338" y="532"/>
                  </a:cubicBezTo>
                  <a:cubicBezTo>
                    <a:pt x="338" y="532"/>
                    <a:pt x="338" y="533"/>
                    <a:pt x="338" y="533"/>
                  </a:cubicBezTo>
                  <a:cubicBezTo>
                    <a:pt x="338" y="534"/>
                    <a:pt x="337" y="535"/>
                    <a:pt x="337" y="536"/>
                  </a:cubicBezTo>
                  <a:cubicBezTo>
                    <a:pt x="337" y="540"/>
                    <a:pt x="340" y="543"/>
                    <a:pt x="344" y="543"/>
                  </a:cubicBezTo>
                  <a:cubicBezTo>
                    <a:pt x="345" y="543"/>
                    <a:pt x="346" y="542"/>
                    <a:pt x="347" y="542"/>
                  </a:cubicBezTo>
                  <a:cubicBezTo>
                    <a:pt x="349" y="544"/>
                    <a:pt x="352" y="545"/>
                    <a:pt x="355" y="545"/>
                  </a:cubicBezTo>
                  <a:cubicBezTo>
                    <a:pt x="357" y="545"/>
                    <a:pt x="359" y="545"/>
                    <a:pt x="360" y="544"/>
                  </a:cubicBezTo>
                  <a:cubicBezTo>
                    <a:pt x="361" y="545"/>
                    <a:pt x="362" y="545"/>
                    <a:pt x="363" y="545"/>
                  </a:cubicBezTo>
                  <a:cubicBezTo>
                    <a:pt x="364" y="545"/>
                    <a:pt x="365" y="545"/>
                    <a:pt x="365" y="544"/>
                  </a:cubicBezTo>
                  <a:cubicBezTo>
                    <a:pt x="372" y="549"/>
                    <a:pt x="382" y="552"/>
                    <a:pt x="386" y="553"/>
                  </a:cubicBezTo>
                  <a:cubicBezTo>
                    <a:pt x="386" y="553"/>
                    <a:pt x="387" y="553"/>
                    <a:pt x="387" y="553"/>
                  </a:cubicBezTo>
                  <a:cubicBezTo>
                    <a:pt x="390" y="561"/>
                    <a:pt x="392" y="568"/>
                    <a:pt x="393" y="575"/>
                  </a:cubicBezTo>
                  <a:cubicBezTo>
                    <a:pt x="393" y="576"/>
                    <a:pt x="393" y="578"/>
                    <a:pt x="393" y="579"/>
                  </a:cubicBezTo>
                  <a:cubicBezTo>
                    <a:pt x="296" y="534"/>
                    <a:pt x="272" y="510"/>
                    <a:pt x="267" y="504"/>
                  </a:cubicBezTo>
                  <a:cubicBezTo>
                    <a:pt x="267" y="503"/>
                    <a:pt x="267" y="503"/>
                    <a:pt x="267" y="503"/>
                  </a:cubicBezTo>
                  <a:cubicBezTo>
                    <a:pt x="267" y="503"/>
                    <a:pt x="267" y="503"/>
                    <a:pt x="266" y="503"/>
                  </a:cubicBezTo>
                  <a:cubicBezTo>
                    <a:pt x="266" y="503"/>
                    <a:pt x="266" y="503"/>
                    <a:pt x="266" y="503"/>
                  </a:cubicBezTo>
                  <a:cubicBezTo>
                    <a:pt x="266" y="504"/>
                    <a:pt x="266" y="504"/>
                    <a:pt x="266" y="504"/>
                  </a:cubicBezTo>
                  <a:cubicBezTo>
                    <a:pt x="264" y="506"/>
                    <a:pt x="260" y="510"/>
                    <a:pt x="252" y="517"/>
                  </a:cubicBezTo>
                  <a:cubicBezTo>
                    <a:pt x="251" y="505"/>
                    <a:pt x="250" y="493"/>
                    <a:pt x="251" y="481"/>
                  </a:cubicBezTo>
                  <a:cubicBezTo>
                    <a:pt x="252" y="460"/>
                    <a:pt x="258" y="439"/>
                    <a:pt x="266" y="419"/>
                  </a:cubicBezTo>
                  <a:cubicBezTo>
                    <a:pt x="268" y="418"/>
                    <a:pt x="269" y="418"/>
                    <a:pt x="271" y="418"/>
                  </a:cubicBezTo>
                  <a:cubicBezTo>
                    <a:pt x="282" y="416"/>
                    <a:pt x="308" y="406"/>
                    <a:pt x="328" y="393"/>
                  </a:cubicBezTo>
                  <a:cubicBezTo>
                    <a:pt x="330" y="394"/>
                    <a:pt x="332" y="395"/>
                    <a:pt x="335" y="395"/>
                  </a:cubicBezTo>
                  <a:cubicBezTo>
                    <a:pt x="337" y="395"/>
                    <a:pt x="340" y="394"/>
                    <a:pt x="342" y="393"/>
                  </a:cubicBezTo>
                  <a:cubicBezTo>
                    <a:pt x="346" y="395"/>
                    <a:pt x="351" y="397"/>
                    <a:pt x="356" y="397"/>
                  </a:cubicBezTo>
                  <a:cubicBezTo>
                    <a:pt x="366" y="397"/>
                    <a:pt x="374" y="392"/>
                    <a:pt x="381" y="386"/>
                  </a:cubicBezTo>
                  <a:cubicBezTo>
                    <a:pt x="383" y="388"/>
                    <a:pt x="386" y="389"/>
                    <a:pt x="390" y="389"/>
                  </a:cubicBezTo>
                  <a:cubicBezTo>
                    <a:pt x="399" y="389"/>
                    <a:pt x="407" y="381"/>
                    <a:pt x="407" y="371"/>
                  </a:cubicBezTo>
                  <a:cubicBezTo>
                    <a:pt x="407" y="368"/>
                    <a:pt x="406" y="365"/>
                    <a:pt x="404" y="362"/>
                  </a:cubicBezTo>
                  <a:cubicBezTo>
                    <a:pt x="404" y="361"/>
                    <a:pt x="404" y="360"/>
                    <a:pt x="404" y="359"/>
                  </a:cubicBezTo>
                  <a:cubicBezTo>
                    <a:pt x="404" y="354"/>
                    <a:pt x="400" y="350"/>
                    <a:pt x="395" y="350"/>
                  </a:cubicBezTo>
                  <a:cubicBezTo>
                    <a:pt x="395" y="350"/>
                    <a:pt x="395" y="350"/>
                    <a:pt x="395" y="350"/>
                  </a:cubicBezTo>
                  <a:cubicBezTo>
                    <a:pt x="394" y="350"/>
                    <a:pt x="393" y="350"/>
                    <a:pt x="392" y="350"/>
                  </a:cubicBezTo>
                  <a:cubicBezTo>
                    <a:pt x="390" y="346"/>
                    <a:pt x="386" y="344"/>
                    <a:pt x="382" y="343"/>
                  </a:cubicBezTo>
                  <a:cubicBezTo>
                    <a:pt x="382" y="342"/>
                    <a:pt x="383" y="341"/>
                    <a:pt x="383" y="340"/>
                  </a:cubicBezTo>
                  <a:cubicBezTo>
                    <a:pt x="383" y="334"/>
                    <a:pt x="378" y="329"/>
                    <a:pt x="372" y="329"/>
                  </a:cubicBezTo>
                  <a:cubicBezTo>
                    <a:pt x="372" y="329"/>
                    <a:pt x="371" y="329"/>
                    <a:pt x="371" y="329"/>
                  </a:cubicBezTo>
                  <a:cubicBezTo>
                    <a:pt x="368" y="323"/>
                    <a:pt x="362" y="319"/>
                    <a:pt x="356" y="319"/>
                  </a:cubicBezTo>
                  <a:cubicBezTo>
                    <a:pt x="346" y="319"/>
                    <a:pt x="339" y="326"/>
                    <a:pt x="339" y="335"/>
                  </a:cubicBezTo>
                  <a:cubicBezTo>
                    <a:pt x="338" y="335"/>
                    <a:pt x="338" y="335"/>
                    <a:pt x="338" y="335"/>
                  </a:cubicBezTo>
                  <a:cubicBezTo>
                    <a:pt x="334" y="335"/>
                    <a:pt x="330" y="339"/>
                    <a:pt x="329" y="343"/>
                  </a:cubicBezTo>
                  <a:cubicBezTo>
                    <a:pt x="329" y="343"/>
                    <a:pt x="329" y="343"/>
                    <a:pt x="329" y="343"/>
                  </a:cubicBezTo>
                  <a:cubicBezTo>
                    <a:pt x="328" y="343"/>
                    <a:pt x="328" y="343"/>
                    <a:pt x="327" y="343"/>
                  </a:cubicBezTo>
                  <a:cubicBezTo>
                    <a:pt x="326" y="343"/>
                    <a:pt x="326" y="343"/>
                    <a:pt x="325" y="343"/>
                  </a:cubicBezTo>
                  <a:cubicBezTo>
                    <a:pt x="319" y="343"/>
                    <a:pt x="314" y="347"/>
                    <a:pt x="313" y="353"/>
                  </a:cubicBezTo>
                  <a:cubicBezTo>
                    <a:pt x="304" y="354"/>
                    <a:pt x="297" y="361"/>
                    <a:pt x="297" y="370"/>
                  </a:cubicBezTo>
                  <a:cubicBezTo>
                    <a:pt x="297" y="379"/>
                    <a:pt x="305" y="387"/>
                    <a:pt x="314" y="387"/>
                  </a:cubicBezTo>
                  <a:cubicBezTo>
                    <a:pt x="317" y="387"/>
                    <a:pt x="319" y="386"/>
                    <a:pt x="321" y="385"/>
                  </a:cubicBezTo>
                  <a:cubicBezTo>
                    <a:pt x="322" y="387"/>
                    <a:pt x="323" y="389"/>
                    <a:pt x="324" y="390"/>
                  </a:cubicBezTo>
                  <a:cubicBezTo>
                    <a:pt x="312" y="398"/>
                    <a:pt x="294" y="405"/>
                    <a:pt x="270" y="409"/>
                  </a:cubicBezTo>
                  <a:cubicBezTo>
                    <a:pt x="285" y="373"/>
                    <a:pt x="306" y="340"/>
                    <a:pt x="318" y="311"/>
                  </a:cubicBezTo>
                  <a:cubicBezTo>
                    <a:pt x="338" y="303"/>
                    <a:pt x="356" y="291"/>
                    <a:pt x="371" y="275"/>
                  </a:cubicBezTo>
                  <a:cubicBezTo>
                    <a:pt x="381" y="282"/>
                    <a:pt x="394" y="286"/>
                    <a:pt x="408" y="286"/>
                  </a:cubicBezTo>
                  <a:cubicBezTo>
                    <a:pt x="447" y="286"/>
                    <a:pt x="478" y="255"/>
                    <a:pt x="478" y="216"/>
                  </a:cubicBezTo>
                  <a:cubicBezTo>
                    <a:pt x="478" y="201"/>
                    <a:pt x="474" y="188"/>
                    <a:pt x="466" y="177"/>
                  </a:cubicBezTo>
                  <a:cubicBezTo>
                    <a:pt x="467" y="173"/>
                    <a:pt x="468" y="169"/>
                    <a:pt x="468" y="165"/>
                  </a:cubicBezTo>
                  <a:cubicBezTo>
                    <a:pt x="468" y="145"/>
                    <a:pt x="452" y="129"/>
                    <a:pt x="432" y="129"/>
                  </a:cubicBezTo>
                  <a:cubicBezTo>
                    <a:pt x="431" y="129"/>
                    <a:pt x="430" y="129"/>
                    <a:pt x="429" y="129"/>
                  </a:cubicBezTo>
                  <a:cubicBezTo>
                    <a:pt x="426" y="127"/>
                    <a:pt x="422" y="126"/>
                    <a:pt x="419" y="125"/>
                  </a:cubicBezTo>
                  <a:cubicBezTo>
                    <a:pt x="409" y="111"/>
                    <a:pt x="395" y="101"/>
                    <a:pt x="378" y="96"/>
                  </a:cubicBezTo>
                  <a:cubicBezTo>
                    <a:pt x="379" y="93"/>
                    <a:pt x="379" y="89"/>
                    <a:pt x="379" y="86"/>
                  </a:cubicBezTo>
                  <a:cubicBezTo>
                    <a:pt x="379" y="61"/>
                    <a:pt x="359" y="42"/>
                    <a:pt x="335" y="42"/>
                  </a:cubicBezTo>
                  <a:cubicBezTo>
                    <a:pt x="334" y="42"/>
                    <a:pt x="333" y="42"/>
                    <a:pt x="332" y="42"/>
                  </a:cubicBezTo>
                  <a:cubicBezTo>
                    <a:pt x="321" y="17"/>
                    <a:pt x="296" y="0"/>
                    <a:pt x="267" y="0"/>
                  </a:cubicBezTo>
                  <a:cubicBezTo>
                    <a:pt x="230" y="0"/>
                    <a:pt x="199" y="30"/>
                    <a:pt x="197" y="67"/>
                  </a:cubicBezTo>
                  <a:cubicBezTo>
                    <a:pt x="197" y="67"/>
                    <a:pt x="196" y="67"/>
                    <a:pt x="195" y="67"/>
                  </a:cubicBezTo>
                  <a:cubicBezTo>
                    <a:pt x="177" y="67"/>
                    <a:pt x="162" y="81"/>
                    <a:pt x="160" y="98"/>
                  </a:cubicBezTo>
                  <a:cubicBezTo>
                    <a:pt x="159" y="98"/>
                    <a:pt x="159" y="98"/>
                    <a:pt x="158" y="98"/>
                  </a:cubicBezTo>
                  <a:cubicBezTo>
                    <a:pt x="155" y="98"/>
                    <a:pt x="152" y="99"/>
                    <a:pt x="149" y="99"/>
                  </a:cubicBezTo>
                  <a:cubicBezTo>
                    <a:pt x="147" y="99"/>
                    <a:pt x="144" y="98"/>
                    <a:pt x="141" y="98"/>
                  </a:cubicBezTo>
                  <a:cubicBezTo>
                    <a:pt x="117" y="98"/>
                    <a:pt x="96" y="116"/>
                    <a:pt x="91" y="139"/>
                  </a:cubicBezTo>
                  <a:cubicBezTo>
                    <a:pt x="55" y="142"/>
                    <a:pt x="27" y="172"/>
                    <a:pt x="27" y="208"/>
                  </a:cubicBezTo>
                  <a:cubicBezTo>
                    <a:pt x="27" y="247"/>
                    <a:pt x="59" y="279"/>
                    <a:pt x="97" y="279"/>
                  </a:cubicBezTo>
                  <a:cubicBezTo>
                    <a:pt x="107" y="279"/>
                    <a:pt x="117" y="277"/>
                    <a:pt x="126" y="273"/>
                  </a:cubicBezTo>
                  <a:cubicBezTo>
                    <a:pt x="133" y="296"/>
                    <a:pt x="155" y="313"/>
                    <a:pt x="181" y="313"/>
                  </a:cubicBezTo>
                  <a:cubicBezTo>
                    <a:pt x="192" y="313"/>
                    <a:pt x="202" y="310"/>
                    <a:pt x="211" y="305"/>
                  </a:cubicBezTo>
                  <a:cubicBezTo>
                    <a:pt x="219" y="309"/>
                    <a:pt x="228" y="313"/>
                    <a:pt x="237" y="315"/>
                  </a:cubicBezTo>
                  <a:cubicBezTo>
                    <a:pt x="239" y="328"/>
                    <a:pt x="238" y="357"/>
                    <a:pt x="222" y="425"/>
                  </a:cubicBezTo>
                  <a:cubicBezTo>
                    <a:pt x="217" y="447"/>
                    <a:pt x="214" y="467"/>
                    <a:pt x="211" y="486"/>
                  </a:cubicBezTo>
                  <a:cubicBezTo>
                    <a:pt x="190" y="478"/>
                    <a:pt x="172" y="468"/>
                    <a:pt x="158" y="459"/>
                  </a:cubicBezTo>
                  <a:cubicBezTo>
                    <a:pt x="153" y="447"/>
                    <a:pt x="149" y="435"/>
                    <a:pt x="148" y="424"/>
                  </a:cubicBezTo>
                  <a:cubicBezTo>
                    <a:pt x="153" y="421"/>
                    <a:pt x="157" y="418"/>
                    <a:pt x="161" y="414"/>
                  </a:cubicBezTo>
                  <a:cubicBezTo>
                    <a:pt x="165" y="416"/>
                    <a:pt x="170" y="418"/>
                    <a:pt x="176" y="418"/>
                  </a:cubicBezTo>
                  <a:cubicBezTo>
                    <a:pt x="191" y="418"/>
                    <a:pt x="204" y="406"/>
                    <a:pt x="204" y="390"/>
                  </a:cubicBezTo>
                  <a:cubicBezTo>
                    <a:pt x="204" y="384"/>
                    <a:pt x="202" y="379"/>
                    <a:pt x="199" y="375"/>
                  </a:cubicBezTo>
                  <a:cubicBezTo>
                    <a:pt x="199" y="373"/>
                    <a:pt x="200" y="371"/>
                    <a:pt x="200" y="370"/>
                  </a:cubicBezTo>
                  <a:cubicBezTo>
                    <a:pt x="200" y="362"/>
                    <a:pt x="193" y="355"/>
                    <a:pt x="185" y="355"/>
                  </a:cubicBezTo>
                  <a:cubicBezTo>
                    <a:pt x="185" y="355"/>
                    <a:pt x="184" y="355"/>
                    <a:pt x="184" y="355"/>
                  </a:cubicBezTo>
                  <a:cubicBezTo>
                    <a:pt x="183" y="355"/>
                    <a:pt x="182" y="354"/>
                    <a:pt x="180" y="354"/>
                  </a:cubicBezTo>
                  <a:cubicBezTo>
                    <a:pt x="176" y="348"/>
                    <a:pt x="171" y="344"/>
                    <a:pt x="164" y="342"/>
                  </a:cubicBezTo>
                  <a:cubicBezTo>
                    <a:pt x="164" y="341"/>
                    <a:pt x="164" y="340"/>
                    <a:pt x="164" y="338"/>
                  </a:cubicBezTo>
                  <a:cubicBezTo>
                    <a:pt x="164" y="329"/>
                    <a:pt x="157" y="321"/>
                    <a:pt x="147" y="321"/>
                  </a:cubicBezTo>
                  <a:cubicBezTo>
                    <a:pt x="146" y="321"/>
                    <a:pt x="146" y="321"/>
                    <a:pt x="145" y="321"/>
                  </a:cubicBezTo>
                  <a:cubicBezTo>
                    <a:pt x="141" y="311"/>
                    <a:pt x="131" y="304"/>
                    <a:pt x="120" y="304"/>
                  </a:cubicBezTo>
                  <a:cubicBezTo>
                    <a:pt x="105" y="304"/>
                    <a:pt x="93" y="316"/>
                    <a:pt x="92" y="331"/>
                  </a:cubicBezTo>
                  <a:cubicBezTo>
                    <a:pt x="92" y="331"/>
                    <a:pt x="92" y="331"/>
                    <a:pt x="91" y="331"/>
                  </a:cubicBezTo>
                  <a:cubicBezTo>
                    <a:pt x="84" y="331"/>
                    <a:pt x="78" y="336"/>
                    <a:pt x="77" y="343"/>
                  </a:cubicBezTo>
                  <a:cubicBezTo>
                    <a:pt x="77" y="343"/>
                    <a:pt x="77" y="343"/>
                    <a:pt x="76" y="343"/>
                  </a:cubicBezTo>
                  <a:cubicBezTo>
                    <a:pt x="75" y="343"/>
                    <a:pt x="74" y="343"/>
                    <a:pt x="73" y="344"/>
                  </a:cubicBezTo>
                  <a:cubicBezTo>
                    <a:pt x="72" y="343"/>
                    <a:pt x="71" y="343"/>
                    <a:pt x="70" y="343"/>
                  </a:cubicBezTo>
                  <a:cubicBezTo>
                    <a:pt x="60" y="343"/>
                    <a:pt x="52" y="350"/>
                    <a:pt x="50" y="359"/>
                  </a:cubicBezTo>
                  <a:cubicBezTo>
                    <a:pt x="35" y="361"/>
                    <a:pt x="24" y="372"/>
                    <a:pt x="24" y="387"/>
                  </a:cubicBezTo>
                  <a:cubicBezTo>
                    <a:pt x="24" y="403"/>
                    <a:pt x="37" y="415"/>
                    <a:pt x="52" y="415"/>
                  </a:cubicBezTo>
                  <a:cubicBezTo>
                    <a:pt x="56" y="415"/>
                    <a:pt x="60" y="414"/>
                    <a:pt x="63" y="413"/>
                  </a:cubicBezTo>
                  <a:cubicBezTo>
                    <a:pt x="66" y="422"/>
                    <a:pt x="75" y="429"/>
                    <a:pt x="86" y="429"/>
                  </a:cubicBezTo>
                  <a:cubicBezTo>
                    <a:pt x="90" y="429"/>
                    <a:pt x="94" y="428"/>
                    <a:pt x="97" y="426"/>
                  </a:cubicBezTo>
                  <a:cubicBezTo>
                    <a:pt x="104" y="429"/>
                    <a:pt x="111" y="431"/>
                    <a:pt x="119" y="431"/>
                  </a:cubicBezTo>
                  <a:cubicBezTo>
                    <a:pt x="133" y="448"/>
                    <a:pt x="153" y="466"/>
                    <a:pt x="168" y="476"/>
                  </a:cubicBezTo>
                  <a:cubicBezTo>
                    <a:pt x="171" y="482"/>
                    <a:pt x="170" y="480"/>
                    <a:pt x="169" y="477"/>
                  </a:cubicBezTo>
                  <a:cubicBezTo>
                    <a:pt x="174" y="481"/>
                    <a:pt x="179" y="483"/>
                    <a:pt x="182" y="485"/>
                  </a:cubicBezTo>
                  <a:cubicBezTo>
                    <a:pt x="193" y="491"/>
                    <a:pt x="203" y="499"/>
                    <a:pt x="209" y="506"/>
                  </a:cubicBezTo>
                  <a:cubicBezTo>
                    <a:pt x="207" y="520"/>
                    <a:pt x="206" y="534"/>
                    <a:pt x="205" y="546"/>
                  </a:cubicBezTo>
                  <a:cubicBezTo>
                    <a:pt x="186" y="557"/>
                    <a:pt x="160" y="570"/>
                    <a:pt x="127" y="584"/>
                  </a:cubicBezTo>
                  <a:cubicBezTo>
                    <a:pt x="3" y="639"/>
                    <a:pt x="0" y="716"/>
                    <a:pt x="0" y="716"/>
                  </a:cubicBezTo>
                  <a:cubicBezTo>
                    <a:pt x="0" y="716"/>
                    <a:pt x="0" y="2562"/>
                    <a:pt x="0" y="2656"/>
                  </a:cubicBezTo>
                  <a:moveTo>
                    <a:pt x="432" y="556"/>
                  </a:moveTo>
                  <a:cubicBezTo>
                    <a:pt x="434" y="557"/>
                    <a:pt x="435" y="557"/>
                    <a:pt x="437" y="558"/>
                  </a:cubicBezTo>
                  <a:cubicBezTo>
                    <a:pt x="436" y="559"/>
                    <a:pt x="434" y="561"/>
                    <a:pt x="431" y="563"/>
                  </a:cubicBezTo>
                  <a:cubicBezTo>
                    <a:pt x="431" y="562"/>
                    <a:pt x="432" y="559"/>
                    <a:pt x="432" y="556"/>
                  </a:cubicBezTo>
                  <a:close/>
                  <a:moveTo>
                    <a:pt x="389" y="538"/>
                  </a:moveTo>
                  <a:cubicBezTo>
                    <a:pt x="389" y="538"/>
                    <a:pt x="389" y="538"/>
                    <a:pt x="388" y="538"/>
                  </a:cubicBezTo>
                  <a:cubicBezTo>
                    <a:pt x="388" y="537"/>
                    <a:pt x="387" y="536"/>
                    <a:pt x="387" y="536"/>
                  </a:cubicBezTo>
                  <a:cubicBezTo>
                    <a:pt x="387" y="535"/>
                    <a:pt x="387" y="535"/>
                    <a:pt x="387" y="535"/>
                  </a:cubicBezTo>
                  <a:cubicBezTo>
                    <a:pt x="384" y="530"/>
                    <a:pt x="381" y="523"/>
                    <a:pt x="378" y="517"/>
                  </a:cubicBezTo>
                  <a:cubicBezTo>
                    <a:pt x="381" y="518"/>
                    <a:pt x="383" y="518"/>
                    <a:pt x="386" y="518"/>
                  </a:cubicBezTo>
                  <a:cubicBezTo>
                    <a:pt x="387" y="518"/>
                    <a:pt x="388" y="518"/>
                    <a:pt x="389" y="518"/>
                  </a:cubicBezTo>
                  <a:cubicBezTo>
                    <a:pt x="389" y="522"/>
                    <a:pt x="389" y="527"/>
                    <a:pt x="389" y="531"/>
                  </a:cubicBezTo>
                  <a:cubicBezTo>
                    <a:pt x="389" y="531"/>
                    <a:pt x="389" y="531"/>
                    <a:pt x="389" y="531"/>
                  </a:cubicBezTo>
                  <a:cubicBezTo>
                    <a:pt x="389" y="532"/>
                    <a:pt x="389" y="532"/>
                    <a:pt x="389" y="533"/>
                  </a:cubicBezTo>
                  <a:cubicBezTo>
                    <a:pt x="390" y="533"/>
                    <a:pt x="390" y="533"/>
                    <a:pt x="390" y="533"/>
                  </a:cubicBezTo>
                  <a:cubicBezTo>
                    <a:pt x="390" y="534"/>
                    <a:pt x="390" y="534"/>
                    <a:pt x="390" y="535"/>
                  </a:cubicBezTo>
                  <a:cubicBezTo>
                    <a:pt x="390" y="535"/>
                    <a:pt x="390" y="536"/>
                    <a:pt x="390" y="536"/>
                  </a:cubicBezTo>
                  <a:cubicBezTo>
                    <a:pt x="390" y="536"/>
                    <a:pt x="390" y="537"/>
                    <a:pt x="390" y="537"/>
                  </a:cubicBezTo>
                  <a:cubicBezTo>
                    <a:pt x="390" y="537"/>
                    <a:pt x="390" y="537"/>
                    <a:pt x="390" y="538"/>
                  </a:cubicBezTo>
                  <a:cubicBezTo>
                    <a:pt x="390" y="538"/>
                    <a:pt x="390" y="538"/>
                    <a:pt x="390" y="538"/>
                  </a:cubicBezTo>
                  <a:cubicBezTo>
                    <a:pt x="390" y="538"/>
                    <a:pt x="390" y="539"/>
                    <a:pt x="390" y="539"/>
                  </a:cubicBezTo>
                  <a:cubicBezTo>
                    <a:pt x="390" y="539"/>
                    <a:pt x="390" y="539"/>
                    <a:pt x="390" y="539"/>
                  </a:cubicBezTo>
                  <a:cubicBezTo>
                    <a:pt x="390" y="539"/>
                    <a:pt x="390" y="540"/>
                    <a:pt x="390" y="540"/>
                  </a:cubicBezTo>
                  <a:cubicBezTo>
                    <a:pt x="390" y="540"/>
                    <a:pt x="390" y="540"/>
                    <a:pt x="390" y="540"/>
                  </a:cubicBezTo>
                  <a:cubicBezTo>
                    <a:pt x="390" y="540"/>
                    <a:pt x="390" y="540"/>
                    <a:pt x="390" y="540"/>
                  </a:cubicBezTo>
                  <a:cubicBezTo>
                    <a:pt x="390" y="540"/>
                    <a:pt x="389" y="539"/>
                    <a:pt x="389" y="538"/>
                  </a:cubicBezTo>
                  <a:close/>
                  <a:moveTo>
                    <a:pt x="258" y="381"/>
                  </a:moveTo>
                  <a:cubicBezTo>
                    <a:pt x="258" y="381"/>
                    <a:pt x="258" y="381"/>
                    <a:pt x="258" y="381"/>
                  </a:cubicBezTo>
                  <a:cubicBezTo>
                    <a:pt x="258" y="381"/>
                    <a:pt x="258" y="380"/>
                    <a:pt x="258" y="380"/>
                  </a:cubicBezTo>
                  <a:cubicBezTo>
                    <a:pt x="258" y="380"/>
                    <a:pt x="258" y="380"/>
                    <a:pt x="258" y="379"/>
                  </a:cubicBezTo>
                  <a:cubicBezTo>
                    <a:pt x="258" y="379"/>
                    <a:pt x="258" y="379"/>
                    <a:pt x="258" y="378"/>
                  </a:cubicBezTo>
                  <a:cubicBezTo>
                    <a:pt x="259" y="378"/>
                    <a:pt x="259" y="377"/>
                    <a:pt x="259" y="376"/>
                  </a:cubicBezTo>
                  <a:cubicBezTo>
                    <a:pt x="259" y="376"/>
                    <a:pt x="259" y="376"/>
                    <a:pt x="259" y="375"/>
                  </a:cubicBezTo>
                  <a:cubicBezTo>
                    <a:pt x="259" y="375"/>
                    <a:pt x="259" y="374"/>
                    <a:pt x="259" y="374"/>
                  </a:cubicBezTo>
                  <a:cubicBezTo>
                    <a:pt x="259" y="373"/>
                    <a:pt x="259" y="373"/>
                    <a:pt x="259" y="373"/>
                  </a:cubicBezTo>
                  <a:cubicBezTo>
                    <a:pt x="259" y="372"/>
                    <a:pt x="259" y="370"/>
                    <a:pt x="260" y="369"/>
                  </a:cubicBezTo>
                  <a:cubicBezTo>
                    <a:pt x="260" y="369"/>
                    <a:pt x="260" y="368"/>
                    <a:pt x="260" y="368"/>
                  </a:cubicBezTo>
                  <a:cubicBezTo>
                    <a:pt x="260" y="366"/>
                    <a:pt x="260" y="363"/>
                    <a:pt x="261" y="360"/>
                  </a:cubicBezTo>
                  <a:cubicBezTo>
                    <a:pt x="261" y="359"/>
                    <a:pt x="261" y="359"/>
                    <a:pt x="261" y="359"/>
                  </a:cubicBezTo>
                  <a:cubicBezTo>
                    <a:pt x="261" y="357"/>
                    <a:pt x="261" y="355"/>
                    <a:pt x="261" y="353"/>
                  </a:cubicBezTo>
                  <a:cubicBezTo>
                    <a:pt x="261" y="353"/>
                    <a:pt x="261" y="353"/>
                    <a:pt x="261" y="353"/>
                  </a:cubicBezTo>
                  <a:cubicBezTo>
                    <a:pt x="262" y="349"/>
                    <a:pt x="262" y="346"/>
                    <a:pt x="262" y="342"/>
                  </a:cubicBezTo>
                  <a:cubicBezTo>
                    <a:pt x="262" y="342"/>
                    <a:pt x="262" y="341"/>
                    <a:pt x="262" y="341"/>
                  </a:cubicBezTo>
                  <a:cubicBezTo>
                    <a:pt x="262" y="339"/>
                    <a:pt x="262" y="337"/>
                    <a:pt x="263" y="335"/>
                  </a:cubicBezTo>
                  <a:cubicBezTo>
                    <a:pt x="263" y="334"/>
                    <a:pt x="263" y="334"/>
                    <a:pt x="263" y="334"/>
                  </a:cubicBezTo>
                  <a:cubicBezTo>
                    <a:pt x="263" y="332"/>
                    <a:pt x="263" y="331"/>
                    <a:pt x="263" y="330"/>
                  </a:cubicBezTo>
                  <a:cubicBezTo>
                    <a:pt x="263" y="330"/>
                    <a:pt x="263" y="329"/>
                    <a:pt x="263" y="329"/>
                  </a:cubicBezTo>
                  <a:cubicBezTo>
                    <a:pt x="263" y="327"/>
                    <a:pt x="263" y="325"/>
                    <a:pt x="263" y="323"/>
                  </a:cubicBezTo>
                  <a:cubicBezTo>
                    <a:pt x="263" y="322"/>
                    <a:pt x="263" y="322"/>
                    <a:pt x="263" y="321"/>
                  </a:cubicBezTo>
                  <a:cubicBezTo>
                    <a:pt x="263" y="320"/>
                    <a:pt x="263" y="320"/>
                    <a:pt x="263" y="319"/>
                  </a:cubicBezTo>
                  <a:cubicBezTo>
                    <a:pt x="266" y="319"/>
                    <a:pt x="268" y="319"/>
                    <a:pt x="271" y="319"/>
                  </a:cubicBezTo>
                  <a:cubicBezTo>
                    <a:pt x="278" y="319"/>
                    <a:pt x="285" y="319"/>
                    <a:pt x="292" y="318"/>
                  </a:cubicBezTo>
                  <a:cubicBezTo>
                    <a:pt x="292" y="318"/>
                    <a:pt x="292" y="319"/>
                    <a:pt x="292" y="319"/>
                  </a:cubicBezTo>
                  <a:cubicBezTo>
                    <a:pt x="292" y="319"/>
                    <a:pt x="292" y="319"/>
                    <a:pt x="292" y="319"/>
                  </a:cubicBezTo>
                  <a:cubicBezTo>
                    <a:pt x="291" y="320"/>
                    <a:pt x="291" y="322"/>
                    <a:pt x="290" y="323"/>
                  </a:cubicBezTo>
                  <a:cubicBezTo>
                    <a:pt x="290" y="323"/>
                    <a:pt x="290" y="324"/>
                    <a:pt x="289" y="325"/>
                  </a:cubicBezTo>
                  <a:cubicBezTo>
                    <a:pt x="289" y="326"/>
                    <a:pt x="289" y="327"/>
                    <a:pt x="288" y="328"/>
                  </a:cubicBezTo>
                  <a:cubicBezTo>
                    <a:pt x="288" y="329"/>
                    <a:pt x="287" y="330"/>
                    <a:pt x="286" y="332"/>
                  </a:cubicBezTo>
                  <a:cubicBezTo>
                    <a:pt x="286" y="332"/>
                    <a:pt x="286" y="333"/>
                    <a:pt x="286" y="333"/>
                  </a:cubicBezTo>
                  <a:cubicBezTo>
                    <a:pt x="285" y="334"/>
                    <a:pt x="285" y="336"/>
                    <a:pt x="284" y="337"/>
                  </a:cubicBezTo>
                  <a:cubicBezTo>
                    <a:pt x="284" y="337"/>
                    <a:pt x="284" y="338"/>
                    <a:pt x="283" y="338"/>
                  </a:cubicBezTo>
                  <a:cubicBezTo>
                    <a:pt x="283" y="340"/>
                    <a:pt x="282" y="341"/>
                    <a:pt x="281" y="342"/>
                  </a:cubicBezTo>
                  <a:cubicBezTo>
                    <a:pt x="281" y="343"/>
                    <a:pt x="281" y="343"/>
                    <a:pt x="281" y="343"/>
                  </a:cubicBezTo>
                  <a:cubicBezTo>
                    <a:pt x="280" y="345"/>
                    <a:pt x="279" y="346"/>
                    <a:pt x="279" y="348"/>
                  </a:cubicBezTo>
                  <a:cubicBezTo>
                    <a:pt x="278" y="349"/>
                    <a:pt x="278" y="349"/>
                    <a:pt x="278" y="350"/>
                  </a:cubicBezTo>
                  <a:cubicBezTo>
                    <a:pt x="277" y="351"/>
                    <a:pt x="277" y="352"/>
                    <a:pt x="276" y="353"/>
                  </a:cubicBezTo>
                  <a:cubicBezTo>
                    <a:pt x="276" y="353"/>
                    <a:pt x="276" y="354"/>
                    <a:pt x="275" y="354"/>
                  </a:cubicBezTo>
                  <a:cubicBezTo>
                    <a:pt x="275" y="356"/>
                    <a:pt x="274" y="357"/>
                    <a:pt x="274" y="358"/>
                  </a:cubicBezTo>
                  <a:cubicBezTo>
                    <a:pt x="273" y="358"/>
                    <a:pt x="273" y="359"/>
                    <a:pt x="273" y="359"/>
                  </a:cubicBezTo>
                  <a:cubicBezTo>
                    <a:pt x="272" y="360"/>
                    <a:pt x="272" y="362"/>
                    <a:pt x="271" y="363"/>
                  </a:cubicBezTo>
                  <a:cubicBezTo>
                    <a:pt x="271" y="364"/>
                    <a:pt x="270" y="364"/>
                    <a:pt x="270" y="365"/>
                  </a:cubicBezTo>
                  <a:cubicBezTo>
                    <a:pt x="269" y="365"/>
                    <a:pt x="269" y="366"/>
                    <a:pt x="268" y="367"/>
                  </a:cubicBezTo>
                  <a:cubicBezTo>
                    <a:pt x="268" y="368"/>
                    <a:pt x="268" y="368"/>
                    <a:pt x="268" y="369"/>
                  </a:cubicBezTo>
                  <a:cubicBezTo>
                    <a:pt x="267" y="370"/>
                    <a:pt x="266" y="371"/>
                    <a:pt x="266" y="372"/>
                  </a:cubicBezTo>
                  <a:cubicBezTo>
                    <a:pt x="266" y="372"/>
                    <a:pt x="265" y="372"/>
                    <a:pt x="265" y="373"/>
                  </a:cubicBezTo>
                  <a:cubicBezTo>
                    <a:pt x="264" y="374"/>
                    <a:pt x="264" y="375"/>
                    <a:pt x="263" y="375"/>
                  </a:cubicBezTo>
                  <a:cubicBezTo>
                    <a:pt x="263" y="376"/>
                    <a:pt x="263" y="376"/>
                    <a:pt x="262" y="377"/>
                  </a:cubicBezTo>
                  <a:cubicBezTo>
                    <a:pt x="262" y="377"/>
                    <a:pt x="261" y="378"/>
                    <a:pt x="261" y="378"/>
                  </a:cubicBezTo>
                  <a:cubicBezTo>
                    <a:pt x="261" y="379"/>
                    <a:pt x="260" y="379"/>
                    <a:pt x="260" y="379"/>
                  </a:cubicBezTo>
                  <a:cubicBezTo>
                    <a:pt x="259" y="380"/>
                    <a:pt x="259" y="381"/>
                    <a:pt x="258" y="382"/>
                  </a:cubicBezTo>
                  <a:cubicBezTo>
                    <a:pt x="258" y="382"/>
                    <a:pt x="258" y="382"/>
                    <a:pt x="258" y="381"/>
                  </a:cubicBezTo>
                  <a:close/>
                  <a:moveTo>
                    <a:pt x="126" y="431"/>
                  </a:moveTo>
                  <a:cubicBezTo>
                    <a:pt x="132" y="430"/>
                    <a:pt x="137" y="429"/>
                    <a:pt x="142" y="427"/>
                  </a:cubicBezTo>
                  <a:cubicBezTo>
                    <a:pt x="142" y="436"/>
                    <a:pt x="143" y="444"/>
                    <a:pt x="143" y="447"/>
                  </a:cubicBezTo>
                  <a:cubicBezTo>
                    <a:pt x="136" y="442"/>
                    <a:pt x="131" y="436"/>
                    <a:pt x="126" y="431"/>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sp>
          <p:nvSpPr>
            <p:cNvPr id="14" name="Freeform 6"/>
            <p:cNvSpPr>
              <a:spLocks noEditPoints="1"/>
            </p:cNvSpPr>
            <p:nvPr/>
          </p:nvSpPr>
          <p:spPr bwMode="auto">
            <a:xfrm>
              <a:off x="3226" y="355"/>
              <a:ext cx="648" cy="2884"/>
            </a:xfrm>
            <a:custGeom>
              <a:avLst/>
              <a:gdLst>
                <a:gd name="T0" fmla="*/ 485 w 532"/>
                <a:gd name="T1" fmla="*/ 635 h 2366"/>
                <a:gd name="T2" fmla="*/ 422 w 532"/>
                <a:gd name="T3" fmla="*/ 574 h 2366"/>
                <a:gd name="T4" fmla="*/ 463 w 532"/>
                <a:gd name="T5" fmla="*/ 552 h 2366"/>
                <a:gd name="T6" fmla="*/ 455 w 532"/>
                <a:gd name="T7" fmla="*/ 526 h 2366"/>
                <a:gd name="T8" fmla="*/ 430 w 532"/>
                <a:gd name="T9" fmla="*/ 518 h 2366"/>
                <a:gd name="T10" fmla="*/ 416 w 532"/>
                <a:gd name="T11" fmla="*/ 531 h 2366"/>
                <a:gd name="T12" fmla="*/ 419 w 532"/>
                <a:gd name="T13" fmla="*/ 553 h 2366"/>
                <a:gd name="T14" fmla="*/ 403 w 532"/>
                <a:gd name="T15" fmla="*/ 556 h 2366"/>
                <a:gd name="T16" fmla="*/ 447 w 532"/>
                <a:gd name="T17" fmla="*/ 503 h 2366"/>
                <a:gd name="T18" fmla="*/ 426 w 532"/>
                <a:gd name="T19" fmla="*/ 439 h 2366"/>
                <a:gd name="T20" fmla="*/ 364 w 532"/>
                <a:gd name="T21" fmla="*/ 419 h 2366"/>
                <a:gd name="T22" fmla="*/ 329 w 532"/>
                <a:gd name="T23" fmla="*/ 450 h 2366"/>
                <a:gd name="T24" fmla="*/ 337 w 532"/>
                <a:gd name="T25" fmla="*/ 506 h 2366"/>
                <a:gd name="T26" fmla="*/ 367 w 532"/>
                <a:gd name="T27" fmla="*/ 541 h 2366"/>
                <a:gd name="T28" fmla="*/ 365 w 532"/>
                <a:gd name="T29" fmla="*/ 526 h 2366"/>
                <a:gd name="T30" fmla="*/ 355 w 532"/>
                <a:gd name="T31" fmla="*/ 518 h 2366"/>
                <a:gd name="T32" fmla="*/ 342 w 532"/>
                <a:gd name="T33" fmla="*/ 529 h 2366"/>
                <a:gd name="T34" fmla="*/ 337 w 532"/>
                <a:gd name="T35" fmla="*/ 536 h 2366"/>
                <a:gd name="T36" fmla="*/ 363 w 532"/>
                <a:gd name="T37" fmla="*/ 545 h 2366"/>
                <a:gd name="T38" fmla="*/ 393 w 532"/>
                <a:gd name="T39" fmla="*/ 579 h 2366"/>
                <a:gd name="T40" fmla="*/ 265 w 532"/>
                <a:gd name="T41" fmla="*/ 504 h 2366"/>
                <a:gd name="T42" fmla="*/ 327 w 532"/>
                <a:gd name="T43" fmla="*/ 393 h 2366"/>
                <a:gd name="T44" fmla="*/ 389 w 532"/>
                <a:gd name="T45" fmla="*/ 389 h 2366"/>
                <a:gd name="T46" fmla="*/ 394 w 532"/>
                <a:gd name="T47" fmla="*/ 350 h 2366"/>
                <a:gd name="T48" fmla="*/ 371 w 532"/>
                <a:gd name="T49" fmla="*/ 329 h 2366"/>
                <a:gd name="T50" fmla="*/ 329 w 532"/>
                <a:gd name="T51" fmla="*/ 343 h 2366"/>
                <a:gd name="T52" fmla="*/ 314 w 532"/>
                <a:gd name="T53" fmla="*/ 387 h 2366"/>
                <a:gd name="T54" fmla="*/ 370 w 532"/>
                <a:gd name="T55" fmla="*/ 275 h 2366"/>
                <a:gd name="T56" fmla="*/ 431 w 532"/>
                <a:gd name="T57" fmla="*/ 129 h 2366"/>
                <a:gd name="T58" fmla="*/ 335 w 532"/>
                <a:gd name="T59" fmla="*/ 42 h 2366"/>
                <a:gd name="T60" fmla="*/ 159 w 532"/>
                <a:gd name="T61" fmla="*/ 98 h 2366"/>
                <a:gd name="T62" fmla="*/ 27 w 532"/>
                <a:gd name="T63" fmla="*/ 208 h 2366"/>
                <a:gd name="T64" fmla="*/ 237 w 532"/>
                <a:gd name="T65" fmla="*/ 315 h 2366"/>
                <a:gd name="T66" fmla="*/ 161 w 532"/>
                <a:gd name="T67" fmla="*/ 414 h 2366"/>
                <a:gd name="T68" fmla="*/ 185 w 532"/>
                <a:gd name="T69" fmla="*/ 355 h 2366"/>
                <a:gd name="T70" fmla="*/ 146 w 532"/>
                <a:gd name="T71" fmla="*/ 321 h 2366"/>
                <a:gd name="T72" fmla="*/ 77 w 532"/>
                <a:gd name="T73" fmla="*/ 343 h 2366"/>
                <a:gd name="T74" fmla="*/ 24 w 532"/>
                <a:gd name="T75" fmla="*/ 387 h 2366"/>
                <a:gd name="T76" fmla="*/ 118 w 532"/>
                <a:gd name="T77" fmla="*/ 431 h 2366"/>
                <a:gd name="T78" fmla="*/ 204 w 532"/>
                <a:gd name="T79" fmla="*/ 546 h 2366"/>
                <a:gd name="T80" fmla="*/ 437 w 532"/>
                <a:gd name="T81" fmla="*/ 558 h 2366"/>
                <a:gd name="T82" fmla="*/ 387 w 532"/>
                <a:gd name="T83" fmla="*/ 536 h 2366"/>
                <a:gd name="T84" fmla="*/ 389 w 532"/>
                <a:gd name="T85" fmla="*/ 531 h 2366"/>
                <a:gd name="T86" fmla="*/ 389 w 532"/>
                <a:gd name="T87" fmla="*/ 536 h 2366"/>
                <a:gd name="T88" fmla="*/ 390 w 532"/>
                <a:gd name="T89" fmla="*/ 539 h 2366"/>
                <a:gd name="T90" fmla="*/ 258 w 532"/>
                <a:gd name="T91" fmla="*/ 381 h 2366"/>
                <a:gd name="T92" fmla="*/ 258 w 532"/>
                <a:gd name="T93" fmla="*/ 376 h 2366"/>
                <a:gd name="T94" fmla="*/ 259 w 532"/>
                <a:gd name="T95" fmla="*/ 368 h 2366"/>
                <a:gd name="T96" fmla="*/ 262 w 532"/>
                <a:gd name="T97" fmla="*/ 342 h 2366"/>
                <a:gd name="T98" fmla="*/ 262 w 532"/>
                <a:gd name="T99" fmla="*/ 329 h 2366"/>
                <a:gd name="T100" fmla="*/ 292 w 532"/>
                <a:gd name="T101" fmla="*/ 318 h 2366"/>
                <a:gd name="T102" fmla="*/ 288 w 532"/>
                <a:gd name="T103" fmla="*/ 328 h 2366"/>
                <a:gd name="T104" fmla="*/ 281 w 532"/>
                <a:gd name="T105" fmla="*/ 342 h 2366"/>
                <a:gd name="T106" fmla="*/ 275 w 532"/>
                <a:gd name="T107" fmla="*/ 354 h 2366"/>
                <a:gd name="T108" fmla="*/ 268 w 532"/>
                <a:gd name="T109" fmla="*/ 367 h 2366"/>
                <a:gd name="T110" fmla="*/ 262 w 532"/>
                <a:gd name="T111" fmla="*/ 377 h 2366"/>
                <a:gd name="T112" fmla="*/ 126 w 532"/>
                <a:gd name="T113" fmla="*/ 431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2" h="2366">
                  <a:moveTo>
                    <a:pt x="532" y="2366"/>
                  </a:moveTo>
                  <a:cubicBezTo>
                    <a:pt x="532" y="2272"/>
                    <a:pt x="532" y="716"/>
                    <a:pt x="532" y="716"/>
                  </a:cubicBezTo>
                  <a:cubicBezTo>
                    <a:pt x="532" y="716"/>
                    <a:pt x="531" y="680"/>
                    <a:pt x="490" y="640"/>
                  </a:cubicBezTo>
                  <a:cubicBezTo>
                    <a:pt x="502" y="638"/>
                    <a:pt x="504" y="636"/>
                    <a:pt x="488" y="635"/>
                  </a:cubicBezTo>
                  <a:cubicBezTo>
                    <a:pt x="487" y="635"/>
                    <a:pt x="486" y="635"/>
                    <a:pt x="485" y="635"/>
                  </a:cubicBezTo>
                  <a:cubicBezTo>
                    <a:pt x="467" y="618"/>
                    <a:pt x="442" y="601"/>
                    <a:pt x="408" y="585"/>
                  </a:cubicBezTo>
                  <a:cubicBezTo>
                    <a:pt x="408" y="585"/>
                    <a:pt x="408" y="585"/>
                    <a:pt x="408" y="584"/>
                  </a:cubicBezTo>
                  <a:cubicBezTo>
                    <a:pt x="410" y="582"/>
                    <a:pt x="413" y="579"/>
                    <a:pt x="417" y="577"/>
                  </a:cubicBezTo>
                  <a:cubicBezTo>
                    <a:pt x="418" y="576"/>
                    <a:pt x="420" y="575"/>
                    <a:pt x="422" y="574"/>
                  </a:cubicBezTo>
                  <a:cubicBezTo>
                    <a:pt x="421" y="575"/>
                    <a:pt x="421" y="576"/>
                    <a:pt x="422" y="574"/>
                  </a:cubicBezTo>
                  <a:cubicBezTo>
                    <a:pt x="428" y="570"/>
                    <a:pt x="435" y="564"/>
                    <a:pt x="440" y="558"/>
                  </a:cubicBezTo>
                  <a:cubicBezTo>
                    <a:pt x="442" y="558"/>
                    <a:pt x="445" y="557"/>
                    <a:pt x="447" y="556"/>
                  </a:cubicBezTo>
                  <a:cubicBezTo>
                    <a:pt x="448" y="556"/>
                    <a:pt x="450" y="557"/>
                    <a:pt x="451" y="557"/>
                  </a:cubicBezTo>
                  <a:cubicBezTo>
                    <a:pt x="455" y="557"/>
                    <a:pt x="458" y="554"/>
                    <a:pt x="459" y="551"/>
                  </a:cubicBezTo>
                  <a:cubicBezTo>
                    <a:pt x="461" y="552"/>
                    <a:pt x="462" y="552"/>
                    <a:pt x="463" y="552"/>
                  </a:cubicBezTo>
                  <a:cubicBezTo>
                    <a:pt x="469" y="552"/>
                    <a:pt x="473" y="547"/>
                    <a:pt x="473" y="542"/>
                  </a:cubicBezTo>
                  <a:cubicBezTo>
                    <a:pt x="473" y="537"/>
                    <a:pt x="469" y="533"/>
                    <a:pt x="464" y="532"/>
                  </a:cubicBezTo>
                  <a:cubicBezTo>
                    <a:pt x="464" y="529"/>
                    <a:pt x="461" y="526"/>
                    <a:pt x="457" y="526"/>
                  </a:cubicBezTo>
                  <a:cubicBezTo>
                    <a:pt x="457" y="526"/>
                    <a:pt x="456" y="526"/>
                    <a:pt x="456" y="526"/>
                  </a:cubicBezTo>
                  <a:cubicBezTo>
                    <a:pt x="455" y="526"/>
                    <a:pt x="455" y="526"/>
                    <a:pt x="455" y="526"/>
                  </a:cubicBezTo>
                  <a:cubicBezTo>
                    <a:pt x="455" y="526"/>
                    <a:pt x="455" y="526"/>
                    <a:pt x="454" y="526"/>
                  </a:cubicBezTo>
                  <a:cubicBezTo>
                    <a:pt x="454" y="524"/>
                    <a:pt x="452" y="522"/>
                    <a:pt x="449" y="522"/>
                  </a:cubicBezTo>
                  <a:cubicBezTo>
                    <a:pt x="449" y="522"/>
                    <a:pt x="449" y="522"/>
                    <a:pt x="449" y="522"/>
                  </a:cubicBezTo>
                  <a:cubicBezTo>
                    <a:pt x="449" y="517"/>
                    <a:pt x="445" y="512"/>
                    <a:pt x="439" y="512"/>
                  </a:cubicBezTo>
                  <a:cubicBezTo>
                    <a:pt x="435" y="512"/>
                    <a:pt x="432" y="515"/>
                    <a:pt x="430" y="518"/>
                  </a:cubicBezTo>
                  <a:cubicBezTo>
                    <a:pt x="430" y="518"/>
                    <a:pt x="430" y="518"/>
                    <a:pt x="430" y="518"/>
                  </a:cubicBezTo>
                  <a:cubicBezTo>
                    <a:pt x="426" y="518"/>
                    <a:pt x="423" y="521"/>
                    <a:pt x="423" y="525"/>
                  </a:cubicBezTo>
                  <a:cubicBezTo>
                    <a:pt x="423" y="525"/>
                    <a:pt x="423" y="526"/>
                    <a:pt x="424" y="526"/>
                  </a:cubicBezTo>
                  <a:cubicBezTo>
                    <a:pt x="421" y="527"/>
                    <a:pt x="419" y="528"/>
                    <a:pt x="418" y="530"/>
                  </a:cubicBezTo>
                  <a:cubicBezTo>
                    <a:pt x="417" y="530"/>
                    <a:pt x="417" y="531"/>
                    <a:pt x="416" y="531"/>
                  </a:cubicBezTo>
                  <a:cubicBezTo>
                    <a:pt x="416" y="531"/>
                    <a:pt x="416" y="531"/>
                    <a:pt x="416" y="531"/>
                  </a:cubicBezTo>
                  <a:cubicBezTo>
                    <a:pt x="413" y="531"/>
                    <a:pt x="411" y="533"/>
                    <a:pt x="411" y="536"/>
                  </a:cubicBezTo>
                  <a:cubicBezTo>
                    <a:pt x="411" y="536"/>
                    <a:pt x="411" y="537"/>
                    <a:pt x="411" y="537"/>
                  </a:cubicBezTo>
                  <a:cubicBezTo>
                    <a:pt x="410" y="539"/>
                    <a:pt x="409" y="541"/>
                    <a:pt x="409" y="543"/>
                  </a:cubicBezTo>
                  <a:cubicBezTo>
                    <a:pt x="409" y="549"/>
                    <a:pt x="414" y="553"/>
                    <a:pt x="419" y="553"/>
                  </a:cubicBezTo>
                  <a:cubicBezTo>
                    <a:pt x="421" y="553"/>
                    <a:pt x="423" y="552"/>
                    <a:pt x="425" y="551"/>
                  </a:cubicBezTo>
                  <a:cubicBezTo>
                    <a:pt x="426" y="553"/>
                    <a:pt x="427" y="554"/>
                    <a:pt x="429" y="555"/>
                  </a:cubicBezTo>
                  <a:cubicBezTo>
                    <a:pt x="429" y="559"/>
                    <a:pt x="428" y="563"/>
                    <a:pt x="426" y="567"/>
                  </a:cubicBezTo>
                  <a:cubicBezTo>
                    <a:pt x="421" y="571"/>
                    <a:pt x="414" y="574"/>
                    <a:pt x="407" y="577"/>
                  </a:cubicBezTo>
                  <a:cubicBezTo>
                    <a:pt x="406" y="570"/>
                    <a:pt x="404" y="563"/>
                    <a:pt x="403" y="556"/>
                  </a:cubicBezTo>
                  <a:cubicBezTo>
                    <a:pt x="397" y="531"/>
                    <a:pt x="397" y="521"/>
                    <a:pt x="397" y="516"/>
                  </a:cubicBezTo>
                  <a:cubicBezTo>
                    <a:pt x="401" y="515"/>
                    <a:pt x="404" y="514"/>
                    <a:pt x="407" y="513"/>
                  </a:cubicBezTo>
                  <a:cubicBezTo>
                    <a:pt x="410" y="515"/>
                    <a:pt x="414" y="516"/>
                    <a:pt x="417" y="516"/>
                  </a:cubicBezTo>
                  <a:cubicBezTo>
                    <a:pt x="427" y="516"/>
                    <a:pt x="435" y="510"/>
                    <a:pt x="437" y="501"/>
                  </a:cubicBezTo>
                  <a:cubicBezTo>
                    <a:pt x="440" y="503"/>
                    <a:pt x="444" y="503"/>
                    <a:pt x="447" y="503"/>
                  </a:cubicBezTo>
                  <a:cubicBezTo>
                    <a:pt x="461" y="503"/>
                    <a:pt x="472" y="492"/>
                    <a:pt x="472" y="478"/>
                  </a:cubicBezTo>
                  <a:cubicBezTo>
                    <a:pt x="472" y="465"/>
                    <a:pt x="462" y="454"/>
                    <a:pt x="449" y="453"/>
                  </a:cubicBezTo>
                  <a:cubicBezTo>
                    <a:pt x="448" y="445"/>
                    <a:pt x="440" y="439"/>
                    <a:pt x="432" y="439"/>
                  </a:cubicBezTo>
                  <a:cubicBezTo>
                    <a:pt x="431" y="439"/>
                    <a:pt x="430" y="439"/>
                    <a:pt x="429" y="439"/>
                  </a:cubicBezTo>
                  <a:cubicBezTo>
                    <a:pt x="428" y="439"/>
                    <a:pt x="427" y="439"/>
                    <a:pt x="426" y="439"/>
                  </a:cubicBezTo>
                  <a:cubicBezTo>
                    <a:pt x="425" y="439"/>
                    <a:pt x="425" y="439"/>
                    <a:pt x="425" y="439"/>
                  </a:cubicBezTo>
                  <a:cubicBezTo>
                    <a:pt x="424" y="433"/>
                    <a:pt x="419" y="428"/>
                    <a:pt x="412" y="428"/>
                  </a:cubicBezTo>
                  <a:cubicBezTo>
                    <a:pt x="412" y="428"/>
                    <a:pt x="412" y="428"/>
                    <a:pt x="412" y="428"/>
                  </a:cubicBezTo>
                  <a:cubicBezTo>
                    <a:pt x="411" y="415"/>
                    <a:pt x="400" y="404"/>
                    <a:pt x="387" y="404"/>
                  </a:cubicBezTo>
                  <a:cubicBezTo>
                    <a:pt x="376" y="404"/>
                    <a:pt x="368" y="410"/>
                    <a:pt x="364" y="419"/>
                  </a:cubicBezTo>
                  <a:cubicBezTo>
                    <a:pt x="363" y="419"/>
                    <a:pt x="363" y="419"/>
                    <a:pt x="362" y="419"/>
                  </a:cubicBezTo>
                  <a:cubicBezTo>
                    <a:pt x="354" y="419"/>
                    <a:pt x="347" y="426"/>
                    <a:pt x="347" y="435"/>
                  </a:cubicBezTo>
                  <a:cubicBezTo>
                    <a:pt x="347" y="436"/>
                    <a:pt x="347" y="437"/>
                    <a:pt x="347" y="438"/>
                  </a:cubicBezTo>
                  <a:cubicBezTo>
                    <a:pt x="341" y="440"/>
                    <a:pt x="336" y="444"/>
                    <a:pt x="333" y="449"/>
                  </a:cubicBezTo>
                  <a:cubicBezTo>
                    <a:pt x="331" y="449"/>
                    <a:pt x="330" y="449"/>
                    <a:pt x="329" y="450"/>
                  </a:cubicBezTo>
                  <a:cubicBezTo>
                    <a:pt x="329" y="450"/>
                    <a:pt x="328" y="450"/>
                    <a:pt x="328" y="450"/>
                  </a:cubicBezTo>
                  <a:cubicBezTo>
                    <a:pt x="321" y="450"/>
                    <a:pt x="315" y="456"/>
                    <a:pt x="315" y="463"/>
                  </a:cubicBezTo>
                  <a:cubicBezTo>
                    <a:pt x="315" y="464"/>
                    <a:pt x="315" y="466"/>
                    <a:pt x="316" y="467"/>
                  </a:cubicBezTo>
                  <a:cubicBezTo>
                    <a:pt x="313" y="471"/>
                    <a:pt x="311" y="476"/>
                    <a:pt x="311" y="481"/>
                  </a:cubicBezTo>
                  <a:cubicBezTo>
                    <a:pt x="311" y="495"/>
                    <a:pt x="323" y="506"/>
                    <a:pt x="337" y="506"/>
                  </a:cubicBezTo>
                  <a:cubicBezTo>
                    <a:pt x="341" y="506"/>
                    <a:pt x="346" y="505"/>
                    <a:pt x="350" y="502"/>
                  </a:cubicBezTo>
                  <a:cubicBezTo>
                    <a:pt x="355" y="508"/>
                    <a:pt x="361" y="512"/>
                    <a:pt x="368" y="515"/>
                  </a:cubicBezTo>
                  <a:cubicBezTo>
                    <a:pt x="373" y="525"/>
                    <a:pt x="380" y="537"/>
                    <a:pt x="386" y="550"/>
                  </a:cubicBezTo>
                  <a:cubicBezTo>
                    <a:pt x="377" y="548"/>
                    <a:pt x="371" y="546"/>
                    <a:pt x="366" y="543"/>
                  </a:cubicBezTo>
                  <a:cubicBezTo>
                    <a:pt x="367" y="543"/>
                    <a:pt x="367" y="542"/>
                    <a:pt x="367" y="541"/>
                  </a:cubicBezTo>
                  <a:cubicBezTo>
                    <a:pt x="368" y="542"/>
                    <a:pt x="369" y="542"/>
                    <a:pt x="370" y="542"/>
                  </a:cubicBezTo>
                  <a:cubicBezTo>
                    <a:pt x="373" y="542"/>
                    <a:pt x="376" y="539"/>
                    <a:pt x="376" y="536"/>
                  </a:cubicBezTo>
                  <a:cubicBezTo>
                    <a:pt x="376" y="533"/>
                    <a:pt x="374" y="530"/>
                    <a:pt x="370" y="530"/>
                  </a:cubicBezTo>
                  <a:cubicBezTo>
                    <a:pt x="370" y="528"/>
                    <a:pt x="368" y="526"/>
                    <a:pt x="366" y="526"/>
                  </a:cubicBezTo>
                  <a:cubicBezTo>
                    <a:pt x="366" y="526"/>
                    <a:pt x="366" y="526"/>
                    <a:pt x="365" y="526"/>
                  </a:cubicBezTo>
                  <a:cubicBezTo>
                    <a:pt x="365" y="526"/>
                    <a:pt x="365" y="526"/>
                    <a:pt x="365" y="526"/>
                  </a:cubicBezTo>
                  <a:cubicBezTo>
                    <a:pt x="365" y="526"/>
                    <a:pt x="365" y="526"/>
                    <a:pt x="364" y="526"/>
                  </a:cubicBezTo>
                  <a:cubicBezTo>
                    <a:pt x="364" y="525"/>
                    <a:pt x="363" y="524"/>
                    <a:pt x="361" y="524"/>
                  </a:cubicBezTo>
                  <a:cubicBezTo>
                    <a:pt x="361" y="524"/>
                    <a:pt x="361" y="524"/>
                    <a:pt x="361" y="524"/>
                  </a:cubicBezTo>
                  <a:cubicBezTo>
                    <a:pt x="361" y="520"/>
                    <a:pt x="358" y="518"/>
                    <a:pt x="355" y="518"/>
                  </a:cubicBezTo>
                  <a:cubicBezTo>
                    <a:pt x="353" y="518"/>
                    <a:pt x="351" y="519"/>
                    <a:pt x="350" y="521"/>
                  </a:cubicBezTo>
                  <a:cubicBezTo>
                    <a:pt x="350" y="521"/>
                    <a:pt x="349" y="521"/>
                    <a:pt x="349" y="521"/>
                  </a:cubicBezTo>
                  <a:cubicBezTo>
                    <a:pt x="347" y="521"/>
                    <a:pt x="346" y="523"/>
                    <a:pt x="346" y="525"/>
                  </a:cubicBezTo>
                  <a:cubicBezTo>
                    <a:pt x="346" y="525"/>
                    <a:pt x="346" y="526"/>
                    <a:pt x="346" y="526"/>
                  </a:cubicBezTo>
                  <a:cubicBezTo>
                    <a:pt x="344" y="526"/>
                    <a:pt x="343" y="527"/>
                    <a:pt x="342" y="529"/>
                  </a:cubicBezTo>
                  <a:cubicBezTo>
                    <a:pt x="342" y="529"/>
                    <a:pt x="342" y="529"/>
                    <a:pt x="341" y="529"/>
                  </a:cubicBezTo>
                  <a:cubicBezTo>
                    <a:pt x="341" y="529"/>
                    <a:pt x="341" y="529"/>
                    <a:pt x="341" y="529"/>
                  </a:cubicBezTo>
                  <a:cubicBezTo>
                    <a:pt x="339" y="529"/>
                    <a:pt x="338" y="530"/>
                    <a:pt x="338" y="532"/>
                  </a:cubicBezTo>
                  <a:cubicBezTo>
                    <a:pt x="338" y="532"/>
                    <a:pt x="338" y="533"/>
                    <a:pt x="338" y="533"/>
                  </a:cubicBezTo>
                  <a:cubicBezTo>
                    <a:pt x="337" y="534"/>
                    <a:pt x="337" y="535"/>
                    <a:pt x="337" y="536"/>
                  </a:cubicBezTo>
                  <a:cubicBezTo>
                    <a:pt x="337" y="540"/>
                    <a:pt x="340" y="543"/>
                    <a:pt x="343" y="543"/>
                  </a:cubicBezTo>
                  <a:cubicBezTo>
                    <a:pt x="344" y="543"/>
                    <a:pt x="345" y="542"/>
                    <a:pt x="346" y="542"/>
                  </a:cubicBezTo>
                  <a:cubicBezTo>
                    <a:pt x="348" y="544"/>
                    <a:pt x="352" y="545"/>
                    <a:pt x="355" y="545"/>
                  </a:cubicBezTo>
                  <a:cubicBezTo>
                    <a:pt x="357" y="545"/>
                    <a:pt x="359" y="545"/>
                    <a:pt x="360" y="544"/>
                  </a:cubicBezTo>
                  <a:cubicBezTo>
                    <a:pt x="361" y="545"/>
                    <a:pt x="362" y="545"/>
                    <a:pt x="363" y="545"/>
                  </a:cubicBezTo>
                  <a:cubicBezTo>
                    <a:pt x="364" y="545"/>
                    <a:pt x="364" y="545"/>
                    <a:pt x="365" y="544"/>
                  </a:cubicBezTo>
                  <a:cubicBezTo>
                    <a:pt x="372" y="549"/>
                    <a:pt x="381" y="552"/>
                    <a:pt x="385" y="553"/>
                  </a:cubicBezTo>
                  <a:cubicBezTo>
                    <a:pt x="386" y="553"/>
                    <a:pt x="386" y="553"/>
                    <a:pt x="387" y="553"/>
                  </a:cubicBezTo>
                  <a:cubicBezTo>
                    <a:pt x="390" y="561"/>
                    <a:pt x="392" y="568"/>
                    <a:pt x="393" y="575"/>
                  </a:cubicBezTo>
                  <a:cubicBezTo>
                    <a:pt x="393" y="576"/>
                    <a:pt x="393" y="578"/>
                    <a:pt x="393" y="579"/>
                  </a:cubicBezTo>
                  <a:cubicBezTo>
                    <a:pt x="295" y="534"/>
                    <a:pt x="271" y="510"/>
                    <a:pt x="267" y="504"/>
                  </a:cubicBezTo>
                  <a:cubicBezTo>
                    <a:pt x="267" y="503"/>
                    <a:pt x="267" y="503"/>
                    <a:pt x="267" y="503"/>
                  </a:cubicBezTo>
                  <a:cubicBezTo>
                    <a:pt x="267" y="503"/>
                    <a:pt x="266" y="503"/>
                    <a:pt x="266" y="503"/>
                  </a:cubicBezTo>
                  <a:cubicBezTo>
                    <a:pt x="266" y="503"/>
                    <a:pt x="265" y="503"/>
                    <a:pt x="265" y="503"/>
                  </a:cubicBezTo>
                  <a:cubicBezTo>
                    <a:pt x="265" y="504"/>
                    <a:pt x="265" y="504"/>
                    <a:pt x="265" y="504"/>
                  </a:cubicBezTo>
                  <a:cubicBezTo>
                    <a:pt x="264" y="506"/>
                    <a:pt x="260" y="510"/>
                    <a:pt x="251" y="517"/>
                  </a:cubicBezTo>
                  <a:cubicBezTo>
                    <a:pt x="250" y="505"/>
                    <a:pt x="250" y="493"/>
                    <a:pt x="250" y="481"/>
                  </a:cubicBezTo>
                  <a:cubicBezTo>
                    <a:pt x="252" y="460"/>
                    <a:pt x="258" y="439"/>
                    <a:pt x="266" y="419"/>
                  </a:cubicBezTo>
                  <a:cubicBezTo>
                    <a:pt x="267" y="418"/>
                    <a:pt x="269" y="418"/>
                    <a:pt x="271" y="418"/>
                  </a:cubicBezTo>
                  <a:cubicBezTo>
                    <a:pt x="282" y="416"/>
                    <a:pt x="308" y="406"/>
                    <a:pt x="327" y="393"/>
                  </a:cubicBezTo>
                  <a:cubicBezTo>
                    <a:pt x="329" y="394"/>
                    <a:pt x="332" y="395"/>
                    <a:pt x="334" y="395"/>
                  </a:cubicBezTo>
                  <a:cubicBezTo>
                    <a:pt x="337" y="395"/>
                    <a:pt x="339" y="394"/>
                    <a:pt x="341" y="393"/>
                  </a:cubicBezTo>
                  <a:cubicBezTo>
                    <a:pt x="346" y="395"/>
                    <a:pt x="351" y="397"/>
                    <a:pt x="356" y="397"/>
                  </a:cubicBezTo>
                  <a:cubicBezTo>
                    <a:pt x="365" y="397"/>
                    <a:pt x="374" y="392"/>
                    <a:pt x="380" y="386"/>
                  </a:cubicBezTo>
                  <a:cubicBezTo>
                    <a:pt x="383" y="388"/>
                    <a:pt x="386" y="389"/>
                    <a:pt x="389" y="389"/>
                  </a:cubicBezTo>
                  <a:cubicBezTo>
                    <a:pt x="398" y="389"/>
                    <a:pt x="406" y="381"/>
                    <a:pt x="406" y="371"/>
                  </a:cubicBezTo>
                  <a:cubicBezTo>
                    <a:pt x="406" y="368"/>
                    <a:pt x="405" y="365"/>
                    <a:pt x="403" y="362"/>
                  </a:cubicBezTo>
                  <a:cubicBezTo>
                    <a:pt x="403" y="361"/>
                    <a:pt x="404" y="360"/>
                    <a:pt x="404" y="359"/>
                  </a:cubicBezTo>
                  <a:cubicBezTo>
                    <a:pt x="404" y="354"/>
                    <a:pt x="400" y="350"/>
                    <a:pt x="395" y="350"/>
                  </a:cubicBezTo>
                  <a:cubicBezTo>
                    <a:pt x="395" y="350"/>
                    <a:pt x="394" y="350"/>
                    <a:pt x="394" y="350"/>
                  </a:cubicBezTo>
                  <a:cubicBezTo>
                    <a:pt x="393" y="350"/>
                    <a:pt x="393" y="350"/>
                    <a:pt x="392" y="350"/>
                  </a:cubicBezTo>
                  <a:cubicBezTo>
                    <a:pt x="389" y="346"/>
                    <a:pt x="386" y="344"/>
                    <a:pt x="382" y="343"/>
                  </a:cubicBezTo>
                  <a:cubicBezTo>
                    <a:pt x="382" y="342"/>
                    <a:pt x="382" y="341"/>
                    <a:pt x="382" y="340"/>
                  </a:cubicBezTo>
                  <a:cubicBezTo>
                    <a:pt x="382" y="334"/>
                    <a:pt x="377" y="329"/>
                    <a:pt x="371" y="329"/>
                  </a:cubicBezTo>
                  <a:cubicBezTo>
                    <a:pt x="371" y="329"/>
                    <a:pt x="371" y="329"/>
                    <a:pt x="371" y="329"/>
                  </a:cubicBezTo>
                  <a:cubicBezTo>
                    <a:pt x="368" y="323"/>
                    <a:pt x="362" y="319"/>
                    <a:pt x="355" y="319"/>
                  </a:cubicBezTo>
                  <a:cubicBezTo>
                    <a:pt x="346" y="319"/>
                    <a:pt x="339" y="326"/>
                    <a:pt x="338" y="335"/>
                  </a:cubicBezTo>
                  <a:cubicBezTo>
                    <a:pt x="338" y="335"/>
                    <a:pt x="338" y="335"/>
                    <a:pt x="338" y="335"/>
                  </a:cubicBezTo>
                  <a:cubicBezTo>
                    <a:pt x="333" y="335"/>
                    <a:pt x="330" y="339"/>
                    <a:pt x="329" y="343"/>
                  </a:cubicBezTo>
                  <a:cubicBezTo>
                    <a:pt x="329" y="343"/>
                    <a:pt x="329" y="343"/>
                    <a:pt x="329" y="343"/>
                  </a:cubicBezTo>
                  <a:cubicBezTo>
                    <a:pt x="328" y="343"/>
                    <a:pt x="327" y="343"/>
                    <a:pt x="326" y="343"/>
                  </a:cubicBezTo>
                  <a:cubicBezTo>
                    <a:pt x="326" y="343"/>
                    <a:pt x="325" y="343"/>
                    <a:pt x="325" y="343"/>
                  </a:cubicBezTo>
                  <a:cubicBezTo>
                    <a:pt x="319" y="343"/>
                    <a:pt x="314" y="347"/>
                    <a:pt x="312" y="353"/>
                  </a:cubicBezTo>
                  <a:cubicBezTo>
                    <a:pt x="304" y="354"/>
                    <a:pt x="297" y="361"/>
                    <a:pt x="297" y="370"/>
                  </a:cubicBezTo>
                  <a:cubicBezTo>
                    <a:pt x="297" y="379"/>
                    <a:pt x="304" y="387"/>
                    <a:pt x="314" y="387"/>
                  </a:cubicBezTo>
                  <a:cubicBezTo>
                    <a:pt x="316" y="387"/>
                    <a:pt x="319" y="386"/>
                    <a:pt x="321" y="385"/>
                  </a:cubicBezTo>
                  <a:cubicBezTo>
                    <a:pt x="321" y="387"/>
                    <a:pt x="322" y="389"/>
                    <a:pt x="324" y="390"/>
                  </a:cubicBezTo>
                  <a:cubicBezTo>
                    <a:pt x="312" y="398"/>
                    <a:pt x="294" y="405"/>
                    <a:pt x="270" y="409"/>
                  </a:cubicBezTo>
                  <a:cubicBezTo>
                    <a:pt x="285" y="373"/>
                    <a:pt x="306" y="340"/>
                    <a:pt x="318" y="311"/>
                  </a:cubicBezTo>
                  <a:cubicBezTo>
                    <a:pt x="338" y="303"/>
                    <a:pt x="356" y="291"/>
                    <a:pt x="370" y="275"/>
                  </a:cubicBezTo>
                  <a:cubicBezTo>
                    <a:pt x="381" y="282"/>
                    <a:pt x="394" y="286"/>
                    <a:pt x="407" y="286"/>
                  </a:cubicBezTo>
                  <a:cubicBezTo>
                    <a:pt x="446" y="286"/>
                    <a:pt x="478" y="255"/>
                    <a:pt x="478" y="216"/>
                  </a:cubicBezTo>
                  <a:cubicBezTo>
                    <a:pt x="478" y="201"/>
                    <a:pt x="473" y="188"/>
                    <a:pt x="466" y="177"/>
                  </a:cubicBezTo>
                  <a:cubicBezTo>
                    <a:pt x="467" y="173"/>
                    <a:pt x="468" y="169"/>
                    <a:pt x="468" y="165"/>
                  </a:cubicBezTo>
                  <a:cubicBezTo>
                    <a:pt x="468" y="145"/>
                    <a:pt x="451" y="129"/>
                    <a:pt x="431" y="129"/>
                  </a:cubicBezTo>
                  <a:cubicBezTo>
                    <a:pt x="430" y="129"/>
                    <a:pt x="429" y="129"/>
                    <a:pt x="428" y="129"/>
                  </a:cubicBezTo>
                  <a:cubicBezTo>
                    <a:pt x="425" y="127"/>
                    <a:pt x="422" y="126"/>
                    <a:pt x="418" y="125"/>
                  </a:cubicBezTo>
                  <a:cubicBezTo>
                    <a:pt x="409" y="111"/>
                    <a:pt x="394" y="101"/>
                    <a:pt x="377" y="96"/>
                  </a:cubicBezTo>
                  <a:cubicBezTo>
                    <a:pt x="378" y="93"/>
                    <a:pt x="379" y="89"/>
                    <a:pt x="379" y="86"/>
                  </a:cubicBezTo>
                  <a:cubicBezTo>
                    <a:pt x="379" y="61"/>
                    <a:pt x="359" y="42"/>
                    <a:pt x="335" y="42"/>
                  </a:cubicBezTo>
                  <a:cubicBezTo>
                    <a:pt x="334" y="42"/>
                    <a:pt x="332" y="42"/>
                    <a:pt x="331" y="42"/>
                  </a:cubicBezTo>
                  <a:cubicBezTo>
                    <a:pt x="320" y="17"/>
                    <a:pt x="296" y="0"/>
                    <a:pt x="267" y="0"/>
                  </a:cubicBezTo>
                  <a:cubicBezTo>
                    <a:pt x="229" y="0"/>
                    <a:pt x="199" y="30"/>
                    <a:pt x="197" y="67"/>
                  </a:cubicBezTo>
                  <a:cubicBezTo>
                    <a:pt x="196" y="67"/>
                    <a:pt x="196" y="67"/>
                    <a:pt x="195" y="67"/>
                  </a:cubicBezTo>
                  <a:cubicBezTo>
                    <a:pt x="177" y="67"/>
                    <a:pt x="162" y="81"/>
                    <a:pt x="159" y="98"/>
                  </a:cubicBezTo>
                  <a:cubicBezTo>
                    <a:pt x="159" y="98"/>
                    <a:pt x="158" y="98"/>
                    <a:pt x="158" y="98"/>
                  </a:cubicBezTo>
                  <a:cubicBezTo>
                    <a:pt x="155" y="98"/>
                    <a:pt x="152" y="99"/>
                    <a:pt x="149" y="99"/>
                  </a:cubicBezTo>
                  <a:cubicBezTo>
                    <a:pt x="146" y="99"/>
                    <a:pt x="144" y="98"/>
                    <a:pt x="141" y="98"/>
                  </a:cubicBezTo>
                  <a:cubicBezTo>
                    <a:pt x="116" y="98"/>
                    <a:pt x="96" y="116"/>
                    <a:pt x="91" y="139"/>
                  </a:cubicBezTo>
                  <a:cubicBezTo>
                    <a:pt x="55" y="142"/>
                    <a:pt x="27" y="172"/>
                    <a:pt x="27" y="208"/>
                  </a:cubicBezTo>
                  <a:cubicBezTo>
                    <a:pt x="27" y="247"/>
                    <a:pt x="58" y="279"/>
                    <a:pt x="97" y="279"/>
                  </a:cubicBezTo>
                  <a:cubicBezTo>
                    <a:pt x="107" y="279"/>
                    <a:pt x="116" y="277"/>
                    <a:pt x="125" y="273"/>
                  </a:cubicBezTo>
                  <a:cubicBezTo>
                    <a:pt x="133" y="296"/>
                    <a:pt x="155" y="313"/>
                    <a:pt x="181" y="313"/>
                  </a:cubicBezTo>
                  <a:cubicBezTo>
                    <a:pt x="192" y="313"/>
                    <a:pt x="202" y="310"/>
                    <a:pt x="210" y="305"/>
                  </a:cubicBezTo>
                  <a:cubicBezTo>
                    <a:pt x="219" y="309"/>
                    <a:pt x="228" y="313"/>
                    <a:pt x="237" y="315"/>
                  </a:cubicBezTo>
                  <a:cubicBezTo>
                    <a:pt x="238" y="328"/>
                    <a:pt x="237" y="357"/>
                    <a:pt x="222" y="425"/>
                  </a:cubicBezTo>
                  <a:cubicBezTo>
                    <a:pt x="217" y="447"/>
                    <a:pt x="213" y="467"/>
                    <a:pt x="211" y="486"/>
                  </a:cubicBezTo>
                  <a:cubicBezTo>
                    <a:pt x="189" y="478"/>
                    <a:pt x="172" y="468"/>
                    <a:pt x="158" y="459"/>
                  </a:cubicBezTo>
                  <a:cubicBezTo>
                    <a:pt x="152" y="447"/>
                    <a:pt x="149" y="435"/>
                    <a:pt x="148" y="424"/>
                  </a:cubicBezTo>
                  <a:cubicBezTo>
                    <a:pt x="152" y="421"/>
                    <a:pt x="157" y="418"/>
                    <a:pt x="161" y="414"/>
                  </a:cubicBezTo>
                  <a:cubicBezTo>
                    <a:pt x="165" y="416"/>
                    <a:pt x="170" y="418"/>
                    <a:pt x="175" y="418"/>
                  </a:cubicBezTo>
                  <a:cubicBezTo>
                    <a:pt x="191" y="418"/>
                    <a:pt x="203" y="406"/>
                    <a:pt x="203" y="390"/>
                  </a:cubicBezTo>
                  <a:cubicBezTo>
                    <a:pt x="203" y="384"/>
                    <a:pt x="202" y="379"/>
                    <a:pt x="199" y="375"/>
                  </a:cubicBezTo>
                  <a:cubicBezTo>
                    <a:pt x="199" y="373"/>
                    <a:pt x="199" y="371"/>
                    <a:pt x="199" y="370"/>
                  </a:cubicBezTo>
                  <a:cubicBezTo>
                    <a:pt x="199" y="362"/>
                    <a:pt x="193" y="355"/>
                    <a:pt x="185" y="355"/>
                  </a:cubicBezTo>
                  <a:cubicBezTo>
                    <a:pt x="184" y="355"/>
                    <a:pt x="184" y="355"/>
                    <a:pt x="184" y="355"/>
                  </a:cubicBezTo>
                  <a:cubicBezTo>
                    <a:pt x="182" y="355"/>
                    <a:pt x="181" y="354"/>
                    <a:pt x="180" y="354"/>
                  </a:cubicBezTo>
                  <a:cubicBezTo>
                    <a:pt x="176" y="348"/>
                    <a:pt x="170" y="344"/>
                    <a:pt x="163" y="342"/>
                  </a:cubicBezTo>
                  <a:cubicBezTo>
                    <a:pt x="164" y="341"/>
                    <a:pt x="164" y="340"/>
                    <a:pt x="164" y="338"/>
                  </a:cubicBezTo>
                  <a:cubicBezTo>
                    <a:pt x="164" y="329"/>
                    <a:pt x="156" y="321"/>
                    <a:pt x="146" y="321"/>
                  </a:cubicBezTo>
                  <a:cubicBezTo>
                    <a:pt x="146" y="321"/>
                    <a:pt x="146" y="321"/>
                    <a:pt x="145" y="321"/>
                  </a:cubicBezTo>
                  <a:cubicBezTo>
                    <a:pt x="141" y="311"/>
                    <a:pt x="131" y="304"/>
                    <a:pt x="119" y="304"/>
                  </a:cubicBezTo>
                  <a:cubicBezTo>
                    <a:pt x="104" y="304"/>
                    <a:pt x="92" y="316"/>
                    <a:pt x="92" y="331"/>
                  </a:cubicBezTo>
                  <a:cubicBezTo>
                    <a:pt x="91" y="331"/>
                    <a:pt x="91" y="331"/>
                    <a:pt x="91" y="331"/>
                  </a:cubicBezTo>
                  <a:cubicBezTo>
                    <a:pt x="83" y="331"/>
                    <a:pt x="78" y="336"/>
                    <a:pt x="77" y="343"/>
                  </a:cubicBezTo>
                  <a:cubicBezTo>
                    <a:pt x="76" y="343"/>
                    <a:pt x="76" y="343"/>
                    <a:pt x="76" y="343"/>
                  </a:cubicBezTo>
                  <a:cubicBezTo>
                    <a:pt x="75" y="343"/>
                    <a:pt x="74" y="343"/>
                    <a:pt x="73" y="344"/>
                  </a:cubicBezTo>
                  <a:cubicBezTo>
                    <a:pt x="71" y="343"/>
                    <a:pt x="70" y="343"/>
                    <a:pt x="69" y="343"/>
                  </a:cubicBezTo>
                  <a:cubicBezTo>
                    <a:pt x="60" y="343"/>
                    <a:pt x="51" y="350"/>
                    <a:pt x="49" y="359"/>
                  </a:cubicBezTo>
                  <a:cubicBezTo>
                    <a:pt x="35" y="361"/>
                    <a:pt x="24" y="372"/>
                    <a:pt x="24" y="387"/>
                  </a:cubicBezTo>
                  <a:cubicBezTo>
                    <a:pt x="24" y="403"/>
                    <a:pt x="36" y="415"/>
                    <a:pt x="52" y="415"/>
                  </a:cubicBezTo>
                  <a:cubicBezTo>
                    <a:pt x="56" y="415"/>
                    <a:pt x="60" y="414"/>
                    <a:pt x="63" y="413"/>
                  </a:cubicBezTo>
                  <a:cubicBezTo>
                    <a:pt x="66" y="422"/>
                    <a:pt x="75" y="429"/>
                    <a:pt x="85" y="429"/>
                  </a:cubicBezTo>
                  <a:cubicBezTo>
                    <a:pt x="89" y="429"/>
                    <a:pt x="93" y="428"/>
                    <a:pt x="97" y="426"/>
                  </a:cubicBezTo>
                  <a:cubicBezTo>
                    <a:pt x="103" y="429"/>
                    <a:pt x="111" y="431"/>
                    <a:pt x="118" y="431"/>
                  </a:cubicBezTo>
                  <a:cubicBezTo>
                    <a:pt x="132" y="448"/>
                    <a:pt x="152" y="466"/>
                    <a:pt x="168" y="476"/>
                  </a:cubicBezTo>
                  <a:cubicBezTo>
                    <a:pt x="171" y="482"/>
                    <a:pt x="170" y="480"/>
                    <a:pt x="168" y="477"/>
                  </a:cubicBezTo>
                  <a:cubicBezTo>
                    <a:pt x="174" y="481"/>
                    <a:pt x="178" y="483"/>
                    <a:pt x="182" y="485"/>
                  </a:cubicBezTo>
                  <a:cubicBezTo>
                    <a:pt x="193" y="491"/>
                    <a:pt x="202" y="499"/>
                    <a:pt x="208" y="506"/>
                  </a:cubicBezTo>
                  <a:cubicBezTo>
                    <a:pt x="206" y="520"/>
                    <a:pt x="205" y="534"/>
                    <a:pt x="204" y="546"/>
                  </a:cubicBezTo>
                  <a:cubicBezTo>
                    <a:pt x="185" y="557"/>
                    <a:pt x="160" y="570"/>
                    <a:pt x="127" y="584"/>
                  </a:cubicBezTo>
                  <a:cubicBezTo>
                    <a:pt x="3" y="639"/>
                    <a:pt x="0" y="716"/>
                    <a:pt x="0" y="716"/>
                  </a:cubicBezTo>
                  <a:cubicBezTo>
                    <a:pt x="0" y="716"/>
                    <a:pt x="0" y="2272"/>
                    <a:pt x="0" y="2366"/>
                  </a:cubicBezTo>
                  <a:moveTo>
                    <a:pt x="431" y="556"/>
                  </a:moveTo>
                  <a:cubicBezTo>
                    <a:pt x="433" y="557"/>
                    <a:pt x="435" y="557"/>
                    <a:pt x="437" y="558"/>
                  </a:cubicBezTo>
                  <a:cubicBezTo>
                    <a:pt x="435" y="559"/>
                    <a:pt x="433" y="561"/>
                    <a:pt x="431" y="563"/>
                  </a:cubicBezTo>
                  <a:cubicBezTo>
                    <a:pt x="431" y="562"/>
                    <a:pt x="431" y="559"/>
                    <a:pt x="431" y="556"/>
                  </a:cubicBezTo>
                  <a:close/>
                  <a:moveTo>
                    <a:pt x="388" y="538"/>
                  </a:moveTo>
                  <a:cubicBezTo>
                    <a:pt x="388" y="538"/>
                    <a:pt x="388" y="538"/>
                    <a:pt x="388" y="538"/>
                  </a:cubicBezTo>
                  <a:cubicBezTo>
                    <a:pt x="388" y="537"/>
                    <a:pt x="387" y="536"/>
                    <a:pt x="387" y="536"/>
                  </a:cubicBezTo>
                  <a:cubicBezTo>
                    <a:pt x="387" y="535"/>
                    <a:pt x="386" y="535"/>
                    <a:pt x="386" y="535"/>
                  </a:cubicBezTo>
                  <a:cubicBezTo>
                    <a:pt x="383" y="530"/>
                    <a:pt x="380" y="523"/>
                    <a:pt x="378" y="517"/>
                  </a:cubicBezTo>
                  <a:cubicBezTo>
                    <a:pt x="380" y="518"/>
                    <a:pt x="383" y="518"/>
                    <a:pt x="385" y="518"/>
                  </a:cubicBezTo>
                  <a:cubicBezTo>
                    <a:pt x="386" y="518"/>
                    <a:pt x="387" y="518"/>
                    <a:pt x="388" y="518"/>
                  </a:cubicBezTo>
                  <a:cubicBezTo>
                    <a:pt x="388" y="522"/>
                    <a:pt x="389" y="527"/>
                    <a:pt x="389" y="531"/>
                  </a:cubicBezTo>
                  <a:cubicBezTo>
                    <a:pt x="389" y="531"/>
                    <a:pt x="389" y="531"/>
                    <a:pt x="389" y="531"/>
                  </a:cubicBezTo>
                  <a:cubicBezTo>
                    <a:pt x="389" y="532"/>
                    <a:pt x="389" y="532"/>
                    <a:pt x="389" y="533"/>
                  </a:cubicBezTo>
                  <a:cubicBezTo>
                    <a:pt x="389" y="533"/>
                    <a:pt x="389" y="533"/>
                    <a:pt x="389" y="533"/>
                  </a:cubicBezTo>
                  <a:cubicBezTo>
                    <a:pt x="389" y="534"/>
                    <a:pt x="389" y="534"/>
                    <a:pt x="389" y="535"/>
                  </a:cubicBezTo>
                  <a:cubicBezTo>
                    <a:pt x="389" y="535"/>
                    <a:pt x="389" y="536"/>
                    <a:pt x="389" y="536"/>
                  </a:cubicBezTo>
                  <a:cubicBezTo>
                    <a:pt x="389" y="536"/>
                    <a:pt x="389" y="537"/>
                    <a:pt x="390" y="537"/>
                  </a:cubicBezTo>
                  <a:cubicBezTo>
                    <a:pt x="390" y="537"/>
                    <a:pt x="390" y="537"/>
                    <a:pt x="390" y="538"/>
                  </a:cubicBezTo>
                  <a:cubicBezTo>
                    <a:pt x="390" y="538"/>
                    <a:pt x="390" y="538"/>
                    <a:pt x="390" y="538"/>
                  </a:cubicBezTo>
                  <a:cubicBezTo>
                    <a:pt x="390" y="538"/>
                    <a:pt x="390" y="539"/>
                    <a:pt x="390" y="539"/>
                  </a:cubicBezTo>
                  <a:cubicBezTo>
                    <a:pt x="390" y="539"/>
                    <a:pt x="390" y="539"/>
                    <a:pt x="390" y="539"/>
                  </a:cubicBezTo>
                  <a:cubicBezTo>
                    <a:pt x="390" y="539"/>
                    <a:pt x="390" y="540"/>
                    <a:pt x="390" y="540"/>
                  </a:cubicBezTo>
                  <a:cubicBezTo>
                    <a:pt x="390" y="540"/>
                    <a:pt x="390" y="540"/>
                    <a:pt x="390" y="540"/>
                  </a:cubicBezTo>
                  <a:cubicBezTo>
                    <a:pt x="390" y="540"/>
                    <a:pt x="390" y="540"/>
                    <a:pt x="390" y="540"/>
                  </a:cubicBezTo>
                  <a:cubicBezTo>
                    <a:pt x="389" y="540"/>
                    <a:pt x="389" y="539"/>
                    <a:pt x="388" y="538"/>
                  </a:cubicBezTo>
                  <a:close/>
                  <a:moveTo>
                    <a:pt x="258" y="381"/>
                  </a:moveTo>
                  <a:cubicBezTo>
                    <a:pt x="258" y="381"/>
                    <a:pt x="258" y="381"/>
                    <a:pt x="258" y="381"/>
                  </a:cubicBezTo>
                  <a:cubicBezTo>
                    <a:pt x="258" y="381"/>
                    <a:pt x="258" y="380"/>
                    <a:pt x="258" y="380"/>
                  </a:cubicBezTo>
                  <a:cubicBezTo>
                    <a:pt x="258" y="380"/>
                    <a:pt x="258" y="380"/>
                    <a:pt x="258" y="379"/>
                  </a:cubicBezTo>
                  <a:cubicBezTo>
                    <a:pt x="258" y="379"/>
                    <a:pt x="258" y="379"/>
                    <a:pt x="258" y="378"/>
                  </a:cubicBezTo>
                  <a:cubicBezTo>
                    <a:pt x="258" y="378"/>
                    <a:pt x="258" y="377"/>
                    <a:pt x="258" y="376"/>
                  </a:cubicBezTo>
                  <a:cubicBezTo>
                    <a:pt x="258" y="376"/>
                    <a:pt x="258" y="376"/>
                    <a:pt x="258" y="375"/>
                  </a:cubicBezTo>
                  <a:cubicBezTo>
                    <a:pt x="259" y="375"/>
                    <a:pt x="259" y="374"/>
                    <a:pt x="259" y="374"/>
                  </a:cubicBezTo>
                  <a:cubicBezTo>
                    <a:pt x="259" y="373"/>
                    <a:pt x="259" y="373"/>
                    <a:pt x="259" y="373"/>
                  </a:cubicBezTo>
                  <a:cubicBezTo>
                    <a:pt x="259" y="372"/>
                    <a:pt x="259" y="370"/>
                    <a:pt x="259" y="369"/>
                  </a:cubicBezTo>
                  <a:cubicBezTo>
                    <a:pt x="259" y="369"/>
                    <a:pt x="259" y="368"/>
                    <a:pt x="259" y="368"/>
                  </a:cubicBezTo>
                  <a:cubicBezTo>
                    <a:pt x="260" y="366"/>
                    <a:pt x="260" y="363"/>
                    <a:pt x="260" y="360"/>
                  </a:cubicBezTo>
                  <a:cubicBezTo>
                    <a:pt x="260" y="359"/>
                    <a:pt x="260" y="359"/>
                    <a:pt x="260" y="359"/>
                  </a:cubicBezTo>
                  <a:cubicBezTo>
                    <a:pt x="261" y="357"/>
                    <a:pt x="261" y="355"/>
                    <a:pt x="261" y="353"/>
                  </a:cubicBezTo>
                  <a:cubicBezTo>
                    <a:pt x="261" y="353"/>
                    <a:pt x="261" y="353"/>
                    <a:pt x="261" y="353"/>
                  </a:cubicBezTo>
                  <a:cubicBezTo>
                    <a:pt x="261" y="349"/>
                    <a:pt x="261" y="346"/>
                    <a:pt x="262" y="342"/>
                  </a:cubicBezTo>
                  <a:cubicBezTo>
                    <a:pt x="262" y="342"/>
                    <a:pt x="262" y="341"/>
                    <a:pt x="262" y="341"/>
                  </a:cubicBezTo>
                  <a:cubicBezTo>
                    <a:pt x="262" y="339"/>
                    <a:pt x="262" y="337"/>
                    <a:pt x="262" y="335"/>
                  </a:cubicBezTo>
                  <a:cubicBezTo>
                    <a:pt x="262" y="334"/>
                    <a:pt x="262" y="334"/>
                    <a:pt x="262" y="334"/>
                  </a:cubicBezTo>
                  <a:cubicBezTo>
                    <a:pt x="262" y="332"/>
                    <a:pt x="262" y="331"/>
                    <a:pt x="262" y="330"/>
                  </a:cubicBezTo>
                  <a:cubicBezTo>
                    <a:pt x="262" y="330"/>
                    <a:pt x="262" y="329"/>
                    <a:pt x="262" y="329"/>
                  </a:cubicBezTo>
                  <a:cubicBezTo>
                    <a:pt x="262" y="327"/>
                    <a:pt x="263" y="325"/>
                    <a:pt x="263" y="323"/>
                  </a:cubicBezTo>
                  <a:cubicBezTo>
                    <a:pt x="263" y="322"/>
                    <a:pt x="263" y="322"/>
                    <a:pt x="263" y="321"/>
                  </a:cubicBezTo>
                  <a:cubicBezTo>
                    <a:pt x="263" y="320"/>
                    <a:pt x="263" y="320"/>
                    <a:pt x="263" y="319"/>
                  </a:cubicBezTo>
                  <a:cubicBezTo>
                    <a:pt x="265" y="319"/>
                    <a:pt x="268" y="319"/>
                    <a:pt x="270" y="319"/>
                  </a:cubicBezTo>
                  <a:cubicBezTo>
                    <a:pt x="278" y="319"/>
                    <a:pt x="285" y="319"/>
                    <a:pt x="292" y="318"/>
                  </a:cubicBezTo>
                  <a:cubicBezTo>
                    <a:pt x="292" y="318"/>
                    <a:pt x="292" y="319"/>
                    <a:pt x="291" y="319"/>
                  </a:cubicBezTo>
                  <a:cubicBezTo>
                    <a:pt x="291" y="319"/>
                    <a:pt x="291" y="319"/>
                    <a:pt x="291" y="319"/>
                  </a:cubicBezTo>
                  <a:cubicBezTo>
                    <a:pt x="291" y="320"/>
                    <a:pt x="290" y="322"/>
                    <a:pt x="290" y="323"/>
                  </a:cubicBezTo>
                  <a:cubicBezTo>
                    <a:pt x="290" y="323"/>
                    <a:pt x="289" y="324"/>
                    <a:pt x="289" y="325"/>
                  </a:cubicBezTo>
                  <a:cubicBezTo>
                    <a:pt x="289" y="326"/>
                    <a:pt x="288" y="327"/>
                    <a:pt x="288" y="328"/>
                  </a:cubicBezTo>
                  <a:cubicBezTo>
                    <a:pt x="287" y="329"/>
                    <a:pt x="287" y="330"/>
                    <a:pt x="286" y="332"/>
                  </a:cubicBezTo>
                  <a:cubicBezTo>
                    <a:pt x="286" y="332"/>
                    <a:pt x="285" y="333"/>
                    <a:pt x="285" y="333"/>
                  </a:cubicBezTo>
                  <a:cubicBezTo>
                    <a:pt x="285" y="334"/>
                    <a:pt x="284" y="336"/>
                    <a:pt x="284" y="337"/>
                  </a:cubicBezTo>
                  <a:cubicBezTo>
                    <a:pt x="283" y="337"/>
                    <a:pt x="283" y="338"/>
                    <a:pt x="283" y="338"/>
                  </a:cubicBezTo>
                  <a:cubicBezTo>
                    <a:pt x="282" y="340"/>
                    <a:pt x="282" y="341"/>
                    <a:pt x="281" y="342"/>
                  </a:cubicBezTo>
                  <a:cubicBezTo>
                    <a:pt x="281" y="343"/>
                    <a:pt x="281" y="343"/>
                    <a:pt x="281" y="343"/>
                  </a:cubicBezTo>
                  <a:cubicBezTo>
                    <a:pt x="280" y="345"/>
                    <a:pt x="279" y="346"/>
                    <a:pt x="278" y="348"/>
                  </a:cubicBezTo>
                  <a:cubicBezTo>
                    <a:pt x="278" y="349"/>
                    <a:pt x="278" y="349"/>
                    <a:pt x="278" y="350"/>
                  </a:cubicBezTo>
                  <a:cubicBezTo>
                    <a:pt x="277" y="351"/>
                    <a:pt x="276" y="352"/>
                    <a:pt x="276" y="353"/>
                  </a:cubicBezTo>
                  <a:cubicBezTo>
                    <a:pt x="276" y="353"/>
                    <a:pt x="275" y="354"/>
                    <a:pt x="275" y="354"/>
                  </a:cubicBezTo>
                  <a:cubicBezTo>
                    <a:pt x="274" y="356"/>
                    <a:pt x="274" y="357"/>
                    <a:pt x="273" y="358"/>
                  </a:cubicBezTo>
                  <a:cubicBezTo>
                    <a:pt x="273" y="358"/>
                    <a:pt x="273" y="359"/>
                    <a:pt x="273" y="359"/>
                  </a:cubicBezTo>
                  <a:cubicBezTo>
                    <a:pt x="272" y="360"/>
                    <a:pt x="271" y="362"/>
                    <a:pt x="270" y="363"/>
                  </a:cubicBezTo>
                  <a:cubicBezTo>
                    <a:pt x="270" y="364"/>
                    <a:pt x="270" y="364"/>
                    <a:pt x="270" y="365"/>
                  </a:cubicBezTo>
                  <a:cubicBezTo>
                    <a:pt x="269" y="365"/>
                    <a:pt x="269" y="366"/>
                    <a:pt x="268" y="367"/>
                  </a:cubicBezTo>
                  <a:cubicBezTo>
                    <a:pt x="268" y="368"/>
                    <a:pt x="267" y="368"/>
                    <a:pt x="267" y="369"/>
                  </a:cubicBezTo>
                  <a:cubicBezTo>
                    <a:pt x="267" y="370"/>
                    <a:pt x="266" y="371"/>
                    <a:pt x="265" y="372"/>
                  </a:cubicBezTo>
                  <a:cubicBezTo>
                    <a:pt x="265" y="372"/>
                    <a:pt x="265" y="372"/>
                    <a:pt x="265" y="373"/>
                  </a:cubicBezTo>
                  <a:cubicBezTo>
                    <a:pt x="264" y="374"/>
                    <a:pt x="263" y="375"/>
                    <a:pt x="263" y="375"/>
                  </a:cubicBezTo>
                  <a:cubicBezTo>
                    <a:pt x="262" y="376"/>
                    <a:pt x="262" y="376"/>
                    <a:pt x="262" y="377"/>
                  </a:cubicBezTo>
                  <a:cubicBezTo>
                    <a:pt x="261" y="377"/>
                    <a:pt x="261" y="378"/>
                    <a:pt x="260" y="378"/>
                  </a:cubicBezTo>
                  <a:cubicBezTo>
                    <a:pt x="260" y="379"/>
                    <a:pt x="260" y="379"/>
                    <a:pt x="260" y="379"/>
                  </a:cubicBezTo>
                  <a:cubicBezTo>
                    <a:pt x="259" y="380"/>
                    <a:pt x="258" y="381"/>
                    <a:pt x="258" y="382"/>
                  </a:cubicBezTo>
                  <a:cubicBezTo>
                    <a:pt x="258" y="382"/>
                    <a:pt x="258" y="382"/>
                    <a:pt x="258" y="381"/>
                  </a:cubicBezTo>
                  <a:close/>
                  <a:moveTo>
                    <a:pt x="126" y="431"/>
                  </a:moveTo>
                  <a:cubicBezTo>
                    <a:pt x="131" y="430"/>
                    <a:pt x="136" y="429"/>
                    <a:pt x="141" y="427"/>
                  </a:cubicBezTo>
                  <a:cubicBezTo>
                    <a:pt x="141" y="436"/>
                    <a:pt x="142" y="444"/>
                    <a:pt x="143" y="447"/>
                  </a:cubicBezTo>
                  <a:cubicBezTo>
                    <a:pt x="136" y="442"/>
                    <a:pt x="130" y="436"/>
                    <a:pt x="126" y="43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sp>
          <p:nvSpPr>
            <p:cNvPr id="15" name="Freeform 7"/>
            <p:cNvSpPr>
              <a:spLocks noEditPoints="1"/>
            </p:cNvSpPr>
            <p:nvPr/>
          </p:nvSpPr>
          <p:spPr bwMode="auto">
            <a:xfrm>
              <a:off x="2555" y="803"/>
              <a:ext cx="649" cy="2436"/>
            </a:xfrm>
            <a:custGeom>
              <a:avLst/>
              <a:gdLst>
                <a:gd name="T0" fmla="*/ 485 w 533"/>
                <a:gd name="T1" fmla="*/ 635 h 1998"/>
                <a:gd name="T2" fmla="*/ 423 w 533"/>
                <a:gd name="T3" fmla="*/ 574 h 1998"/>
                <a:gd name="T4" fmla="*/ 464 w 533"/>
                <a:gd name="T5" fmla="*/ 552 h 1998"/>
                <a:gd name="T6" fmla="*/ 455 w 533"/>
                <a:gd name="T7" fmla="*/ 526 h 1998"/>
                <a:gd name="T8" fmla="*/ 431 w 533"/>
                <a:gd name="T9" fmla="*/ 519 h 1998"/>
                <a:gd name="T10" fmla="*/ 417 w 533"/>
                <a:gd name="T11" fmla="*/ 531 h 1998"/>
                <a:gd name="T12" fmla="*/ 420 w 533"/>
                <a:gd name="T13" fmla="*/ 553 h 1998"/>
                <a:gd name="T14" fmla="*/ 403 w 533"/>
                <a:gd name="T15" fmla="*/ 556 h 1998"/>
                <a:gd name="T16" fmla="*/ 448 w 533"/>
                <a:gd name="T17" fmla="*/ 504 h 1998"/>
                <a:gd name="T18" fmla="*/ 426 w 533"/>
                <a:gd name="T19" fmla="*/ 439 h 1998"/>
                <a:gd name="T20" fmla="*/ 364 w 533"/>
                <a:gd name="T21" fmla="*/ 419 h 1998"/>
                <a:gd name="T22" fmla="*/ 330 w 533"/>
                <a:gd name="T23" fmla="*/ 450 h 1998"/>
                <a:gd name="T24" fmla="*/ 337 w 533"/>
                <a:gd name="T25" fmla="*/ 506 h 1998"/>
                <a:gd name="T26" fmla="*/ 368 w 533"/>
                <a:gd name="T27" fmla="*/ 542 h 1998"/>
                <a:gd name="T28" fmla="*/ 366 w 533"/>
                <a:gd name="T29" fmla="*/ 527 h 1998"/>
                <a:gd name="T30" fmla="*/ 356 w 533"/>
                <a:gd name="T31" fmla="*/ 518 h 1998"/>
                <a:gd name="T32" fmla="*/ 343 w 533"/>
                <a:gd name="T33" fmla="*/ 529 h 1998"/>
                <a:gd name="T34" fmla="*/ 338 w 533"/>
                <a:gd name="T35" fmla="*/ 537 h 1998"/>
                <a:gd name="T36" fmla="*/ 363 w 533"/>
                <a:gd name="T37" fmla="*/ 545 h 1998"/>
                <a:gd name="T38" fmla="*/ 393 w 533"/>
                <a:gd name="T39" fmla="*/ 579 h 1998"/>
                <a:gd name="T40" fmla="*/ 266 w 533"/>
                <a:gd name="T41" fmla="*/ 504 h 1998"/>
                <a:gd name="T42" fmla="*/ 328 w 533"/>
                <a:gd name="T43" fmla="*/ 394 h 1998"/>
                <a:gd name="T44" fmla="*/ 390 w 533"/>
                <a:gd name="T45" fmla="*/ 389 h 1998"/>
                <a:gd name="T46" fmla="*/ 395 w 533"/>
                <a:gd name="T47" fmla="*/ 351 h 1998"/>
                <a:gd name="T48" fmla="*/ 371 w 533"/>
                <a:gd name="T49" fmla="*/ 329 h 1998"/>
                <a:gd name="T50" fmla="*/ 329 w 533"/>
                <a:gd name="T51" fmla="*/ 343 h 1998"/>
                <a:gd name="T52" fmla="*/ 314 w 533"/>
                <a:gd name="T53" fmla="*/ 387 h 1998"/>
                <a:gd name="T54" fmla="*/ 371 w 533"/>
                <a:gd name="T55" fmla="*/ 276 h 1998"/>
                <a:gd name="T56" fmla="*/ 432 w 533"/>
                <a:gd name="T57" fmla="*/ 129 h 1998"/>
                <a:gd name="T58" fmla="*/ 335 w 533"/>
                <a:gd name="T59" fmla="*/ 42 h 1998"/>
                <a:gd name="T60" fmla="*/ 160 w 533"/>
                <a:gd name="T61" fmla="*/ 98 h 1998"/>
                <a:gd name="T62" fmla="*/ 27 w 533"/>
                <a:gd name="T63" fmla="*/ 209 h 1998"/>
                <a:gd name="T64" fmla="*/ 237 w 533"/>
                <a:gd name="T65" fmla="*/ 315 h 1998"/>
                <a:gd name="T66" fmla="*/ 161 w 533"/>
                <a:gd name="T67" fmla="*/ 414 h 1998"/>
                <a:gd name="T68" fmla="*/ 185 w 533"/>
                <a:gd name="T69" fmla="*/ 356 h 1998"/>
                <a:gd name="T70" fmla="*/ 147 w 533"/>
                <a:gd name="T71" fmla="*/ 321 h 1998"/>
                <a:gd name="T72" fmla="*/ 77 w 533"/>
                <a:gd name="T73" fmla="*/ 343 h 1998"/>
                <a:gd name="T74" fmla="*/ 24 w 533"/>
                <a:gd name="T75" fmla="*/ 387 h 1998"/>
                <a:gd name="T76" fmla="*/ 119 w 533"/>
                <a:gd name="T77" fmla="*/ 431 h 1998"/>
                <a:gd name="T78" fmla="*/ 205 w 533"/>
                <a:gd name="T79" fmla="*/ 547 h 1998"/>
                <a:gd name="T80" fmla="*/ 438 w 533"/>
                <a:gd name="T81" fmla="*/ 558 h 1998"/>
                <a:gd name="T82" fmla="*/ 387 w 533"/>
                <a:gd name="T83" fmla="*/ 536 h 1998"/>
                <a:gd name="T84" fmla="*/ 389 w 533"/>
                <a:gd name="T85" fmla="*/ 531 h 1998"/>
                <a:gd name="T86" fmla="*/ 390 w 533"/>
                <a:gd name="T87" fmla="*/ 536 h 1998"/>
                <a:gd name="T88" fmla="*/ 390 w 533"/>
                <a:gd name="T89" fmla="*/ 539 h 1998"/>
                <a:gd name="T90" fmla="*/ 258 w 533"/>
                <a:gd name="T91" fmla="*/ 382 h 1998"/>
                <a:gd name="T92" fmla="*/ 259 w 533"/>
                <a:gd name="T93" fmla="*/ 376 h 1998"/>
                <a:gd name="T94" fmla="*/ 260 w 533"/>
                <a:gd name="T95" fmla="*/ 368 h 1998"/>
                <a:gd name="T96" fmla="*/ 262 w 533"/>
                <a:gd name="T97" fmla="*/ 342 h 1998"/>
                <a:gd name="T98" fmla="*/ 263 w 533"/>
                <a:gd name="T99" fmla="*/ 329 h 1998"/>
                <a:gd name="T100" fmla="*/ 293 w 533"/>
                <a:gd name="T101" fmla="*/ 318 h 1998"/>
                <a:gd name="T102" fmla="*/ 288 w 533"/>
                <a:gd name="T103" fmla="*/ 328 h 1998"/>
                <a:gd name="T104" fmla="*/ 282 w 533"/>
                <a:gd name="T105" fmla="*/ 343 h 1998"/>
                <a:gd name="T106" fmla="*/ 276 w 533"/>
                <a:gd name="T107" fmla="*/ 355 h 1998"/>
                <a:gd name="T108" fmla="*/ 269 w 533"/>
                <a:gd name="T109" fmla="*/ 367 h 1998"/>
                <a:gd name="T110" fmla="*/ 263 w 533"/>
                <a:gd name="T111" fmla="*/ 377 h 1998"/>
                <a:gd name="T112" fmla="*/ 126 w 533"/>
                <a:gd name="T113" fmla="*/ 431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3" h="1998">
                  <a:moveTo>
                    <a:pt x="533" y="1998"/>
                  </a:moveTo>
                  <a:cubicBezTo>
                    <a:pt x="533" y="1904"/>
                    <a:pt x="533" y="716"/>
                    <a:pt x="533" y="716"/>
                  </a:cubicBezTo>
                  <a:cubicBezTo>
                    <a:pt x="533" y="716"/>
                    <a:pt x="531" y="680"/>
                    <a:pt x="491" y="640"/>
                  </a:cubicBezTo>
                  <a:cubicBezTo>
                    <a:pt x="502" y="638"/>
                    <a:pt x="504" y="636"/>
                    <a:pt x="489" y="635"/>
                  </a:cubicBezTo>
                  <a:cubicBezTo>
                    <a:pt x="488" y="635"/>
                    <a:pt x="487" y="635"/>
                    <a:pt x="485" y="635"/>
                  </a:cubicBezTo>
                  <a:cubicBezTo>
                    <a:pt x="467" y="618"/>
                    <a:pt x="443" y="601"/>
                    <a:pt x="408" y="586"/>
                  </a:cubicBezTo>
                  <a:cubicBezTo>
                    <a:pt x="408" y="585"/>
                    <a:pt x="408" y="585"/>
                    <a:pt x="408" y="584"/>
                  </a:cubicBezTo>
                  <a:cubicBezTo>
                    <a:pt x="410" y="582"/>
                    <a:pt x="414" y="579"/>
                    <a:pt x="418" y="577"/>
                  </a:cubicBezTo>
                  <a:cubicBezTo>
                    <a:pt x="419" y="577"/>
                    <a:pt x="421" y="575"/>
                    <a:pt x="422" y="574"/>
                  </a:cubicBezTo>
                  <a:cubicBezTo>
                    <a:pt x="422" y="575"/>
                    <a:pt x="422" y="576"/>
                    <a:pt x="423" y="574"/>
                  </a:cubicBezTo>
                  <a:cubicBezTo>
                    <a:pt x="428" y="570"/>
                    <a:pt x="435" y="564"/>
                    <a:pt x="440" y="558"/>
                  </a:cubicBezTo>
                  <a:cubicBezTo>
                    <a:pt x="443" y="558"/>
                    <a:pt x="446" y="557"/>
                    <a:pt x="448" y="556"/>
                  </a:cubicBezTo>
                  <a:cubicBezTo>
                    <a:pt x="449" y="557"/>
                    <a:pt x="450" y="557"/>
                    <a:pt x="452" y="557"/>
                  </a:cubicBezTo>
                  <a:cubicBezTo>
                    <a:pt x="456" y="557"/>
                    <a:pt x="459" y="555"/>
                    <a:pt x="460" y="551"/>
                  </a:cubicBezTo>
                  <a:cubicBezTo>
                    <a:pt x="461" y="552"/>
                    <a:pt x="462" y="552"/>
                    <a:pt x="464" y="552"/>
                  </a:cubicBezTo>
                  <a:cubicBezTo>
                    <a:pt x="469" y="552"/>
                    <a:pt x="474" y="548"/>
                    <a:pt x="474" y="542"/>
                  </a:cubicBezTo>
                  <a:cubicBezTo>
                    <a:pt x="474" y="537"/>
                    <a:pt x="470" y="533"/>
                    <a:pt x="465" y="532"/>
                  </a:cubicBezTo>
                  <a:cubicBezTo>
                    <a:pt x="464" y="529"/>
                    <a:pt x="461" y="527"/>
                    <a:pt x="458" y="527"/>
                  </a:cubicBezTo>
                  <a:cubicBezTo>
                    <a:pt x="457" y="527"/>
                    <a:pt x="457" y="527"/>
                    <a:pt x="456" y="527"/>
                  </a:cubicBezTo>
                  <a:cubicBezTo>
                    <a:pt x="456" y="527"/>
                    <a:pt x="456" y="526"/>
                    <a:pt x="455" y="526"/>
                  </a:cubicBezTo>
                  <a:cubicBezTo>
                    <a:pt x="455" y="526"/>
                    <a:pt x="455" y="527"/>
                    <a:pt x="455" y="527"/>
                  </a:cubicBezTo>
                  <a:cubicBezTo>
                    <a:pt x="455" y="524"/>
                    <a:pt x="453" y="522"/>
                    <a:pt x="450" y="522"/>
                  </a:cubicBezTo>
                  <a:cubicBezTo>
                    <a:pt x="450" y="522"/>
                    <a:pt x="450" y="522"/>
                    <a:pt x="450" y="522"/>
                  </a:cubicBezTo>
                  <a:cubicBezTo>
                    <a:pt x="449" y="517"/>
                    <a:pt x="445" y="513"/>
                    <a:pt x="440" y="513"/>
                  </a:cubicBezTo>
                  <a:cubicBezTo>
                    <a:pt x="436" y="513"/>
                    <a:pt x="432" y="515"/>
                    <a:pt x="431" y="519"/>
                  </a:cubicBezTo>
                  <a:cubicBezTo>
                    <a:pt x="431" y="518"/>
                    <a:pt x="430" y="518"/>
                    <a:pt x="430" y="518"/>
                  </a:cubicBezTo>
                  <a:cubicBezTo>
                    <a:pt x="427" y="518"/>
                    <a:pt x="424" y="521"/>
                    <a:pt x="424" y="525"/>
                  </a:cubicBezTo>
                  <a:cubicBezTo>
                    <a:pt x="424" y="525"/>
                    <a:pt x="424" y="526"/>
                    <a:pt x="424" y="526"/>
                  </a:cubicBezTo>
                  <a:cubicBezTo>
                    <a:pt x="422" y="527"/>
                    <a:pt x="420" y="528"/>
                    <a:pt x="418" y="530"/>
                  </a:cubicBezTo>
                  <a:cubicBezTo>
                    <a:pt x="418" y="531"/>
                    <a:pt x="417" y="531"/>
                    <a:pt x="417" y="531"/>
                  </a:cubicBezTo>
                  <a:cubicBezTo>
                    <a:pt x="417" y="531"/>
                    <a:pt x="417" y="531"/>
                    <a:pt x="416" y="531"/>
                  </a:cubicBezTo>
                  <a:cubicBezTo>
                    <a:pt x="414" y="531"/>
                    <a:pt x="411" y="533"/>
                    <a:pt x="411" y="536"/>
                  </a:cubicBezTo>
                  <a:cubicBezTo>
                    <a:pt x="411" y="537"/>
                    <a:pt x="411" y="537"/>
                    <a:pt x="412" y="538"/>
                  </a:cubicBezTo>
                  <a:cubicBezTo>
                    <a:pt x="410" y="539"/>
                    <a:pt x="410" y="541"/>
                    <a:pt x="410" y="543"/>
                  </a:cubicBezTo>
                  <a:cubicBezTo>
                    <a:pt x="410" y="549"/>
                    <a:pt x="414" y="553"/>
                    <a:pt x="420" y="553"/>
                  </a:cubicBezTo>
                  <a:cubicBezTo>
                    <a:pt x="422" y="553"/>
                    <a:pt x="424" y="553"/>
                    <a:pt x="425" y="552"/>
                  </a:cubicBezTo>
                  <a:cubicBezTo>
                    <a:pt x="426" y="553"/>
                    <a:pt x="428" y="554"/>
                    <a:pt x="430" y="555"/>
                  </a:cubicBezTo>
                  <a:cubicBezTo>
                    <a:pt x="429" y="559"/>
                    <a:pt x="428" y="564"/>
                    <a:pt x="426" y="568"/>
                  </a:cubicBezTo>
                  <a:cubicBezTo>
                    <a:pt x="421" y="571"/>
                    <a:pt x="415" y="574"/>
                    <a:pt x="407" y="577"/>
                  </a:cubicBezTo>
                  <a:cubicBezTo>
                    <a:pt x="406" y="571"/>
                    <a:pt x="405" y="563"/>
                    <a:pt x="403" y="556"/>
                  </a:cubicBezTo>
                  <a:cubicBezTo>
                    <a:pt x="398" y="532"/>
                    <a:pt x="397" y="521"/>
                    <a:pt x="398" y="516"/>
                  </a:cubicBezTo>
                  <a:cubicBezTo>
                    <a:pt x="401" y="516"/>
                    <a:pt x="404" y="514"/>
                    <a:pt x="407" y="513"/>
                  </a:cubicBezTo>
                  <a:cubicBezTo>
                    <a:pt x="410" y="515"/>
                    <a:pt x="414" y="516"/>
                    <a:pt x="418" y="516"/>
                  </a:cubicBezTo>
                  <a:cubicBezTo>
                    <a:pt x="427" y="516"/>
                    <a:pt x="435" y="510"/>
                    <a:pt x="438" y="501"/>
                  </a:cubicBezTo>
                  <a:cubicBezTo>
                    <a:pt x="441" y="503"/>
                    <a:pt x="444" y="504"/>
                    <a:pt x="448" y="504"/>
                  </a:cubicBezTo>
                  <a:cubicBezTo>
                    <a:pt x="462" y="504"/>
                    <a:pt x="473" y="492"/>
                    <a:pt x="473" y="478"/>
                  </a:cubicBezTo>
                  <a:cubicBezTo>
                    <a:pt x="473" y="465"/>
                    <a:pt x="463" y="455"/>
                    <a:pt x="450" y="454"/>
                  </a:cubicBezTo>
                  <a:cubicBezTo>
                    <a:pt x="448" y="445"/>
                    <a:pt x="441" y="439"/>
                    <a:pt x="432" y="439"/>
                  </a:cubicBezTo>
                  <a:cubicBezTo>
                    <a:pt x="431" y="439"/>
                    <a:pt x="430" y="439"/>
                    <a:pt x="429" y="440"/>
                  </a:cubicBezTo>
                  <a:cubicBezTo>
                    <a:pt x="428" y="439"/>
                    <a:pt x="427" y="439"/>
                    <a:pt x="426" y="439"/>
                  </a:cubicBezTo>
                  <a:cubicBezTo>
                    <a:pt x="426" y="439"/>
                    <a:pt x="426" y="439"/>
                    <a:pt x="426" y="439"/>
                  </a:cubicBezTo>
                  <a:cubicBezTo>
                    <a:pt x="425" y="433"/>
                    <a:pt x="419" y="428"/>
                    <a:pt x="413" y="428"/>
                  </a:cubicBezTo>
                  <a:cubicBezTo>
                    <a:pt x="413" y="428"/>
                    <a:pt x="412" y="428"/>
                    <a:pt x="412" y="428"/>
                  </a:cubicBezTo>
                  <a:cubicBezTo>
                    <a:pt x="412" y="415"/>
                    <a:pt x="401" y="404"/>
                    <a:pt x="387" y="404"/>
                  </a:cubicBezTo>
                  <a:cubicBezTo>
                    <a:pt x="377" y="404"/>
                    <a:pt x="368" y="410"/>
                    <a:pt x="364" y="419"/>
                  </a:cubicBezTo>
                  <a:cubicBezTo>
                    <a:pt x="364" y="419"/>
                    <a:pt x="363" y="419"/>
                    <a:pt x="363" y="419"/>
                  </a:cubicBezTo>
                  <a:cubicBezTo>
                    <a:pt x="354" y="419"/>
                    <a:pt x="347" y="426"/>
                    <a:pt x="347" y="435"/>
                  </a:cubicBezTo>
                  <a:cubicBezTo>
                    <a:pt x="347" y="436"/>
                    <a:pt x="348" y="437"/>
                    <a:pt x="348" y="439"/>
                  </a:cubicBezTo>
                  <a:cubicBezTo>
                    <a:pt x="342" y="440"/>
                    <a:pt x="337" y="444"/>
                    <a:pt x="333" y="449"/>
                  </a:cubicBezTo>
                  <a:cubicBezTo>
                    <a:pt x="332" y="449"/>
                    <a:pt x="331" y="450"/>
                    <a:pt x="330" y="450"/>
                  </a:cubicBezTo>
                  <a:cubicBezTo>
                    <a:pt x="329" y="450"/>
                    <a:pt x="329" y="450"/>
                    <a:pt x="329" y="450"/>
                  </a:cubicBezTo>
                  <a:cubicBezTo>
                    <a:pt x="321" y="450"/>
                    <a:pt x="316" y="456"/>
                    <a:pt x="316" y="463"/>
                  </a:cubicBezTo>
                  <a:cubicBezTo>
                    <a:pt x="316" y="465"/>
                    <a:pt x="316" y="466"/>
                    <a:pt x="316" y="467"/>
                  </a:cubicBezTo>
                  <a:cubicBezTo>
                    <a:pt x="314" y="471"/>
                    <a:pt x="312" y="476"/>
                    <a:pt x="312" y="481"/>
                  </a:cubicBezTo>
                  <a:cubicBezTo>
                    <a:pt x="312" y="495"/>
                    <a:pt x="323" y="506"/>
                    <a:pt x="337" y="506"/>
                  </a:cubicBezTo>
                  <a:cubicBezTo>
                    <a:pt x="342" y="506"/>
                    <a:pt x="347" y="505"/>
                    <a:pt x="350" y="502"/>
                  </a:cubicBezTo>
                  <a:cubicBezTo>
                    <a:pt x="356" y="508"/>
                    <a:pt x="362" y="512"/>
                    <a:pt x="369" y="515"/>
                  </a:cubicBezTo>
                  <a:cubicBezTo>
                    <a:pt x="373" y="525"/>
                    <a:pt x="381" y="537"/>
                    <a:pt x="386" y="550"/>
                  </a:cubicBezTo>
                  <a:cubicBezTo>
                    <a:pt x="378" y="549"/>
                    <a:pt x="371" y="546"/>
                    <a:pt x="367" y="543"/>
                  </a:cubicBezTo>
                  <a:cubicBezTo>
                    <a:pt x="367" y="543"/>
                    <a:pt x="368" y="542"/>
                    <a:pt x="368" y="542"/>
                  </a:cubicBezTo>
                  <a:cubicBezTo>
                    <a:pt x="369" y="542"/>
                    <a:pt x="370" y="542"/>
                    <a:pt x="370" y="542"/>
                  </a:cubicBezTo>
                  <a:cubicBezTo>
                    <a:pt x="374" y="542"/>
                    <a:pt x="377" y="539"/>
                    <a:pt x="377" y="536"/>
                  </a:cubicBezTo>
                  <a:cubicBezTo>
                    <a:pt x="377" y="533"/>
                    <a:pt x="374" y="530"/>
                    <a:pt x="371" y="530"/>
                  </a:cubicBezTo>
                  <a:cubicBezTo>
                    <a:pt x="371" y="528"/>
                    <a:pt x="369" y="526"/>
                    <a:pt x="367" y="526"/>
                  </a:cubicBezTo>
                  <a:cubicBezTo>
                    <a:pt x="366" y="526"/>
                    <a:pt x="366" y="527"/>
                    <a:pt x="366" y="527"/>
                  </a:cubicBezTo>
                  <a:cubicBezTo>
                    <a:pt x="366" y="527"/>
                    <a:pt x="365" y="526"/>
                    <a:pt x="365" y="526"/>
                  </a:cubicBezTo>
                  <a:cubicBezTo>
                    <a:pt x="365" y="526"/>
                    <a:pt x="365" y="526"/>
                    <a:pt x="365" y="526"/>
                  </a:cubicBezTo>
                  <a:cubicBezTo>
                    <a:pt x="365" y="525"/>
                    <a:pt x="364" y="524"/>
                    <a:pt x="362" y="524"/>
                  </a:cubicBezTo>
                  <a:cubicBezTo>
                    <a:pt x="362" y="524"/>
                    <a:pt x="362" y="524"/>
                    <a:pt x="362" y="524"/>
                  </a:cubicBezTo>
                  <a:cubicBezTo>
                    <a:pt x="362" y="521"/>
                    <a:pt x="359" y="518"/>
                    <a:pt x="356" y="518"/>
                  </a:cubicBezTo>
                  <a:cubicBezTo>
                    <a:pt x="353" y="518"/>
                    <a:pt x="351" y="519"/>
                    <a:pt x="350" y="522"/>
                  </a:cubicBezTo>
                  <a:cubicBezTo>
                    <a:pt x="350" y="522"/>
                    <a:pt x="350" y="522"/>
                    <a:pt x="350" y="522"/>
                  </a:cubicBezTo>
                  <a:cubicBezTo>
                    <a:pt x="348" y="522"/>
                    <a:pt x="346" y="523"/>
                    <a:pt x="346" y="525"/>
                  </a:cubicBezTo>
                  <a:cubicBezTo>
                    <a:pt x="346" y="526"/>
                    <a:pt x="346" y="526"/>
                    <a:pt x="346" y="526"/>
                  </a:cubicBezTo>
                  <a:cubicBezTo>
                    <a:pt x="345" y="527"/>
                    <a:pt x="344" y="528"/>
                    <a:pt x="343" y="529"/>
                  </a:cubicBezTo>
                  <a:cubicBezTo>
                    <a:pt x="342" y="529"/>
                    <a:pt x="342" y="529"/>
                    <a:pt x="342" y="529"/>
                  </a:cubicBezTo>
                  <a:cubicBezTo>
                    <a:pt x="342" y="529"/>
                    <a:pt x="342" y="529"/>
                    <a:pt x="342" y="529"/>
                  </a:cubicBezTo>
                  <a:cubicBezTo>
                    <a:pt x="340" y="529"/>
                    <a:pt x="338" y="531"/>
                    <a:pt x="338" y="532"/>
                  </a:cubicBezTo>
                  <a:cubicBezTo>
                    <a:pt x="338" y="533"/>
                    <a:pt x="339" y="533"/>
                    <a:pt x="339" y="533"/>
                  </a:cubicBezTo>
                  <a:cubicBezTo>
                    <a:pt x="338" y="534"/>
                    <a:pt x="338" y="535"/>
                    <a:pt x="338" y="537"/>
                  </a:cubicBezTo>
                  <a:cubicBezTo>
                    <a:pt x="338" y="540"/>
                    <a:pt x="340" y="543"/>
                    <a:pt x="344" y="543"/>
                  </a:cubicBezTo>
                  <a:cubicBezTo>
                    <a:pt x="345" y="543"/>
                    <a:pt x="346" y="542"/>
                    <a:pt x="347" y="542"/>
                  </a:cubicBezTo>
                  <a:cubicBezTo>
                    <a:pt x="349" y="544"/>
                    <a:pt x="352" y="546"/>
                    <a:pt x="355" y="546"/>
                  </a:cubicBezTo>
                  <a:cubicBezTo>
                    <a:pt x="357" y="546"/>
                    <a:pt x="359" y="545"/>
                    <a:pt x="361" y="544"/>
                  </a:cubicBezTo>
                  <a:cubicBezTo>
                    <a:pt x="361" y="545"/>
                    <a:pt x="362" y="545"/>
                    <a:pt x="363" y="545"/>
                  </a:cubicBezTo>
                  <a:cubicBezTo>
                    <a:pt x="364" y="545"/>
                    <a:pt x="365" y="545"/>
                    <a:pt x="366" y="544"/>
                  </a:cubicBezTo>
                  <a:cubicBezTo>
                    <a:pt x="373" y="549"/>
                    <a:pt x="382" y="552"/>
                    <a:pt x="386" y="553"/>
                  </a:cubicBezTo>
                  <a:cubicBezTo>
                    <a:pt x="386" y="553"/>
                    <a:pt x="387" y="553"/>
                    <a:pt x="388" y="553"/>
                  </a:cubicBezTo>
                  <a:cubicBezTo>
                    <a:pt x="391" y="561"/>
                    <a:pt x="393" y="568"/>
                    <a:pt x="393" y="576"/>
                  </a:cubicBezTo>
                  <a:cubicBezTo>
                    <a:pt x="393" y="577"/>
                    <a:pt x="393" y="578"/>
                    <a:pt x="393" y="579"/>
                  </a:cubicBezTo>
                  <a:cubicBezTo>
                    <a:pt x="296" y="535"/>
                    <a:pt x="272" y="510"/>
                    <a:pt x="267" y="504"/>
                  </a:cubicBezTo>
                  <a:cubicBezTo>
                    <a:pt x="267" y="503"/>
                    <a:pt x="267" y="503"/>
                    <a:pt x="267" y="503"/>
                  </a:cubicBezTo>
                  <a:cubicBezTo>
                    <a:pt x="267" y="503"/>
                    <a:pt x="267" y="503"/>
                    <a:pt x="267" y="503"/>
                  </a:cubicBezTo>
                  <a:cubicBezTo>
                    <a:pt x="266" y="503"/>
                    <a:pt x="266" y="503"/>
                    <a:pt x="266" y="503"/>
                  </a:cubicBezTo>
                  <a:cubicBezTo>
                    <a:pt x="266" y="504"/>
                    <a:pt x="266" y="504"/>
                    <a:pt x="266" y="504"/>
                  </a:cubicBezTo>
                  <a:cubicBezTo>
                    <a:pt x="264" y="506"/>
                    <a:pt x="260" y="510"/>
                    <a:pt x="252" y="517"/>
                  </a:cubicBezTo>
                  <a:cubicBezTo>
                    <a:pt x="251" y="505"/>
                    <a:pt x="250" y="493"/>
                    <a:pt x="251" y="481"/>
                  </a:cubicBezTo>
                  <a:cubicBezTo>
                    <a:pt x="252" y="460"/>
                    <a:pt x="258" y="439"/>
                    <a:pt x="266" y="419"/>
                  </a:cubicBezTo>
                  <a:cubicBezTo>
                    <a:pt x="268" y="419"/>
                    <a:pt x="269" y="418"/>
                    <a:pt x="271" y="418"/>
                  </a:cubicBezTo>
                  <a:cubicBezTo>
                    <a:pt x="282" y="416"/>
                    <a:pt x="309" y="406"/>
                    <a:pt x="328" y="394"/>
                  </a:cubicBezTo>
                  <a:cubicBezTo>
                    <a:pt x="330" y="395"/>
                    <a:pt x="332" y="395"/>
                    <a:pt x="335" y="395"/>
                  </a:cubicBezTo>
                  <a:cubicBezTo>
                    <a:pt x="337" y="395"/>
                    <a:pt x="340" y="395"/>
                    <a:pt x="342" y="393"/>
                  </a:cubicBezTo>
                  <a:cubicBezTo>
                    <a:pt x="346" y="396"/>
                    <a:pt x="351" y="397"/>
                    <a:pt x="356" y="397"/>
                  </a:cubicBezTo>
                  <a:cubicBezTo>
                    <a:pt x="366" y="397"/>
                    <a:pt x="375" y="393"/>
                    <a:pt x="381" y="386"/>
                  </a:cubicBezTo>
                  <a:cubicBezTo>
                    <a:pt x="383" y="388"/>
                    <a:pt x="386" y="389"/>
                    <a:pt x="390" y="389"/>
                  </a:cubicBezTo>
                  <a:cubicBezTo>
                    <a:pt x="399" y="389"/>
                    <a:pt x="407" y="381"/>
                    <a:pt x="407" y="372"/>
                  </a:cubicBezTo>
                  <a:cubicBezTo>
                    <a:pt x="407" y="368"/>
                    <a:pt x="406" y="365"/>
                    <a:pt x="404" y="362"/>
                  </a:cubicBezTo>
                  <a:cubicBezTo>
                    <a:pt x="404" y="361"/>
                    <a:pt x="404" y="360"/>
                    <a:pt x="404" y="359"/>
                  </a:cubicBezTo>
                  <a:cubicBezTo>
                    <a:pt x="404" y="355"/>
                    <a:pt x="400" y="351"/>
                    <a:pt x="395" y="351"/>
                  </a:cubicBezTo>
                  <a:cubicBezTo>
                    <a:pt x="395" y="351"/>
                    <a:pt x="395" y="351"/>
                    <a:pt x="395" y="351"/>
                  </a:cubicBezTo>
                  <a:cubicBezTo>
                    <a:pt x="394" y="350"/>
                    <a:pt x="393" y="350"/>
                    <a:pt x="392" y="350"/>
                  </a:cubicBezTo>
                  <a:cubicBezTo>
                    <a:pt x="390" y="346"/>
                    <a:pt x="387" y="344"/>
                    <a:pt x="382" y="343"/>
                  </a:cubicBezTo>
                  <a:cubicBezTo>
                    <a:pt x="383" y="342"/>
                    <a:pt x="383" y="341"/>
                    <a:pt x="383" y="340"/>
                  </a:cubicBezTo>
                  <a:cubicBezTo>
                    <a:pt x="383" y="334"/>
                    <a:pt x="378" y="329"/>
                    <a:pt x="372" y="329"/>
                  </a:cubicBezTo>
                  <a:cubicBezTo>
                    <a:pt x="372" y="329"/>
                    <a:pt x="371" y="329"/>
                    <a:pt x="371" y="329"/>
                  </a:cubicBezTo>
                  <a:cubicBezTo>
                    <a:pt x="369" y="324"/>
                    <a:pt x="363" y="319"/>
                    <a:pt x="356" y="319"/>
                  </a:cubicBezTo>
                  <a:cubicBezTo>
                    <a:pt x="347" y="319"/>
                    <a:pt x="339" y="327"/>
                    <a:pt x="339" y="336"/>
                  </a:cubicBezTo>
                  <a:cubicBezTo>
                    <a:pt x="339" y="336"/>
                    <a:pt x="338" y="336"/>
                    <a:pt x="338" y="336"/>
                  </a:cubicBezTo>
                  <a:cubicBezTo>
                    <a:pt x="334" y="336"/>
                    <a:pt x="330" y="339"/>
                    <a:pt x="330" y="343"/>
                  </a:cubicBezTo>
                  <a:cubicBezTo>
                    <a:pt x="329" y="343"/>
                    <a:pt x="329" y="343"/>
                    <a:pt x="329" y="343"/>
                  </a:cubicBezTo>
                  <a:cubicBezTo>
                    <a:pt x="328" y="343"/>
                    <a:pt x="328" y="343"/>
                    <a:pt x="327" y="343"/>
                  </a:cubicBezTo>
                  <a:cubicBezTo>
                    <a:pt x="326" y="343"/>
                    <a:pt x="326" y="343"/>
                    <a:pt x="325" y="343"/>
                  </a:cubicBezTo>
                  <a:cubicBezTo>
                    <a:pt x="319" y="343"/>
                    <a:pt x="314" y="347"/>
                    <a:pt x="313" y="353"/>
                  </a:cubicBezTo>
                  <a:cubicBezTo>
                    <a:pt x="304" y="354"/>
                    <a:pt x="297" y="361"/>
                    <a:pt x="297" y="370"/>
                  </a:cubicBezTo>
                  <a:cubicBezTo>
                    <a:pt x="297" y="379"/>
                    <a:pt x="305" y="387"/>
                    <a:pt x="314" y="387"/>
                  </a:cubicBezTo>
                  <a:cubicBezTo>
                    <a:pt x="317" y="387"/>
                    <a:pt x="319" y="386"/>
                    <a:pt x="321" y="385"/>
                  </a:cubicBezTo>
                  <a:cubicBezTo>
                    <a:pt x="322" y="387"/>
                    <a:pt x="323" y="389"/>
                    <a:pt x="324" y="391"/>
                  </a:cubicBezTo>
                  <a:cubicBezTo>
                    <a:pt x="312" y="398"/>
                    <a:pt x="295" y="405"/>
                    <a:pt x="270" y="409"/>
                  </a:cubicBezTo>
                  <a:cubicBezTo>
                    <a:pt x="286" y="374"/>
                    <a:pt x="306" y="340"/>
                    <a:pt x="318" y="311"/>
                  </a:cubicBezTo>
                  <a:cubicBezTo>
                    <a:pt x="338" y="303"/>
                    <a:pt x="356" y="291"/>
                    <a:pt x="371" y="276"/>
                  </a:cubicBezTo>
                  <a:cubicBezTo>
                    <a:pt x="382" y="282"/>
                    <a:pt x="394" y="286"/>
                    <a:pt x="408" y="286"/>
                  </a:cubicBezTo>
                  <a:cubicBezTo>
                    <a:pt x="447" y="286"/>
                    <a:pt x="478" y="255"/>
                    <a:pt x="478" y="216"/>
                  </a:cubicBezTo>
                  <a:cubicBezTo>
                    <a:pt x="478" y="202"/>
                    <a:pt x="474" y="188"/>
                    <a:pt x="466" y="177"/>
                  </a:cubicBezTo>
                  <a:cubicBezTo>
                    <a:pt x="468" y="173"/>
                    <a:pt x="468" y="169"/>
                    <a:pt x="468" y="165"/>
                  </a:cubicBezTo>
                  <a:cubicBezTo>
                    <a:pt x="468" y="145"/>
                    <a:pt x="452" y="129"/>
                    <a:pt x="432" y="129"/>
                  </a:cubicBezTo>
                  <a:cubicBezTo>
                    <a:pt x="431" y="129"/>
                    <a:pt x="430" y="129"/>
                    <a:pt x="429" y="129"/>
                  </a:cubicBezTo>
                  <a:cubicBezTo>
                    <a:pt x="426" y="128"/>
                    <a:pt x="423" y="126"/>
                    <a:pt x="419" y="126"/>
                  </a:cubicBezTo>
                  <a:cubicBezTo>
                    <a:pt x="410" y="111"/>
                    <a:pt x="395" y="101"/>
                    <a:pt x="378" y="97"/>
                  </a:cubicBezTo>
                  <a:cubicBezTo>
                    <a:pt x="379" y="93"/>
                    <a:pt x="379" y="90"/>
                    <a:pt x="379" y="86"/>
                  </a:cubicBezTo>
                  <a:cubicBezTo>
                    <a:pt x="379" y="62"/>
                    <a:pt x="360" y="42"/>
                    <a:pt x="335" y="42"/>
                  </a:cubicBezTo>
                  <a:cubicBezTo>
                    <a:pt x="334" y="42"/>
                    <a:pt x="333" y="42"/>
                    <a:pt x="332" y="42"/>
                  </a:cubicBezTo>
                  <a:cubicBezTo>
                    <a:pt x="321" y="18"/>
                    <a:pt x="296" y="0"/>
                    <a:pt x="268" y="0"/>
                  </a:cubicBezTo>
                  <a:cubicBezTo>
                    <a:pt x="230" y="0"/>
                    <a:pt x="199" y="30"/>
                    <a:pt x="198" y="67"/>
                  </a:cubicBezTo>
                  <a:cubicBezTo>
                    <a:pt x="197" y="67"/>
                    <a:pt x="196" y="67"/>
                    <a:pt x="196" y="67"/>
                  </a:cubicBezTo>
                  <a:cubicBezTo>
                    <a:pt x="177" y="67"/>
                    <a:pt x="162" y="81"/>
                    <a:pt x="160" y="98"/>
                  </a:cubicBezTo>
                  <a:cubicBezTo>
                    <a:pt x="159" y="98"/>
                    <a:pt x="159" y="98"/>
                    <a:pt x="158" y="98"/>
                  </a:cubicBezTo>
                  <a:cubicBezTo>
                    <a:pt x="155" y="98"/>
                    <a:pt x="152" y="99"/>
                    <a:pt x="149" y="99"/>
                  </a:cubicBezTo>
                  <a:cubicBezTo>
                    <a:pt x="147" y="99"/>
                    <a:pt x="144" y="99"/>
                    <a:pt x="142" y="99"/>
                  </a:cubicBezTo>
                  <a:cubicBezTo>
                    <a:pt x="117" y="99"/>
                    <a:pt x="97" y="116"/>
                    <a:pt x="91" y="139"/>
                  </a:cubicBezTo>
                  <a:cubicBezTo>
                    <a:pt x="55" y="142"/>
                    <a:pt x="27" y="172"/>
                    <a:pt x="27" y="209"/>
                  </a:cubicBezTo>
                  <a:cubicBezTo>
                    <a:pt x="27" y="247"/>
                    <a:pt x="59" y="279"/>
                    <a:pt x="98" y="279"/>
                  </a:cubicBezTo>
                  <a:cubicBezTo>
                    <a:pt x="108" y="279"/>
                    <a:pt x="117" y="277"/>
                    <a:pt x="126" y="273"/>
                  </a:cubicBezTo>
                  <a:cubicBezTo>
                    <a:pt x="133" y="296"/>
                    <a:pt x="155" y="314"/>
                    <a:pt x="181" y="314"/>
                  </a:cubicBezTo>
                  <a:cubicBezTo>
                    <a:pt x="192" y="314"/>
                    <a:pt x="202" y="311"/>
                    <a:pt x="211" y="305"/>
                  </a:cubicBezTo>
                  <a:cubicBezTo>
                    <a:pt x="219" y="310"/>
                    <a:pt x="228" y="313"/>
                    <a:pt x="237" y="315"/>
                  </a:cubicBezTo>
                  <a:cubicBezTo>
                    <a:pt x="239" y="328"/>
                    <a:pt x="238" y="358"/>
                    <a:pt x="222" y="425"/>
                  </a:cubicBezTo>
                  <a:cubicBezTo>
                    <a:pt x="218" y="447"/>
                    <a:pt x="214" y="467"/>
                    <a:pt x="211" y="486"/>
                  </a:cubicBezTo>
                  <a:cubicBezTo>
                    <a:pt x="190" y="478"/>
                    <a:pt x="172" y="469"/>
                    <a:pt x="159" y="459"/>
                  </a:cubicBezTo>
                  <a:cubicBezTo>
                    <a:pt x="153" y="447"/>
                    <a:pt x="150" y="435"/>
                    <a:pt x="148" y="424"/>
                  </a:cubicBezTo>
                  <a:cubicBezTo>
                    <a:pt x="153" y="421"/>
                    <a:pt x="157" y="418"/>
                    <a:pt x="161" y="414"/>
                  </a:cubicBezTo>
                  <a:cubicBezTo>
                    <a:pt x="165" y="417"/>
                    <a:pt x="171" y="418"/>
                    <a:pt x="176" y="418"/>
                  </a:cubicBezTo>
                  <a:cubicBezTo>
                    <a:pt x="191" y="418"/>
                    <a:pt x="204" y="406"/>
                    <a:pt x="204" y="390"/>
                  </a:cubicBezTo>
                  <a:cubicBezTo>
                    <a:pt x="204" y="384"/>
                    <a:pt x="202" y="379"/>
                    <a:pt x="199" y="375"/>
                  </a:cubicBezTo>
                  <a:cubicBezTo>
                    <a:pt x="200" y="373"/>
                    <a:pt x="200" y="372"/>
                    <a:pt x="200" y="370"/>
                  </a:cubicBezTo>
                  <a:cubicBezTo>
                    <a:pt x="200" y="362"/>
                    <a:pt x="193" y="356"/>
                    <a:pt x="185" y="356"/>
                  </a:cubicBezTo>
                  <a:cubicBezTo>
                    <a:pt x="185" y="356"/>
                    <a:pt x="185" y="356"/>
                    <a:pt x="184" y="356"/>
                  </a:cubicBezTo>
                  <a:cubicBezTo>
                    <a:pt x="183" y="355"/>
                    <a:pt x="182" y="355"/>
                    <a:pt x="180" y="354"/>
                  </a:cubicBezTo>
                  <a:cubicBezTo>
                    <a:pt x="177" y="349"/>
                    <a:pt x="171" y="344"/>
                    <a:pt x="164" y="343"/>
                  </a:cubicBezTo>
                  <a:cubicBezTo>
                    <a:pt x="164" y="341"/>
                    <a:pt x="165" y="340"/>
                    <a:pt x="165" y="338"/>
                  </a:cubicBezTo>
                  <a:cubicBezTo>
                    <a:pt x="165" y="329"/>
                    <a:pt x="157" y="321"/>
                    <a:pt x="147" y="321"/>
                  </a:cubicBezTo>
                  <a:cubicBezTo>
                    <a:pt x="147" y="321"/>
                    <a:pt x="146" y="321"/>
                    <a:pt x="146" y="321"/>
                  </a:cubicBezTo>
                  <a:cubicBezTo>
                    <a:pt x="141" y="311"/>
                    <a:pt x="131" y="304"/>
                    <a:pt x="120" y="304"/>
                  </a:cubicBezTo>
                  <a:cubicBezTo>
                    <a:pt x="105" y="304"/>
                    <a:pt x="93" y="316"/>
                    <a:pt x="92" y="331"/>
                  </a:cubicBezTo>
                  <a:cubicBezTo>
                    <a:pt x="92" y="331"/>
                    <a:pt x="92" y="331"/>
                    <a:pt x="91" y="331"/>
                  </a:cubicBezTo>
                  <a:cubicBezTo>
                    <a:pt x="84" y="331"/>
                    <a:pt x="78" y="336"/>
                    <a:pt x="77" y="343"/>
                  </a:cubicBezTo>
                  <a:cubicBezTo>
                    <a:pt x="77" y="343"/>
                    <a:pt x="77" y="343"/>
                    <a:pt x="76" y="343"/>
                  </a:cubicBezTo>
                  <a:cubicBezTo>
                    <a:pt x="75" y="343"/>
                    <a:pt x="74" y="344"/>
                    <a:pt x="73" y="344"/>
                  </a:cubicBezTo>
                  <a:cubicBezTo>
                    <a:pt x="72" y="344"/>
                    <a:pt x="71" y="343"/>
                    <a:pt x="70" y="343"/>
                  </a:cubicBezTo>
                  <a:cubicBezTo>
                    <a:pt x="60" y="343"/>
                    <a:pt x="52" y="350"/>
                    <a:pt x="50" y="359"/>
                  </a:cubicBezTo>
                  <a:cubicBezTo>
                    <a:pt x="36" y="361"/>
                    <a:pt x="24" y="373"/>
                    <a:pt x="24" y="387"/>
                  </a:cubicBezTo>
                  <a:cubicBezTo>
                    <a:pt x="24" y="403"/>
                    <a:pt x="37" y="415"/>
                    <a:pt x="52" y="415"/>
                  </a:cubicBezTo>
                  <a:cubicBezTo>
                    <a:pt x="56" y="415"/>
                    <a:pt x="60" y="414"/>
                    <a:pt x="64" y="413"/>
                  </a:cubicBezTo>
                  <a:cubicBezTo>
                    <a:pt x="67" y="422"/>
                    <a:pt x="75" y="429"/>
                    <a:pt x="86" y="429"/>
                  </a:cubicBezTo>
                  <a:cubicBezTo>
                    <a:pt x="90" y="429"/>
                    <a:pt x="94" y="428"/>
                    <a:pt x="97" y="426"/>
                  </a:cubicBezTo>
                  <a:cubicBezTo>
                    <a:pt x="104" y="429"/>
                    <a:pt x="111" y="431"/>
                    <a:pt x="119" y="431"/>
                  </a:cubicBezTo>
                  <a:cubicBezTo>
                    <a:pt x="133" y="448"/>
                    <a:pt x="153" y="466"/>
                    <a:pt x="168" y="477"/>
                  </a:cubicBezTo>
                  <a:cubicBezTo>
                    <a:pt x="171" y="482"/>
                    <a:pt x="171" y="481"/>
                    <a:pt x="169" y="477"/>
                  </a:cubicBezTo>
                  <a:cubicBezTo>
                    <a:pt x="174" y="481"/>
                    <a:pt x="179" y="484"/>
                    <a:pt x="182" y="485"/>
                  </a:cubicBezTo>
                  <a:cubicBezTo>
                    <a:pt x="193" y="491"/>
                    <a:pt x="203" y="500"/>
                    <a:pt x="209" y="506"/>
                  </a:cubicBezTo>
                  <a:cubicBezTo>
                    <a:pt x="207" y="521"/>
                    <a:pt x="206" y="534"/>
                    <a:pt x="205" y="547"/>
                  </a:cubicBezTo>
                  <a:cubicBezTo>
                    <a:pt x="186" y="557"/>
                    <a:pt x="160" y="570"/>
                    <a:pt x="127" y="584"/>
                  </a:cubicBezTo>
                  <a:cubicBezTo>
                    <a:pt x="3" y="639"/>
                    <a:pt x="0" y="716"/>
                    <a:pt x="0" y="716"/>
                  </a:cubicBezTo>
                  <a:cubicBezTo>
                    <a:pt x="0" y="716"/>
                    <a:pt x="0" y="1904"/>
                    <a:pt x="0" y="1998"/>
                  </a:cubicBezTo>
                  <a:moveTo>
                    <a:pt x="432" y="556"/>
                  </a:moveTo>
                  <a:cubicBezTo>
                    <a:pt x="434" y="557"/>
                    <a:pt x="436" y="558"/>
                    <a:pt x="438" y="558"/>
                  </a:cubicBezTo>
                  <a:cubicBezTo>
                    <a:pt x="436" y="560"/>
                    <a:pt x="434" y="562"/>
                    <a:pt x="431" y="564"/>
                  </a:cubicBezTo>
                  <a:cubicBezTo>
                    <a:pt x="432" y="562"/>
                    <a:pt x="432" y="560"/>
                    <a:pt x="432" y="556"/>
                  </a:cubicBezTo>
                  <a:close/>
                  <a:moveTo>
                    <a:pt x="389" y="538"/>
                  </a:moveTo>
                  <a:cubicBezTo>
                    <a:pt x="389" y="538"/>
                    <a:pt x="389" y="538"/>
                    <a:pt x="389" y="538"/>
                  </a:cubicBezTo>
                  <a:cubicBezTo>
                    <a:pt x="388" y="537"/>
                    <a:pt x="388" y="536"/>
                    <a:pt x="387" y="536"/>
                  </a:cubicBezTo>
                  <a:cubicBezTo>
                    <a:pt x="387" y="536"/>
                    <a:pt x="387" y="535"/>
                    <a:pt x="387" y="535"/>
                  </a:cubicBezTo>
                  <a:cubicBezTo>
                    <a:pt x="384" y="530"/>
                    <a:pt x="381" y="523"/>
                    <a:pt x="378" y="517"/>
                  </a:cubicBezTo>
                  <a:cubicBezTo>
                    <a:pt x="381" y="518"/>
                    <a:pt x="383" y="518"/>
                    <a:pt x="386" y="518"/>
                  </a:cubicBezTo>
                  <a:cubicBezTo>
                    <a:pt x="387" y="518"/>
                    <a:pt x="388" y="518"/>
                    <a:pt x="389" y="518"/>
                  </a:cubicBezTo>
                  <a:cubicBezTo>
                    <a:pt x="389" y="522"/>
                    <a:pt x="389" y="527"/>
                    <a:pt x="389" y="531"/>
                  </a:cubicBezTo>
                  <a:cubicBezTo>
                    <a:pt x="389" y="531"/>
                    <a:pt x="389" y="531"/>
                    <a:pt x="389" y="531"/>
                  </a:cubicBezTo>
                  <a:cubicBezTo>
                    <a:pt x="390" y="532"/>
                    <a:pt x="390" y="532"/>
                    <a:pt x="390" y="533"/>
                  </a:cubicBezTo>
                  <a:cubicBezTo>
                    <a:pt x="390" y="533"/>
                    <a:pt x="390" y="533"/>
                    <a:pt x="390" y="534"/>
                  </a:cubicBezTo>
                  <a:cubicBezTo>
                    <a:pt x="390" y="534"/>
                    <a:pt x="390" y="534"/>
                    <a:pt x="390" y="535"/>
                  </a:cubicBezTo>
                  <a:cubicBezTo>
                    <a:pt x="390" y="535"/>
                    <a:pt x="390" y="536"/>
                    <a:pt x="390" y="536"/>
                  </a:cubicBezTo>
                  <a:cubicBezTo>
                    <a:pt x="390" y="537"/>
                    <a:pt x="390" y="537"/>
                    <a:pt x="390" y="537"/>
                  </a:cubicBezTo>
                  <a:cubicBezTo>
                    <a:pt x="390" y="537"/>
                    <a:pt x="390" y="538"/>
                    <a:pt x="390" y="538"/>
                  </a:cubicBezTo>
                  <a:cubicBezTo>
                    <a:pt x="390" y="538"/>
                    <a:pt x="390" y="538"/>
                    <a:pt x="390" y="538"/>
                  </a:cubicBezTo>
                  <a:cubicBezTo>
                    <a:pt x="390" y="539"/>
                    <a:pt x="390" y="539"/>
                    <a:pt x="390" y="539"/>
                  </a:cubicBezTo>
                  <a:cubicBezTo>
                    <a:pt x="390" y="539"/>
                    <a:pt x="390" y="539"/>
                    <a:pt x="390" y="539"/>
                  </a:cubicBezTo>
                  <a:cubicBezTo>
                    <a:pt x="390" y="540"/>
                    <a:pt x="390" y="540"/>
                    <a:pt x="391" y="540"/>
                  </a:cubicBezTo>
                  <a:cubicBezTo>
                    <a:pt x="391" y="540"/>
                    <a:pt x="391" y="540"/>
                    <a:pt x="391" y="540"/>
                  </a:cubicBezTo>
                  <a:cubicBezTo>
                    <a:pt x="391" y="540"/>
                    <a:pt x="391" y="540"/>
                    <a:pt x="391" y="540"/>
                  </a:cubicBezTo>
                  <a:cubicBezTo>
                    <a:pt x="390" y="540"/>
                    <a:pt x="390" y="539"/>
                    <a:pt x="389" y="538"/>
                  </a:cubicBezTo>
                  <a:close/>
                  <a:moveTo>
                    <a:pt x="258" y="382"/>
                  </a:moveTo>
                  <a:cubicBezTo>
                    <a:pt x="258" y="381"/>
                    <a:pt x="258" y="381"/>
                    <a:pt x="258" y="381"/>
                  </a:cubicBezTo>
                  <a:cubicBezTo>
                    <a:pt x="258" y="381"/>
                    <a:pt x="258" y="381"/>
                    <a:pt x="258" y="380"/>
                  </a:cubicBezTo>
                  <a:cubicBezTo>
                    <a:pt x="258" y="380"/>
                    <a:pt x="258" y="380"/>
                    <a:pt x="259" y="379"/>
                  </a:cubicBezTo>
                  <a:cubicBezTo>
                    <a:pt x="259" y="379"/>
                    <a:pt x="259" y="379"/>
                    <a:pt x="259" y="379"/>
                  </a:cubicBezTo>
                  <a:cubicBezTo>
                    <a:pt x="259" y="378"/>
                    <a:pt x="259" y="377"/>
                    <a:pt x="259" y="376"/>
                  </a:cubicBezTo>
                  <a:cubicBezTo>
                    <a:pt x="259" y="376"/>
                    <a:pt x="259" y="376"/>
                    <a:pt x="259" y="376"/>
                  </a:cubicBezTo>
                  <a:cubicBezTo>
                    <a:pt x="259" y="375"/>
                    <a:pt x="259" y="374"/>
                    <a:pt x="259" y="374"/>
                  </a:cubicBezTo>
                  <a:cubicBezTo>
                    <a:pt x="259" y="373"/>
                    <a:pt x="259" y="373"/>
                    <a:pt x="259" y="373"/>
                  </a:cubicBezTo>
                  <a:cubicBezTo>
                    <a:pt x="259" y="372"/>
                    <a:pt x="260" y="370"/>
                    <a:pt x="260" y="369"/>
                  </a:cubicBezTo>
                  <a:cubicBezTo>
                    <a:pt x="260" y="369"/>
                    <a:pt x="260" y="369"/>
                    <a:pt x="260" y="368"/>
                  </a:cubicBezTo>
                  <a:cubicBezTo>
                    <a:pt x="260" y="366"/>
                    <a:pt x="260" y="363"/>
                    <a:pt x="261" y="360"/>
                  </a:cubicBezTo>
                  <a:cubicBezTo>
                    <a:pt x="261" y="360"/>
                    <a:pt x="261" y="359"/>
                    <a:pt x="261" y="359"/>
                  </a:cubicBezTo>
                  <a:cubicBezTo>
                    <a:pt x="261" y="357"/>
                    <a:pt x="261" y="355"/>
                    <a:pt x="261" y="353"/>
                  </a:cubicBezTo>
                  <a:cubicBezTo>
                    <a:pt x="261" y="353"/>
                    <a:pt x="261" y="353"/>
                    <a:pt x="261" y="353"/>
                  </a:cubicBezTo>
                  <a:cubicBezTo>
                    <a:pt x="262" y="349"/>
                    <a:pt x="262" y="346"/>
                    <a:pt x="262" y="342"/>
                  </a:cubicBezTo>
                  <a:cubicBezTo>
                    <a:pt x="262" y="342"/>
                    <a:pt x="262" y="341"/>
                    <a:pt x="262" y="341"/>
                  </a:cubicBezTo>
                  <a:cubicBezTo>
                    <a:pt x="263" y="339"/>
                    <a:pt x="263" y="337"/>
                    <a:pt x="263" y="335"/>
                  </a:cubicBezTo>
                  <a:cubicBezTo>
                    <a:pt x="263" y="334"/>
                    <a:pt x="263" y="334"/>
                    <a:pt x="263" y="334"/>
                  </a:cubicBezTo>
                  <a:cubicBezTo>
                    <a:pt x="263" y="333"/>
                    <a:pt x="263" y="331"/>
                    <a:pt x="263" y="330"/>
                  </a:cubicBezTo>
                  <a:cubicBezTo>
                    <a:pt x="263" y="330"/>
                    <a:pt x="263" y="329"/>
                    <a:pt x="263" y="329"/>
                  </a:cubicBezTo>
                  <a:cubicBezTo>
                    <a:pt x="263" y="327"/>
                    <a:pt x="263" y="325"/>
                    <a:pt x="263" y="323"/>
                  </a:cubicBezTo>
                  <a:cubicBezTo>
                    <a:pt x="263" y="323"/>
                    <a:pt x="263" y="322"/>
                    <a:pt x="263" y="321"/>
                  </a:cubicBezTo>
                  <a:cubicBezTo>
                    <a:pt x="263" y="321"/>
                    <a:pt x="263" y="320"/>
                    <a:pt x="263" y="319"/>
                  </a:cubicBezTo>
                  <a:cubicBezTo>
                    <a:pt x="266" y="319"/>
                    <a:pt x="268" y="319"/>
                    <a:pt x="271" y="319"/>
                  </a:cubicBezTo>
                  <a:cubicBezTo>
                    <a:pt x="278" y="319"/>
                    <a:pt x="286" y="319"/>
                    <a:pt x="293" y="318"/>
                  </a:cubicBezTo>
                  <a:cubicBezTo>
                    <a:pt x="292" y="318"/>
                    <a:pt x="292" y="319"/>
                    <a:pt x="292" y="319"/>
                  </a:cubicBezTo>
                  <a:cubicBezTo>
                    <a:pt x="292" y="319"/>
                    <a:pt x="292" y="319"/>
                    <a:pt x="292" y="319"/>
                  </a:cubicBezTo>
                  <a:cubicBezTo>
                    <a:pt x="291" y="321"/>
                    <a:pt x="291" y="322"/>
                    <a:pt x="290" y="323"/>
                  </a:cubicBezTo>
                  <a:cubicBezTo>
                    <a:pt x="290" y="323"/>
                    <a:pt x="290" y="324"/>
                    <a:pt x="290" y="325"/>
                  </a:cubicBezTo>
                  <a:cubicBezTo>
                    <a:pt x="289" y="326"/>
                    <a:pt x="289" y="327"/>
                    <a:pt x="288" y="328"/>
                  </a:cubicBezTo>
                  <a:cubicBezTo>
                    <a:pt x="288" y="329"/>
                    <a:pt x="287" y="330"/>
                    <a:pt x="287" y="332"/>
                  </a:cubicBezTo>
                  <a:cubicBezTo>
                    <a:pt x="286" y="332"/>
                    <a:pt x="286" y="333"/>
                    <a:pt x="286" y="333"/>
                  </a:cubicBezTo>
                  <a:cubicBezTo>
                    <a:pt x="285" y="335"/>
                    <a:pt x="285" y="336"/>
                    <a:pt x="284" y="337"/>
                  </a:cubicBezTo>
                  <a:cubicBezTo>
                    <a:pt x="284" y="337"/>
                    <a:pt x="284" y="338"/>
                    <a:pt x="283" y="339"/>
                  </a:cubicBezTo>
                  <a:cubicBezTo>
                    <a:pt x="283" y="340"/>
                    <a:pt x="282" y="341"/>
                    <a:pt x="282" y="343"/>
                  </a:cubicBezTo>
                  <a:cubicBezTo>
                    <a:pt x="281" y="343"/>
                    <a:pt x="281" y="343"/>
                    <a:pt x="281" y="343"/>
                  </a:cubicBezTo>
                  <a:cubicBezTo>
                    <a:pt x="280" y="345"/>
                    <a:pt x="280" y="347"/>
                    <a:pt x="279" y="348"/>
                  </a:cubicBezTo>
                  <a:cubicBezTo>
                    <a:pt x="279" y="349"/>
                    <a:pt x="278" y="349"/>
                    <a:pt x="278" y="350"/>
                  </a:cubicBezTo>
                  <a:cubicBezTo>
                    <a:pt x="278" y="351"/>
                    <a:pt x="277" y="352"/>
                    <a:pt x="277" y="353"/>
                  </a:cubicBezTo>
                  <a:cubicBezTo>
                    <a:pt x="276" y="354"/>
                    <a:pt x="276" y="354"/>
                    <a:pt x="276" y="355"/>
                  </a:cubicBezTo>
                  <a:cubicBezTo>
                    <a:pt x="275" y="356"/>
                    <a:pt x="274" y="357"/>
                    <a:pt x="274" y="358"/>
                  </a:cubicBezTo>
                  <a:cubicBezTo>
                    <a:pt x="274" y="359"/>
                    <a:pt x="273" y="359"/>
                    <a:pt x="273" y="359"/>
                  </a:cubicBezTo>
                  <a:cubicBezTo>
                    <a:pt x="272" y="361"/>
                    <a:pt x="272" y="362"/>
                    <a:pt x="271" y="363"/>
                  </a:cubicBezTo>
                  <a:cubicBezTo>
                    <a:pt x="271" y="364"/>
                    <a:pt x="270" y="364"/>
                    <a:pt x="270" y="365"/>
                  </a:cubicBezTo>
                  <a:cubicBezTo>
                    <a:pt x="270" y="366"/>
                    <a:pt x="269" y="367"/>
                    <a:pt x="269" y="367"/>
                  </a:cubicBezTo>
                  <a:cubicBezTo>
                    <a:pt x="268" y="368"/>
                    <a:pt x="268" y="368"/>
                    <a:pt x="268" y="369"/>
                  </a:cubicBezTo>
                  <a:cubicBezTo>
                    <a:pt x="267" y="370"/>
                    <a:pt x="267" y="371"/>
                    <a:pt x="266" y="372"/>
                  </a:cubicBezTo>
                  <a:cubicBezTo>
                    <a:pt x="266" y="372"/>
                    <a:pt x="266" y="372"/>
                    <a:pt x="265" y="373"/>
                  </a:cubicBezTo>
                  <a:cubicBezTo>
                    <a:pt x="265" y="374"/>
                    <a:pt x="264" y="375"/>
                    <a:pt x="263" y="376"/>
                  </a:cubicBezTo>
                  <a:cubicBezTo>
                    <a:pt x="263" y="376"/>
                    <a:pt x="263" y="376"/>
                    <a:pt x="263" y="377"/>
                  </a:cubicBezTo>
                  <a:cubicBezTo>
                    <a:pt x="262" y="377"/>
                    <a:pt x="261" y="378"/>
                    <a:pt x="261" y="379"/>
                  </a:cubicBezTo>
                  <a:cubicBezTo>
                    <a:pt x="261" y="379"/>
                    <a:pt x="260" y="379"/>
                    <a:pt x="260" y="380"/>
                  </a:cubicBezTo>
                  <a:cubicBezTo>
                    <a:pt x="260" y="380"/>
                    <a:pt x="259" y="381"/>
                    <a:pt x="258" y="382"/>
                  </a:cubicBezTo>
                  <a:cubicBezTo>
                    <a:pt x="258" y="382"/>
                    <a:pt x="258" y="382"/>
                    <a:pt x="258" y="382"/>
                  </a:cubicBezTo>
                  <a:close/>
                  <a:moveTo>
                    <a:pt x="126" y="431"/>
                  </a:moveTo>
                  <a:cubicBezTo>
                    <a:pt x="132" y="431"/>
                    <a:pt x="137" y="429"/>
                    <a:pt x="142" y="427"/>
                  </a:cubicBezTo>
                  <a:cubicBezTo>
                    <a:pt x="142" y="436"/>
                    <a:pt x="143" y="444"/>
                    <a:pt x="143" y="448"/>
                  </a:cubicBezTo>
                  <a:cubicBezTo>
                    <a:pt x="137" y="442"/>
                    <a:pt x="131" y="436"/>
                    <a:pt x="126" y="43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sp>
          <p:nvSpPr>
            <p:cNvPr id="16" name="Freeform 8"/>
            <p:cNvSpPr>
              <a:spLocks noEditPoints="1"/>
            </p:cNvSpPr>
            <p:nvPr/>
          </p:nvSpPr>
          <p:spPr bwMode="auto">
            <a:xfrm>
              <a:off x="1884" y="1112"/>
              <a:ext cx="650" cy="2127"/>
            </a:xfrm>
            <a:custGeom>
              <a:avLst/>
              <a:gdLst>
                <a:gd name="T0" fmla="*/ 485 w 533"/>
                <a:gd name="T1" fmla="*/ 634 h 1745"/>
                <a:gd name="T2" fmla="*/ 422 w 533"/>
                <a:gd name="T3" fmla="*/ 574 h 1745"/>
                <a:gd name="T4" fmla="*/ 463 w 533"/>
                <a:gd name="T5" fmla="*/ 552 h 1745"/>
                <a:gd name="T6" fmla="*/ 455 w 533"/>
                <a:gd name="T7" fmla="*/ 526 h 1745"/>
                <a:gd name="T8" fmla="*/ 430 w 533"/>
                <a:gd name="T9" fmla="*/ 518 h 1745"/>
                <a:gd name="T10" fmla="*/ 417 w 533"/>
                <a:gd name="T11" fmla="*/ 531 h 1745"/>
                <a:gd name="T12" fmla="*/ 419 w 533"/>
                <a:gd name="T13" fmla="*/ 553 h 1745"/>
                <a:gd name="T14" fmla="*/ 403 w 533"/>
                <a:gd name="T15" fmla="*/ 555 h 1745"/>
                <a:gd name="T16" fmla="*/ 447 w 533"/>
                <a:gd name="T17" fmla="*/ 503 h 1745"/>
                <a:gd name="T18" fmla="*/ 426 w 533"/>
                <a:gd name="T19" fmla="*/ 439 h 1745"/>
                <a:gd name="T20" fmla="*/ 364 w 533"/>
                <a:gd name="T21" fmla="*/ 419 h 1745"/>
                <a:gd name="T22" fmla="*/ 329 w 533"/>
                <a:gd name="T23" fmla="*/ 450 h 1745"/>
                <a:gd name="T24" fmla="*/ 337 w 533"/>
                <a:gd name="T25" fmla="*/ 506 h 1745"/>
                <a:gd name="T26" fmla="*/ 368 w 533"/>
                <a:gd name="T27" fmla="*/ 541 h 1745"/>
                <a:gd name="T28" fmla="*/ 366 w 533"/>
                <a:gd name="T29" fmla="*/ 526 h 1745"/>
                <a:gd name="T30" fmla="*/ 355 w 533"/>
                <a:gd name="T31" fmla="*/ 518 h 1745"/>
                <a:gd name="T32" fmla="*/ 342 w 533"/>
                <a:gd name="T33" fmla="*/ 529 h 1745"/>
                <a:gd name="T34" fmla="*/ 337 w 533"/>
                <a:gd name="T35" fmla="*/ 536 h 1745"/>
                <a:gd name="T36" fmla="*/ 363 w 533"/>
                <a:gd name="T37" fmla="*/ 545 h 1745"/>
                <a:gd name="T38" fmla="*/ 393 w 533"/>
                <a:gd name="T39" fmla="*/ 578 h 1745"/>
                <a:gd name="T40" fmla="*/ 266 w 533"/>
                <a:gd name="T41" fmla="*/ 504 h 1745"/>
                <a:gd name="T42" fmla="*/ 328 w 533"/>
                <a:gd name="T43" fmla="*/ 393 h 1745"/>
                <a:gd name="T44" fmla="*/ 389 w 533"/>
                <a:gd name="T45" fmla="*/ 388 h 1745"/>
                <a:gd name="T46" fmla="*/ 394 w 533"/>
                <a:gd name="T47" fmla="*/ 350 h 1745"/>
                <a:gd name="T48" fmla="*/ 371 w 533"/>
                <a:gd name="T49" fmla="*/ 329 h 1745"/>
                <a:gd name="T50" fmla="*/ 329 w 533"/>
                <a:gd name="T51" fmla="*/ 343 h 1745"/>
                <a:gd name="T52" fmla="*/ 314 w 533"/>
                <a:gd name="T53" fmla="*/ 387 h 1745"/>
                <a:gd name="T54" fmla="*/ 370 w 533"/>
                <a:gd name="T55" fmla="*/ 275 h 1745"/>
                <a:gd name="T56" fmla="*/ 431 w 533"/>
                <a:gd name="T57" fmla="*/ 129 h 1745"/>
                <a:gd name="T58" fmla="*/ 335 w 533"/>
                <a:gd name="T59" fmla="*/ 42 h 1745"/>
                <a:gd name="T60" fmla="*/ 159 w 533"/>
                <a:gd name="T61" fmla="*/ 98 h 1745"/>
                <a:gd name="T62" fmla="*/ 27 w 533"/>
                <a:gd name="T63" fmla="*/ 208 h 1745"/>
                <a:gd name="T64" fmla="*/ 237 w 533"/>
                <a:gd name="T65" fmla="*/ 315 h 1745"/>
                <a:gd name="T66" fmla="*/ 161 w 533"/>
                <a:gd name="T67" fmla="*/ 414 h 1745"/>
                <a:gd name="T68" fmla="*/ 185 w 533"/>
                <a:gd name="T69" fmla="*/ 355 h 1745"/>
                <a:gd name="T70" fmla="*/ 147 w 533"/>
                <a:gd name="T71" fmla="*/ 321 h 1745"/>
                <a:gd name="T72" fmla="*/ 77 w 533"/>
                <a:gd name="T73" fmla="*/ 343 h 1745"/>
                <a:gd name="T74" fmla="*/ 24 w 533"/>
                <a:gd name="T75" fmla="*/ 387 h 1745"/>
                <a:gd name="T76" fmla="*/ 118 w 533"/>
                <a:gd name="T77" fmla="*/ 431 h 1745"/>
                <a:gd name="T78" fmla="*/ 205 w 533"/>
                <a:gd name="T79" fmla="*/ 546 h 1745"/>
                <a:gd name="T80" fmla="*/ 437 w 533"/>
                <a:gd name="T81" fmla="*/ 557 h 1745"/>
                <a:gd name="T82" fmla="*/ 387 w 533"/>
                <a:gd name="T83" fmla="*/ 535 h 1745"/>
                <a:gd name="T84" fmla="*/ 389 w 533"/>
                <a:gd name="T85" fmla="*/ 531 h 1745"/>
                <a:gd name="T86" fmla="*/ 390 w 533"/>
                <a:gd name="T87" fmla="*/ 536 h 1745"/>
                <a:gd name="T88" fmla="*/ 390 w 533"/>
                <a:gd name="T89" fmla="*/ 539 h 1745"/>
                <a:gd name="T90" fmla="*/ 258 w 533"/>
                <a:gd name="T91" fmla="*/ 381 h 1745"/>
                <a:gd name="T92" fmla="*/ 259 w 533"/>
                <a:gd name="T93" fmla="*/ 376 h 1745"/>
                <a:gd name="T94" fmla="*/ 259 w 533"/>
                <a:gd name="T95" fmla="*/ 368 h 1745"/>
                <a:gd name="T96" fmla="*/ 262 w 533"/>
                <a:gd name="T97" fmla="*/ 342 h 1745"/>
                <a:gd name="T98" fmla="*/ 263 w 533"/>
                <a:gd name="T99" fmla="*/ 328 h 1745"/>
                <a:gd name="T100" fmla="*/ 292 w 533"/>
                <a:gd name="T101" fmla="*/ 317 h 1745"/>
                <a:gd name="T102" fmla="*/ 288 w 533"/>
                <a:gd name="T103" fmla="*/ 327 h 1745"/>
                <a:gd name="T104" fmla="*/ 281 w 533"/>
                <a:gd name="T105" fmla="*/ 342 h 1745"/>
                <a:gd name="T106" fmla="*/ 275 w 533"/>
                <a:gd name="T107" fmla="*/ 354 h 1745"/>
                <a:gd name="T108" fmla="*/ 268 w 533"/>
                <a:gd name="T109" fmla="*/ 367 h 1745"/>
                <a:gd name="T110" fmla="*/ 262 w 533"/>
                <a:gd name="T111" fmla="*/ 376 h 1745"/>
                <a:gd name="T112" fmla="*/ 126 w 533"/>
                <a:gd name="T113" fmla="*/ 431 h 1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3" h="1745">
                  <a:moveTo>
                    <a:pt x="533" y="1745"/>
                  </a:moveTo>
                  <a:cubicBezTo>
                    <a:pt x="533" y="1651"/>
                    <a:pt x="533" y="716"/>
                    <a:pt x="533" y="716"/>
                  </a:cubicBezTo>
                  <a:cubicBezTo>
                    <a:pt x="533" y="716"/>
                    <a:pt x="531" y="680"/>
                    <a:pt x="490" y="639"/>
                  </a:cubicBezTo>
                  <a:cubicBezTo>
                    <a:pt x="502" y="638"/>
                    <a:pt x="504" y="636"/>
                    <a:pt x="489" y="635"/>
                  </a:cubicBezTo>
                  <a:cubicBezTo>
                    <a:pt x="487" y="635"/>
                    <a:pt x="486" y="635"/>
                    <a:pt x="485" y="634"/>
                  </a:cubicBezTo>
                  <a:cubicBezTo>
                    <a:pt x="467" y="618"/>
                    <a:pt x="442" y="601"/>
                    <a:pt x="408" y="585"/>
                  </a:cubicBezTo>
                  <a:cubicBezTo>
                    <a:pt x="408" y="585"/>
                    <a:pt x="408" y="585"/>
                    <a:pt x="408" y="584"/>
                  </a:cubicBezTo>
                  <a:cubicBezTo>
                    <a:pt x="410" y="582"/>
                    <a:pt x="413" y="579"/>
                    <a:pt x="417" y="577"/>
                  </a:cubicBezTo>
                  <a:cubicBezTo>
                    <a:pt x="418" y="576"/>
                    <a:pt x="420" y="575"/>
                    <a:pt x="422" y="574"/>
                  </a:cubicBezTo>
                  <a:cubicBezTo>
                    <a:pt x="421" y="575"/>
                    <a:pt x="421" y="576"/>
                    <a:pt x="422" y="574"/>
                  </a:cubicBezTo>
                  <a:cubicBezTo>
                    <a:pt x="428" y="570"/>
                    <a:pt x="435" y="564"/>
                    <a:pt x="440" y="558"/>
                  </a:cubicBezTo>
                  <a:cubicBezTo>
                    <a:pt x="442" y="557"/>
                    <a:pt x="445" y="557"/>
                    <a:pt x="447" y="556"/>
                  </a:cubicBezTo>
                  <a:cubicBezTo>
                    <a:pt x="449" y="556"/>
                    <a:pt x="450" y="557"/>
                    <a:pt x="452" y="557"/>
                  </a:cubicBezTo>
                  <a:cubicBezTo>
                    <a:pt x="455" y="557"/>
                    <a:pt x="458" y="554"/>
                    <a:pt x="460" y="551"/>
                  </a:cubicBezTo>
                  <a:cubicBezTo>
                    <a:pt x="461" y="551"/>
                    <a:pt x="462" y="552"/>
                    <a:pt x="463" y="552"/>
                  </a:cubicBezTo>
                  <a:cubicBezTo>
                    <a:pt x="469" y="552"/>
                    <a:pt x="473" y="547"/>
                    <a:pt x="473" y="542"/>
                  </a:cubicBezTo>
                  <a:cubicBezTo>
                    <a:pt x="473" y="537"/>
                    <a:pt x="469" y="532"/>
                    <a:pt x="464" y="532"/>
                  </a:cubicBezTo>
                  <a:cubicBezTo>
                    <a:pt x="464" y="529"/>
                    <a:pt x="461" y="526"/>
                    <a:pt x="457" y="526"/>
                  </a:cubicBezTo>
                  <a:cubicBezTo>
                    <a:pt x="457" y="526"/>
                    <a:pt x="456" y="526"/>
                    <a:pt x="456" y="526"/>
                  </a:cubicBezTo>
                  <a:cubicBezTo>
                    <a:pt x="456" y="526"/>
                    <a:pt x="455" y="526"/>
                    <a:pt x="455" y="526"/>
                  </a:cubicBezTo>
                  <a:cubicBezTo>
                    <a:pt x="455" y="526"/>
                    <a:pt x="455" y="526"/>
                    <a:pt x="455" y="526"/>
                  </a:cubicBezTo>
                  <a:cubicBezTo>
                    <a:pt x="454" y="524"/>
                    <a:pt x="452" y="522"/>
                    <a:pt x="450" y="522"/>
                  </a:cubicBezTo>
                  <a:cubicBezTo>
                    <a:pt x="449" y="522"/>
                    <a:pt x="449" y="522"/>
                    <a:pt x="449" y="522"/>
                  </a:cubicBezTo>
                  <a:cubicBezTo>
                    <a:pt x="449" y="517"/>
                    <a:pt x="445" y="512"/>
                    <a:pt x="439" y="512"/>
                  </a:cubicBezTo>
                  <a:cubicBezTo>
                    <a:pt x="435" y="512"/>
                    <a:pt x="432" y="515"/>
                    <a:pt x="430" y="518"/>
                  </a:cubicBezTo>
                  <a:cubicBezTo>
                    <a:pt x="430" y="518"/>
                    <a:pt x="430" y="518"/>
                    <a:pt x="430" y="518"/>
                  </a:cubicBezTo>
                  <a:cubicBezTo>
                    <a:pt x="426" y="518"/>
                    <a:pt x="423" y="521"/>
                    <a:pt x="423" y="524"/>
                  </a:cubicBezTo>
                  <a:cubicBezTo>
                    <a:pt x="423" y="525"/>
                    <a:pt x="424" y="525"/>
                    <a:pt x="424" y="526"/>
                  </a:cubicBezTo>
                  <a:cubicBezTo>
                    <a:pt x="421" y="527"/>
                    <a:pt x="419" y="528"/>
                    <a:pt x="418" y="530"/>
                  </a:cubicBezTo>
                  <a:cubicBezTo>
                    <a:pt x="417" y="530"/>
                    <a:pt x="417" y="530"/>
                    <a:pt x="417" y="531"/>
                  </a:cubicBezTo>
                  <a:cubicBezTo>
                    <a:pt x="416" y="531"/>
                    <a:pt x="416" y="531"/>
                    <a:pt x="416" y="531"/>
                  </a:cubicBezTo>
                  <a:cubicBezTo>
                    <a:pt x="413" y="531"/>
                    <a:pt x="411" y="533"/>
                    <a:pt x="411" y="536"/>
                  </a:cubicBezTo>
                  <a:cubicBezTo>
                    <a:pt x="411" y="536"/>
                    <a:pt x="411" y="537"/>
                    <a:pt x="411" y="537"/>
                  </a:cubicBezTo>
                  <a:cubicBezTo>
                    <a:pt x="410" y="539"/>
                    <a:pt x="409" y="541"/>
                    <a:pt x="409" y="543"/>
                  </a:cubicBezTo>
                  <a:cubicBezTo>
                    <a:pt x="409" y="548"/>
                    <a:pt x="414" y="553"/>
                    <a:pt x="419" y="553"/>
                  </a:cubicBezTo>
                  <a:cubicBezTo>
                    <a:pt x="421" y="553"/>
                    <a:pt x="423" y="552"/>
                    <a:pt x="425" y="551"/>
                  </a:cubicBezTo>
                  <a:cubicBezTo>
                    <a:pt x="426" y="553"/>
                    <a:pt x="428" y="554"/>
                    <a:pt x="429" y="555"/>
                  </a:cubicBezTo>
                  <a:cubicBezTo>
                    <a:pt x="429" y="559"/>
                    <a:pt x="428" y="563"/>
                    <a:pt x="426" y="567"/>
                  </a:cubicBezTo>
                  <a:cubicBezTo>
                    <a:pt x="421" y="571"/>
                    <a:pt x="415" y="574"/>
                    <a:pt x="407" y="577"/>
                  </a:cubicBezTo>
                  <a:cubicBezTo>
                    <a:pt x="406" y="570"/>
                    <a:pt x="405" y="563"/>
                    <a:pt x="403" y="555"/>
                  </a:cubicBezTo>
                  <a:cubicBezTo>
                    <a:pt x="397" y="531"/>
                    <a:pt x="397" y="521"/>
                    <a:pt x="398" y="516"/>
                  </a:cubicBezTo>
                  <a:cubicBezTo>
                    <a:pt x="401" y="515"/>
                    <a:pt x="404" y="514"/>
                    <a:pt x="407" y="513"/>
                  </a:cubicBezTo>
                  <a:cubicBezTo>
                    <a:pt x="410" y="514"/>
                    <a:pt x="414" y="516"/>
                    <a:pt x="418" y="516"/>
                  </a:cubicBezTo>
                  <a:cubicBezTo>
                    <a:pt x="427" y="516"/>
                    <a:pt x="435" y="509"/>
                    <a:pt x="437" y="501"/>
                  </a:cubicBezTo>
                  <a:cubicBezTo>
                    <a:pt x="440" y="502"/>
                    <a:pt x="444" y="503"/>
                    <a:pt x="447" y="503"/>
                  </a:cubicBezTo>
                  <a:cubicBezTo>
                    <a:pt x="461" y="503"/>
                    <a:pt x="472" y="492"/>
                    <a:pt x="472" y="478"/>
                  </a:cubicBezTo>
                  <a:cubicBezTo>
                    <a:pt x="472" y="465"/>
                    <a:pt x="462" y="454"/>
                    <a:pt x="450" y="453"/>
                  </a:cubicBezTo>
                  <a:cubicBezTo>
                    <a:pt x="448" y="445"/>
                    <a:pt x="440" y="439"/>
                    <a:pt x="432" y="439"/>
                  </a:cubicBezTo>
                  <a:cubicBezTo>
                    <a:pt x="431" y="439"/>
                    <a:pt x="430" y="439"/>
                    <a:pt x="429" y="439"/>
                  </a:cubicBezTo>
                  <a:cubicBezTo>
                    <a:pt x="428" y="439"/>
                    <a:pt x="427" y="439"/>
                    <a:pt x="426" y="439"/>
                  </a:cubicBezTo>
                  <a:cubicBezTo>
                    <a:pt x="426" y="439"/>
                    <a:pt x="425" y="439"/>
                    <a:pt x="425" y="439"/>
                  </a:cubicBezTo>
                  <a:cubicBezTo>
                    <a:pt x="424" y="433"/>
                    <a:pt x="419" y="428"/>
                    <a:pt x="412" y="428"/>
                  </a:cubicBezTo>
                  <a:cubicBezTo>
                    <a:pt x="412" y="428"/>
                    <a:pt x="412" y="428"/>
                    <a:pt x="412" y="428"/>
                  </a:cubicBezTo>
                  <a:cubicBezTo>
                    <a:pt x="411" y="414"/>
                    <a:pt x="400" y="404"/>
                    <a:pt x="387" y="404"/>
                  </a:cubicBezTo>
                  <a:cubicBezTo>
                    <a:pt x="377" y="404"/>
                    <a:pt x="368" y="410"/>
                    <a:pt x="364" y="419"/>
                  </a:cubicBezTo>
                  <a:cubicBezTo>
                    <a:pt x="363" y="419"/>
                    <a:pt x="363" y="419"/>
                    <a:pt x="363" y="419"/>
                  </a:cubicBezTo>
                  <a:cubicBezTo>
                    <a:pt x="354" y="419"/>
                    <a:pt x="347" y="426"/>
                    <a:pt x="347" y="434"/>
                  </a:cubicBezTo>
                  <a:cubicBezTo>
                    <a:pt x="347" y="436"/>
                    <a:pt x="347" y="437"/>
                    <a:pt x="347" y="438"/>
                  </a:cubicBezTo>
                  <a:cubicBezTo>
                    <a:pt x="341" y="440"/>
                    <a:pt x="336" y="444"/>
                    <a:pt x="333" y="449"/>
                  </a:cubicBezTo>
                  <a:cubicBezTo>
                    <a:pt x="332" y="449"/>
                    <a:pt x="330" y="449"/>
                    <a:pt x="329" y="450"/>
                  </a:cubicBezTo>
                  <a:cubicBezTo>
                    <a:pt x="329" y="450"/>
                    <a:pt x="329" y="450"/>
                    <a:pt x="328" y="450"/>
                  </a:cubicBezTo>
                  <a:cubicBezTo>
                    <a:pt x="321" y="450"/>
                    <a:pt x="315" y="456"/>
                    <a:pt x="315" y="463"/>
                  </a:cubicBezTo>
                  <a:cubicBezTo>
                    <a:pt x="315" y="464"/>
                    <a:pt x="316" y="466"/>
                    <a:pt x="316" y="467"/>
                  </a:cubicBezTo>
                  <a:cubicBezTo>
                    <a:pt x="313" y="471"/>
                    <a:pt x="312" y="476"/>
                    <a:pt x="312" y="481"/>
                  </a:cubicBezTo>
                  <a:cubicBezTo>
                    <a:pt x="312" y="495"/>
                    <a:pt x="323" y="506"/>
                    <a:pt x="337" y="506"/>
                  </a:cubicBezTo>
                  <a:cubicBezTo>
                    <a:pt x="342" y="506"/>
                    <a:pt x="346" y="504"/>
                    <a:pt x="350" y="502"/>
                  </a:cubicBezTo>
                  <a:cubicBezTo>
                    <a:pt x="355" y="508"/>
                    <a:pt x="361" y="512"/>
                    <a:pt x="369" y="515"/>
                  </a:cubicBezTo>
                  <a:cubicBezTo>
                    <a:pt x="373" y="525"/>
                    <a:pt x="380" y="537"/>
                    <a:pt x="386" y="550"/>
                  </a:cubicBezTo>
                  <a:cubicBezTo>
                    <a:pt x="377" y="548"/>
                    <a:pt x="371" y="546"/>
                    <a:pt x="367" y="543"/>
                  </a:cubicBezTo>
                  <a:cubicBezTo>
                    <a:pt x="367" y="542"/>
                    <a:pt x="367" y="542"/>
                    <a:pt x="368" y="541"/>
                  </a:cubicBezTo>
                  <a:cubicBezTo>
                    <a:pt x="368" y="541"/>
                    <a:pt x="369" y="542"/>
                    <a:pt x="370" y="542"/>
                  </a:cubicBezTo>
                  <a:cubicBezTo>
                    <a:pt x="373" y="542"/>
                    <a:pt x="376" y="539"/>
                    <a:pt x="376" y="536"/>
                  </a:cubicBezTo>
                  <a:cubicBezTo>
                    <a:pt x="376" y="532"/>
                    <a:pt x="374" y="530"/>
                    <a:pt x="371" y="530"/>
                  </a:cubicBezTo>
                  <a:cubicBezTo>
                    <a:pt x="370" y="528"/>
                    <a:pt x="368" y="526"/>
                    <a:pt x="366" y="526"/>
                  </a:cubicBezTo>
                  <a:cubicBezTo>
                    <a:pt x="366" y="526"/>
                    <a:pt x="366" y="526"/>
                    <a:pt x="366" y="526"/>
                  </a:cubicBezTo>
                  <a:cubicBezTo>
                    <a:pt x="365" y="526"/>
                    <a:pt x="365" y="526"/>
                    <a:pt x="365" y="526"/>
                  </a:cubicBezTo>
                  <a:cubicBezTo>
                    <a:pt x="365" y="526"/>
                    <a:pt x="365" y="526"/>
                    <a:pt x="365" y="526"/>
                  </a:cubicBezTo>
                  <a:cubicBezTo>
                    <a:pt x="364" y="525"/>
                    <a:pt x="363" y="523"/>
                    <a:pt x="362" y="523"/>
                  </a:cubicBezTo>
                  <a:cubicBezTo>
                    <a:pt x="362" y="523"/>
                    <a:pt x="361" y="523"/>
                    <a:pt x="361" y="523"/>
                  </a:cubicBezTo>
                  <a:cubicBezTo>
                    <a:pt x="361" y="520"/>
                    <a:pt x="359" y="518"/>
                    <a:pt x="355" y="518"/>
                  </a:cubicBezTo>
                  <a:cubicBezTo>
                    <a:pt x="353" y="518"/>
                    <a:pt x="351" y="519"/>
                    <a:pt x="350" y="521"/>
                  </a:cubicBezTo>
                  <a:cubicBezTo>
                    <a:pt x="350" y="521"/>
                    <a:pt x="350" y="521"/>
                    <a:pt x="350" y="521"/>
                  </a:cubicBezTo>
                  <a:cubicBezTo>
                    <a:pt x="347" y="521"/>
                    <a:pt x="346" y="523"/>
                    <a:pt x="346" y="525"/>
                  </a:cubicBezTo>
                  <a:cubicBezTo>
                    <a:pt x="346" y="525"/>
                    <a:pt x="346" y="526"/>
                    <a:pt x="346" y="526"/>
                  </a:cubicBezTo>
                  <a:cubicBezTo>
                    <a:pt x="344" y="526"/>
                    <a:pt x="343" y="527"/>
                    <a:pt x="342" y="529"/>
                  </a:cubicBezTo>
                  <a:cubicBezTo>
                    <a:pt x="342" y="529"/>
                    <a:pt x="342" y="529"/>
                    <a:pt x="341" y="529"/>
                  </a:cubicBezTo>
                  <a:cubicBezTo>
                    <a:pt x="341" y="529"/>
                    <a:pt x="341" y="529"/>
                    <a:pt x="341" y="529"/>
                  </a:cubicBezTo>
                  <a:cubicBezTo>
                    <a:pt x="339" y="529"/>
                    <a:pt x="338" y="530"/>
                    <a:pt x="338" y="532"/>
                  </a:cubicBezTo>
                  <a:cubicBezTo>
                    <a:pt x="338" y="532"/>
                    <a:pt x="338" y="533"/>
                    <a:pt x="338" y="533"/>
                  </a:cubicBezTo>
                  <a:cubicBezTo>
                    <a:pt x="338" y="534"/>
                    <a:pt x="337" y="535"/>
                    <a:pt x="337" y="536"/>
                  </a:cubicBezTo>
                  <a:cubicBezTo>
                    <a:pt x="337" y="540"/>
                    <a:pt x="340" y="542"/>
                    <a:pt x="343" y="542"/>
                  </a:cubicBezTo>
                  <a:cubicBezTo>
                    <a:pt x="344" y="542"/>
                    <a:pt x="346" y="542"/>
                    <a:pt x="346" y="541"/>
                  </a:cubicBezTo>
                  <a:cubicBezTo>
                    <a:pt x="349" y="544"/>
                    <a:pt x="352" y="545"/>
                    <a:pt x="355" y="545"/>
                  </a:cubicBezTo>
                  <a:cubicBezTo>
                    <a:pt x="357" y="545"/>
                    <a:pt x="359" y="545"/>
                    <a:pt x="360" y="544"/>
                  </a:cubicBezTo>
                  <a:cubicBezTo>
                    <a:pt x="361" y="544"/>
                    <a:pt x="362" y="545"/>
                    <a:pt x="363" y="545"/>
                  </a:cubicBezTo>
                  <a:cubicBezTo>
                    <a:pt x="364" y="545"/>
                    <a:pt x="364" y="544"/>
                    <a:pt x="365" y="544"/>
                  </a:cubicBezTo>
                  <a:cubicBezTo>
                    <a:pt x="372" y="548"/>
                    <a:pt x="381" y="552"/>
                    <a:pt x="385" y="553"/>
                  </a:cubicBezTo>
                  <a:cubicBezTo>
                    <a:pt x="386" y="553"/>
                    <a:pt x="387" y="553"/>
                    <a:pt x="387" y="553"/>
                  </a:cubicBezTo>
                  <a:cubicBezTo>
                    <a:pt x="390" y="560"/>
                    <a:pt x="392" y="568"/>
                    <a:pt x="393" y="575"/>
                  </a:cubicBezTo>
                  <a:cubicBezTo>
                    <a:pt x="393" y="576"/>
                    <a:pt x="393" y="577"/>
                    <a:pt x="393" y="578"/>
                  </a:cubicBezTo>
                  <a:cubicBezTo>
                    <a:pt x="296" y="534"/>
                    <a:pt x="271" y="510"/>
                    <a:pt x="267" y="504"/>
                  </a:cubicBezTo>
                  <a:cubicBezTo>
                    <a:pt x="267" y="502"/>
                    <a:pt x="267" y="502"/>
                    <a:pt x="267" y="502"/>
                  </a:cubicBezTo>
                  <a:cubicBezTo>
                    <a:pt x="267" y="502"/>
                    <a:pt x="266" y="503"/>
                    <a:pt x="266" y="503"/>
                  </a:cubicBezTo>
                  <a:cubicBezTo>
                    <a:pt x="266" y="503"/>
                    <a:pt x="266" y="502"/>
                    <a:pt x="266" y="502"/>
                  </a:cubicBezTo>
                  <a:cubicBezTo>
                    <a:pt x="266" y="504"/>
                    <a:pt x="266" y="504"/>
                    <a:pt x="266" y="504"/>
                  </a:cubicBezTo>
                  <a:cubicBezTo>
                    <a:pt x="264" y="506"/>
                    <a:pt x="260" y="510"/>
                    <a:pt x="252" y="517"/>
                  </a:cubicBezTo>
                  <a:cubicBezTo>
                    <a:pt x="250" y="505"/>
                    <a:pt x="250" y="493"/>
                    <a:pt x="251" y="481"/>
                  </a:cubicBezTo>
                  <a:cubicBezTo>
                    <a:pt x="252" y="460"/>
                    <a:pt x="258" y="439"/>
                    <a:pt x="266" y="419"/>
                  </a:cubicBezTo>
                  <a:cubicBezTo>
                    <a:pt x="267" y="418"/>
                    <a:pt x="269" y="418"/>
                    <a:pt x="271" y="418"/>
                  </a:cubicBezTo>
                  <a:cubicBezTo>
                    <a:pt x="282" y="416"/>
                    <a:pt x="308" y="406"/>
                    <a:pt x="328" y="393"/>
                  </a:cubicBezTo>
                  <a:cubicBezTo>
                    <a:pt x="330" y="394"/>
                    <a:pt x="332" y="395"/>
                    <a:pt x="334" y="395"/>
                  </a:cubicBezTo>
                  <a:cubicBezTo>
                    <a:pt x="337" y="395"/>
                    <a:pt x="339" y="394"/>
                    <a:pt x="342" y="393"/>
                  </a:cubicBezTo>
                  <a:cubicBezTo>
                    <a:pt x="346" y="395"/>
                    <a:pt x="351" y="396"/>
                    <a:pt x="356" y="396"/>
                  </a:cubicBezTo>
                  <a:cubicBezTo>
                    <a:pt x="366" y="396"/>
                    <a:pt x="374" y="392"/>
                    <a:pt x="380" y="386"/>
                  </a:cubicBezTo>
                  <a:cubicBezTo>
                    <a:pt x="383" y="387"/>
                    <a:pt x="386" y="388"/>
                    <a:pt x="389" y="388"/>
                  </a:cubicBezTo>
                  <a:cubicBezTo>
                    <a:pt x="399" y="388"/>
                    <a:pt x="406" y="381"/>
                    <a:pt x="406" y="371"/>
                  </a:cubicBezTo>
                  <a:cubicBezTo>
                    <a:pt x="406" y="368"/>
                    <a:pt x="405" y="365"/>
                    <a:pt x="403" y="362"/>
                  </a:cubicBezTo>
                  <a:cubicBezTo>
                    <a:pt x="404" y="361"/>
                    <a:pt x="404" y="360"/>
                    <a:pt x="404" y="359"/>
                  </a:cubicBezTo>
                  <a:cubicBezTo>
                    <a:pt x="404" y="354"/>
                    <a:pt x="400" y="350"/>
                    <a:pt x="395" y="350"/>
                  </a:cubicBezTo>
                  <a:cubicBezTo>
                    <a:pt x="395" y="350"/>
                    <a:pt x="395" y="350"/>
                    <a:pt x="394" y="350"/>
                  </a:cubicBezTo>
                  <a:cubicBezTo>
                    <a:pt x="394" y="350"/>
                    <a:pt x="393" y="350"/>
                    <a:pt x="392" y="349"/>
                  </a:cubicBezTo>
                  <a:cubicBezTo>
                    <a:pt x="390" y="346"/>
                    <a:pt x="386" y="343"/>
                    <a:pt x="382" y="342"/>
                  </a:cubicBezTo>
                  <a:cubicBezTo>
                    <a:pt x="382" y="342"/>
                    <a:pt x="382" y="341"/>
                    <a:pt x="382" y="340"/>
                  </a:cubicBezTo>
                  <a:cubicBezTo>
                    <a:pt x="382" y="334"/>
                    <a:pt x="378" y="329"/>
                    <a:pt x="372" y="329"/>
                  </a:cubicBezTo>
                  <a:cubicBezTo>
                    <a:pt x="371" y="329"/>
                    <a:pt x="371" y="329"/>
                    <a:pt x="371" y="329"/>
                  </a:cubicBezTo>
                  <a:cubicBezTo>
                    <a:pt x="368" y="323"/>
                    <a:pt x="362" y="319"/>
                    <a:pt x="355" y="319"/>
                  </a:cubicBezTo>
                  <a:cubicBezTo>
                    <a:pt x="346" y="319"/>
                    <a:pt x="339" y="326"/>
                    <a:pt x="338" y="335"/>
                  </a:cubicBezTo>
                  <a:cubicBezTo>
                    <a:pt x="338" y="335"/>
                    <a:pt x="338" y="335"/>
                    <a:pt x="338" y="335"/>
                  </a:cubicBezTo>
                  <a:cubicBezTo>
                    <a:pt x="333" y="335"/>
                    <a:pt x="330" y="339"/>
                    <a:pt x="329" y="343"/>
                  </a:cubicBezTo>
                  <a:cubicBezTo>
                    <a:pt x="329" y="343"/>
                    <a:pt x="329" y="343"/>
                    <a:pt x="329" y="343"/>
                  </a:cubicBezTo>
                  <a:cubicBezTo>
                    <a:pt x="328" y="343"/>
                    <a:pt x="327" y="343"/>
                    <a:pt x="327" y="343"/>
                  </a:cubicBezTo>
                  <a:cubicBezTo>
                    <a:pt x="326" y="343"/>
                    <a:pt x="325" y="343"/>
                    <a:pt x="325" y="343"/>
                  </a:cubicBezTo>
                  <a:cubicBezTo>
                    <a:pt x="319" y="343"/>
                    <a:pt x="314" y="347"/>
                    <a:pt x="313" y="353"/>
                  </a:cubicBezTo>
                  <a:cubicBezTo>
                    <a:pt x="304" y="353"/>
                    <a:pt x="297" y="361"/>
                    <a:pt x="297" y="370"/>
                  </a:cubicBezTo>
                  <a:cubicBezTo>
                    <a:pt x="297" y="379"/>
                    <a:pt x="305" y="387"/>
                    <a:pt x="314" y="387"/>
                  </a:cubicBezTo>
                  <a:cubicBezTo>
                    <a:pt x="316" y="387"/>
                    <a:pt x="319" y="386"/>
                    <a:pt x="321" y="385"/>
                  </a:cubicBezTo>
                  <a:cubicBezTo>
                    <a:pt x="321" y="387"/>
                    <a:pt x="323" y="389"/>
                    <a:pt x="324" y="390"/>
                  </a:cubicBezTo>
                  <a:cubicBezTo>
                    <a:pt x="312" y="397"/>
                    <a:pt x="294" y="405"/>
                    <a:pt x="270" y="409"/>
                  </a:cubicBezTo>
                  <a:cubicBezTo>
                    <a:pt x="285" y="373"/>
                    <a:pt x="306" y="340"/>
                    <a:pt x="318" y="311"/>
                  </a:cubicBezTo>
                  <a:cubicBezTo>
                    <a:pt x="338" y="303"/>
                    <a:pt x="356" y="291"/>
                    <a:pt x="370" y="275"/>
                  </a:cubicBezTo>
                  <a:cubicBezTo>
                    <a:pt x="381" y="282"/>
                    <a:pt x="394" y="286"/>
                    <a:pt x="408" y="286"/>
                  </a:cubicBezTo>
                  <a:cubicBezTo>
                    <a:pt x="446" y="286"/>
                    <a:pt x="478" y="255"/>
                    <a:pt x="478" y="216"/>
                  </a:cubicBezTo>
                  <a:cubicBezTo>
                    <a:pt x="478" y="201"/>
                    <a:pt x="473" y="188"/>
                    <a:pt x="466" y="177"/>
                  </a:cubicBezTo>
                  <a:cubicBezTo>
                    <a:pt x="467" y="173"/>
                    <a:pt x="468" y="169"/>
                    <a:pt x="468" y="165"/>
                  </a:cubicBezTo>
                  <a:cubicBezTo>
                    <a:pt x="468" y="145"/>
                    <a:pt x="451" y="129"/>
                    <a:pt x="431" y="129"/>
                  </a:cubicBezTo>
                  <a:cubicBezTo>
                    <a:pt x="430" y="129"/>
                    <a:pt x="430" y="129"/>
                    <a:pt x="429" y="129"/>
                  </a:cubicBezTo>
                  <a:cubicBezTo>
                    <a:pt x="426" y="127"/>
                    <a:pt x="422" y="126"/>
                    <a:pt x="419" y="125"/>
                  </a:cubicBezTo>
                  <a:cubicBezTo>
                    <a:pt x="409" y="111"/>
                    <a:pt x="395" y="101"/>
                    <a:pt x="378" y="96"/>
                  </a:cubicBezTo>
                  <a:cubicBezTo>
                    <a:pt x="378" y="93"/>
                    <a:pt x="379" y="89"/>
                    <a:pt x="379" y="86"/>
                  </a:cubicBezTo>
                  <a:cubicBezTo>
                    <a:pt x="379" y="61"/>
                    <a:pt x="359" y="42"/>
                    <a:pt x="335" y="42"/>
                  </a:cubicBezTo>
                  <a:cubicBezTo>
                    <a:pt x="334" y="42"/>
                    <a:pt x="333" y="42"/>
                    <a:pt x="331" y="42"/>
                  </a:cubicBezTo>
                  <a:cubicBezTo>
                    <a:pt x="320" y="17"/>
                    <a:pt x="296" y="0"/>
                    <a:pt x="267" y="0"/>
                  </a:cubicBezTo>
                  <a:cubicBezTo>
                    <a:pt x="229" y="0"/>
                    <a:pt x="199" y="30"/>
                    <a:pt x="197" y="67"/>
                  </a:cubicBezTo>
                  <a:cubicBezTo>
                    <a:pt x="197" y="67"/>
                    <a:pt x="196" y="67"/>
                    <a:pt x="195" y="67"/>
                  </a:cubicBezTo>
                  <a:cubicBezTo>
                    <a:pt x="177" y="67"/>
                    <a:pt x="162" y="80"/>
                    <a:pt x="159" y="98"/>
                  </a:cubicBezTo>
                  <a:cubicBezTo>
                    <a:pt x="159" y="98"/>
                    <a:pt x="158" y="98"/>
                    <a:pt x="158" y="98"/>
                  </a:cubicBezTo>
                  <a:cubicBezTo>
                    <a:pt x="155" y="98"/>
                    <a:pt x="152" y="98"/>
                    <a:pt x="149" y="99"/>
                  </a:cubicBezTo>
                  <a:cubicBezTo>
                    <a:pt x="146" y="99"/>
                    <a:pt x="144" y="98"/>
                    <a:pt x="141" y="98"/>
                  </a:cubicBezTo>
                  <a:cubicBezTo>
                    <a:pt x="117" y="98"/>
                    <a:pt x="96" y="115"/>
                    <a:pt x="91" y="138"/>
                  </a:cubicBezTo>
                  <a:cubicBezTo>
                    <a:pt x="55" y="142"/>
                    <a:pt x="27" y="172"/>
                    <a:pt x="27" y="208"/>
                  </a:cubicBezTo>
                  <a:cubicBezTo>
                    <a:pt x="27" y="247"/>
                    <a:pt x="58" y="279"/>
                    <a:pt x="97" y="279"/>
                  </a:cubicBezTo>
                  <a:cubicBezTo>
                    <a:pt x="107" y="279"/>
                    <a:pt x="117" y="276"/>
                    <a:pt x="125" y="273"/>
                  </a:cubicBezTo>
                  <a:cubicBezTo>
                    <a:pt x="133" y="296"/>
                    <a:pt x="155" y="313"/>
                    <a:pt x="181" y="313"/>
                  </a:cubicBezTo>
                  <a:cubicBezTo>
                    <a:pt x="192" y="313"/>
                    <a:pt x="202" y="310"/>
                    <a:pt x="210" y="305"/>
                  </a:cubicBezTo>
                  <a:cubicBezTo>
                    <a:pt x="219" y="309"/>
                    <a:pt x="228" y="312"/>
                    <a:pt x="237" y="315"/>
                  </a:cubicBezTo>
                  <a:cubicBezTo>
                    <a:pt x="239" y="328"/>
                    <a:pt x="237" y="357"/>
                    <a:pt x="222" y="425"/>
                  </a:cubicBezTo>
                  <a:cubicBezTo>
                    <a:pt x="217" y="446"/>
                    <a:pt x="214" y="467"/>
                    <a:pt x="211" y="486"/>
                  </a:cubicBezTo>
                  <a:cubicBezTo>
                    <a:pt x="189" y="478"/>
                    <a:pt x="172" y="468"/>
                    <a:pt x="158" y="459"/>
                  </a:cubicBezTo>
                  <a:cubicBezTo>
                    <a:pt x="152" y="447"/>
                    <a:pt x="149" y="435"/>
                    <a:pt x="148" y="424"/>
                  </a:cubicBezTo>
                  <a:cubicBezTo>
                    <a:pt x="153" y="421"/>
                    <a:pt x="157" y="418"/>
                    <a:pt x="161" y="414"/>
                  </a:cubicBezTo>
                  <a:cubicBezTo>
                    <a:pt x="165" y="416"/>
                    <a:pt x="170" y="418"/>
                    <a:pt x="176" y="418"/>
                  </a:cubicBezTo>
                  <a:cubicBezTo>
                    <a:pt x="191" y="418"/>
                    <a:pt x="204" y="405"/>
                    <a:pt x="204" y="390"/>
                  </a:cubicBezTo>
                  <a:cubicBezTo>
                    <a:pt x="204" y="384"/>
                    <a:pt x="202" y="379"/>
                    <a:pt x="199" y="374"/>
                  </a:cubicBezTo>
                  <a:cubicBezTo>
                    <a:pt x="199" y="373"/>
                    <a:pt x="199" y="371"/>
                    <a:pt x="199" y="370"/>
                  </a:cubicBezTo>
                  <a:cubicBezTo>
                    <a:pt x="199" y="362"/>
                    <a:pt x="193" y="355"/>
                    <a:pt x="185" y="355"/>
                  </a:cubicBezTo>
                  <a:cubicBezTo>
                    <a:pt x="185" y="355"/>
                    <a:pt x="184" y="355"/>
                    <a:pt x="184" y="355"/>
                  </a:cubicBezTo>
                  <a:cubicBezTo>
                    <a:pt x="183" y="355"/>
                    <a:pt x="181" y="354"/>
                    <a:pt x="180" y="354"/>
                  </a:cubicBezTo>
                  <a:cubicBezTo>
                    <a:pt x="176" y="348"/>
                    <a:pt x="170" y="344"/>
                    <a:pt x="164" y="342"/>
                  </a:cubicBezTo>
                  <a:cubicBezTo>
                    <a:pt x="164" y="341"/>
                    <a:pt x="164" y="340"/>
                    <a:pt x="164" y="338"/>
                  </a:cubicBezTo>
                  <a:cubicBezTo>
                    <a:pt x="164" y="328"/>
                    <a:pt x="156" y="321"/>
                    <a:pt x="147" y="321"/>
                  </a:cubicBezTo>
                  <a:cubicBezTo>
                    <a:pt x="146" y="321"/>
                    <a:pt x="146" y="321"/>
                    <a:pt x="145" y="321"/>
                  </a:cubicBezTo>
                  <a:cubicBezTo>
                    <a:pt x="141" y="311"/>
                    <a:pt x="131" y="304"/>
                    <a:pt x="120" y="304"/>
                  </a:cubicBezTo>
                  <a:cubicBezTo>
                    <a:pt x="105" y="304"/>
                    <a:pt x="92" y="316"/>
                    <a:pt x="92" y="331"/>
                  </a:cubicBezTo>
                  <a:cubicBezTo>
                    <a:pt x="92" y="331"/>
                    <a:pt x="91" y="331"/>
                    <a:pt x="91" y="331"/>
                  </a:cubicBezTo>
                  <a:cubicBezTo>
                    <a:pt x="84" y="331"/>
                    <a:pt x="78" y="336"/>
                    <a:pt x="77" y="343"/>
                  </a:cubicBezTo>
                  <a:cubicBezTo>
                    <a:pt x="77" y="343"/>
                    <a:pt x="76" y="343"/>
                    <a:pt x="76" y="343"/>
                  </a:cubicBezTo>
                  <a:cubicBezTo>
                    <a:pt x="75" y="343"/>
                    <a:pt x="74" y="343"/>
                    <a:pt x="73" y="343"/>
                  </a:cubicBezTo>
                  <a:cubicBezTo>
                    <a:pt x="72" y="343"/>
                    <a:pt x="71" y="343"/>
                    <a:pt x="69" y="343"/>
                  </a:cubicBezTo>
                  <a:cubicBezTo>
                    <a:pt x="60" y="343"/>
                    <a:pt x="52" y="350"/>
                    <a:pt x="49" y="359"/>
                  </a:cubicBezTo>
                  <a:cubicBezTo>
                    <a:pt x="35" y="360"/>
                    <a:pt x="24" y="372"/>
                    <a:pt x="24" y="387"/>
                  </a:cubicBezTo>
                  <a:cubicBezTo>
                    <a:pt x="24" y="402"/>
                    <a:pt x="36" y="415"/>
                    <a:pt x="52" y="415"/>
                  </a:cubicBezTo>
                  <a:cubicBezTo>
                    <a:pt x="56" y="415"/>
                    <a:pt x="60" y="414"/>
                    <a:pt x="63" y="413"/>
                  </a:cubicBezTo>
                  <a:cubicBezTo>
                    <a:pt x="66" y="422"/>
                    <a:pt x="75" y="429"/>
                    <a:pt x="85" y="429"/>
                  </a:cubicBezTo>
                  <a:cubicBezTo>
                    <a:pt x="90" y="429"/>
                    <a:pt x="94" y="427"/>
                    <a:pt x="97" y="425"/>
                  </a:cubicBezTo>
                  <a:cubicBezTo>
                    <a:pt x="104" y="429"/>
                    <a:pt x="111" y="431"/>
                    <a:pt x="118" y="431"/>
                  </a:cubicBezTo>
                  <a:cubicBezTo>
                    <a:pt x="133" y="448"/>
                    <a:pt x="153" y="465"/>
                    <a:pt x="168" y="476"/>
                  </a:cubicBezTo>
                  <a:cubicBezTo>
                    <a:pt x="171" y="482"/>
                    <a:pt x="170" y="480"/>
                    <a:pt x="168" y="477"/>
                  </a:cubicBezTo>
                  <a:cubicBezTo>
                    <a:pt x="174" y="480"/>
                    <a:pt x="178" y="483"/>
                    <a:pt x="182" y="485"/>
                  </a:cubicBezTo>
                  <a:cubicBezTo>
                    <a:pt x="193" y="491"/>
                    <a:pt x="202" y="499"/>
                    <a:pt x="208" y="506"/>
                  </a:cubicBezTo>
                  <a:cubicBezTo>
                    <a:pt x="207" y="520"/>
                    <a:pt x="205" y="534"/>
                    <a:pt x="205" y="546"/>
                  </a:cubicBezTo>
                  <a:cubicBezTo>
                    <a:pt x="185" y="557"/>
                    <a:pt x="160" y="569"/>
                    <a:pt x="127" y="584"/>
                  </a:cubicBezTo>
                  <a:cubicBezTo>
                    <a:pt x="3" y="639"/>
                    <a:pt x="0" y="716"/>
                    <a:pt x="0" y="716"/>
                  </a:cubicBezTo>
                  <a:cubicBezTo>
                    <a:pt x="0" y="716"/>
                    <a:pt x="0" y="1651"/>
                    <a:pt x="0" y="1745"/>
                  </a:cubicBezTo>
                  <a:moveTo>
                    <a:pt x="432" y="556"/>
                  </a:moveTo>
                  <a:cubicBezTo>
                    <a:pt x="433" y="557"/>
                    <a:pt x="435" y="557"/>
                    <a:pt x="437" y="557"/>
                  </a:cubicBezTo>
                  <a:cubicBezTo>
                    <a:pt x="436" y="559"/>
                    <a:pt x="434" y="561"/>
                    <a:pt x="431" y="563"/>
                  </a:cubicBezTo>
                  <a:cubicBezTo>
                    <a:pt x="431" y="562"/>
                    <a:pt x="431" y="559"/>
                    <a:pt x="432" y="556"/>
                  </a:cubicBezTo>
                  <a:close/>
                  <a:moveTo>
                    <a:pt x="389" y="538"/>
                  </a:moveTo>
                  <a:cubicBezTo>
                    <a:pt x="388" y="538"/>
                    <a:pt x="388" y="538"/>
                    <a:pt x="388" y="537"/>
                  </a:cubicBezTo>
                  <a:cubicBezTo>
                    <a:pt x="388" y="537"/>
                    <a:pt x="387" y="536"/>
                    <a:pt x="387" y="535"/>
                  </a:cubicBezTo>
                  <a:cubicBezTo>
                    <a:pt x="387" y="535"/>
                    <a:pt x="387" y="535"/>
                    <a:pt x="386" y="535"/>
                  </a:cubicBezTo>
                  <a:cubicBezTo>
                    <a:pt x="383" y="530"/>
                    <a:pt x="380" y="523"/>
                    <a:pt x="378" y="517"/>
                  </a:cubicBezTo>
                  <a:cubicBezTo>
                    <a:pt x="380" y="517"/>
                    <a:pt x="383" y="518"/>
                    <a:pt x="385" y="518"/>
                  </a:cubicBezTo>
                  <a:cubicBezTo>
                    <a:pt x="386" y="518"/>
                    <a:pt x="387" y="518"/>
                    <a:pt x="388" y="518"/>
                  </a:cubicBezTo>
                  <a:cubicBezTo>
                    <a:pt x="388" y="522"/>
                    <a:pt x="389" y="527"/>
                    <a:pt x="389" y="531"/>
                  </a:cubicBezTo>
                  <a:cubicBezTo>
                    <a:pt x="389" y="531"/>
                    <a:pt x="389" y="531"/>
                    <a:pt x="389" y="531"/>
                  </a:cubicBezTo>
                  <a:cubicBezTo>
                    <a:pt x="389" y="532"/>
                    <a:pt x="389" y="532"/>
                    <a:pt x="389" y="533"/>
                  </a:cubicBezTo>
                  <a:cubicBezTo>
                    <a:pt x="389" y="533"/>
                    <a:pt x="389" y="533"/>
                    <a:pt x="389" y="533"/>
                  </a:cubicBezTo>
                  <a:cubicBezTo>
                    <a:pt x="389" y="534"/>
                    <a:pt x="389" y="534"/>
                    <a:pt x="389" y="535"/>
                  </a:cubicBezTo>
                  <a:cubicBezTo>
                    <a:pt x="390" y="535"/>
                    <a:pt x="390" y="536"/>
                    <a:pt x="390" y="536"/>
                  </a:cubicBezTo>
                  <a:cubicBezTo>
                    <a:pt x="390" y="536"/>
                    <a:pt x="390" y="536"/>
                    <a:pt x="390" y="537"/>
                  </a:cubicBezTo>
                  <a:cubicBezTo>
                    <a:pt x="390" y="537"/>
                    <a:pt x="390" y="537"/>
                    <a:pt x="390" y="538"/>
                  </a:cubicBezTo>
                  <a:cubicBezTo>
                    <a:pt x="390" y="538"/>
                    <a:pt x="390" y="538"/>
                    <a:pt x="390" y="538"/>
                  </a:cubicBezTo>
                  <a:cubicBezTo>
                    <a:pt x="390" y="538"/>
                    <a:pt x="390" y="539"/>
                    <a:pt x="390" y="539"/>
                  </a:cubicBezTo>
                  <a:cubicBezTo>
                    <a:pt x="390" y="539"/>
                    <a:pt x="390" y="539"/>
                    <a:pt x="390" y="539"/>
                  </a:cubicBezTo>
                  <a:cubicBezTo>
                    <a:pt x="390" y="539"/>
                    <a:pt x="390" y="539"/>
                    <a:pt x="390" y="540"/>
                  </a:cubicBezTo>
                  <a:cubicBezTo>
                    <a:pt x="390" y="540"/>
                    <a:pt x="390" y="540"/>
                    <a:pt x="390" y="540"/>
                  </a:cubicBezTo>
                  <a:cubicBezTo>
                    <a:pt x="390" y="540"/>
                    <a:pt x="390" y="540"/>
                    <a:pt x="390" y="540"/>
                  </a:cubicBezTo>
                  <a:cubicBezTo>
                    <a:pt x="390" y="539"/>
                    <a:pt x="389" y="539"/>
                    <a:pt x="389" y="538"/>
                  </a:cubicBezTo>
                  <a:close/>
                  <a:moveTo>
                    <a:pt x="258" y="381"/>
                  </a:moveTo>
                  <a:cubicBezTo>
                    <a:pt x="258" y="381"/>
                    <a:pt x="258" y="381"/>
                    <a:pt x="258" y="381"/>
                  </a:cubicBezTo>
                  <a:cubicBezTo>
                    <a:pt x="258" y="381"/>
                    <a:pt x="258" y="380"/>
                    <a:pt x="258" y="380"/>
                  </a:cubicBezTo>
                  <a:cubicBezTo>
                    <a:pt x="258" y="380"/>
                    <a:pt x="258" y="379"/>
                    <a:pt x="258" y="379"/>
                  </a:cubicBezTo>
                  <a:cubicBezTo>
                    <a:pt x="258" y="379"/>
                    <a:pt x="258" y="379"/>
                    <a:pt x="258" y="378"/>
                  </a:cubicBezTo>
                  <a:cubicBezTo>
                    <a:pt x="258" y="378"/>
                    <a:pt x="258" y="377"/>
                    <a:pt x="259" y="376"/>
                  </a:cubicBezTo>
                  <a:cubicBezTo>
                    <a:pt x="259" y="376"/>
                    <a:pt x="259" y="375"/>
                    <a:pt x="259" y="375"/>
                  </a:cubicBezTo>
                  <a:cubicBezTo>
                    <a:pt x="259" y="375"/>
                    <a:pt x="259" y="374"/>
                    <a:pt x="259" y="373"/>
                  </a:cubicBezTo>
                  <a:cubicBezTo>
                    <a:pt x="259" y="373"/>
                    <a:pt x="259" y="373"/>
                    <a:pt x="259" y="373"/>
                  </a:cubicBezTo>
                  <a:cubicBezTo>
                    <a:pt x="259" y="371"/>
                    <a:pt x="259" y="370"/>
                    <a:pt x="259" y="369"/>
                  </a:cubicBezTo>
                  <a:cubicBezTo>
                    <a:pt x="259" y="368"/>
                    <a:pt x="259" y="368"/>
                    <a:pt x="259" y="368"/>
                  </a:cubicBezTo>
                  <a:cubicBezTo>
                    <a:pt x="260" y="365"/>
                    <a:pt x="260" y="363"/>
                    <a:pt x="260" y="360"/>
                  </a:cubicBezTo>
                  <a:cubicBezTo>
                    <a:pt x="260" y="359"/>
                    <a:pt x="260" y="359"/>
                    <a:pt x="260" y="359"/>
                  </a:cubicBezTo>
                  <a:cubicBezTo>
                    <a:pt x="261" y="357"/>
                    <a:pt x="261" y="355"/>
                    <a:pt x="261" y="353"/>
                  </a:cubicBezTo>
                  <a:cubicBezTo>
                    <a:pt x="261" y="353"/>
                    <a:pt x="261" y="353"/>
                    <a:pt x="261" y="352"/>
                  </a:cubicBezTo>
                  <a:cubicBezTo>
                    <a:pt x="261" y="349"/>
                    <a:pt x="262" y="345"/>
                    <a:pt x="262" y="342"/>
                  </a:cubicBezTo>
                  <a:cubicBezTo>
                    <a:pt x="262" y="342"/>
                    <a:pt x="262" y="341"/>
                    <a:pt x="262" y="341"/>
                  </a:cubicBezTo>
                  <a:cubicBezTo>
                    <a:pt x="262" y="339"/>
                    <a:pt x="262" y="337"/>
                    <a:pt x="262" y="335"/>
                  </a:cubicBezTo>
                  <a:cubicBezTo>
                    <a:pt x="262" y="334"/>
                    <a:pt x="262" y="334"/>
                    <a:pt x="262" y="333"/>
                  </a:cubicBezTo>
                  <a:cubicBezTo>
                    <a:pt x="262" y="332"/>
                    <a:pt x="263" y="331"/>
                    <a:pt x="263" y="330"/>
                  </a:cubicBezTo>
                  <a:cubicBezTo>
                    <a:pt x="263" y="329"/>
                    <a:pt x="263" y="329"/>
                    <a:pt x="263" y="328"/>
                  </a:cubicBezTo>
                  <a:cubicBezTo>
                    <a:pt x="263" y="327"/>
                    <a:pt x="263" y="325"/>
                    <a:pt x="263" y="323"/>
                  </a:cubicBezTo>
                  <a:cubicBezTo>
                    <a:pt x="263" y="322"/>
                    <a:pt x="263" y="322"/>
                    <a:pt x="263" y="321"/>
                  </a:cubicBezTo>
                  <a:cubicBezTo>
                    <a:pt x="263" y="320"/>
                    <a:pt x="263" y="320"/>
                    <a:pt x="263" y="319"/>
                  </a:cubicBezTo>
                  <a:cubicBezTo>
                    <a:pt x="265" y="319"/>
                    <a:pt x="268" y="319"/>
                    <a:pt x="271" y="319"/>
                  </a:cubicBezTo>
                  <a:cubicBezTo>
                    <a:pt x="278" y="319"/>
                    <a:pt x="285" y="319"/>
                    <a:pt x="292" y="317"/>
                  </a:cubicBezTo>
                  <a:cubicBezTo>
                    <a:pt x="292" y="318"/>
                    <a:pt x="292" y="318"/>
                    <a:pt x="292" y="319"/>
                  </a:cubicBezTo>
                  <a:cubicBezTo>
                    <a:pt x="292" y="319"/>
                    <a:pt x="291" y="319"/>
                    <a:pt x="291" y="319"/>
                  </a:cubicBezTo>
                  <a:cubicBezTo>
                    <a:pt x="291" y="320"/>
                    <a:pt x="290" y="321"/>
                    <a:pt x="290" y="323"/>
                  </a:cubicBezTo>
                  <a:cubicBezTo>
                    <a:pt x="290" y="323"/>
                    <a:pt x="289" y="324"/>
                    <a:pt x="289" y="324"/>
                  </a:cubicBezTo>
                  <a:cubicBezTo>
                    <a:pt x="289" y="325"/>
                    <a:pt x="288" y="326"/>
                    <a:pt x="288" y="327"/>
                  </a:cubicBezTo>
                  <a:cubicBezTo>
                    <a:pt x="287" y="329"/>
                    <a:pt x="287" y="330"/>
                    <a:pt x="286" y="331"/>
                  </a:cubicBezTo>
                  <a:cubicBezTo>
                    <a:pt x="286" y="332"/>
                    <a:pt x="286" y="333"/>
                    <a:pt x="285" y="333"/>
                  </a:cubicBezTo>
                  <a:cubicBezTo>
                    <a:pt x="285" y="334"/>
                    <a:pt x="284" y="335"/>
                    <a:pt x="284" y="337"/>
                  </a:cubicBezTo>
                  <a:cubicBezTo>
                    <a:pt x="284" y="337"/>
                    <a:pt x="283" y="338"/>
                    <a:pt x="283" y="338"/>
                  </a:cubicBezTo>
                  <a:cubicBezTo>
                    <a:pt x="282" y="340"/>
                    <a:pt x="282" y="341"/>
                    <a:pt x="281" y="342"/>
                  </a:cubicBezTo>
                  <a:cubicBezTo>
                    <a:pt x="281" y="343"/>
                    <a:pt x="281" y="343"/>
                    <a:pt x="281" y="343"/>
                  </a:cubicBezTo>
                  <a:cubicBezTo>
                    <a:pt x="280" y="345"/>
                    <a:pt x="279" y="346"/>
                    <a:pt x="278" y="348"/>
                  </a:cubicBezTo>
                  <a:cubicBezTo>
                    <a:pt x="278" y="348"/>
                    <a:pt x="278" y="349"/>
                    <a:pt x="278" y="349"/>
                  </a:cubicBezTo>
                  <a:cubicBezTo>
                    <a:pt x="277" y="350"/>
                    <a:pt x="277" y="352"/>
                    <a:pt x="276" y="353"/>
                  </a:cubicBezTo>
                  <a:cubicBezTo>
                    <a:pt x="276" y="353"/>
                    <a:pt x="276" y="354"/>
                    <a:pt x="275" y="354"/>
                  </a:cubicBezTo>
                  <a:cubicBezTo>
                    <a:pt x="275" y="355"/>
                    <a:pt x="274" y="357"/>
                    <a:pt x="273" y="358"/>
                  </a:cubicBezTo>
                  <a:cubicBezTo>
                    <a:pt x="273" y="358"/>
                    <a:pt x="273" y="359"/>
                    <a:pt x="273" y="359"/>
                  </a:cubicBezTo>
                  <a:cubicBezTo>
                    <a:pt x="272" y="360"/>
                    <a:pt x="271" y="362"/>
                    <a:pt x="271" y="363"/>
                  </a:cubicBezTo>
                  <a:cubicBezTo>
                    <a:pt x="270" y="363"/>
                    <a:pt x="270" y="364"/>
                    <a:pt x="270" y="364"/>
                  </a:cubicBezTo>
                  <a:cubicBezTo>
                    <a:pt x="269" y="365"/>
                    <a:pt x="269" y="366"/>
                    <a:pt x="268" y="367"/>
                  </a:cubicBezTo>
                  <a:cubicBezTo>
                    <a:pt x="268" y="368"/>
                    <a:pt x="268" y="368"/>
                    <a:pt x="267" y="369"/>
                  </a:cubicBezTo>
                  <a:cubicBezTo>
                    <a:pt x="267" y="370"/>
                    <a:pt x="266" y="370"/>
                    <a:pt x="266" y="371"/>
                  </a:cubicBezTo>
                  <a:cubicBezTo>
                    <a:pt x="265" y="372"/>
                    <a:pt x="265" y="372"/>
                    <a:pt x="265" y="372"/>
                  </a:cubicBezTo>
                  <a:cubicBezTo>
                    <a:pt x="264" y="373"/>
                    <a:pt x="264" y="374"/>
                    <a:pt x="263" y="375"/>
                  </a:cubicBezTo>
                  <a:cubicBezTo>
                    <a:pt x="263" y="376"/>
                    <a:pt x="262" y="376"/>
                    <a:pt x="262" y="376"/>
                  </a:cubicBezTo>
                  <a:cubicBezTo>
                    <a:pt x="262" y="377"/>
                    <a:pt x="261" y="378"/>
                    <a:pt x="261" y="378"/>
                  </a:cubicBezTo>
                  <a:cubicBezTo>
                    <a:pt x="260" y="379"/>
                    <a:pt x="260" y="379"/>
                    <a:pt x="260" y="379"/>
                  </a:cubicBezTo>
                  <a:cubicBezTo>
                    <a:pt x="259" y="380"/>
                    <a:pt x="258" y="381"/>
                    <a:pt x="258" y="382"/>
                  </a:cubicBezTo>
                  <a:cubicBezTo>
                    <a:pt x="258" y="382"/>
                    <a:pt x="258" y="381"/>
                    <a:pt x="258" y="381"/>
                  </a:cubicBezTo>
                  <a:close/>
                  <a:moveTo>
                    <a:pt x="126" y="431"/>
                  </a:moveTo>
                  <a:cubicBezTo>
                    <a:pt x="131" y="430"/>
                    <a:pt x="136" y="429"/>
                    <a:pt x="141" y="427"/>
                  </a:cubicBezTo>
                  <a:cubicBezTo>
                    <a:pt x="142" y="436"/>
                    <a:pt x="142" y="444"/>
                    <a:pt x="143" y="447"/>
                  </a:cubicBezTo>
                  <a:cubicBezTo>
                    <a:pt x="136" y="441"/>
                    <a:pt x="130" y="436"/>
                    <a:pt x="126" y="4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sp>
          <p:nvSpPr>
            <p:cNvPr id="17" name="Freeform 9"/>
            <p:cNvSpPr>
              <a:spLocks noEditPoints="1"/>
            </p:cNvSpPr>
            <p:nvPr/>
          </p:nvSpPr>
          <p:spPr bwMode="auto">
            <a:xfrm>
              <a:off x="1213" y="1354"/>
              <a:ext cx="650" cy="1885"/>
            </a:xfrm>
            <a:custGeom>
              <a:avLst/>
              <a:gdLst>
                <a:gd name="T0" fmla="*/ 486 w 533"/>
                <a:gd name="T1" fmla="*/ 634 h 1546"/>
                <a:gd name="T2" fmla="*/ 423 w 533"/>
                <a:gd name="T3" fmla="*/ 573 h 1546"/>
                <a:gd name="T4" fmla="*/ 464 w 533"/>
                <a:gd name="T5" fmla="*/ 551 h 1546"/>
                <a:gd name="T6" fmla="*/ 455 w 533"/>
                <a:gd name="T7" fmla="*/ 526 h 1546"/>
                <a:gd name="T8" fmla="*/ 431 w 533"/>
                <a:gd name="T9" fmla="*/ 518 h 1546"/>
                <a:gd name="T10" fmla="*/ 417 w 533"/>
                <a:gd name="T11" fmla="*/ 530 h 1546"/>
                <a:gd name="T12" fmla="*/ 420 w 533"/>
                <a:gd name="T13" fmla="*/ 552 h 1546"/>
                <a:gd name="T14" fmla="*/ 403 w 533"/>
                <a:gd name="T15" fmla="*/ 555 h 1546"/>
                <a:gd name="T16" fmla="*/ 448 w 533"/>
                <a:gd name="T17" fmla="*/ 503 h 1546"/>
                <a:gd name="T18" fmla="*/ 426 w 533"/>
                <a:gd name="T19" fmla="*/ 438 h 1546"/>
                <a:gd name="T20" fmla="*/ 364 w 533"/>
                <a:gd name="T21" fmla="*/ 418 h 1546"/>
                <a:gd name="T22" fmla="*/ 330 w 533"/>
                <a:gd name="T23" fmla="*/ 449 h 1546"/>
                <a:gd name="T24" fmla="*/ 337 w 533"/>
                <a:gd name="T25" fmla="*/ 505 h 1546"/>
                <a:gd name="T26" fmla="*/ 368 w 533"/>
                <a:gd name="T27" fmla="*/ 541 h 1546"/>
                <a:gd name="T28" fmla="*/ 366 w 533"/>
                <a:gd name="T29" fmla="*/ 526 h 1546"/>
                <a:gd name="T30" fmla="*/ 356 w 533"/>
                <a:gd name="T31" fmla="*/ 517 h 1546"/>
                <a:gd name="T32" fmla="*/ 343 w 533"/>
                <a:gd name="T33" fmla="*/ 528 h 1546"/>
                <a:gd name="T34" fmla="*/ 338 w 533"/>
                <a:gd name="T35" fmla="*/ 536 h 1546"/>
                <a:gd name="T36" fmla="*/ 363 w 533"/>
                <a:gd name="T37" fmla="*/ 544 h 1546"/>
                <a:gd name="T38" fmla="*/ 393 w 533"/>
                <a:gd name="T39" fmla="*/ 578 h 1546"/>
                <a:gd name="T40" fmla="*/ 266 w 533"/>
                <a:gd name="T41" fmla="*/ 503 h 1546"/>
                <a:gd name="T42" fmla="*/ 328 w 533"/>
                <a:gd name="T43" fmla="*/ 393 h 1546"/>
                <a:gd name="T44" fmla="*/ 390 w 533"/>
                <a:gd name="T45" fmla="*/ 388 h 1546"/>
                <a:gd name="T46" fmla="*/ 395 w 533"/>
                <a:gd name="T47" fmla="*/ 350 h 1546"/>
                <a:gd name="T48" fmla="*/ 371 w 533"/>
                <a:gd name="T49" fmla="*/ 329 h 1546"/>
                <a:gd name="T50" fmla="*/ 329 w 533"/>
                <a:gd name="T51" fmla="*/ 342 h 1546"/>
                <a:gd name="T52" fmla="*/ 315 w 533"/>
                <a:gd name="T53" fmla="*/ 386 h 1546"/>
                <a:gd name="T54" fmla="*/ 371 w 533"/>
                <a:gd name="T55" fmla="*/ 275 h 1546"/>
                <a:gd name="T56" fmla="*/ 432 w 533"/>
                <a:gd name="T57" fmla="*/ 128 h 1546"/>
                <a:gd name="T58" fmla="*/ 335 w 533"/>
                <a:gd name="T59" fmla="*/ 41 h 1546"/>
                <a:gd name="T60" fmla="*/ 160 w 533"/>
                <a:gd name="T61" fmla="*/ 98 h 1546"/>
                <a:gd name="T62" fmla="*/ 27 w 533"/>
                <a:gd name="T63" fmla="*/ 208 h 1546"/>
                <a:gd name="T64" fmla="*/ 238 w 533"/>
                <a:gd name="T65" fmla="*/ 314 h 1546"/>
                <a:gd name="T66" fmla="*/ 161 w 533"/>
                <a:gd name="T67" fmla="*/ 413 h 1546"/>
                <a:gd name="T68" fmla="*/ 186 w 533"/>
                <a:gd name="T69" fmla="*/ 355 h 1546"/>
                <a:gd name="T70" fmla="*/ 147 w 533"/>
                <a:gd name="T71" fmla="*/ 320 h 1546"/>
                <a:gd name="T72" fmla="*/ 77 w 533"/>
                <a:gd name="T73" fmla="*/ 343 h 1546"/>
                <a:gd name="T74" fmla="*/ 25 w 533"/>
                <a:gd name="T75" fmla="*/ 386 h 1546"/>
                <a:gd name="T76" fmla="*/ 119 w 533"/>
                <a:gd name="T77" fmla="*/ 430 h 1546"/>
                <a:gd name="T78" fmla="*/ 205 w 533"/>
                <a:gd name="T79" fmla="*/ 546 h 1546"/>
                <a:gd name="T80" fmla="*/ 438 w 533"/>
                <a:gd name="T81" fmla="*/ 557 h 1546"/>
                <a:gd name="T82" fmla="*/ 387 w 533"/>
                <a:gd name="T83" fmla="*/ 535 h 1546"/>
                <a:gd name="T84" fmla="*/ 390 w 533"/>
                <a:gd name="T85" fmla="*/ 530 h 1546"/>
                <a:gd name="T86" fmla="*/ 390 w 533"/>
                <a:gd name="T87" fmla="*/ 536 h 1546"/>
                <a:gd name="T88" fmla="*/ 391 w 533"/>
                <a:gd name="T89" fmla="*/ 539 h 1546"/>
                <a:gd name="T90" fmla="*/ 258 w 533"/>
                <a:gd name="T91" fmla="*/ 381 h 1546"/>
                <a:gd name="T92" fmla="*/ 259 w 533"/>
                <a:gd name="T93" fmla="*/ 375 h 1546"/>
                <a:gd name="T94" fmla="*/ 260 w 533"/>
                <a:gd name="T95" fmla="*/ 368 h 1546"/>
                <a:gd name="T96" fmla="*/ 262 w 533"/>
                <a:gd name="T97" fmla="*/ 341 h 1546"/>
                <a:gd name="T98" fmla="*/ 263 w 533"/>
                <a:gd name="T99" fmla="*/ 328 h 1546"/>
                <a:gd name="T100" fmla="*/ 293 w 533"/>
                <a:gd name="T101" fmla="*/ 317 h 1546"/>
                <a:gd name="T102" fmla="*/ 288 w 533"/>
                <a:gd name="T103" fmla="*/ 327 h 1546"/>
                <a:gd name="T104" fmla="*/ 282 w 533"/>
                <a:gd name="T105" fmla="*/ 342 h 1546"/>
                <a:gd name="T106" fmla="*/ 276 w 533"/>
                <a:gd name="T107" fmla="*/ 354 h 1546"/>
                <a:gd name="T108" fmla="*/ 269 w 533"/>
                <a:gd name="T109" fmla="*/ 367 h 1546"/>
                <a:gd name="T110" fmla="*/ 263 w 533"/>
                <a:gd name="T111" fmla="*/ 376 h 1546"/>
                <a:gd name="T112" fmla="*/ 126 w 533"/>
                <a:gd name="T113" fmla="*/ 430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3" h="1546">
                  <a:moveTo>
                    <a:pt x="533" y="1546"/>
                  </a:moveTo>
                  <a:cubicBezTo>
                    <a:pt x="533" y="1452"/>
                    <a:pt x="533" y="715"/>
                    <a:pt x="533" y="715"/>
                  </a:cubicBezTo>
                  <a:cubicBezTo>
                    <a:pt x="533" y="715"/>
                    <a:pt x="532" y="679"/>
                    <a:pt x="491" y="639"/>
                  </a:cubicBezTo>
                  <a:cubicBezTo>
                    <a:pt x="502" y="637"/>
                    <a:pt x="505" y="635"/>
                    <a:pt x="489" y="634"/>
                  </a:cubicBezTo>
                  <a:cubicBezTo>
                    <a:pt x="488" y="634"/>
                    <a:pt x="487" y="634"/>
                    <a:pt x="486" y="634"/>
                  </a:cubicBezTo>
                  <a:cubicBezTo>
                    <a:pt x="468" y="617"/>
                    <a:pt x="443" y="600"/>
                    <a:pt x="408" y="585"/>
                  </a:cubicBezTo>
                  <a:cubicBezTo>
                    <a:pt x="408" y="584"/>
                    <a:pt x="408" y="584"/>
                    <a:pt x="408" y="584"/>
                  </a:cubicBezTo>
                  <a:cubicBezTo>
                    <a:pt x="410" y="581"/>
                    <a:pt x="414" y="578"/>
                    <a:pt x="418" y="576"/>
                  </a:cubicBezTo>
                  <a:cubicBezTo>
                    <a:pt x="419" y="576"/>
                    <a:pt x="421" y="575"/>
                    <a:pt x="423" y="573"/>
                  </a:cubicBezTo>
                  <a:cubicBezTo>
                    <a:pt x="422" y="575"/>
                    <a:pt x="422" y="575"/>
                    <a:pt x="423" y="573"/>
                  </a:cubicBezTo>
                  <a:cubicBezTo>
                    <a:pt x="428" y="569"/>
                    <a:pt x="435" y="563"/>
                    <a:pt x="440" y="557"/>
                  </a:cubicBezTo>
                  <a:cubicBezTo>
                    <a:pt x="443" y="557"/>
                    <a:pt x="446" y="556"/>
                    <a:pt x="448" y="555"/>
                  </a:cubicBezTo>
                  <a:cubicBezTo>
                    <a:pt x="449" y="556"/>
                    <a:pt x="451" y="556"/>
                    <a:pt x="452" y="556"/>
                  </a:cubicBezTo>
                  <a:cubicBezTo>
                    <a:pt x="456" y="556"/>
                    <a:pt x="459" y="554"/>
                    <a:pt x="460" y="551"/>
                  </a:cubicBezTo>
                  <a:cubicBezTo>
                    <a:pt x="461" y="551"/>
                    <a:pt x="463" y="551"/>
                    <a:pt x="464" y="551"/>
                  </a:cubicBezTo>
                  <a:cubicBezTo>
                    <a:pt x="470" y="551"/>
                    <a:pt x="474" y="547"/>
                    <a:pt x="474" y="541"/>
                  </a:cubicBezTo>
                  <a:cubicBezTo>
                    <a:pt x="474" y="536"/>
                    <a:pt x="470" y="532"/>
                    <a:pt x="465" y="531"/>
                  </a:cubicBezTo>
                  <a:cubicBezTo>
                    <a:pt x="464" y="528"/>
                    <a:pt x="461" y="526"/>
                    <a:pt x="458" y="526"/>
                  </a:cubicBezTo>
                  <a:cubicBezTo>
                    <a:pt x="457" y="526"/>
                    <a:pt x="457" y="526"/>
                    <a:pt x="457" y="526"/>
                  </a:cubicBezTo>
                  <a:cubicBezTo>
                    <a:pt x="456" y="526"/>
                    <a:pt x="456" y="526"/>
                    <a:pt x="455" y="526"/>
                  </a:cubicBezTo>
                  <a:cubicBezTo>
                    <a:pt x="455" y="526"/>
                    <a:pt x="455" y="526"/>
                    <a:pt x="455" y="526"/>
                  </a:cubicBezTo>
                  <a:cubicBezTo>
                    <a:pt x="455" y="523"/>
                    <a:pt x="453" y="521"/>
                    <a:pt x="450" y="521"/>
                  </a:cubicBezTo>
                  <a:cubicBezTo>
                    <a:pt x="450" y="521"/>
                    <a:pt x="450" y="521"/>
                    <a:pt x="450" y="521"/>
                  </a:cubicBezTo>
                  <a:cubicBezTo>
                    <a:pt x="450" y="516"/>
                    <a:pt x="445" y="512"/>
                    <a:pt x="440" y="512"/>
                  </a:cubicBezTo>
                  <a:cubicBezTo>
                    <a:pt x="436" y="512"/>
                    <a:pt x="432" y="514"/>
                    <a:pt x="431" y="518"/>
                  </a:cubicBezTo>
                  <a:cubicBezTo>
                    <a:pt x="431" y="518"/>
                    <a:pt x="430" y="518"/>
                    <a:pt x="430" y="518"/>
                  </a:cubicBezTo>
                  <a:cubicBezTo>
                    <a:pt x="427" y="518"/>
                    <a:pt x="424" y="520"/>
                    <a:pt x="424" y="524"/>
                  </a:cubicBezTo>
                  <a:cubicBezTo>
                    <a:pt x="424" y="524"/>
                    <a:pt x="424" y="525"/>
                    <a:pt x="424" y="525"/>
                  </a:cubicBezTo>
                  <a:cubicBezTo>
                    <a:pt x="422" y="526"/>
                    <a:pt x="420" y="528"/>
                    <a:pt x="418" y="530"/>
                  </a:cubicBezTo>
                  <a:cubicBezTo>
                    <a:pt x="418" y="530"/>
                    <a:pt x="418" y="530"/>
                    <a:pt x="417" y="530"/>
                  </a:cubicBezTo>
                  <a:cubicBezTo>
                    <a:pt x="417" y="530"/>
                    <a:pt x="417" y="530"/>
                    <a:pt x="417" y="530"/>
                  </a:cubicBezTo>
                  <a:cubicBezTo>
                    <a:pt x="414" y="530"/>
                    <a:pt x="411" y="532"/>
                    <a:pt x="411" y="535"/>
                  </a:cubicBezTo>
                  <a:cubicBezTo>
                    <a:pt x="411" y="536"/>
                    <a:pt x="412" y="536"/>
                    <a:pt x="412" y="537"/>
                  </a:cubicBezTo>
                  <a:cubicBezTo>
                    <a:pt x="411" y="538"/>
                    <a:pt x="410" y="540"/>
                    <a:pt x="410" y="542"/>
                  </a:cubicBezTo>
                  <a:cubicBezTo>
                    <a:pt x="410" y="548"/>
                    <a:pt x="414" y="552"/>
                    <a:pt x="420" y="552"/>
                  </a:cubicBezTo>
                  <a:cubicBezTo>
                    <a:pt x="422" y="552"/>
                    <a:pt x="424" y="552"/>
                    <a:pt x="425" y="551"/>
                  </a:cubicBezTo>
                  <a:cubicBezTo>
                    <a:pt x="427" y="552"/>
                    <a:pt x="428" y="553"/>
                    <a:pt x="430" y="554"/>
                  </a:cubicBezTo>
                  <a:cubicBezTo>
                    <a:pt x="429" y="558"/>
                    <a:pt x="428" y="563"/>
                    <a:pt x="426" y="567"/>
                  </a:cubicBezTo>
                  <a:cubicBezTo>
                    <a:pt x="421" y="570"/>
                    <a:pt x="415" y="574"/>
                    <a:pt x="407" y="577"/>
                  </a:cubicBezTo>
                  <a:cubicBezTo>
                    <a:pt x="406" y="570"/>
                    <a:pt x="405" y="563"/>
                    <a:pt x="403" y="555"/>
                  </a:cubicBezTo>
                  <a:cubicBezTo>
                    <a:pt x="398" y="531"/>
                    <a:pt x="398" y="520"/>
                    <a:pt x="398" y="516"/>
                  </a:cubicBezTo>
                  <a:cubicBezTo>
                    <a:pt x="401" y="515"/>
                    <a:pt x="405" y="514"/>
                    <a:pt x="408" y="512"/>
                  </a:cubicBezTo>
                  <a:cubicBezTo>
                    <a:pt x="411" y="514"/>
                    <a:pt x="414" y="515"/>
                    <a:pt x="418" y="515"/>
                  </a:cubicBezTo>
                  <a:cubicBezTo>
                    <a:pt x="427" y="515"/>
                    <a:pt x="435" y="509"/>
                    <a:pt x="438" y="501"/>
                  </a:cubicBezTo>
                  <a:cubicBezTo>
                    <a:pt x="441" y="502"/>
                    <a:pt x="444" y="503"/>
                    <a:pt x="448" y="503"/>
                  </a:cubicBezTo>
                  <a:cubicBezTo>
                    <a:pt x="462" y="503"/>
                    <a:pt x="473" y="491"/>
                    <a:pt x="473" y="478"/>
                  </a:cubicBezTo>
                  <a:cubicBezTo>
                    <a:pt x="473" y="465"/>
                    <a:pt x="463" y="454"/>
                    <a:pt x="450" y="453"/>
                  </a:cubicBezTo>
                  <a:cubicBezTo>
                    <a:pt x="448" y="445"/>
                    <a:pt x="441" y="438"/>
                    <a:pt x="432" y="438"/>
                  </a:cubicBezTo>
                  <a:cubicBezTo>
                    <a:pt x="431" y="438"/>
                    <a:pt x="430" y="439"/>
                    <a:pt x="429" y="439"/>
                  </a:cubicBezTo>
                  <a:cubicBezTo>
                    <a:pt x="428" y="438"/>
                    <a:pt x="427" y="438"/>
                    <a:pt x="426" y="438"/>
                  </a:cubicBezTo>
                  <a:cubicBezTo>
                    <a:pt x="426" y="438"/>
                    <a:pt x="426" y="438"/>
                    <a:pt x="426" y="438"/>
                  </a:cubicBezTo>
                  <a:cubicBezTo>
                    <a:pt x="425" y="432"/>
                    <a:pt x="420" y="427"/>
                    <a:pt x="413" y="427"/>
                  </a:cubicBezTo>
                  <a:cubicBezTo>
                    <a:pt x="413" y="427"/>
                    <a:pt x="413" y="427"/>
                    <a:pt x="412" y="427"/>
                  </a:cubicBezTo>
                  <a:cubicBezTo>
                    <a:pt x="412" y="414"/>
                    <a:pt x="401" y="403"/>
                    <a:pt x="387" y="403"/>
                  </a:cubicBezTo>
                  <a:cubicBezTo>
                    <a:pt x="377" y="403"/>
                    <a:pt x="368" y="410"/>
                    <a:pt x="364" y="418"/>
                  </a:cubicBezTo>
                  <a:cubicBezTo>
                    <a:pt x="364" y="418"/>
                    <a:pt x="364" y="418"/>
                    <a:pt x="363" y="418"/>
                  </a:cubicBezTo>
                  <a:cubicBezTo>
                    <a:pt x="355" y="418"/>
                    <a:pt x="348" y="425"/>
                    <a:pt x="348" y="434"/>
                  </a:cubicBezTo>
                  <a:cubicBezTo>
                    <a:pt x="348" y="435"/>
                    <a:pt x="348" y="436"/>
                    <a:pt x="348" y="438"/>
                  </a:cubicBezTo>
                  <a:cubicBezTo>
                    <a:pt x="342" y="439"/>
                    <a:pt x="337" y="443"/>
                    <a:pt x="333" y="448"/>
                  </a:cubicBezTo>
                  <a:cubicBezTo>
                    <a:pt x="332" y="448"/>
                    <a:pt x="331" y="449"/>
                    <a:pt x="330" y="449"/>
                  </a:cubicBezTo>
                  <a:cubicBezTo>
                    <a:pt x="330" y="449"/>
                    <a:pt x="329" y="449"/>
                    <a:pt x="329" y="449"/>
                  </a:cubicBezTo>
                  <a:cubicBezTo>
                    <a:pt x="322" y="449"/>
                    <a:pt x="316" y="455"/>
                    <a:pt x="316" y="462"/>
                  </a:cubicBezTo>
                  <a:cubicBezTo>
                    <a:pt x="316" y="464"/>
                    <a:pt x="316" y="465"/>
                    <a:pt x="317" y="466"/>
                  </a:cubicBezTo>
                  <a:cubicBezTo>
                    <a:pt x="314" y="470"/>
                    <a:pt x="312" y="475"/>
                    <a:pt x="312" y="480"/>
                  </a:cubicBezTo>
                  <a:cubicBezTo>
                    <a:pt x="312" y="494"/>
                    <a:pt x="323" y="505"/>
                    <a:pt x="337" y="505"/>
                  </a:cubicBezTo>
                  <a:cubicBezTo>
                    <a:pt x="342" y="505"/>
                    <a:pt x="347" y="504"/>
                    <a:pt x="351" y="502"/>
                  </a:cubicBezTo>
                  <a:cubicBezTo>
                    <a:pt x="356" y="507"/>
                    <a:pt x="362" y="511"/>
                    <a:pt x="369" y="514"/>
                  </a:cubicBezTo>
                  <a:cubicBezTo>
                    <a:pt x="373" y="524"/>
                    <a:pt x="381" y="536"/>
                    <a:pt x="386" y="549"/>
                  </a:cubicBezTo>
                  <a:cubicBezTo>
                    <a:pt x="378" y="548"/>
                    <a:pt x="371" y="545"/>
                    <a:pt x="367" y="542"/>
                  </a:cubicBezTo>
                  <a:cubicBezTo>
                    <a:pt x="368" y="542"/>
                    <a:pt x="368" y="541"/>
                    <a:pt x="368" y="541"/>
                  </a:cubicBezTo>
                  <a:cubicBezTo>
                    <a:pt x="369" y="541"/>
                    <a:pt x="370" y="541"/>
                    <a:pt x="371" y="541"/>
                  </a:cubicBezTo>
                  <a:cubicBezTo>
                    <a:pt x="374" y="541"/>
                    <a:pt x="377" y="538"/>
                    <a:pt x="377" y="535"/>
                  </a:cubicBezTo>
                  <a:cubicBezTo>
                    <a:pt x="377" y="532"/>
                    <a:pt x="374" y="529"/>
                    <a:pt x="371" y="529"/>
                  </a:cubicBezTo>
                  <a:cubicBezTo>
                    <a:pt x="371" y="527"/>
                    <a:pt x="369" y="526"/>
                    <a:pt x="367" y="526"/>
                  </a:cubicBezTo>
                  <a:cubicBezTo>
                    <a:pt x="367" y="526"/>
                    <a:pt x="366" y="526"/>
                    <a:pt x="366" y="526"/>
                  </a:cubicBezTo>
                  <a:cubicBezTo>
                    <a:pt x="366" y="526"/>
                    <a:pt x="366" y="526"/>
                    <a:pt x="365" y="526"/>
                  </a:cubicBezTo>
                  <a:cubicBezTo>
                    <a:pt x="365" y="526"/>
                    <a:pt x="365" y="526"/>
                    <a:pt x="365" y="526"/>
                  </a:cubicBezTo>
                  <a:cubicBezTo>
                    <a:pt x="365" y="524"/>
                    <a:pt x="364" y="523"/>
                    <a:pt x="362" y="523"/>
                  </a:cubicBezTo>
                  <a:cubicBezTo>
                    <a:pt x="362" y="523"/>
                    <a:pt x="362" y="523"/>
                    <a:pt x="362" y="523"/>
                  </a:cubicBezTo>
                  <a:cubicBezTo>
                    <a:pt x="362" y="520"/>
                    <a:pt x="359" y="517"/>
                    <a:pt x="356" y="517"/>
                  </a:cubicBezTo>
                  <a:cubicBezTo>
                    <a:pt x="353" y="517"/>
                    <a:pt x="351" y="519"/>
                    <a:pt x="350" y="521"/>
                  </a:cubicBezTo>
                  <a:cubicBezTo>
                    <a:pt x="350" y="521"/>
                    <a:pt x="350" y="521"/>
                    <a:pt x="350" y="521"/>
                  </a:cubicBezTo>
                  <a:cubicBezTo>
                    <a:pt x="348" y="521"/>
                    <a:pt x="346" y="522"/>
                    <a:pt x="346" y="525"/>
                  </a:cubicBezTo>
                  <a:cubicBezTo>
                    <a:pt x="346" y="525"/>
                    <a:pt x="346" y="525"/>
                    <a:pt x="346" y="525"/>
                  </a:cubicBezTo>
                  <a:cubicBezTo>
                    <a:pt x="345" y="526"/>
                    <a:pt x="344" y="527"/>
                    <a:pt x="343" y="528"/>
                  </a:cubicBezTo>
                  <a:cubicBezTo>
                    <a:pt x="343" y="528"/>
                    <a:pt x="342" y="528"/>
                    <a:pt x="342" y="528"/>
                  </a:cubicBezTo>
                  <a:cubicBezTo>
                    <a:pt x="342" y="528"/>
                    <a:pt x="342" y="528"/>
                    <a:pt x="342" y="528"/>
                  </a:cubicBezTo>
                  <a:cubicBezTo>
                    <a:pt x="340" y="528"/>
                    <a:pt x="339" y="530"/>
                    <a:pt x="339" y="531"/>
                  </a:cubicBezTo>
                  <a:cubicBezTo>
                    <a:pt x="339" y="532"/>
                    <a:pt x="339" y="532"/>
                    <a:pt x="339" y="532"/>
                  </a:cubicBezTo>
                  <a:cubicBezTo>
                    <a:pt x="338" y="533"/>
                    <a:pt x="338" y="535"/>
                    <a:pt x="338" y="536"/>
                  </a:cubicBezTo>
                  <a:cubicBezTo>
                    <a:pt x="338" y="539"/>
                    <a:pt x="340" y="542"/>
                    <a:pt x="344" y="542"/>
                  </a:cubicBezTo>
                  <a:cubicBezTo>
                    <a:pt x="345" y="542"/>
                    <a:pt x="346" y="542"/>
                    <a:pt x="347" y="541"/>
                  </a:cubicBezTo>
                  <a:cubicBezTo>
                    <a:pt x="349" y="543"/>
                    <a:pt x="352" y="545"/>
                    <a:pt x="356" y="545"/>
                  </a:cubicBezTo>
                  <a:cubicBezTo>
                    <a:pt x="357" y="545"/>
                    <a:pt x="359" y="544"/>
                    <a:pt x="361" y="543"/>
                  </a:cubicBezTo>
                  <a:cubicBezTo>
                    <a:pt x="362" y="544"/>
                    <a:pt x="362" y="544"/>
                    <a:pt x="363" y="544"/>
                  </a:cubicBezTo>
                  <a:cubicBezTo>
                    <a:pt x="364" y="544"/>
                    <a:pt x="365" y="544"/>
                    <a:pt x="366" y="544"/>
                  </a:cubicBezTo>
                  <a:cubicBezTo>
                    <a:pt x="373" y="548"/>
                    <a:pt x="382" y="552"/>
                    <a:pt x="386" y="552"/>
                  </a:cubicBezTo>
                  <a:cubicBezTo>
                    <a:pt x="387" y="552"/>
                    <a:pt x="387" y="553"/>
                    <a:pt x="388" y="553"/>
                  </a:cubicBezTo>
                  <a:cubicBezTo>
                    <a:pt x="391" y="560"/>
                    <a:pt x="393" y="567"/>
                    <a:pt x="393" y="575"/>
                  </a:cubicBezTo>
                  <a:cubicBezTo>
                    <a:pt x="393" y="576"/>
                    <a:pt x="393" y="577"/>
                    <a:pt x="393" y="578"/>
                  </a:cubicBezTo>
                  <a:cubicBezTo>
                    <a:pt x="296" y="534"/>
                    <a:pt x="272" y="509"/>
                    <a:pt x="267" y="503"/>
                  </a:cubicBezTo>
                  <a:cubicBezTo>
                    <a:pt x="267" y="502"/>
                    <a:pt x="267" y="502"/>
                    <a:pt x="267" y="502"/>
                  </a:cubicBezTo>
                  <a:cubicBezTo>
                    <a:pt x="267" y="502"/>
                    <a:pt x="267" y="502"/>
                    <a:pt x="267" y="503"/>
                  </a:cubicBezTo>
                  <a:cubicBezTo>
                    <a:pt x="266" y="502"/>
                    <a:pt x="266" y="502"/>
                    <a:pt x="266" y="502"/>
                  </a:cubicBezTo>
                  <a:cubicBezTo>
                    <a:pt x="266" y="503"/>
                    <a:pt x="266" y="503"/>
                    <a:pt x="266" y="503"/>
                  </a:cubicBezTo>
                  <a:cubicBezTo>
                    <a:pt x="265" y="505"/>
                    <a:pt x="261" y="510"/>
                    <a:pt x="252" y="516"/>
                  </a:cubicBezTo>
                  <a:cubicBezTo>
                    <a:pt x="251" y="504"/>
                    <a:pt x="250" y="492"/>
                    <a:pt x="251" y="480"/>
                  </a:cubicBezTo>
                  <a:cubicBezTo>
                    <a:pt x="252" y="459"/>
                    <a:pt x="258" y="438"/>
                    <a:pt x="266" y="418"/>
                  </a:cubicBezTo>
                  <a:cubicBezTo>
                    <a:pt x="268" y="418"/>
                    <a:pt x="270" y="417"/>
                    <a:pt x="271" y="417"/>
                  </a:cubicBezTo>
                  <a:cubicBezTo>
                    <a:pt x="283" y="415"/>
                    <a:pt x="309" y="405"/>
                    <a:pt x="328" y="393"/>
                  </a:cubicBezTo>
                  <a:cubicBezTo>
                    <a:pt x="330" y="394"/>
                    <a:pt x="332" y="394"/>
                    <a:pt x="335" y="394"/>
                  </a:cubicBezTo>
                  <a:cubicBezTo>
                    <a:pt x="338" y="394"/>
                    <a:pt x="340" y="394"/>
                    <a:pt x="342" y="392"/>
                  </a:cubicBezTo>
                  <a:cubicBezTo>
                    <a:pt x="346" y="395"/>
                    <a:pt x="351" y="396"/>
                    <a:pt x="357" y="396"/>
                  </a:cubicBezTo>
                  <a:cubicBezTo>
                    <a:pt x="366" y="396"/>
                    <a:pt x="375" y="392"/>
                    <a:pt x="381" y="385"/>
                  </a:cubicBezTo>
                  <a:cubicBezTo>
                    <a:pt x="383" y="387"/>
                    <a:pt x="387" y="388"/>
                    <a:pt x="390" y="388"/>
                  </a:cubicBezTo>
                  <a:cubicBezTo>
                    <a:pt x="399" y="388"/>
                    <a:pt x="407" y="380"/>
                    <a:pt x="407" y="371"/>
                  </a:cubicBezTo>
                  <a:cubicBezTo>
                    <a:pt x="407" y="367"/>
                    <a:pt x="406" y="364"/>
                    <a:pt x="404" y="361"/>
                  </a:cubicBezTo>
                  <a:cubicBezTo>
                    <a:pt x="404" y="360"/>
                    <a:pt x="404" y="360"/>
                    <a:pt x="404" y="359"/>
                  </a:cubicBezTo>
                  <a:cubicBezTo>
                    <a:pt x="404" y="354"/>
                    <a:pt x="400" y="350"/>
                    <a:pt x="396" y="350"/>
                  </a:cubicBezTo>
                  <a:cubicBezTo>
                    <a:pt x="395" y="350"/>
                    <a:pt x="395" y="350"/>
                    <a:pt x="395" y="350"/>
                  </a:cubicBezTo>
                  <a:cubicBezTo>
                    <a:pt x="394" y="349"/>
                    <a:pt x="393" y="349"/>
                    <a:pt x="392" y="349"/>
                  </a:cubicBezTo>
                  <a:cubicBezTo>
                    <a:pt x="390" y="345"/>
                    <a:pt x="387" y="343"/>
                    <a:pt x="383" y="342"/>
                  </a:cubicBezTo>
                  <a:cubicBezTo>
                    <a:pt x="383" y="341"/>
                    <a:pt x="383" y="340"/>
                    <a:pt x="383" y="339"/>
                  </a:cubicBezTo>
                  <a:cubicBezTo>
                    <a:pt x="383" y="333"/>
                    <a:pt x="378" y="329"/>
                    <a:pt x="372" y="329"/>
                  </a:cubicBezTo>
                  <a:cubicBezTo>
                    <a:pt x="372" y="329"/>
                    <a:pt x="372" y="329"/>
                    <a:pt x="371" y="329"/>
                  </a:cubicBezTo>
                  <a:cubicBezTo>
                    <a:pt x="369" y="323"/>
                    <a:pt x="363" y="319"/>
                    <a:pt x="356" y="319"/>
                  </a:cubicBezTo>
                  <a:cubicBezTo>
                    <a:pt x="347" y="319"/>
                    <a:pt x="339" y="326"/>
                    <a:pt x="339" y="335"/>
                  </a:cubicBezTo>
                  <a:cubicBezTo>
                    <a:pt x="339" y="335"/>
                    <a:pt x="339" y="335"/>
                    <a:pt x="338" y="335"/>
                  </a:cubicBezTo>
                  <a:cubicBezTo>
                    <a:pt x="334" y="335"/>
                    <a:pt x="330" y="338"/>
                    <a:pt x="330" y="342"/>
                  </a:cubicBezTo>
                  <a:cubicBezTo>
                    <a:pt x="330" y="342"/>
                    <a:pt x="329" y="342"/>
                    <a:pt x="329" y="342"/>
                  </a:cubicBezTo>
                  <a:cubicBezTo>
                    <a:pt x="329" y="342"/>
                    <a:pt x="328" y="342"/>
                    <a:pt x="327" y="343"/>
                  </a:cubicBezTo>
                  <a:cubicBezTo>
                    <a:pt x="327" y="342"/>
                    <a:pt x="326" y="342"/>
                    <a:pt x="325" y="342"/>
                  </a:cubicBezTo>
                  <a:cubicBezTo>
                    <a:pt x="319" y="342"/>
                    <a:pt x="314" y="347"/>
                    <a:pt x="313" y="352"/>
                  </a:cubicBezTo>
                  <a:cubicBezTo>
                    <a:pt x="304" y="353"/>
                    <a:pt x="298" y="360"/>
                    <a:pt x="298" y="369"/>
                  </a:cubicBezTo>
                  <a:cubicBezTo>
                    <a:pt x="298" y="378"/>
                    <a:pt x="305" y="386"/>
                    <a:pt x="315" y="386"/>
                  </a:cubicBezTo>
                  <a:cubicBezTo>
                    <a:pt x="317" y="386"/>
                    <a:pt x="319" y="386"/>
                    <a:pt x="321" y="385"/>
                  </a:cubicBezTo>
                  <a:cubicBezTo>
                    <a:pt x="322" y="387"/>
                    <a:pt x="323" y="388"/>
                    <a:pt x="324" y="390"/>
                  </a:cubicBezTo>
                  <a:cubicBezTo>
                    <a:pt x="312" y="397"/>
                    <a:pt x="295" y="405"/>
                    <a:pt x="270" y="409"/>
                  </a:cubicBezTo>
                  <a:cubicBezTo>
                    <a:pt x="286" y="373"/>
                    <a:pt x="307" y="339"/>
                    <a:pt x="318" y="310"/>
                  </a:cubicBezTo>
                  <a:cubicBezTo>
                    <a:pt x="339" y="303"/>
                    <a:pt x="357" y="290"/>
                    <a:pt x="371" y="275"/>
                  </a:cubicBezTo>
                  <a:cubicBezTo>
                    <a:pt x="382" y="282"/>
                    <a:pt x="395" y="286"/>
                    <a:pt x="408" y="286"/>
                  </a:cubicBezTo>
                  <a:cubicBezTo>
                    <a:pt x="447" y="286"/>
                    <a:pt x="479" y="254"/>
                    <a:pt x="479" y="215"/>
                  </a:cubicBezTo>
                  <a:cubicBezTo>
                    <a:pt x="479" y="201"/>
                    <a:pt x="474" y="187"/>
                    <a:pt x="466" y="176"/>
                  </a:cubicBezTo>
                  <a:cubicBezTo>
                    <a:pt x="468" y="172"/>
                    <a:pt x="468" y="169"/>
                    <a:pt x="468" y="165"/>
                  </a:cubicBezTo>
                  <a:cubicBezTo>
                    <a:pt x="468" y="145"/>
                    <a:pt x="452" y="128"/>
                    <a:pt x="432" y="128"/>
                  </a:cubicBezTo>
                  <a:cubicBezTo>
                    <a:pt x="431" y="128"/>
                    <a:pt x="430" y="128"/>
                    <a:pt x="429" y="128"/>
                  </a:cubicBezTo>
                  <a:cubicBezTo>
                    <a:pt x="426" y="127"/>
                    <a:pt x="423" y="125"/>
                    <a:pt x="419" y="125"/>
                  </a:cubicBezTo>
                  <a:cubicBezTo>
                    <a:pt x="410" y="111"/>
                    <a:pt x="395" y="100"/>
                    <a:pt x="378" y="96"/>
                  </a:cubicBezTo>
                  <a:cubicBezTo>
                    <a:pt x="379" y="92"/>
                    <a:pt x="380" y="89"/>
                    <a:pt x="380" y="85"/>
                  </a:cubicBezTo>
                  <a:cubicBezTo>
                    <a:pt x="380" y="61"/>
                    <a:pt x="360" y="41"/>
                    <a:pt x="335" y="41"/>
                  </a:cubicBezTo>
                  <a:cubicBezTo>
                    <a:pt x="334" y="41"/>
                    <a:pt x="333" y="41"/>
                    <a:pt x="332" y="41"/>
                  </a:cubicBezTo>
                  <a:cubicBezTo>
                    <a:pt x="321" y="17"/>
                    <a:pt x="296" y="0"/>
                    <a:pt x="268" y="0"/>
                  </a:cubicBezTo>
                  <a:cubicBezTo>
                    <a:pt x="230" y="0"/>
                    <a:pt x="199" y="29"/>
                    <a:pt x="198" y="67"/>
                  </a:cubicBezTo>
                  <a:cubicBezTo>
                    <a:pt x="197" y="67"/>
                    <a:pt x="197" y="66"/>
                    <a:pt x="196" y="66"/>
                  </a:cubicBezTo>
                  <a:cubicBezTo>
                    <a:pt x="178" y="66"/>
                    <a:pt x="162" y="80"/>
                    <a:pt x="160" y="98"/>
                  </a:cubicBezTo>
                  <a:cubicBezTo>
                    <a:pt x="159" y="98"/>
                    <a:pt x="159" y="98"/>
                    <a:pt x="158" y="98"/>
                  </a:cubicBezTo>
                  <a:cubicBezTo>
                    <a:pt x="155" y="98"/>
                    <a:pt x="152" y="98"/>
                    <a:pt x="150" y="98"/>
                  </a:cubicBezTo>
                  <a:cubicBezTo>
                    <a:pt x="147" y="98"/>
                    <a:pt x="144" y="98"/>
                    <a:pt x="142" y="98"/>
                  </a:cubicBezTo>
                  <a:cubicBezTo>
                    <a:pt x="117" y="98"/>
                    <a:pt x="97" y="115"/>
                    <a:pt x="91" y="138"/>
                  </a:cubicBezTo>
                  <a:cubicBezTo>
                    <a:pt x="56" y="141"/>
                    <a:pt x="27" y="171"/>
                    <a:pt x="27" y="208"/>
                  </a:cubicBezTo>
                  <a:cubicBezTo>
                    <a:pt x="27" y="247"/>
                    <a:pt x="59" y="278"/>
                    <a:pt x="98" y="278"/>
                  </a:cubicBezTo>
                  <a:cubicBezTo>
                    <a:pt x="108" y="278"/>
                    <a:pt x="117" y="276"/>
                    <a:pt x="126" y="272"/>
                  </a:cubicBezTo>
                  <a:cubicBezTo>
                    <a:pt x="133" y="296"/>
                    <a:pt x="155" y="313"/>
                    <a:pt x="181" y="313"/>
                  </a:cubicBezTo>
                  <a:cubicBezTo>
                    <a:pt x="192" y="313"/>
                    <a:pt x="202" y="310"/>
                    <a:pt x="211" y="305"/>
                  </a:cubicBezTo>
                  <a:cubicBezTo>
                    <a:pt x="219" y="309"/>
                    <a:pt x="228" y="312"/>
                    <a:pt x="238" y="314"/>
                  </a:cubicBezTo>
                  <a:cubicBezTo>
                    <a:pt x="239" y="327"/>
                    <a:pt x="238" y="357"/>
                    <a:pt x="223" y="425"/>
                  </a:cubicBezTo>
                  <a:cubicBezTo>
                    <a:pt x="218" y="446"/>
                    <a:pt x="214" y="466"/>
                    <a:pt x="211" y="485"/>
                  </a:cubicBezTo>
                  <a:cubicBezTo>
                    <a:pt x="190" y="477"/>
                    <a:pt x="173" y="468"/>
                    <a:pt x="159" y="458"/>
                  </a:cubicBezTo>
                  <a:cubicBezTo>
                    <a:pt x="153" y="447"/>
                    <a:pt x="150" y="435"/>
                    <a:pt x="148" y="423"/>
                  </a:cubicBezTo>
                  <a:cubicBezTo>
                    <a:pt x="153" y="421"/>
                    <a:pt x="158" y="417"/>
                    <a:pt x="161" y="413"/>
                  </a:cubicBezTo>
                  <a:cubicBezTo>
                    <a:pt x="166" y="416"/>
                    <a:pt x="171" y="417"/>
                    <a:pt x="176" y="417"/>
                  </a:cubicBezTo>
                  <a:cubicBezTo>
                    <a:pt x="192" y="417"/>
                    <a:pt x="204" y="405"/>
                    <a:pt x="204" y="389"/>
                  </a:cubicBezTo>
                  <a:cubicBezTo>
                    <a:pt x="204" y="384"/>
                    <a:pt x="202" y="378"/>
                    <a:pt x="199" y="374"/>
                  </a:cubicBezTo>
                  <a:cubicBezTo>
                    <a:pt x="200" y="372"/>
                    <a:pt x="200" y="371"/>
                    <a:pt x="200" y="369"/>
                  </a:cubicBezTo>
                  <a:cubicBezTo>
                    <a:pt x="200" y="361"/>
                    <a:pt x="194" y="355"/>
                    <a:pt x="186" y="355"/>
                  </a:cubicBezTo>
                  <a:cubicBezTo>
                    <a:pt x="185" y="355"/>
                    <a:pt x="185" y="355"/>
                    <a:pt x="184" y="355"/>
                  </a:cubicBezTo>
                  <a:cubicBezTo>
                    <a:pt x="183" y="354"/>
                    <a:pt x="182" y="354"/>
                    <a:pt x="181" y="353"/>
                  </a:cubicBezTo>
                  <a:cubicBezTo>
                    <a:pt x="177" y="348"/>
                    <a:pt x="171" y="344"/>
                    <a:pt x="164" y="342"/>
                  </a:cubicBezTo>
                  <a:cubicBezTo>
                    <a:pt x="164" y="340"/>
                    <a:pt x="165" y="339"/>
                    <a:pt x="165" y="338"/>
                  </a:cubicBezTo>
                  <a:cubicBezTo>
                    <a:pt x="165" y="328"/>
                    <a:pt x="157" y="320"/>
                    <a:pt x="147" y="320"/>
                  </a:cubicBezTo>
                  <a:cubicBezTo>
                    <a:pt x="147" y="320"/>
                    <a:pt x="146" y="320"/>
                    <a:pt x="146" y="320"/>
                  </a:cubicBezTo>
                  <a:cubicBezTo>
                    <a:pt x="141" y="310"/>
                    <a:pt x="132" y="304"/>
                    <a:pt x="120" y="304"/>
                  </a:cubicBezTo>
                  <a:cubicBezTo>
                    <a:pt x="105" y="304"/>
                    <a:pt x="93" y="315"/>
                    <a:pt x="92" y="330"/>
                  </a:cubicBezTo>
                  <a:cubicBezTo>
                    <a:pt x="92" y="330"/>
                    <a:pt x="92" y="330"/>
                    <a:pt x="92" y="330"/>
                  </a:cubicBezTo>
                  <a:cubicBezTo>
                    <a:pt x="84" y="330"/>
                    <a:pt x="78" y="336"/>
                    <a:pt x="77" y="343"/>
                  </a:cubicBezTo>
                  <a:cubicBezTo>
                    <a:pt x="77" y="343"/>
                    <a:pt x="77" y="343"/>
                    <a:pt x="77" y="343"/>
                  </a:cubicBezTo>
                  <a:cubicBezTo>
                    <a:pt x="75" y="343"/>
                    <a:pt x="74" y="343"/>
                    <a:pt x="73" y="343"/>
                  </a:cubicBezTo>
                  <a:cubicBezTo>
                    <a:pt x="72" y="343"/>
                    <a:pt x="71" y="343"/>
                    <a:pt x="70" y="343"/>
                  </a:cubicBezTo>
                  <a:cubicBezTo>
                    <a:pt x="60" y="343"/>
                    <a:pt x="52" y="349"/>
                    <a:pt x="50" y="359"/>
                  </a:cubicBezTo>
                  <a:cubicBezTo>
                    <a:pt x="36" y="360"/>
                    <a:pt x="25" y="372"/>
                    <a:pt x="25" y="386"/>
                  </a:cubicBezTo>
                  <a:cubicBezTo>
                    <a:pt x="25" y="402"/>
                    <a:pt x="37" y="414"/>
                    <a:pt x="52" y="414"/>
                  </a:cubicBezTo>
                  <a:cubicBezTo>
                    <a:pt x="56" y="414"/>
                    <a:pt x="60" y="414"/>
                    <a:pt x="64" y="412"/>
                  </a:cubicBezTo>
                  <a:cubicBezTo>
                    <a:pt x="67" y="421"/>
                    <a:pt x="75" y="428"/>
                    <a:pt x="86" y="428"/>
                  </a:cubicBezTo>
                  <a:cubicBezTo>
                    <a:pt x="90" y="428"/>
                    <a:pt x="94" y="427"/>
                    <a:pt x="98" y="425"/>
                  </a:cubicBezTo>
                  <a:cubicBezTo>
                    <a:pt x="104" y="428"/>
                    <a:pt x="111" y="430"/>
                    <a:pt x="119" y="430"/>
                  </a:cubicBezTo>
                  <a:cubicBezTo>
                    <a:pt x="133" y="448"/>
                    <a:pt x="153" y="465"/>
                    <a:pt x="168" y="476"/>
                  </a:cubicBezTo>
                  <a:cubicBezTo>
                    <a:pt x="171" y="481"/>
                    <a:pt x="171" y="480"/>
                    <a:pt x="169" y="476"/>
                  </a:cubicBezTo>
                  <a:cubicBezTo>
                    <a:pt x="174" y="480"/>
                    <a:pt x="179" y="483"/>
                    <a:pt x="183" y="485"/>
                  </a:cubicBezTo>
                  <a:cubicBezTo>
                    <a:pt x="194" y="490"/>
                    <a:pt x="203" y="499"/>
                    <a:pt x="209" y="505"/>
                  </a:cubicBezTo>
                  <a:cubicBezTo>
                    <a:pt x="207" y="520"/>
                    <a:pt x="206" y="533"/>
                    <a:pt x="205" y="546"/>
                  </a:cubicBezTo>
                  <a:cubicBezTo>
                    <a:pt x="186" y="556"/>
                    <a:pt x="161" y="569"/>
                    <a:pt x="128" y="584"/>
                  </a:cubicBezTo>
                  <a:cubicBezTo>
                    <a:pt x="3" y="638"/>
                    <a:pt x="0" y="715"/>
                    <a:pt x="0" y="715"/>
                  </a:cubicBezTo>
                  <a:cubicBezTo>
                    <a:pt x="0" y="715"/>
                    <a:pt x="0" y="1452"/>
                    <a:pt x="0" y="1546"/>
                  </a:cubicBezTo>
                  <a:moveTo>
                    <a:pt x="432" y="556"/>
                  </a:moveTo>
                  <a:cubicBezTo>
                    <a:pt x="434" y="556"/>
                    <a:pt x="436" y="557"/>
                    <a:pt x="438" y="557"/>
                  </a:cubicBezTo>
                  <a:cubicBezTo>
                    <a:pt x="436" y="559"/>
                    <a:pt x="434" y="561"/>
                    <a:pt x="432" y="563"/>
                  </a:cubicBezTo>
                  <a:cubicBezTo>
                    <a:pt x="432" y="562"/>
                    <a:pt x="432" y="559"/>
                    <a:pt x="432" y="556"/>
                  </a:cubicBezTo>
                  <a:close/>
                  <a:moveTo>
                    <a:pt x="389" y="538"/>
                  </a:moveTo>
                  <a:cubicBezTo>
                    <a:pt x="389" y="537"/>
                    <a:pt x="389" y="537"/>
                    <a:pt x="389" y="537"/>
                  </a:cubicBezTo>
                  <a:cubicBezTo>
                    <a:pt x="388" y="536"/>
                    <a:pt x="388" y="536"/>
                    <a:pt x="387" y="535"/>
                  </a:cubicBezTo>
                  <a:cubicBezTo>
                    <a:pt x="387" y="535"/>
                    <a:pt x="387" y="535"/>
                    <a:pt x="387" y="534"/>
                  </a:cubicBezTo>
                  <a:cubicBezTo>
                    <a:pt x="384" y="529"/>
                    <a:pt x="381" y="522"/>
                    <a:pt x="378" y="517"/>
                  </a:cubicBezTo>
                  <a:cubicBezTo>
                    <a:pt x="381" y="517"/>
                    <a:pt x="383" y="517"/>
                    <a:pt x="386" y="517"/>
                  </a:cubicBezTo>
                  <a:cubicBezTo>
                    <a:pt x="387" y="517"/>
                    <a:pt x="388" y="517"/>
                    <a:pt x="389" y="517"/>
                  </a:cubicBezTo>
                  <a:cubicBezTo>
                    <a:pt x="389" y="522"/>
                    <a:pt x="389" y="526"/>
                    <a:pt x="390" y="530"/>
                  </a:cubicBezTo>
                  <a:cubicBezTo>
                    <a:pt x="390" y="530"/>
                    <a:pt x="390" y="530"/>
                    <a:pt x="390" y="531"/>
                  </a:cubicBezTo>
                  <a:cubicBezTo>
                    <a:pt x="390" y="531"/>
                    <a:pt x="390" y="532"/>
                    <a:pt x="390" y="532"/>
                  </a:cubicBezTo>
                  <a:cubicBezTo>
                    <a:pt x="390" y="532"/>
                    <a:pt x="390" y="532"/>
                    <a:pt x="390" y="533"/>
                  </a:cubicBezTo>
                  <a:cubicBezTo>
                    <a:pt x="390" y="533"/>
                    <a:pt x="390" y="534"/>
                    <a:pt x="390" y="534"/>
                  </a:cubicBezTo>
                  <a:cubicBezTo>
                    <a:pt x="390" y="535"/>
                    <a:pt x="390" y="535"/>
                    <a:pt x="390" y="536"/>
                  </a:cubicBezTo>
                  <a:cubicBezTo>
                    <a:pt x="390" y="536"/>
                    <a:pt x="390" y="536"/>
                    <a:pt x="390" y="536"/>
                  </a:cubicBezTo>
                  <a:cubicBezTo>
                    <a:pt x="390" y="536"/>
                    <a:pt x="390" y="537"/>
                    <a:pt x="390" y="537"/>
                  </a:cubicBezTo>
                  <a:cubicBezTo>
                    <a:pt x="390" y="537"/>
                    <a:pt x="390" y="537"/>
                    <a:pt x="390" y="538"/>
                  </a:cubicBezTo>
                  <a:cubicBezTo>
                    <a:pt x="391" y="538"/>
                    <a:pt x="391" y="538"/>
                    <a:pt x="391" y="538"/>
                  </a:cubicBezTo>
                  <a:cubicBezTo>
                    <a:pt x="391" y="538"/>
                    <a:pt x="391" y="538"/>
                    <a:pt x="391" y="539"/>
                  </a:cubicBezTo>
                  <a:cubicBezTo>
                    <a:pt x="391" y="539"/>
                    <a:pt x="391" y="539"/>
                    <a:pt x="391" y="539"/>
                  </a:cubicBezTo>
                  <a:cubicBezTo>
                    <a:pt x="391" y="539"/>
                    <a:pt x="391" y="539"/>
                    <a:pt x="391" y="539"/>
                  </a:cubicBezTo>
                  <a:cubicBezTo>
                    <a:pt x="391" y="539"/>
                    <a:pt x="391" y="539"/>
                    <a:pt x="391" y="539"/>
                  </a:cubicBezTo>
                  <a:cubicBezTo>
                    <a:pt x="390" y="539"/>
                    <a:pt x="390" y="538"/>
                    <a:pt x="389" y="538"/>
                  </a:cubicBezTo>
                  <a:close/>
                  <a:moveTo>
                    <a:pt x="258" y="381"/>
                  </a:moveTo>
                  <a:cubicBezTo>
                    <a:pt x="258" y="381"/>
                    <a:pt x="258" y="381"/>
                    <a:pt x="258" y="380"/>
                  </a:cubicBezTo>
                  <a:cubicBezTo>
                    <a:pt x="258" y="380"/>
                    <a:pt x="258" y="380"/>
                    <a:pt x="259" y="379"/>
                  </a:cubicBezTo>
                  <a:cubicBezTo>
                    <a:pt x="259" y="379"/>
                    <a:pt x="259" y="379"/>
                    <a:pt x="259" y="379"/>
                  </a:cubicBezTo>
                  <a:cubicBezTo>
                    <a:pt x="259" y="378"/>
                    <a:pt x="259" y="378"/>
                    <a:pt x="259" y="378"/>
                  </a:cubicBezTo>
                  <a:cubicBezTo>
                    <a:pt x="259" y="377"/>
                    <a:pt x="259" y="376"/>
                    <a:pt x="259" y="375"/>
                  </a:cubicBezTo>
                  <a:cubicBezTo>
                    <a:pt x="259" y="375"/>
                    <a:pt x="259" y="375"/>
                    <a:pt x="259" y="375"/>
                  </a:cubicBezTo>
                  <a:cubicBezTo>
                    <a:pt x="259" y="374"/>
                    <a:pt x="259" y="374"/>
                    <a:pt x="259" y="373"/>
                  </a:cubicBezTo>
                  <a:cubicBezTo>
                    <a:pt x="259" y="373"/>
                    <a:pt x="259" y="372"/>
                    <a:pt x="259" y="372"/>
                  </a:cubicBezTo>
                  <a:cubicBezTo>
                    <a:pt x="260" y="371"/>
                    <a:pt x="260" y="370"/>
                    <a:pt x="260" y="368"/>
                  </a:cubicBezTo>
                  <a:cubicBezTo>
                    <a:pt x="260" y="368"/>
                    <a:pt x="260" y="368"/>
                    <a:pt x="260" y="368"/>
                  </a:cubicBezTo>
                  <a:cubicBezTo>
                    <a:pt x="260" y="365"/>
                    <a:pt x="261" y="362"/>
                    <a:pt x="261" y="359"/>
                  </a:cubicBezTo>
                  <a:cubicBezTo>
                    <a:pt x="261" y="359"/>
                    <a:pt x="261" y="359"/>
                    <a:pt x="261" y="358"/>
                  </a:cubicBezTo>
                  <a:cubicBezTo>
                    <a:pt x="261" y="357"/>
                    <a:pt x="261" y="354"/>
                    <a:pt x="262" y="352"/>
                  </a:cubicBezTo>
                  <a:cubicBezTo>
                    <a:pt x="262" y="352"/>
                    <a:pt x="262" y="352"/>
                    <a:pt x="262" y="352"/>
                  </a:cubicBezTo>
                  <a:cubicBezTo>
                    <a:pt x="262" y="349"/>
                    <a:pt x="262" y="345"/>
                    <a:pt x="262" y="341"/>
                  </a:cubicBezTo>
                  <a:cubicBezTo>
                    <a:pt x="263" y="341"/>
                    <a:pt x="263" y="341"/>
                    <a:pt x="263" y="340"/>
                  </a:cubicBezTo>
                  <a:cubicBezTo>
                    <a:pt x="263" y="338"/>
                    <a:pt x="263" y="336"/>
                    <a:pt x="263" y="334"/>
                  </a:cubicBezTo>
                  <a:cubicBezTo>
                    <a:pt x="263" y="334"/>
                    <a:pt x="263" y="333"/>
                    <a:pt x="263" y="333"/>
                  </a:cubicBezTo>
                  <a:cubicBezTo>
                    <a:pt x="263" y="332"/>
                    <a:pt x="263" y="331"/>
                    <a:pt x="263" y="329"/>
                  </a:cubicBezTo>
                  <a:cubicBezTo>
                    <a:pt x="263" y="329"/>
                    <a:pt x="263" y="328"/>
                    <a:pt x="263" y="328"/>
                  </a:cubicBezTo>
                  <a:cubicBezTo>
                    <a:pt x="263" y="326"/>
                    <a:pt x="263" y="324"/>
                    <a:pt x="263" y="322"/>
                  </a:cubicBezTo>
                  <a:cubicBezTo>
                    <a:pt x="263" y="322"/>
                    <a:pt x="263" y="321"/>
                    <a:pt x="263" y="320"/>
                  </a:cubicBezTo>
                  <a:cubicBezTo>
                    <a:pt x="263" y="320"/>
                    <a:pt x="263" y="319"/>
                    <a:pt x="263" y="318"/>
                  </a:cubicBezTo>
                  <a:cubicBezTo>
                    <a:pt x="266" y="319"/>
                    <a:pt x="269" y="319"/>
                    <a:pt x="271" y="319"/>
                  </a:cubicBezTo>
                  <a:cubicBezTo>
                    <a:pt x="279" y="319"/>
                    <a:pt x="286" y="318"/>
                    <a:pt x="293" y="317"/>
                  </a:cubicBezTo>
                  <a:cubicBezTo>
                    <a:pt x="293" y="317"/>
                    <a:pt x="292" y="318"/>
                    <a:pt x="292" y="318"/>
                  </a:cubicBezTo>
                  <a:cubicBezTo>
                    <a:pt x="292" y="318"/>
                    <a:pt x="292" y="319"/>
                    <a:pt x="292" y="319"/>
                  </a:cubicBezTo>
                  <a:cubicBezTo>
                    <a:pt x="292" y="320"/>
                    <a:pt x="291" y="321"/>
                    <a:pt x="291" y="322"/>
                  </a:cubicBezTo>
                  <a:cubicBezTo>
                    <a:pt x="290" y="323"/>
                    <a:pt x="290" y="323"/>
                    <a:pt x="290" y="324"/>
                  </a:cubicBezTo>
                  <a:cubicBezTo>
                    <a:pt x="289" y="325"/>
                    <a:pt x="289" y="326"/>
                    <a:pt x="288" y="327"/>
                  </a:cubicBezTo>
                  <a:cubicBezTo>
                    <a:pt x="288" y="328"/>
                    <a:pt x="287" y="330"/>
                    <a:pt x="287" y="331"/>
                  </a:cubicBezTo>
                  <a:cubicBezTo>
                    <a:pt x="286" y="332"/>
                    <a:pt x="286" y="332"/>
                    <a:pt x="286" y="333"/>
                  </a:cubicBezTo>
                  <a:cubicBezTo>
                    <a:pt x="285" y="334"/>
                    <a:pt x="285" y="335"/>
                    <a:pt x="284" y="336"/>
                  </a:cubicBezTo>
                  <a:cubicBezTo>
                    <a:pt x="284" y="337"/>
                    <a:pt x="284" y="337"/>
                    <a:pt x="284" y="338"/>
                  </a:cubicBezTo>
                  <a:cubicBezTo>
                    <a:pt x="283" y="339"/>
                    <a:pt x="282" y="340"/>
                    <a:pt x="282" y="342"/>
                  </a:cubicBezTo>
                  <a:cubicBezTo>
                    <a:pt x="282" y="342"/>
                    <a:pt x="281" y="342"/>
                    <a:pt x="281" y="343"/>
                  </a:cubicBezTo>
                  <a:cubicBezTo>
                    <a:pt x="281" y="344"/>
                    <a:pt x="280" y="346"/>
                    <a:pt x="279" y="347"/>
                  </a:cubicBezTo>
                  <a:cubicBezTo>
                    <a:pt x="279" y="348"/>
                    <a:pt x="279" y="348"/>
                    <a:pt x="278" y="349"/>
                  </a:cubicBezTo>
                  <a:cubicBezTo>
                    <a:pt x="278" y="350"/>
                    <a:pt x="277" y="351"/>
                    <a:pt x="277" y="352"/>
                  </a:cubicBezTo>
                  <a:cubicBezTo>
                    <a:pt x="276" y="353"/>
                    <a:pt x="276" y="353"/>
                    <a:pt x="276" y="354"/>
                  </a:cubicBezTo>
                  <a:cubicBezTo>
                    <a:pt x="275" y="355"/>
                    <a:pt x="275" y="356"/>
                    <a:pt x="274" y="357"/>
                  </a:cubicBezTo>
                  <a:cubicBezTo>
                    <a:pt x="274" y="358"/>
                    <a:pt x="274" y="358"/>
                    <a:pt x="273" y="359"/>
                  </a:cubicBezTo>
                  <a:cubicBezTo>
                    <a:pt x="273" y="360"/>
                    <a:pt x="272" y="361"/>
                    <a:pt x="271" y="362"/>
                  </a:cubicBezTo>
                  <a:cubicBezTo>
                    <a:pt x="271" y="363"/>
                    <a:pt x="271" y="363"/>
                    <a:pt x="270" y="364"/>
                  </a:cubicBezTo>
                  <a:cubicBezTo>
                    <a:pt x="270" y="365"/>
                    <a:pt x="269" y="366"/>
                    <a:pt x="269" y="367"/>
                  </a:cubicBezTo>
                  <a:cubicBezTo>
                    <a:pt x="269" y="367"/>
                    <a:pt x="268" y="368"/>
                    <a:pt x="268" y="368"/>
                  </a:cubicBezTo>
                  <a:cubicBezTo>
                    <a:pt x="267" y="369"/>
                    <a:pt x="267" y="370"/>
                    <a:pt x="266" y="371"/>
                  </a:cubicBezTo>
                  <a:cubicBezTo>
                    <a:pt x="266" y="371"/>
                    <a:pt x="266" y="372"/>
                    <a:pt x="265" y="372"/>
                  </a:cubicBezTo>
                  <a:cubicBezTo>
                    <a:pt x="265" y="373"/>
                    <a:pt x="264" y="374"/>
                    <a:pt x="263" y="375"/>
                  </a:cubicBezTo>
                  <a:cubicBezTo>
                    <a:pt x="263" y="375"/>
                    <a:pt x="263" y="376"/>
                    <a:pt x="263" y="376"/>
                  </a:cubicBezTo>
                  <a:cubicBezTo>
                    <a:pt x="262" y="377"/>
                    <a:pt x="262" y="377"/>
                    <a:pt x="261" y="378"/>
                  </a:cubicBezTo>
                  <a:cubicBezTo>
                    <a:pt x="261" y="378"/>
                    <a:pt x="261" y="378"/>
                    <a:pt x="260" y="379"/>
                  </a:cubicBezTo>
                  <a:cubicBezTo>
                    <a:pt x="260" y="380"/>
                    <a:pt x="259" y="380"/>
                    <a:pt x="258" y="381"/>
                  </a:cubicBezTo>
                  <a:cubicBezTo>
                    <a:pt x="258" y="381"/>
                    <a:pt x="258" y="381"/>
                    <a:pt x="258" y="381"/>
                  </a:cubicBezTo>
                  <a:close/>
                  <a:moveTo>
                    <a:pt x="126" y="430"/>
                  </a:moveTo>
                  <a:cubicBezTo>
                    <a:pt x="132" y="430"/>
                    <a:pt x="137" y="429"/>
                    <a:pt x="142" y="427"/>
                  </a:cubicBezTo>
                  <a:cubicBezTo>
                    <a:pt x="142" y="436"/>
                    <a:pt x="143" y="443"/>
                    <a:pt x="143" y="447"/>
                  </a:cubicBezTo>
                  <a:cubicBezTo>
                    <a:pt x="137" y="441"/>
                    <a:pt x="131" y="435"/>
                    <a:pt x="126" y="43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grpSp>
      <p:sp>
        <p:nvSpPr>
          <p:cNvPr id="18" name="TextBox 17"/>
          <p:cNvSpPr txBox="1"/>
          <p:nvPr/>
        </p:nvSpPr>
        <p:spPr>
          <a:xfrm>
            <a:off x="219275" y="10340585"/>
            <a:ext cx="1625788" cy="913305"/>
          </a:xfrm>
          <a:prstGeom prst="rect">
            <a:avLst/>
          </a:prstGeom>
          <a:noFill/>
        </p:spPr>
        <p:txBody>
          <a:bodyPr wrap="square" rtlCol="0">
            <a:spAutoFit/>
          </a:bodyPr>
          <a:lstStyle/>
          <a:p>
            <a:pPr algn="ctr" defTabSz="1828983"/>
            <a:r>
              <a:rPr lang="id-ID" sz="5335" b="1" dirty="0">
                <a:solidFill>
                  <a:prstClr val="white"/>
                </a:solidFill>
                <a:latin typeface="Calibri" panose="020F0502020204030204"/>
              </a:rPr>
              <a:t>37%</a:t>
            </a:r>
            <a:endParaRPr lang="en-US" sz="5335" b="1" dirty="0">
              <a:solidFill>
                <a:prstClr val="white"/>
              </a:solidFill>
              <a:latin typeface="Calibri" panose="020F0502020204030204"/>
            </a:endParaRPr>
          </a:p>
        </p:txBody>
      </p:sp>
      <p:sp>
        <p:nvSpPr>
          <p:cNvPr id="19" name="TextBox 18"/>
          <p:cNvSpPr txBox="1"/>
          <p:nvPr/>
        </p:nvSpPr>
        <p:spPr>
          <a:xfrm>
            <a:off x="2417346" y="9719155"/>
            <a:ext cx="1625788" cy="913305"/>
          </a:xfrm>
          <a:prstGeom prst="rect">
            <a:avLst/>
          </a:prstGeom>
          <a:noFill/>
        </p:spPr>
        <p:txBody>
          <a:bodyPr wrap="square" rtlCol="0">
            <a:spAutoFit/>
          </a:bodyPr>
          <a:lstStyle/>
          <a:p>
            <a:pPr algn="ctr" defTabSz="1828983"/>
            <a:r>
              <a:rPr lang="id-ID" sz="5335" b="1" dirty="0">
                <a:solidFill>
                  <a:prstClr val="white"/>
                </a:solidFill>
                <a:latin typeface="Calibri" panose="020F0502020204030204"/>
              </a:rPr>
              <a:t>43%</a:t>
            </a:r>
            <a:endParaRPr lang="en-US" sz="5335" b="1" dirty="0">
              <a:solidFill>
                <a:prstClr val="white"/>
              </a:solidFill>
              <a:latin typeface="Calibri" panose="020F0502020204030204"/>
            </a:endParaRPr>
          </a:p>
        </p:txBody>
      </p:sp>
      <p:sp>
        <p:nvSpPr>
          <p:cNvPr id="20" name="TextBox 19"/>
          <p:cNvSpPr txBox="1"/>
          <p:nvPr/>
        </p:nvSpPr>
        <p:spPr>
          <a:xfrm>
            <a:off x="4504325" y="8878444"/>
            <a:ext cx="1625788" cy="913305"/>
          </a:xfrm>
          <a:prstGeom prst="rect">
            <a:avLst/>
          </a:prstGeom>
          <a:noFill/>
        </p:spPr>
        <p:txBody>
          <a:bodyPr wrap="square" rtlCol="0">
            <a:spAutoFit/>
          </a:bodyPr>
          <a:lstStyle/>
          <a:p>
            <a:pPr algn="ctr" defTabSz="1828983"/>
            <a:r>
              <a:rPr lang="id-ID" sz="5335" b="1" dirty="0">
                <a:solidFill>
                  <a:prstClr val="white"/>
                </a:solidFill>
                <a:latin typeface="Calibri" panose="020F0502020204030204"/>
              </a:rPr>
              <a:t>51%</a:t>
            </a:r>
            <a:endParaRPr lang="en-US" sz="5335" b="1" dirty="0">
              <a:solidFill>
                <a:prstClr val="white"/>
              </a:solidFill>
              <a:latin typeface="Calibri" panose="020F0502020204030204"/>
            </a:endParaRPr>
          </a:p>
        </p:txBody>
      </p:sp>
      <p:sp>
        <p:nvSpPr>
          <p:cNvPr id="21" name="TextBox 20"/>
          <p:cNvSpPr txBox="1"/>
          <p:nvPr/>
        </p:nvSpPr>
        <p:spPr>
          <a:xfrm>
            <a:off x="6725606" y="7571017"/>
            <a:ext cx="1625788" cy="913305"/>
          </a:xfrm>
          <a:prstGeom prst="rect">
            <a:avLst/>
          </a:prstGeom>
          <a:noFill/>
        </p:spPr>
        <p:txBody>
          <a:bodyPr wrap="square" rtlCol="0">
            <a:spAutoFit/>
          </a:bodyPr>
          <a:lstStyle/>
          <a:p>
            <a:pPr algn="ctr" defTabSz="1828983"/>
            <a:r>
              <a:rPr lang="id-ID" sz="5335" b="1" dirty="0">
                <a:solidFill>
                  <a:prstClr val="white"/>
                </a:solidFill>
                <a:latin typeface="Calibri" panose="020F0502020204030204"/>
              </a:rPr>
              <a:t>65%</a:t>
            </a:r>
            <a:endParaRPr lang="en-US" sz="5335" b="1" dirty="0">
              <a:solidFill>
                <a:prstClr val="white"/>
              </a:solidFill>
              <a:latin typeface="Calibri" panose="020F0502020204030204"/>
            </a:endParaRPr>
          </a:p>
        </p:txBody>
      </p:sp>
      <p:sp>
        <p:nvSpPr>
          <p:cNvPr id="22" name="TextBox 21"/>
          <p:cNvSpPr txBox="1"/>
          <p:nvPr/>
        </p:nvSpPr>
        <p:spPr>
          <a:xfrm>
            <a:off x="8856279" y="6460756"/>
            <a:ext cx="1625788" cy="913305"/>
          </a:xfrm>
          <a:prstGeom prst="rect">
            <a:avLst/>
          </a:prstGeom>
          <a:noFill/>
        </p:spPr>
        <p:txBody>
          <a:bodyPr wrap="square" rtlCol="0">
            <a:spAutoFit/>
          </a:bodyPr>
          <a:lstStyle/>
          <a:p>
            <a:pPr algn="ctr" defTabSz="1828983"/>
            <a:r>
              <a:rPr lang="id-ID" sz="5335" b="1" dirty="0">
                <a:solidFill>
                  <a:prstClr val="white"/>
                </a:solidFill>
                <a:latin typeface="Calibri" panose="020F0502020204030204"/>
              </a:rPr>
              <a:t>86%</a:t>
            </a:r>
            <a:endParaRPr lang="en-US" sz="5335" b="1" dirty="0">
              <a:solidFill>
                <a:prstClr val="white"/>
              </a:solidFill>
              <a:latin typeface="Calibri" panose="020F0502020204030204"/>
            </a:endParaRPr>
          </a:p>
        </p:txBody>
      </p:sp>
      <p:sp>
        <p:nvSpPr>
          <p:cNvPr id="24" name="Content Placeholder 2"/>
          <p:cNvSpPr txBox="1">
            <a:spLocks/>
          </p:cNvSpPr>
          <p:nvPr/>
        </p:nvSpPr>
        <p:spPr>
          <a:xfrm>
            <a:off x="13112383" y="5199109"/>
            <a:ext cx="1830870" cy="752809"/>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828983">
              <a:buNone/>
            </a:pPr>
            <a:r>
              <a:rPr lang="id-ID" sz="4800" b="1" dirty="0">
                <a:solidFill>
                  <a:srgbClr val="F0AB00"/>
                </a:solidFill>
              </a:rPr>
              <a:t>37</a:t>
            </a:r>
            <a:r>
              <a:rPr lang="en-US" sz="4800" b="1" dirty="0">
                <a:solidFill>
                  <a:srgbClr val="F0AB00"/>
                </a:solidFill>
              </a:rPr>
              <a:t>%</a:t>
            </a:r>
          </a:p>
        </p:txBody>
      </p:sp>
      <p:sp>
        <p:nvSpPr>
          <p:cNvPr id="25" name="Content Placeholder 2"/>
          <p:cNvSpPr txBox="1">
            <a:spLocks/>
          </p:cNvSpPr>
          <p:nvPr/>
        </p:nvSpPr>
        <p:spPr>
          <a:xfrm>
            <a:off x="14925113" y="5294580"/>
            <a:ext cx="8426783" cy="675488"/>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828983">
              <a:buNone/>
            </a:pPr>
            <a:r>
              <a:rPr lang="en-US" sz="1800" dirty="0">
                <a:solidFill>
                  <a:prstClr val="black"/>
                </a:solidFill>
              </a:rPr>
              <a:t>Lorem ipsum dolor sit amet, consectetur adipiscing elit. Fusce suscipit neque non libero aliquam.</a:t>
            </a:r>
          </a:p>
        </p:txBody>
      </p:sp>
      <p:sp>
        <p:nvSpPr>
          <p:cNvPr id="41" name="Content Placeholder 2"/>
          <p:cNvSpPr txBox="1">
            <a:spLocks/>
          </p:cNvSpPr>
          <p:nvPr/>
        </p:nvSpPr>
        <p:spPr>
          <a:xfrm>
            <a:off x="13112383" y="6446463"/>
            <a:ext cx="1830870" cy="752809"/>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828983">
              <a:buNone/>
            </a:pPr>
            <a:r>
              <a:rPr lang="id-ID" sz="4800" b="1" dirty="0">
                <a:solidFill>
                  <a:srgbClr val="0074CF"/>
                </a:solidFill>
              </a:rPr>
              <a:t>43</a:t>
            </a:r>
            <a:r>
              <a:rPr lang="en-US" sz="4800" b="1" dirty="0">
                <a:solidFill>
                  <a:srgbClr val="0074CF"/>
                </a:solidFill>
              </a:rPr>
              <a:t>%</a:t>
            </a:r>
          </a:p>
        </p:txBody>
      </p:sp>
      <p:sp>
        <p:nvSpPr>
          <p:cNvPr id="42" name="Content Placeholder 2"/>
          <p:cNvSpPr txBox="1">
            <a:spLocks/>
          </p:cNvSpPr>
          <p:nvPr/>
        </p:nvSpPr>
        <p:spPr>
          <a:xfrm>
            <a:off x="14925113" y="6541934"/>
            <a:ext cx="8426783" cy="675488"/>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828983">
              <a:buNone/>
            </a:pPr>
            <a:r>
              <a:rPr lang="en-US" sz="1800" dirty="0">
                <a:solidFill>
                  <a:prstClr val="black"/>
                </a:solidFill>
              </a:rPr>
              <a:t>Lorem ipsum dolor sit amet, consectetur adipiscing elit. Fusce suscipit neque non libero aliquam.</a:t>
            </a:r>
          </a:p>
        </p:txBody>
      </p:sp>
      <p:sp>
        <p:nvSpPr>
          <p:cNvPr id="44" name="Content Placeholder 2"/>
          <p:cNvSpPr txBox="1">
            <a:spLocks/>
          </p:cNvSpPr>
          <p:nvPr/>
        </p:nvSpPr>
        <p:spPr>
          <a:xfrm>
            <a:off x="13112383" y="7646734"/>
            <a:ext cx="1830870" cy="752809"/>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828983">
              <a:buNone/>
            </a:pPr>
            <a:r>
              <a:rPr lang="id-ID" sz="4800" b="1" dirty="0">
                <a:solidFill>
                  <a:srgbClr val="E98300"/>
                </a:solidFill>
              </a:rPr>
              <a:t>51</a:t>
            </a:r>
            <a:r>
              <a:rPr lang="en-US" sz="4800" b="1" dirty="0">
                <a:solidFill>
                  <a:srgbClr val="E98300"/>
                </a:solidFill>
              </a:rPr>
              <a:t>%</a:t>
            </a:r>
          </a:p>
        </p:txBody>
      </p:sp>
      <p:sp>
        <p:nvSpPr>
          <p:cNvPr id="45" name="Content Placeholder 2"/>
          <p:cNvSpPr txBox="1">
            <a:spLocks/>
          </p:cNvSpPr>
          <p:nvPr/>
        </p:nvSpPr>
        <p:spPr>
          <a:xfrm>
            <a:off x="14925113" y="7742205"/>
            <a:ext cx="8426783" cy="675488"/>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828983">
              <a:buNone/>
            </a:pPr>
            <a:r>
              <a:rPr lang="en-US" sz="1800" dirty="0">
                <a:solidFill>
                  <a:prstClr val="black"/>
                </a:solidFill>
              </a:rPr>
              <a:t>Lorem ipsum dolor sit amet, consectetur adipiscing elit. Fusce suscipit neque non libero aliquam.</a:t>
            </a:r>
          </a:p>
        </p:txBody>
      </p:sp>
      <p:sp>
        <p:nvSpPr>
          <p:cNvPr id="47" name="Content Placeholder 2"/>
          <p:cNvSpPr txBox="1">
            <a:spLocks/>
          </p:cNvSpPr>
          <p:nvPr/>
        </p:nvSpPr>
        <p:spPr>
          <a:xfrm>
            <a:off x="13112383" y="8924326"/>
            <a:ext cx="1830870" cy="752809"/>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828983">
              <a:buNone/>
            </a:pPr>
            <a:r>
              <a:rPr lang="id-ID" sz="4800" b="1" dirty="0">
                <a:solidFill>
                  <a:srgbClr val="8D248D"/>
                </a:solidFill>
              </a:rPr>
              <a:t>65</a:t>
            </a:r>
            <a:r>
              <a:rPr lang="en-US" sz="4800" b="1" dirty="0">
                <a:solidFill>
                  <a:srgbClr val="8D248D"/>
                </a:solidFill>
              </a:rPr>
              <a:t>%</a:t>
            </a:r>
          </a:p>
        </p:txBody>
      </p:sp>
      <p:sp>
        <p:nvSpPr>
          <p:cNvPr id="48" name="Content Placeholder 2"/>
          <p:cNvSpPr txBox="1">
            <a:spLocks/>
          </p:cNvSpPr>
          <p:nvPr/>
        </p:nvSpPr>
        <p:spPr>
          <a:xfrm>
            <a:off x="14925113" y="9019797"/>
            <a:ext cx="8426783" cy="675488"/>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828983">
              <a:buNone/>
            </a:pPr>
            <a:r>
              <a:rPr lang="en-US" sz="1800" dirty="0">
                <a:solidFill>
                  <a:prstClr val="black"/>
                </a:solidFill>
              </a:rPr>
              <a:t>Lorem ipsum dolor sit amet, consectetur adipiscing elit. Fusce suscipit neque non libero aliquam.</a:t>
            </a:r>
          </a:p>
        </p:txBody>
      </p:sp>
      <p:sp>
        <p:nvSpPr>
          <p:cNvPr id="50" name="Content Placeholder 2"/>
          <p:cNvSpPr txBox="1">
            <a:spLocks/>
          </p:cNvSpPr>
          <p:nvPr/>
        </p:nvSpPr>
        <p:spPr>
          <a:xfrm>
            <a:off x="13112383" y="10201956"/>
            <a:ext cx="1830870" cy="752809"/>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828983">
              <a:buNone/>
            </a:pPr>
            <a:r>
              <a:rPr lang="id-ID" sz="4800" b="1" dirty="0">
                <a:solidFill>
                  <a:srgbClr val="6A1B6A"/>
                </a:solidFill>
              </a:rPr>
              <a:t>86</a:t>
            </a:r>
            <a:r>
              <a:rPr lang="en-US" sz="4800" b="1" dirty="0">
                <a:solidFill>
                  <a:srgbClr val="6A1B6A"/>
                </a:solidFill>
              </a:rPr>
              <a:t>%</a:t>
            </a:r>
          </a:p>
        </p:txBody>
      </p:sp>
      <p:sp>
        <p:nvSpPr>
          <p:cNvPr id="51" name="Content Placeholder 2"/>
          <p:cNvSpPr txBox="1">
            <a:spLocks/>
          </p:cNvSpPr>
          <p:nvPr/>
        </p:nvSpPr>
        <p:spPr>
          <a:xfrm>
            <a:off x="14925113" y="10297427"/>
            <a:ext cx="8426783" cy="675488"/>
          </a:xfrm>
          <a:prstGeom prst="rect">
            <a:avLst/>
          </a:prstGeom>
        </p:spPr>
        <p:txBody>
          <a:bodyPr vert="horz" lIns="182901" tIns="91451" rIns="182901" bIns="91451"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828983">
              <a:buNone/>
            </a:pPr>
            <a:r>
              <a:rPr lang="en-US" sz="1800" dirty="0">
                <a:solidFill>
                  <a:prstClr val="black"/>
                </a:solidFill>
              </a:rPr>
              <a:t>Lorem ipsum dolor sit amet, consectetur adipiscing elit. Fusce suscipit neque non libero aliquam.</a:t>
            </a:r>
          </a:p>
        </p:txBody>
      </p:sp>
      <p:sp>
        <p:nvSpPr>
          <p:cNvPr id="52" name="Oval 51"/>
          <p:cNvSpPr/>
          <p:nvPr/>
        </p:nvSpPr>
        <p:spPr>
          <a:xfrm>
            <a:off x="89692" y="11340169"/>
            <a:ext cx="1755371" cy="1755371"/>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983"/>
            <a:r>
              <a:rPr lang="id-ID" sz="8001" dirty="0">
                <a:solidFill>
                  <a:prstClr val="white"/>
                </a:solidFill>
                <a:latin typeface="Sosa" pitchFamily="2" charset="0"/>
              </a:rPr>
              <a:t>a</a:t>
            </a:r>
            <a:endParaRPr lang="en-US" sz="8001" dirty="0">
              <a:solidFill>
                <a:prstClr val="white"/>
              </a:solidFill>
              <a:latin typeface="Sosa" pitchFamily="2" charset="0"/>
            </a:endParaRPr>
          </a:p>
        </p:txBody>
      </p:sp>
      <p:sp>
        <p:nvSpPr>
          <p:cNvPr id="53" name="Oval 52"/>
          <p:cNvSpPr/>
          <p:nvPr/>
        </p:nvSpPr>
        <p:spPr>
          <a:xfrm>
            <a:off x="2345242" y="11275966"/>
            <a:ext cx="1670539" cy="160439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983"/>
            <a:r>
              <a:rPr lang="id-ID" sz="8001" dirty="0">
                <a:solidFill>
                  <a:prstClr val="white"/>
                </a:solidFill>
                <a:latin typeface="Sosa" pitchFamily="2" charset="0"/>
              </a:rPr>
              <a:t>&gt;</a:t>
            </a:r>
            <a:endParaRPr lang="en-US" sz="8001" dirty="0">
              <a:solidFill>
                <a:prstClr val="white"/>
              </a:solidFill>
              <a:latin typeface="Sosa" pitchFamily="2" charset="0"/>
            </a:endParaRPr>
          </a:p>
        </p:txBody>
      </p:sp>
      <p:sp>
        <p:nvSpPr>
          <p:cNvPr id="54" name="Oval 53"/>
          <p:cNvSpPr/>
          <p:nvPr/>
        </p:nvSpPr>
        <p:spPr>
          <a:xfrm>
            <a:off x="6491259" y="11124990"/>
            <a:ext cx="1755371" cy="1755371"/>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983"/>
            <a:r>
              <a:rPr lang="id-ID" sz="8001" dirty="0">
                <a:solidFill>
                  <a:prstClr val="white"/>
                </a:solidFill>
                <a:latin typeface="Sosa" pitchFamily="2" charset="0"/>
              </a:rPr>
              <a:t>F</a:t>
            </a:r>
            <a:endParaRPr lang="en-US" sz="8001" dirty="0">
              <a:solidFill>
                <a:prstClr val="white"/>
              </a:solidFill>
              <a:latin typeface="Sosa" pitchFamily="2" charset="0"/>
            </a:endParaRPr>
          </a:p>
        </p:txBody>
      </p:sp>
      <p:sp>
        <p:nvSpPr>
          <p:cNvPr id="55" name="Rectangle 1"/>
          <p:cNvSpPr>
            <a:spLocks noChangeArrowheads="1"/>
          </p:cNvSpPr>
          <p:nvPr/>
        </p:nvSpPr>
        <p:spPr bwMode="auto">
          <a:xfrm>
            <a:off x="4600638" y="11340171"/>
            <a:ext cx="943316" cy="14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2901" tIns="91451" rIns="182901" bIns="91451" numCol="1" anchor="ctr" anchorCtr="0" compatLnSpc="1">
            <a:prstTxWarp prst="textNoShape">
              <a:avLst/>
            </a:prstTxWarp>
            <a:spAutoFit/>
          </a:bodyPr>
          <a:lstStyle/>
          <a:p>
            <a:pPr defTabSz="1828983" eaLnBrk="0" fontAlgn="base" hangingPunct="0">
              <a:spcBef>
                <a:spcPct val="0"/>
              </a:spcBef>
              <a:spcAft>
                <a:spcPct val="0"/>
              </a:spcAft>
            </a:pPr>
            <a:r>
              <a:rPr lang="en-US" sz="8001" dirty="0">
                <a:solidFill>
                  <a:prstClr val="white"/>
                </a:solidFill>
                <a:latin typeface="Sosa" pitchFamily="2" charset="0"/>
              </a:rPr>
              <a:t>é</a:t>
            </a:r>
            <a:r>
              <a:rPr lang="en-US" sz="2200" dirty="0">
                <a:solidFill>
                  <a:prstClr val="black"/>
                </a:solidFill>
                <a:latin typeface="Calibri" panose="020F0502020204030204"/>
              </a:rPr>
              <a:t> </a:t>
            </a:r>
            <a:endParaRPr lang="en-US" sz="3600" dirty="0">
              <a:solidFill>
                <a:prstClr val="black"/>
              </a:solidFill>
              <a:latin typeface="Arial" panose="020B0604020202020204" pitchFamily="34" charset="0"/>
            </a:endParaRPr>
          </a:p>
        </p:txBody>
      </p:sp>
      <p:sp>
        <p:nvSpPr>
          <p:cNvPr id="56" name="Oval 55"/>
          <p:cNvSpPr/>
          <p:nvPr/>
        </p:nvSpPr>
        <p:spPr>
          <a:xfrm>
            <a:off x="8661976" y="11124990"/>
            <a:ext cx="1755371" cy="1755371"/>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983"/>
            <a:r>
              <a:rPr lang="id-ID" sz="8001" dirty="0">
                <a:solidFill>
                  <a:prstClr val="white"/>
                </a:solidFill>
                <a:latin typeface="Sosa" pitchFamily="2" charset="0"/>
              </a:rPr>
              <a:t>e</a:t>
            </a:r>
            <a:endParaRPr lang="en-US" sz="8001" dirty="0">
              <a:solidFill>
                <a:prstClr val="white"/>
              </a:solidFill>
              <a:latin typeface="Sosa" pitchFamily="2" charset="0"/>
            </a:endParaRPr>
          </a:p>
        </p:txBody>
      </p:sp>
      <p:sp>
        <p:nvSpPr>
          <p:cNvPr id="10" name="Title 9">
            <a:extLst>
              <a:ext uri="{FF2B5EF4-FFF2-40B4-BE49-F238E27FC236}">
                <a16:creationId xmlns:a16="http://schemas.microsoft.com/office/drawing/2014/main" id="{6E4B4E63-0482-4B6A-8AF6-DB41B068DE92}"/>
              </a:ext>
            </a:extLst>
          </p:cNvPr>
          <p:cNvSpPr>
            <a:spLocks noGrp="1"/>
          </p:cNvSpPr>
          <p:nvPr>
            <p:ph type="title"/>
          </p:nvPr>
        </p:nvSpPr>
        <p:spPr/>
        <p:txBody>
          <a:bodyPr>
            <a:normAutofit/>
          </a:bodyPr>
          <a:lstStyle/>
          <a:p>
            <a:r>
              <a:rPr lang="id-ID" sz="6600" dirty="0"/>
              <a:t>NATURE ELEMENT</a:t>
            </a:r>
            <a:endParaRPr lang="en-US" sz="6000" dirty="0"/>
          </a:p>
        </p:txBody>
      </p:sp>
    </p:spTree>
    <p:extLst>
      <p:ext uri="{BB962C8B-B14F-4D97-AF65-F5344CB8AC3E}">
        <p14:creationId xmlns:p14="http://schemas.microsoft.com/office/powerpoint/2010/main" val="70742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6"/>
          <p:cNvSpPr>
            <a:spLocks/>
          </p:cNvSpPr>
          <p:nvPr/>
        </p:nvSpPr>
        <p:spPr bwMode="auto">
          <a:xfrm>
            <a:off x="6208476" y="12517548"/>
            <a:ext cx="1630245" cy="1200041"/>
          </a:xfrm>
          <a:custGeom>
            <a:avLst/>
            <a:gdLst>
              <a:gd name="T0" fmla="*/ 0 w 432"/>
              <a:gd name="T1" fmla="*/ 0 h 318"/>
              <a:gd name="T2" fmla="*/ 432 w 432"/>
              <a:gd name="T3" fmla="*/ 0 h 318"/>
              <a:gd name="T4" fmla="*/ 432 w 432"/>
              <a:gd name="T5" fmla="*/ 318 h 318"/>
              <a:gd name="T6" fmla="*/ 0 w 432"/>
              <a:gd name="T7" fmla="*/ 318 h 318"/>
              <a:gd name="T8" fmla="*/ 0 w 432"/>
              <a:gd name="T9" fmla="*/ 0 h 318"/>
              <a:gd name="T10" fmla="*/ 0 w 432"/>
              <a:gd name="T11" fmla="*/ 0 h 318"/>
            </a:gdLst>
            <a:ahLst/>
            <a:cxnLst>
              <a:cxn ang="0">
                <a:pos x="T0" y="T1"/>
              </a:cxn>
              <a:cxn ang="0">
                <a:pos x="T2" y="T3"/>
              </a:cxn>
              <a:cxn ang="0">
                <a:pos x="T4" y="T5"/>
              </a:cxn>
              <a:cxn ang="0">
                <a:pos x="T6" y="T7"/>
              </a:cxn>
              <a:cxn ang="0">
                <a:pos x="T8" y="T9"/>
              </a:cxn>
              <a:cxn ang="0">
                <a:pos x="T10" y="T11"/>
              </a:cxn>
            </a:cxnLst>
            <a:rect l="0" t="0" r="r" b="b"/>
            <a:pathLst>
              <a:path w="432" h="318">
                <a:moveTo>
                  <a:pt x="0" y="0"/>
                </a:moveTo>
                <a:lnTo>
                  <a:pt x="432" y="0"/>
                </a:lnTo>
                <a:lnTo>
                  <a:pt x="432" y="318"/>
                </a:lnTo>
                <a:lnTo>
                  <a:pt x="0" y="318"/>
                </a:lnTo>
                <a:lnTo>
                  <a:pt x="0" y="0"/>
                </a:lnTo>
                <a:lnTo>
                  <a:pt x="0" y="0"/>
                </a:lnTo>
                <a:close/>
              </a:path>
            </a:pathLst>
          </a:custGeom>
          <a:solidFill>
            <a:schemeClr val="tx2"/>
          </a:solidFill>
          <a:ln>
            <a:noFill/>
          </a:ln>
        </p:spPr>
        <p:txBody>
          <a:bodyPr vert="horz" wrap="square" lIns="0" tIns="0" rIns="0" bIns="0" numCol="1" anchor="ctr" anchorCtr="0" compatLnSpc="1">
            <a:prstTxWarp prst="textNoShape">
              <a:avLst/>
            </a:prstTxWarp>
          </a:bodyPr>
          <a:lstStyle/>
          <a:p>
            <a:pPr algn="ctr"/>
            <a:r>
              <a:rPr lang="en-US" dirty="0">
                <a:solidFill>
                  <a:srgbClr val="FFFFFF"/>
                </a:solidFill>
                <a:latin typeface="+mj-lt"/>
                <a:cs typeface="Montserrat" panose="02000000000000000000" pitchFamily="2" charset="0"/>
              </a:rPr>
              <a:t>01</a:t>
            </a:r>
          </a:p>
        </p:txBody>
      </p:sp>
      <p:sp>
        <p:nvSpPr>
          <p:cNvPr id="44" name="Freeform 47"/>
          <p:cNvSpPr>
            <a:spLocks/>
          </p:cNvSpPr>
          <p:nvPr/>
        </p:nvSpPr>
        <p:spPr bwMode="auto">
          <a:xfrm>
            <a:off x="8793469" y="12517548"/>
            <a:ext cx="1630245" cy="1200041"/>
          </a:xfrm>
          <a:custGeom>
            <a:avLst/>
            <a:gdLst>
              <a:gd name="T0" fmla="*/ 0 w 432"/>
              <a:gd name="T1" fmla="*/ 0 h 318"/>
              <a:gd name="T2" fmla="*/ 432 w 432"/>
              <a:gd name="T3" fmla="*/ 0 h 318"/>
              <a:gd name="T4" fmla="*/ 432 w 432"/>
              <a:gd name="T5" fmla="*/ 318 h 318"/>
              <a:gd name="T6" fmla="*/ 0 w 432"/>
              <a:gd name="T7" fmla="*/ 318 h 318"/>
              <a:gd name="T8" fmla="*/ 0 w 432"/>
              <a:gd name="T9" fmla="*/ 0 h 318"/>
              <a:gd name="T10" fmla="*/ 0 w 432"/>
              <a:gd name="T11" fmla="*/ 0 h 318"/>
            </a:gdLst>
            <a:ahLst/>
            <a:cxnLst>
              <a:cxn ang="0">
                <a:pos x="T0" y="T1"/>
              </a:cxn>
              <a:cxn ang="0">
                <a:pos x="T2" y="T3"/>
              </a:cxn>
              <a:cxn ang="0">
                <a:pos x="T4" y="T5"/>
              </a:cxn>
              <a:cxn ang="0">
                <a:pos x="T6" y="T7"/>
              </a:cxn>
              <a:cxn ang="0">
                <a:pos x="T8" y="T9"/>
              </a:cxn>
              <a:cxn ang="0">
                <a:pos x="T10" y="T11"/>
              </a:cxn>
            </a:cxnLst>
            <a:rect l="0" t="0" r="r" b="b"/>
            <a:pathLst>
              <a:path w="432" h="318">
                <a:moveTo>
                  <a:pt x="0" y="0"/>
                </a:moveTo>
                <a:lnTo>
                  <a:pt x="432" y="0"/>
                </a:lnTo>
                <a:lnTo>
                  <a:pt x="432" y="318"/>
                </a:lnTo>
                <a:lnTo>
                  <a:pt x="0" y="318"/>
                </a:lnTo>
                <a:lnTo>
                  <a:pt x="0" y="0"/>
                </a:lnTo>
                <a:lnTo>
                  <a:pt x="0" y="0"/>
                </a:lnTo>
                <a:close/>
              </a:path>
            </a:pathLst>
          </a:custGeom>
          <a:solidFill>
            <a:schemeClr val="accent1"/>
          </a:solidFill>
          <a:ln>
            <a:noFill/>
          </a:ln>
        </p:spPr>
        <p:txBody>
          <a:bodyPr vert="horz" wrap="square" lIns="0" tIns="0" rIns="0" bIns="0" numCol="1" anchor="ctr" anchorCtr="0" compatLnSpc="1">
            <a:prstTxWarp prst="textNoShape">
              <a:avLst/>
            </a:prstTxWarp>
          </a:bodyPr>
          <a:lstStyle/>
          <a:p>
            <a:pPr algn="ctr"/>
            <a:r>
              <a:rPr lang="en-US" dirty="0">
                <a:solidFill>
                  <a:srgbClr val="FFFFFF"/>
                </a:solidFill>
                <a:latin typeface="+mj-lt"/>
                <a:cs typeface="Montserrat" panose="02000000000000000000" pitchFamily="2" charset="0"/>
              </a:rPr>
              <a:t>02</a:t>
            </a:r>
          </a:p>
        </p:txBody>
      </p:sp>
      <p:sp>
        <p:nvSpPr>
          <p:cNvPr id="45" name="Freeform 48"/>
          <p:cNvSpPr>
            <a:spLocks/>
          </p:cNvSpPr>
          <p:nvPr/>
        </p:nvSpPr>
        <p:spPr bwMode="auto">
          <a:xfrm>
            <a:off x="11386013" y="12517548"/>
            <a:ext cx="1622696" cy="1200041"/>
          </a:xfrm>
          <a:custGeom>
            <a:avLst/>
            <a:gdLst>
              <a:gd name="T0" fmla="*/ 0 w 430"/>
              <a:gd name="T1" fmla="*/ 0 h 318"/>
              <a:gd name="T2" fmla="*/ 430 w 430"/>
              <a:gd name="T3" fmla="*/ 0 h 318"/>
              <a:gd name="T4" fmla="*/ 430 w 430"/>
              <a:gd name="T5" fmla="*/ 318 h 318"/>
              <a:gd name="T6" fmla="*/ 0 w 430"/>
              <a:gd name="T7" fmla="*/ 318 h 318"/>
              <a:gd name="T8" fmla="*/ 0 w 430"/>
              <a:gd name="T9" fmla="*/ 0 h 318"/>
              <a:gd name="T10" fmla="*/ 0 w 430"/>
              <a:gd name="T11" fmla="*/ 0 h 318"/>
            </a:gdLst>
            <a:ahLst/>
            <a:cxnLst>
              <a:cxn ang="0">
                <a:pos x="T0" y="T1"/>
              </a:cxn>
              <a:cxn ang="0">
                <a:pos x="T2" y="T3"/>
              </a:cxn>
              <a:cxn ang="0">
                <a:pos x="T4" y="T5"/>
              </a:cxn>
              <a:cxn ang="0">
                <a:pos x="T6" y="T7"/>
              </a:cxn>
              <a:cxn ang="0">
                <a:pos x="T8" y="T9"/>
              </a:cxn>
              <a:cxn ang="0">
                <a:pos x="T10" y="T11"/>
              </a:cxn>
            </a:cxnLst>
            <a:rect l="0" t="0" r="r" b="b"/>
            <a:pathLst>
              <a:path w="430" h="318">
                <a:moveTo>
                  <a:pt x="0" y="0"/>
                </a:moveTo>
                <a:lnTo>
                  <a:pt x="430" y="0"/>
                </a:lnTo>
                <a:lnTo>
                  <a:pt x="430" y="318"/>
                </a:lnTo>
                <a:lnTo>
                  <a:pt x="0" y="318"/>
                </a:lnTo>
                <a:lnTo>
                  <a:pt x="0" y="0"/>
                </a:lnTo>
                <a:lnTo>
                  <a:pt x="0" y="0"/>
                </a:lnTo>
                <a:close/>
              </a:path>
            </a:pathLst>
          </a:custGeom>
          <a:solidFill>
            <a:schemeClr val="accent3"/>
          </a:solidFill>
          <a:ln>
            <a:noFill/>
          </a:ln>
        </p:spPr>
        <p:txBody>
          <a:bodyPr vert="horz" wrap="square" lIns="0" tIns="0" rIns="0" bIns="0" numCol="1" anchor="ctr" anchorCtr="0" compatLnSpc="1">
            <a:prstTxWarp prst="textNoShape">
              <a:avLst/>
            </a:prstTxWarp>
          </a:bodyPr>
          <a:lstStyle/>
          <a:p>
            <a:pPr algn="ctr"/>
            <a:r>
              <a:rPr lang="en-US" dirty="0">
                <a:solidFill>
                  <a:srgbClr val="FFFFFF"/>
                </a:solidFill>
                <a:latin typeface="+mj-lt"/>
                <a:cs typeface="Montserrat" panose="02000000000000000000" pitchFamily="2" charset="0"/>
              </a:rPr>
              <a:t>03</a:t>
            </a:r>
          </a:p>
        </p:txBody>
      </p:sp>
      <p:sp>
        <p:nvSpPr>
          <p:cNvPr id="47" name="Freeform 49"/>
          <p:cNvSpPr>
            <a:spLocks/>
          </p:cNvSpPr>
          <p:nvPr/>
        </p:nvSpPr>
        <p:spPr bwMode="auto">
          <a:xfrm>
            <a:off x="13971007" y="12517548"/>
            <a:ext cx="1622696" cy="1200041"/>
          </a:xfrm>
          <a:custGeom>
            <a:avLst/>
            <a:gdLst>
              <a:gd name="T0" fmla="*/ 0 w 430"/>
              <a:gd name="T1" fmla="*/ 0 h 318"/>
              <a:gd name="T2" fmla="*/ 430 w 430"/>
              <a:gd name="T3" fmla="*/ 0 h 318"/>
              <a:gd name="T4" fmla="*/ 430 w 430"/>
              <a:gd name="T5" fmla="*/ 318 h 318"/>
              <a:gd name="T6" fmla="*/ 0 w 430"/>
              <a:gd name="T7" fmla="*/ 318 h 318"/>
              <a:gd name="T8" fmla="*/ 0 w 430"/>
              <a:gd name="T9" fmla="*/ 0 h 318"/>
              <a:gd name="T10" fmla="*/ 0 w 430"/>
              <a:gd name="T11" fmla="*/ 0 h 318"/>
            </a:gdLst>
            <a:ahLst/>
            <a:cxnLst>
              <a:cxn ang="0">
                <a:pos x="T0" y="T1"/>
              </a:cxn>
              <a:cxn ang="0">
                <a:pos x="T2" y="T3"/>
              </a:cxn>
              <a:cxn ang="0">
                <a:pos x="T4" y="T5"/>
              </a:cxn>
              <a:cxn ang="0">
                <a:pos x="T6" y="T7"/>
              </a:cxn>
              <a:cxn ang="0">
                <a:pos x="T8" y="T9"/>
              </a:cxn>
              <a:cxn ang="0">
                <a:pos x="T10" y="T11"/>
              </a:cxn>
            </a:cxnLst>
            <a:rect l="0" t="0" r="r" b="b"/>
            <a:pathLst>
              <a:path w="430" h="318">
                <a:moveTo>
                  <a:pt x="0" y="0"/>
                </a:moveTo>
                <a:lnTo>
                  <a:pt x="430" y="0"/>
                </a:lnTo>
                <a:lnTo>
                  <a:pt x="430" y="318"/>
                </a:lnTo>
                <a:lnTo>
                  <a:pt x="0" y="318"/>
                </a:lnTo>
                <a:lnTo>
                  <a:pt x="0" y="0"/>
                </a:lnTo>
                <a:lnTo>
                  <a:pt x="0" y="0"/>
                </a:lnTo>
                <a:close/>
              </a:path>
            </a:pathLst>
          </a:custGeom>
          <a:solidFill>
            <a:schemeClr val="accent4"/>
          </a:solidFill>
          <a:ln>
            <a:noFill/>
          </a:ln>
        </p:spPr>
        <p:txBody>
          <a:bodyPr vert="horz" wrap="square" lIns="0" tIns="0" rIns="0" bIns="0" numCol="1" anchor="ctr" anchorCtr="0" compatLnSpc="1">
            <a:prstTxWarp prst="textNoShape">
              <a:avLst/>
            </a:prstTxWarp>
          </a:bodyPr>
          <a:lstStyle/>
          <a:p>
            <a:pPr algn="ctr"/>
            <a:r>
              <a:rPr lang="en-US" dirty="0">
                <a:solidFill>
                  <a:srgbClr val="FFFFFF"/>
                </a:solidFill>
                <a:latin typeface="+mj-lt"/>
                <a:cs typeface="Montserrat" panose="02000000000000000000" pitchFamily="2" charset="0"/>
              </a:rPr>
              <a:t>04</a:t>
            </a:r>
          </a:p>
        </p:txBody>
      </p:sp>
      <p:sp>
        <p:nvSpPr>
          <p:cNvPr id="48" name="Freeform 50"/>
          <p:cNvSpPr>
            <a:spLocks/>
          </p:cNvSpPr>
          <p:nvPr/>
        </p:nvSpPr>
        <p:spPr bwMode="auto">
          <a:xfrm>
            <a:off x="16556004" y="12517548"/>
            <a:ext cx="1622696" cy="1200041"/>
          </a:xfrm>
          <a:custGeom>
            <a:avLst/>
            <a:gdLst>
              <a:gd name="T0" fmla="*/ 0 w 430"/>
              <a:gd name="T1" fmla="*/ 0 h 318"/>
              <a:gd name="T2" fmla="*/ 430 w 430"/>
              <a:gd name="T3" fmla="*/ 0 h 318"/>
              <a:gd name="T4" fmla="*/ 430 w 430"/>
              <a:gd name="T5" fmla="*/ 318 h 318"/>
              <a:gd name="T6" fmla="*/ 0 w 430"/>
              <a:gd name="T7" fmla="*/ 318 h 318"/>
              <a:gd name="T8" fmla="*/ 0 w 430"/>
              <a:gd name="T9" fmla="*/ 0 h 318"/>
              <a:gd name="T10" fmla="*/ 0 w 430"/>
              <a:gd name="T11" fmla="*/ 0 h 318"/>
            </a:gdLst>
            <a:ahLst/>
            <a:cxnLst>
              <a:cxn ang="0">
                <a:pos x="T0" y="T1"/>
              </a:cxn>
              <a:cxn ang="0">
                <a:pos x="T2" y="T3"/>
              </a:cxn>
              <a:cxn ang="0">
                <a:pos x="T4" y="T5"/>
              </a:cxn>
              <a:cxn ang="0">
                <a:pos x="T6" y="T7"/>
              </a:cxn>
              <a:cxn ang="0">
                <a:pos x="T8" y="T9"/>
              </a:cxn>
              <a:cxn ang="0">
                <a:pos x="T10" y="T11"/>
              </a:cxn>
            </a:cxnLst>
            <a:rect l="0" t="0" r="r" b="b"/>
            <a:pathLst>
              <a:path w="430" h="318">
                <a:moveTo>
                  <a:pt x="0" y="0"/>
                </a:moveTo>
                <a:lnTo>
                  <a:pt x="430" y="0"/>
                </a:lnTo>
                <a:lnTo>
                  <a:pt x="430" y="318"/>
                </a:lnTo>
                <a:lnTo>
                  <a:pt x="0" y="318"/>
                </a:lnTo>
                <a:lnTo>
                  <a:pt x="0" y="0"/>
                </a:lnTo>
                <a:lnTo>
                  <a:pt x="0" y="0"/>
                </a:lnTo>
                <a:close/>
              </a:path>
            </a:pathLst>
          </a:custGeom>
          <a:solidFill>
            <a:schemeClr val="accent6"/>
          </a:solidFill>
          <a:ln>
            <a:noFill/>
          </a:ln>
        </p:spPr>
        <p:txBody>
          <a:bodyPr vert="horz" wrap="square" lIns="0" tIns="0" rIns="0" bIns="0" numCol="1" anchor="ctr" anchorCtr="0" compatLnSpc="1">
            <a:prstTxWarp prst="textNoShape">
              <a:avLst/>
            </a:prstTxWarp>
          </a:bodyPr>
          <a:lstStyle/>
          <a:p>
            <a:pPr algn="ctr"/>
            <a:r>
              <a:rPr lang="en-US" dirty="0">
                <a:solidFill>
                  <a:srgbClr val="FFFFFF"/>
                </a:solidFill>
                <a:latin typeface="+mj-lt"/>
                <a:cs typeface="Montserrat" panose="02000000000000000000" pitchFamily="2" charset="0"/>
              </a:rPr>
              <a:t>05</a:t>
            </a:r>
          </a:p>
        </p:txBody>
      </p:sp>
      <p:sp>
        <p:nvSpPr>
          <p:cNvPr id="55" name="Freeform 51"/>
          <p:cNvSpPr>
            <a:spLocks/>
          </p:cNvSpPr>
          <p:nvPr/>
        </p:nvSpPr>
        <p:spPr bwMode="auto">
          <a:xfrm>
            <a:off x="6208476" y="11366565"/>
            <a:ext cx="5339806" cy="1150983"/>
          </a:xfrm>
          <a:custGeom>
            <a:avLst/>
            <a:gdLst>
              <a:gd name="T0" fmla="*/ 0 w 1415"/>
              <a:gd name="T1" fmla="*/ 305 h 305"/>
              <a:gd name="T2" fmla="*/ 1353 w 1415"/>
              <a:gd name="T3" fmla="*/ 0 h 305"/>
              <a:gd name="T4" fmla="*/ 1415 w 1415"/>
              <a:gd name="T5" fmla="*/ 0 h 305"/>
              <a:gd name="T6" fmla="*/ 428 w 1415"/>
              <a:gd name="T7" fmla="*/ 305 h 305"/>
              <a:gd name="T8" fmla="*/ 0 w 1415"/>
              <a:gd name="T9" fmla="*/ 305 h 305"/>
              <a:gd name="T10" fmla="*/ 0 w 1415"/>
              <a:gd name="T11" fmla="*/ 305 h 305"/>
              <a:gd name="T12" fmla="*/ 0 w 1415"/>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1415" h="305">
                <a:moveTo>
                  <a:pt x="0" y="305"/>
                </a:moveTo>
                <a:lnTo>
                  <a:pt x="1353" y="0"/>
                </a:lnTo>
                <a:lnTo>
                  <a:pt x="1415" y="0"/>
                </a:lnTo>
                <a:lnTo>
                  <a:pt x="428" y="305"/>
                </a:lnTo>
                <a:lnTo>
                  <a:pt x="0" y="305"/>
                </a:lnTo>
                <a:lnTo>
                  <a:pt x="0" y="305"/>
                </a:lnTo>
                <a:lnTo>
                  <a:pt x="0" y="305"/>
                </a:lnTo>
                <a:close/>
              </a:path>
            </a:pathLst>
          </a:custGeom>
          <a:solidFill>
            <a:schemeClr val="tx2">
              <a:lumMod val="75000"/>
            </a:schemeClr>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56" name="Freeform 52"/>
          <p:cNvSpPr>
            <a:spLocks/>
          </p:cNvSpPr>
          <p:nvPr/>
        </p:nvSpPr>
        <p:spPr bwMode="auto">
          <a:xfrm>
            <a:off x="8793470" y="11366565"/>
            <a:ext cx="3135957" cy="1150983"/>
          </a:xfrm>
          <a:custGeom>
            <a:avLst/>
            <a:gdLst>
              <a:gd name="T0" fmla="*/ 0 w 831"/>
              <a:gd name="T1" fmla="*/ 305 h 305"/>
              <a:gd name="T2" fmla="*/ 769 w 831"/>
              <a:gd name="T3" fmla="*/ 0 h 305"/>
              <a:gd name="T4" fmla="*/ 831 w 831"/>
              <a:gd name="T5" fmla="*/ 0 h 305"/>
              <a:gd name="T6" fmla="*/ 430 w 831"/>
              <a:gd name="T7" fmla="*/ 305 h 305"/>
              <a:gd name="T8" fmla="*/ 0 w 831"/>
              <a:gd name="T9" fmla="*/ 305 h 305"/>
              <a:gd name="T10" fmla="*/ 0 w 831"/>
              <a:gd name="T11" fmla="*/ 305 h 305"/>
              <a:gd name="T12" fmla="*/ 0 w 831"/>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31" h="305">
                <a:moveTo>
                  <a:pt x="0" y="305"/>
                </a:moveTo>
                <a:lnTo>
                  <a:pt x="769" y="0"/>
                </a:lnTo>
                <a:lnTo>
                  <a:pt x="831" y="0"/>
                </a:lnTo>
                <a:lnTo>
                  <a:pt x="430" y="305"/>
                </a:lnTo>
                <a:lnTo>
                  <a:pt x="0" y="305"/>
                </a:lnTo>
                <a:lnTo>
                  <a:pt x="0" y="305"/>
                </a:lnTo>
                <a:lnTo>
                  <a:pt x="0" y="305"/>
                </a:lnTo>
                <a:close/>
              </a:path>
            </a:pathLst>
          </a:custGeom>
          <a:solidFill>
            <a:schemeClr val="accent1">
              <a:lumMod val="75000"/>
            </a:schemeClr>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57" name="Freeform 53"/>
          <p:cNvSpPr>
            <a:spLocks/>
          </p:cNvSpPr>
          <p:nvPr/>
        </p:nvSpPr>
        <p:spPr bwMode="auto">
          <a:xfrm>
            <a:off x="11386013" y="11366565"/>
            <a:ext cx="1622696" cy="1150983"/>
          </a:xfrm>
          <a:custGeom>
            <a:avLst/>
            <a:gdLst>
              <a:gd name="T0" fmla="*/ 0 w 430"/>
              <a:gd name="T1" fmla="*/ 305 h 305"/>
              <a:gd name="T2" fmla="*/ 181 w 430"/>
              <a:gd name="T3" fmla="*/ 0 h 305"/>
              <a:gd name="T4" fmla="*/ 245 w 430"/>
              <a:gd name="T5" fmla="*/ 0 h 305"/>
              <a:gd name="T6" fmla="*/ 430 w 430"/>
              <a:gd name="T7" fmla="*/ 305 h 305"/>
              <a:gd name="T8" fmla="*/ 0 w 430"/>
              <a:gd name="T9" fmla="*/ 305 h 305"/>
              <a:gd name="T10" fmla="*/ 0 w 430"/>
              <a:gd name="T11" fmla="*/ 305 h 305"/>
              <a:gd name="T12" fmla="*/ 0 w 430"/>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430" h="305">
                <a:moveTo>
                  <a:pt x="0" y="305"/>
                </a:moveTo>
                <a:lnTo>
                  <a:pt x="181" y="0"/>
                </a:lnTo>
                <a:lnTo>
                  <a:pt x="245" y="0"/>
                </a:lnTo>
                <a:lnTo>
                  <a:pt x="430" y="305"/>
                </a:lnTo>
                <a:lnTo>
                  <a:pt x="0" y="305"/>
                </a:lnTo>
                <a:lnTo>
                  <a:pt x="0" y="305"/>
                </a:lnTo>
                <a:lnTo>
                  <a:pt x="0" y="305"/>
                </a:lnTo>
                <a:close/>
              </a:path>
            </a:pathLst>
          </a:custGeom>
          <a:solidFill>
            <a:schemeClr val="accent3">
              <a:lumMod val="75000"/>
            </a:schemeClr>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59" name="Freeform 54"/>
          <p:cNvSpPr>
            <a:spLocks/>
          </p:cNvSpPr>
          <p:nvPr/>
        </p:nvSpPr>
        <p:spPr bwMode="auto">
          <a:xfrm>
            <a:off x="12457749" y="11366565"/>
            <a:ext cx="3135957" cy="1150983"/>
          </a:xfrm>
          <a:custGeom>
            <a:avLst/>
            <a:gdLst>
              <a:gd name="T0" fmla="*/ 0 w 831"/>
              <a:gd name="T1" fmla="*/ 0 h 305"/>
              <a:gd name="T2" fmla="*/ 403 w 831"/>
              <a:gd name="T3" fmla="*/ 305 h 305"/>
              <a:gd name="T4" fmla="*/ 831 w 831"/>
              <a:gd name="T5" fmla="*/ 305 h 305"/>
              <a:gd name="T6" fmla="*/ 63 w 831"/>
              <a:gd name="T7" fmla="*/ 0 h 305"/>
              <a:gd name="T8" fmla="*/ 0 w 831"/>
              <a:gd name="T9" fmla="*/ 0 h 305"/>
              <a:gd name="T10" fmla="*/ 0 w 831"/>
              <a:gd name="T11" fmla="*/ 0 h 305"/>
              <a:gd name="T12" fmla="*/ 0 w 831"/>
              <a:gd name="T13" fmla="*/ 0 h 305"/>
            </a:gdLst>
            <a:ahLst/>
            <a:cxnLst>
              <a:cxn ang="0">
                <a:pos x="T0" y="T1"/>
              </a:cxn>
              <a:cxn ang="0">
                <a:pos x="T2" y="T3"/>
              </a:cxn>
              <a:cxn ang="0">
                <a:pos x="T4" y="T5"/>
              </a:cxn>
              <a:cxn ang="0">
                <a:pos x="T6" y="T7"/>
              </a:cxn>
              <a:cxn ang="0">
                <a:pos x="T8" y="T9"/>
              </a:cxn>
              <a:cxn ang="0">
                <a:pos x="T10" y="T11"/>
              </a:cxn>
              <a:cxn ang="0">
                <a:pos x="T12" y="T13"/>
              </a:cxn>
            </a:cxnLst>
            <a:rect l="0" t="0" r="r" b="b"/>
            <a:pathLst>
              <a:path w="831" h="305">
                <a:moveTo>
                  <a:pt x="0" y="0"/>
                </a:moveTo>
                <a:lnTo>
                  <a:pt x="403" y="305"/>
                </a:lnTo>
                <a:lnTo>
                  <a:pt x="831" y="305"/>
                </a:lnTo>
                <a:lnTo>
                  <a:pt x="63" y="0"/>
                </a:lnTo>
                <a:lnTo>
                  <a:pt x="0" y="0"/>
                </a:lnTo>
                <a:lnTo>
                  <a:pt x="0" y="0"/>
                </a:lnTo>
                <a:lnTo>
                  <a:pt x="0" y="0"/>
                </a:lnTo>
                <a:close/>
              </a:path>
            </a:pathLst>
          </a:custGeom>
          <a:solidFill>
            <a:schemeClr val="accent4">
              <a:lumMod val="75000"/>
            </a:schemeClr>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60" name="Freeform 55"/>
          <p:cNvSpPr>
            <a:spLocks/>
          </p:cNvSpPr>
          <p:nvPr/>
        </p:nvSpPr>
        <p:spPr bwMode="auto">
          <a:xfrm>
            <a:off x="12838894" y="11366565"/>
            <a:ext cx="5339806" cy="1150983"/>
          </a:xfrm>
          <a:custGeom>
            <a:avLst/>
            <a:gdLst>
              <a:gd name="T0" fmla="*/ 0 w 1415"/>
              <a:gd name="T1" fmla="*/ 0 h 305"/>
              <a:gd name="T2" fmla="*/ 985 w 1415"/>
              <a:gd name="T3" fmla="*/ 305 h 305"/>
              <a:gd name="T4" fmla="*/ 1415 w 1415"/>
              <a:gd name="T5" fmla="*/ 305 h 305"/>
              <a:gd name="T6" fmla="*/ 63 w 1415"/>
              <a:gd name="T7" fmla="*/ 0 h 305"/>
              <a:gd name="T8" fmla="*/ 0 w 1415"/>
              <a:gd name="T9" fmla="*/ 0 h 305"/>
              <a:gd name="T10" fmla="*/ 0 w 1415"/>
              <a:gd name="T11" fmla="*/ 0 h 305"/>
              <a:gd name="T12" fmla="*/ 0 w 1415"/>
              <a:gd name="T13" fmla="*/ 0 h 305"/>
            </a:gdLst>
            <a:ahLst/>
            <a:cxnLst>
              <a:cxn ang="0">
                <a:pos x="T0" y="T1"/>
              </a:cxn>
              <a:cxn ang="0">
                <a:pos x="T2" y="T3"/>
              </a:cxn>
              <a:cxn ang="0">
                <a:pos x="T4" y="T5"/>
              </a:cxn>
              <a:cxn ang="0">
                <a:pos x="T6" y="T7"/>
              </a:cxn>
              <a:cxn ang="0">
                <a:pos x="T8" y="T9"/>
              </a:cxn>
              <a:cxn ang="0">
                <a:pos x="T10" y="T11"/>
              </a:cxn>
              <a:cxn ang="0">
                <a:pos x="T12" y="T13"/>
              </a:cxn>
            </a:cxnLst>
            <a:rect l="0" t="0" r="r" b="b"/>
            <a:pathLst>
              <a:path w="1415" h="305">
                <a:moveTo>
                  <a:pt x="0" y="0"/>
                </a:moveTo>
                <a:lnTo>
                  <a:pt x="985" y="305"/>
                </a:lnTo>
                <a:lnTo>
                  <a:pt x="1415" y="305"/>
                </a:lnTo>
                <a:lnTo>
                  <a:pt x="63" y="0"/>
                </a:lnTo>
                <a:lnTo>
                  <a:pt x="0" y="0"/>
                </a:lnTo>
                <a:lnTo>
                  <a:pt x="0" y="0"/>
                </a:lnTo>
                <a:lnTo>
                  <a:pt x="0" y="0"/>
                </a:lnTo>
                <a:close/>
              </a:path>
            </a:pathLst>
          </a:custGeom>
          <a:solidFill>
            <a:schemeClr val="accent6">
              <a:lumMod val="75000"/>
            </a:schemeClr>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109" name="TextBox 108"/>
          <p:cNvSpPr txBox="1"/>
          <p:nvPr/>
        </p:nvSpPr>
        <p:spPr>
          <a:xfrm>
            <a:off x="2838052" y="3577648"/>
            <a:ext cx="3323731" cy="584843"/>
          </a:xfrm>
          <a:prstGeom prst="rect">
            <a:avLst/>
          </a:prstGeom>
          <a:noFill/>
        </p:spPr>
        <p:txBody>
          <a:bodyPr wrap="none" rtlCol="0">
            <a:spAutoFit/>
          </a:bodyPr>
          <a:lstStyle/>
          <a:p>
            <a:pPr algn="r"/>
            <a:r>
              <a:rPr lang="en-US" sz="3200" dirty="0">
                <a:latin typeface="+mj-lt"/>
              </a:rPr>
              <a:t>Insert title here</a:t>
            </a:r>
          </a:p>
        </p:txBody>
      </p:sp>
      <p:sp>
        <p:nvSpPr>
          <p:cNvPr id="110" name="TextBox 109"/>
          <p:cNvSpPr txBox="1"/>
          <p:nvPr/>
        </p:nvSpPr>
        <p:spPr>
          <a:xfrm>
            <a:off x="1009635" y="4274497"/>
            <a:ext cx="5152148" cy="884640"/>
          </a:xfrm>
          <a:prstGeom prst="rect">
            <a:avLst/>
          </a:prstGeom>
          <a:noFill/>
        </p:spPr>
        <p:txBody>
          <a:bodyPr wrap="square" rtlCol="0">
            <a:spAutoFit/>
          </a:bodyPr>
          <a:lstStyle/>
          <a:p>
            <a:pPr algn="r">
              <a:lnSpc>
                <a:spcPct val="110000"/>
              </a:lnSpc>
            </a:pPr>
            <a:r>
              <a:rPr lang="en-US" sz="2400" dirty="0"/>
              <a:t>Sed ut perspiciatis unde omnis iste natus voluptatem fringilla.</a:t>
            </a:r>
          </a:p>
        </p:txBody>
      </p:sp>
      <p:sp>
        <p:nvSpPr>
          <p:cNvPr id="113" name="TextBox 112"/>
          <p:cNvSpPr txBox="1"/>
          <p:nvPr/>
        </p:nvSpPr>
        <p:spPr>
          <a:xfrm>
            <a:off x="2838052" y="6625022"/>
            <a:ext cx="3323731" cy="584843"/>
          </a:xfrm>
          <a:prstGeom prst="rect">
            <a:avLst/>
          </a:prstGeom>
          <a:noFill/>
        </p:spPr>
        <p:txBody>
          <a:bodyPr wrap="none" rtlCol="0">
            <a:spAutoFit/>
          </a:bodyPr>
          <a:lstStyle/>
          <a:p>
            <a:pPr algn="r"/>
            <a:r>
              <a:rPr lang="en-US" sz="3200" dirty="0">
                <a:latin typeface="+mj-lt"/>
              </a:rPr>
              <a:t>Insert title here</a:t>
            </a:r>
          </a:p>
        </p:txBody>
      </p:sp>
      <p:sp>
        <p:nvSpPr>
          <p:cNvPr id="114" name="TextBox 113"/>
          <p:cNvSpPr txBox="1"/>
          <p:nvPr/>
        </p:nvSpPr>
        <p:spPr>
          <a:xfrm>
            <a:off x="1009635" y="7321872"/>
            <a:ext cx="5152148" cy="884640"/>
          </a:xfrm>
          <a:prstGeom prst="rect">
            <a:avLst/>
          </a:prstGeom>
          <a:noFill/>
        </p:spPr>
        <p:txBody>
          <a:bodyPr wrap="square" rtlCol="0">
            <a:spAutoFit/>
          </a:bodyPr>
          <a:lstStyle/>
          <a:p>
            <a:pPr algn="r">
              <a:lnSpc>
                <a:spcPct val="110000"/>
              </a:lnSpc>
            </a:pPr>
            <a:r>
              <a:rPr lang="en-US" sz="2400" dirty="0"/>
              <a:t>Sed ut perspiciatis unde omnis iste natus voluptatem fringilla.</a:t>
            </a:r>
          </a:p>
        </p:txBody>
      </p:sp>
      <p:sp>
        <p:nvSpPr>
          <p:cNvPr id="117" name="TextBox 116"/>
          <p:cNvSpPr txBox="1"/>
          <p:nvPr/>
        </p:nvSpPr>
        <p:spPr>
          <a:xfrm>
            <a:off x="2838052" y="9672399"/>
            <a:ext cx="3323731" cy="584843"/>
          </a:xfrm>
          <a:prstGeom prst="rect">
            <a:avLst/>
          </a:prstGeom>
          <a:noFill/>
        </p:spPr>
        <p:txBody>
          <a:bodyPr wrap="none" rtlCol="0">
            <a:spAutoFit/>
          </a:bodyPr>
          <a:lstStyle/>
          <a:p>
            <a:pPr algn="r"/>
            <a:r>
              <a:rPr lang="en-US" sz="3200" dirty="0">
                <a:latin typeface="+mj-lt"/>
              </a:rPr>
              <a:t>Insert title here</a:t>
            </a:r>
          </a:p>
        </p:txBody>
      </p:sp>
      <p:sp>
        <p:nvSpPr>
          <p:cNvPr id="118" name="TextBox 117"/>
          <p:cNvSpPr txBox="1"/>
          <p:nvPr/>
        </p:nvSpPr>
        <p:spPr>
          <a:xfrm>
            <a:off x="1009635" y="10369248"/>
            <a:ext cx="5152148" cy="884640"/>
          </a:xfrm>
          <a:prstGeom prst="rect">
            <a:avLst/>
          </a:prstGeom>
          <a:noFill/>
        </p:spPr>
        <p:txBody>
          <a:bodyPr wrap="square" rtlCol="0">
            <a:spAutoFit/>
          </a:bodyPr>
          <a:lstStyle/>
          <a:p>
            <a:pPr algn="r">
              <a:lnSpc>
                <a:spcPct val="110000"/>
              </a:lnSpc>
            </a:pPr>
            <a:r>
              <a:rPr lang="en-US" sz="2400" dirty="0"/>
              <a:t>Sed ut perspiciatis unde omnis iste natus voluptatem fringilla.</a:t>
            </a:r>
          </a:p>
        </p:txBody>
      </p:sp>
      <p:sp>
        <p:nvSpPr>
          <p:cNvPr id="121" name="TextBox 120"/>
          <p:cNvSpPr txBox="1"/>
          <p:nvPr/>
        </p:nvSpPr>
        <p:spPr>
          <a:xfrm>
            <a:off x="18225391" y="3577648"/>
            <a:ext cx="3323731" cy="584843"/>
          </a:xfrm>
          <a:prstGeom prst="rect">
            <a:avLst/>
          </a:prstGeom>
          <a:noFill/>
        </p:spPr>
        <p:txBody>
          <a:bodyPr wrap="none" rtlCol="0">
            <a:spAutoFit/>
          </a:bodyPr>
          <a:lstStyle/>
          <a:p>
            <a:r>
              <a:rPr lang="en-US" sz="3200" dirty="0">
                <a:latin typeface="+mj-lt"/>
              </a:rPr>
              <a:t>Insert title here</a:t>
            </a:r>
          </a:p>
        </p:txBody>
      </p:sp>
      <p:sp>
        <p:nvSpPr>
          <p:cNvPr id="122" name="TextBox 121"/>
          <p:cNvSpPr txBox="1"/>
          <p:nvPr/>
        </p:nvSpPr>
        <p:spPr>
          <a:xfrm>
            <a:off x="18225391" y="4274497"/>
            <a:ext cx="5152148" cy="884640"/>
          </a:xfrm>
          <a:prstGeom prst="rect">
            <a:avLst/>
          </a:prstGeom>
          <a:noFill/>
        </p:spPr>
        <p:txBody>
          <a:bodyPr wrap="square" rtlCol="0">
            <a:spAutoFit/>
          </a:bodyPr>
          <a:lstStyle/>
          <a:p>
            <a:pPr>
              <a:lnSpc>
                <a:spcPct val="110000"/>
              </a:lnSpc>
            </a:pPr>
            <a:r>
              <a:rPr lang="en-US" sz="2400" dirty="0"/>
              <a:t>Sed ut perspiciatis unde omnis iste natus voluptatem fringilla.</a:t>
            </a:r>
          </a:p>
        </p:txBody>
      </p:sp>
      <p:sp>
        <p:nvSpPr>
          <p:cNvPr id="125" name="TextBox 124"/>
          <p:cNvSpPr txBox="1"/>
          <p:nvPr/>
        </p:nvSpPr>
        <p:spPr>
          <a:xfrm>
            <a:off x="18225391" y="6625022"/>
            <a:ext cx="3323731" cy="584843"/>
          </a:xfrm>
          <a:prstGeom prst="rect">
            <a:avLst/>
          </a:prstGeom>
          <a:noFill/>
        </p:spPr>
        <p:txBody>
          <a:bodyPr wrap="none" rtlCol="0">
            <a:spAutoFit/>
          </a:bodyPr>
          <a:lstStyle/>
          <a:p>
            <a:r>
              <a:rPr lang="en-US" sz="3200" dirty="0">
                <a:latin typeface="+mj-lt"/>
              </a:rPr>
              <a:t>Insert title here</a:t>
            </a:r>
          </a:p>
        </p:txBody>
      </p:sp>
      <p:sp>
        <p:nvSpPr>
          <p:cNvPr id="126" name="TextBox 125"/>
          <p:cNvSpPr txBox="1"/>
          <p:nvPr/>
        </p:nvSpPr>
        <p:spPr>
          <a:xfrm>
            <a:off x="18225391" y="7321872"/>
            <a:ext cx="5152148" cy="884640"/>
          </a:xfrm>
          <a:prstGeom prst="rect">
            <a:avLst/>
          </a:prstGeom>
          <a:noFill/>
        </p:spPr>
        <p:txBody>
          <a:bodyPr wrap="square" rtlCol="0">
            <a:spAutoFit/>
          </a:bodyPr>
          <a:lstStyle/>
          <a:p>
            <a:pPr>
              <a:lnSpc>
                <a:spcPct val="110000"/>
              </a:lnSpc>
            </a:pPr>
            <a:r>
              <a:rPr lang="en-US" sz="2400" dirty="0"/>
              <a:t>Sed ut perspiciatis unde omnis iste natus voluptatem fringilla.</a:t>
            </a:r>
          </a:p>
        </p:txBody>
      </p:sp>
      <p:sp>
        <p:nvSpPr>
          <p:cNvPr id="129" name="TextBox 128"/>
          <p:cNvSpPr txBox="1"/>
          <p:nvPr/>
        </p:nvSpPr>
        <p:spPr>
          <a:xfrm>
            <a:off x="18225391" y="9672399"/>
            <a:ext cx="3323731" cy="584843"/>
          </a:xfrm>
          <a:prstGeom prst="rect">
            <a:avLst/>
          </a:prstGeom>
          <a:noFill/>
        </p:spPr>
        <p:txBody>
          <a:bodyPr wrap="none" rtlCol="0">
            <a:spAutoFit/>
          </a:bodyPr>
          <a:lstStyle/>
          <a:p>
            <a:r>
              <a:rPr lang="en-US" sz="3200" dirty="0">
                <a:latin typeface="+mj-lt"/>
              </a:rPr>
              <a:t>Insert title here</a:t>
            </a:r>
          </a:p>
        </p:txBody>
      </p:sp>
      <p:sp>
        <p:nvSpPr>
          <p:cNvPr id="130" name="TextBox 129"/>
          <p:cNvSpPr txBox="1"/>
          <p:nvPr/>
        </p:nvSpPr>
        <p:spPr>
          <a:xfrm>
            <a:off x="18225391" y="10369248"/>
            <a:ext cx="5152148" cy="884640"/>
          </a:xfrm>
          <a:prstGeom prst="rect">
            <a:avLst/>
          </a:prstGeom>
          <a:noFill/>
        </p:spPr>
        <p:txBody>
          <a:bodyPr wrap="square" rtlCol="0">
            <a:spAutoFit/>
          </a:bodyPr>
          <a:lstStyle/>
          <a:p>
            <a:pPr>
              <a:lnSpc>
                <a:spcPct val="110000"/>
              </a:lnSpc>
            </a:pPr>
            <a:r>
              <a:rPr lang="en-US" sz="2400" dirty="0"/>
              <a:t>Sed ut perspiciatis unde omnis iste natus voluptatem fringilla.</a:t>
            </a:r>
          </a:p>
        </p:txBody>
      </p:sp>
      <p:sp>
        <p:nvSpPr>
          <p:cNvPr id="188" name="Freeform 5"/>
          <p:cNvSpPr>
            <a:spLocks/>
          </p:cNvSpPr>
          <p:nvPr/>
        </p:nvSpPr>
        <p:spPr bwMode="auto">
          <a:xfrm>
            <a:off x="12971204" y="8525282"/>
            <a:ext cx="1000590" cy="2851660"/>
          </a:xfrm>
          <a:custGeom>
            <a:avLst/>
            <a:gdLst>
              <a:gd name="T0" fmla="*/ 0 w 181"/>
              <a:gd name="T1" fmla="*/ 449 h 449"/>
              <a:gd name="T2" fmla="*/ 0 w 181"/>
              <a:gd name="T3" fmla="*/ 209 h 449"/>
              <a:gd name="T4" fmla="*/ 181 w 181"/>
              <a:gd name="T5" fmla="*/ 0 h 449"/>
            </a:gdLst>
            <a:ahLst/>
            <a:cxnLst>
              <a:cxn ang="0">
                <a:pos x="T0" y="T1"/>
              </a:cxn>
              <a:cxn ang="0">
                <a:pos x="T2" y="T3"/>
              </a:cxn>
              <a:cxn ang="0">
                <a:pos x="T4" y="T5"/>
              </a:cxn>
            </a:cxnLst>
            <a:rect l="0" t="0" r="r" b="b"/>
            <a:pathLst>
              <a:path w="181" h="449">
                <a:moveTo>
                  <a:pt x="0" y="449"/>
                </a:moveTo>
                <a:cubicBezTo>
                  <a:pt x="0" y="209"/>
                  <a:pt x="0" y="209"/>
                  <a:pt x="0" y="209"/>
                </a:cubicBezTo>
                <a:cubicBezTo>
                  <a:pt x="0" y="103"/>
                  <a:pt x="79" y="15"/>
                  <a:pt x="181" y="0"/>
                </a:cubicBezTo>
              </a:path>
            </a:pathLst>
          </a:custGeom>
          <a:noFill/>
          <a:ln w="11430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endParaRPr lang="en-US" sz="3600"/>
          </a:p>
        </p:txBody>
      </p:sp>
      <p:sp>
        <p:nvSpPr>
          <p:cNvPr id="189" name="Freeform 6"/>
          <p:cNvSpPr>
            <a:spLocks/>
          </p:cNvSpPr>
          <p:nvPr/>
        </p:nvSpPr>
        <p:spPr bwMode="auto">
          <a:xfrm>
            <a:off x="12578869" y="6943771"/>
            <a:ext cx="1554398" cy="4433171"/>
          </a:xfrm>
          <a:custGeom>
            <a:avLst/>
            <a:gdLst>
              <a:gd name="T0" fmla="*/ 0 w 242"/>
              <a:gd name="T1" fmla="*/ 678 h 678"/>
              <a:gd name="T2" fmla="*/ 0 w 242"/>
              <a:gd name="T3" fmla="*/ 269 h 678"/>
              <a:gd name="T4" fmla="*/ 242 w 242"/>
              <a:gd name="T5" fmla="*/ 0 h 678"/>
            </a:gdLst>
            <a:ahLst/>
            <a:cxnLst>
              <a:cxn ang="0">
                <a:pos x="T0" y="T1"/>
              </a:cxn>
              <a:cxn ang="0">
                <a:pos x="T2" y="T3"/>
              </a:cxn>
              <a:cxn ang="0">
                <a:pos x="T4" y="T5"/>
              </a:cxn>
            </a:cxnLst>
            <a:rect l="0" t="0" r="r" b="b"/>
            <a:pathLst>
              <a:path w="242" h="678">
                <a:moveTo>
                  <a:pt x="0" y="678"/>
                </a:moveTo>
                <a:cubicBezTo>
                  <a:pt x="0" y="269"/>
                  <a:pt x="0" y="269"/>
                  <a:pt x="0" y="269"/>
                </a:cubicBezTo>
                <a:cubicBezTo>
                  <a:pt x="0" y="129"/>
                  <a:pt x="106" y="14"/>
                  <a:pt x="242" y="0"/>
                </a:cubicBezTo>
              </a:path>
            </a:pathLst>
          </a:custGeom>
          <a:noFill/>
          <a:ln w="11430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endParaRPr lang="en-US" sz="3600"/>
          </a:p>
        </p:txBody>
      </p:sp>
      <p:sp>
        <p:nvSpPr>
          <p:cNvPr id="190" name="Line 7"/>
          <p:cNvSpPr>
            <a:spLocks noChangeShapeType="1"/>
          </p:cNvSpPr>
          <p:nvPr/>
        </p:nvSpPr>
        <p:spPr bwMode="auto">
          <a:xfrm flipV="1">
            <a:off x="12194005" y="6520165"/>
            <a:ext cx="0" cy="4856774"/>
          </a:xfrm>
          <a:prstGeom prst="line">
            <a:avLst/>
          </a:prstGeom>
          <a:noFill/>
          <a:ln w="114300"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endParaRPr lang="en-US" sz="3600"/>
          </a:p>
        </p:txBody>
      </p:sp>
      <p:sp>
        <p:nvSpPr>
          <p:cNvPr id="191" name="Freeform 8"/>
          <p:cNvSpPr>
            <a:spLocks/>
          </p:cNvSpPr>
          <p:nvPr/>
        </p:nvSpPr>
        <p:spPr bwMode="auto">
          <a:xfrm>
            <a:off x="11461645" y="7582154"/>
            <a:ext cx="340025" cy="3794787"/>
          </a:xfrm>
          <a:custGeom>
            <a:avLst/>
            <a:gdLst>
              <a:gd name="T0" fmla="*/ 53 w 53"/>
              <a:gd name="T1" fmla="*/ 598 h 598"/>
              <a:gd name="T2" fmla="*/ 53 w 53"/>
              <a:gd name="T3" fmla="*/ 117 h 598"/>
              <a:gd name="T4" fmla="*/ 0 w 53"/>
              <a:gd name="T5" fmla="*/ 0 h 598"/>
            </a:gdLst>
            <a:ahLst/>
            <a:cxnLst>
              <a:cxn ang="0">
                <a:pos x="T0" y="T1"/>
              </a:cxn>
              <a:cxn ang="0">
                <a:pos x="T2" y="T3"/>
              </a:cxn>
              <a:cxn ang="0">
                <a:pos x="T4" y="T5"/>
              </a:cxn>
            </a:cxnLst>
            <a:rect l="0" t="0" r="r" b="b"/>
            <a:pathLst>
              <a:path w="53" h="598">
                <a:moveTo>
                  <a:pt x="53" y="598"/>
                </a:moveTo>
                <a:cubicBezTo>
                  <a:pt x="53" y="117"/>
                  <a:pt x="53" y="117"/>
                  <a:pt x="53" y="117"/>
                </a:cubicBezTo>
                <a:cubicBezTo>
                  <a:pt x="53" y="70"/>
                  <a:pt x="33" y="28"/>
                  <a:pt x="0" y="0"/>
                </a:cubicBezTo>
              </a:path>
            </a:pathLst>
          </a:custGeom>
          <a:noFill/>
          <a:ln w="1143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endParaRPr lang="en-US" sz="3600"/>
          </a:p>
        </p:txBody>
      </p:sp>
      <p:sp>
        <p:nvSpPr>
          <p:cNvPr id="192" name="Freeform 9"/>
          <p:cNvSpPr>
            <a:spLocks/>
          </p:cNvSpPr>
          <p:nvPr/>
        </p:nvSpPr>
        <p:spPr bwMode="auto">
          <a:xfrm>
            <a:off x="10060444" y="8514142"/>
            <a:ext cx="1356361" cy="2862799"/>
          </a:xfrm>
          <a:custGeom>
            <a:avLst/>
            <a:gdLst>
              <a:gd name="T0" fmla="*/ 211 w 211"/>
              <a:gd name="T1" fmla="*/ 451 h 451"/>
              <a:gd name="T2" fmla="*/ 211 w 211"/>
              <a:gd name="T3" fmla="*/ 211 h 451"/>
              <a:gd name="T4" fmla="*/ 0 w 211"/>
              <a:gd name="T5" fmla="*/ 0 h 451"/>
              <a:gd name="T6" fmla="*/ 0 w 211"/>
              <a:gd name="T7" fmla="*/ 0 h 451"/>
            </a:gdLst>
            <a:ahLst/>
            <a:cxnLst>
              <a:cxn ang="0">
                <a:pos x="T0" y="T1"/>
              </a:cxn>
              <a:cxn ang="0">
                <a:pos x="T2" y="T3"/>
              </a:cxn>
              <a:cxn ang="0">
                <a:pos x="T4" y="T5"/>
              </a:cxn>
              <a:cxn ang="0">
                <a:pos x="T6" y="T7"/>
              </a:cxn>
            </a:cxnLst>
            <a:rect l="0" t="0" r="r" b="b"/>
            <a:pathLst>
              <a:path w="211" h="451">
                <a:moveTo>
                  <a:pt x="211" y="451"/>
                </a:moveTo>
                <a:cubicBezTo>
                  <a:pt x="211" y="211"/>
                  <a:pt x="211" y="211"/>
                  <a:pt x="211" y="211"/>
                </a:cubicBezTo>
                <a:cubicBezTo>
                  <a:pt x="211" y="94"/>
                  <a:pt x="116" y="0"/>
                  <a:pt x="0" y="0"/>
                </a:cubicBezTo>
                <a:cubicBezTo>
                  <a:pt x="0" y="0"/>
                  <a:pt x="0" y="0"/>
                  <a:pt x="0" y="0"/>
                </a:cubicBezTo>
              </a:path>
            </a:pathLst>
          </a:custGeom>
          <a:noFill/>
          <a:ln w="1143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endParaRPr lang="en-US" sz="3600"/>
          </a:p>
        </p:txBody>
      </p:sp>
      <p:sp>
        <p:nvSpPr>
          <p:cNvPr id="193" name="Freeform 56"/>
          <p:cNvSpPr>
            <a:spLocks/>
          </p:cNvSpPr>
          <p:nvPr/>
        </p:nvSpPr>
        <p:spPr bwMode="auto">
          <a:xfrm>
            <a:off x="12422553" y="3071939"/>
            <a:ext cx="1252873" cy="1588734"/>
          </a:xfrm>
          <a:custGeom>
            <a:avLst/>
            <a:gdLst>
              <a:gd name="T0" fmla="*/ 55 w 194"/>
              <a:gd name="T1" fmla="*/ 226 h 247"/>
              <a:gd name="T2" fmla="*/ 5 w 194"/>
              <a:gd name="T3" fmla="*/ 121 h 247"/>
              <a:gd name="T4" fmla="*/ 13 w 194"/>
              <a:gd name="T5" fmla="*/ 130 h 247"/>
              <a:gd name="T6" fmla="*/ 93 w 194"/>
              <a:gd name="T7" fmla="*/ 23 h 247"/>
              <a:gd name="T8" fmla="*/ 191 w 194"/>
              <a:gd name="T9" fmla="*/ 12 h 247"/>
              <a:gd name="T10" fmla="*/ 185 w 194"/>
              <a:gd name="T11" fmla="*/ 60 h 247"/>
              <a:gd name="T12" fmla="*/ 150 w 194"/>
              <a:gd name="T13" fmla="*/ 161 h 247"/>
              <a:gd name="T14" fmla="*/ 107 w 194"/>
              <a:gd name="T15" fmla="*/ 193 h 247"/>
              <a:gd name="T16" fmla="*/ 129 w 194"/>
              <a:gd name="T17" fmla="*/ 190 h 247"/>
              <a:gd name="T18" fmla="*/ 72 w 194"/>
              <a:gd name="T19" fmla="*/ 247 h 247"/>
              <a:gd name="T20" fmla="*/ 102 w 194"/>
              <a:gd name="T21" fmla="*/ 62 h 247"/>
              <a:gd name="T22" fmla="*/ 55 w 194"/>
              <a:gd name="T23" fmla="*/ 22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247">
                <a:moveTo>
                  <a:pt x="55" y="226"/>
                </a:moveTo>
                <a:cubicBezTo>
                  <a:pt x="55" y="226"/>
                  <a:pt x="0" y="191"/>
                  <a:pt x="5" y="121"/>
                </a:cubicBezTo>
                <a:cubicBezTo>
                  <a:pt x="13" y="130"/>
                  <a:pt x="13" y="130"/>
                  <a:pt x="13" y="130"/>
                </a:cubicBezTo>
                <a:cubicBezTo>
                  <a:pt x="13" y="130"/>
                  <a:pt x="3" y="58"/>
                  <a:pt x="93" y="23"/>
                </a:cubicBezTo>
                <a:cubicBezTo>
                  <a:pt x="157" y="0"/>
                  <a:pt x="191" y="12"/>
                  <a:pt x="191" y="12"/>
                </a:cubicBezTo>
                <a:cubicBezTo>
                  <a:pt x="191" y="12"/>
                  <a:pt x="168" y="18"/>
                  <a:pt x="185" y="60"/>
                </a:cubicBezTo>
                <a:cubicBezTo>
                  <a:pt x="194" y="84"/>
                  <a:pt x="186" y="135"/>
                  <a:pt x="150" y="161"/>
                </a:cubicBezTo>
                <a:cubicBezTo>
                  <a:pt x="114" y="186"/>
                  <a:pt x="107" y="193"/>
                  <a:pt x="107" y="193"/>
                </a:cubicBezTo>
                <a:cubicBezTo>
                  <a:pt x="129" y="190"/>
                  <a:pt x="129" y="190"/>
                  <a:pt x="129" y="190"/>
                </a:cubicBezTo>
                <a:cubicBezTo>
                  <a:pt x="129" y="190"/>
                  <a:pt x="63" y="220"/>
                  <a:pt x="72" y="247"/>
                </a:cubicBezTo>
                <a:cubicBezTo>
                  <a:pt x="72" y="247"/>
                  <a:pt x="24" y="124"/>
                  <a:pt x="102" y="62"/>
                </a:cubicBezTo>
                <a:cubicBezTo>
                  <a:pt x="102" y="62"/>
                  <a:pt x="24" y="110"/>
                  <a:pt x="55" y="226"/>
                </a:cubicBezTo>
                <a:close/>
              </a:path>
            </a:pathLst>
          </a:custGeom>
          <a:solidFill>
            <a:schemeClr val="tx1">
              <a:lumMod val="20000"/>
              <a:lumOff val="80000"/>
            </a:schemeClr>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194" name="Freeform 57"/>
          <p:cNvSpPr>
            <a:spLocks/>
          </p:cNvSpPr>
          <p:nvPr/>
        </p:nvSpPr>
        <p:spPr bwMode="auto">
          <a:xfrm>
            <a:off x="14769802" y="4826715"/>
            <a:ext cx="943427" cy="766065"/>
          </a:xfrm>
          <a:custGeom>
            <a:avLst/>
            <a:gdLst>
              <a:gd name="T0" fmla="*/ 16 w 146"/>
              <a:gd name="T1" fmla="*/ 42 h 119"/>
              <a:gd name="T2" fmla="*/ 90 w 146"/>
              <a:gd name="T3" fmla="*/ 7 h 119"/>
              <a:gd name="T4" fmla="*/ 146 w 146"/>
              <a:gd name="T5" fmla="*/ 29 h 119"/>
              <a:gd name="T6" fmla="*/ 129 w 146"/>
              <a:gd name="T7" fmla="*/ 53 h 119"/>
              <a:gd name="T8" fmla="*/ 82 w 146"/>
              <a:gd name="T9" fmla="*/ 97 h 119"/>
              <a:gd name="T10" fmla="*/ 49 w 146"/>
              <a:gd name="T11" fmla="*/ 102 h 119"/>
              <a:gd name="T12" fmla="*/ 61 w 146"/>
              <a:gd name="T13" fmla="*/ 107 h 119"/>
              <a:gd name="T14" fmla="*/ 18 w 146"/>
              <a:gd name="T15" fmla="*/ 119 h 119"/>
              <a:gd name="T16" fmla="*/ 24 w 146"/>
              <a:gd name="T17" fmla="*/ 99 h 119"/>
              <a:gd name="T18" fmla="*/ 97 w 146"/>
              <a:gd name="T19" fmla="*/ 28 h 119"/>
              <a:gd name="T20" fmla="*/ 9 w 146"/>
              <a:gd name="T21" fmla="*/ 97 h 119"/>
              <a:gd name="T22" fmla="*/ 15 w 146"/>
              <a:gd name="T23" fmla="*/ 34 h 119"/>
              <a:gd name="T24" fmla="*/ 16 w 146"/>
              <a:gd name="T25" fmla="*/ 42 h 119"/>
              <a:gd name="T26" fmla="*/ 16 w 146"/>
              <a:gd name="T27" fmla="*/ 4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6" h="119">
                <a:moveTo>
                  <a:pt x="16" y="42"/>
                </a:moveTo>
                <a:cubicBezTo>
                  <a:pt x="16" y="42"/>
                  <a:pt x="31" y="0"/>
                  <a:pt x="90" y="7"/>
                </a:cubicBezTo>
                <a:cubicBezTo>
                  <a:pt x="131" y="12"/>
                  <a:pt x="146" y="29"/>
                  <a:pt x="146" y="29"/>
                </a:cubicBezTo>
                <a:cubicBezTo>
                  <a:pt x="146" y="29"/>
                  <a:pt x="131" y="24"/>
                  <a:pt x="129" y="53"/>
                </a:cubicBezTo>
                <a:cubicBezTo>
                  <a:pt x="127" y="68"/>
                  <a:pt x="108" y="94"/>
                  <a:pt x="82" y="97"/>
                </a:cubicBezTo>
                <a:cubicBezTo>
                  <a:pt x="56" y="101"/>
                  <a:pt x="49" y="102"/>
                  <a:pt x="49" y="102"/>
                </a:cubicBezTo>
                <a:cubicBezTo>
                  <a:pt x="61" y="107"/>
                  <a:pt x="61" y="107"/>
                  <a:pt x="61" y="107"/>
                </a:cubicBezTo>
                <a:cubicBezTo>
                  <a:pt x="61" y="107"/>
                  <a:pt x="24" y="105"/>
                  <a:pt x="18" y="119"/>
                </a:cubicBezTo>
                <a:cubicBezTo>
                  <a:pt x="18" y="112"/>
                  <a:pt x="22" y="106"/>
                  <a:pt x="24" y="99"/>
                </a:cubicBezTo>
                <a:cubicBezTo>
                  <a:pt x="39" y="61"/>
                  <a:pt x="68" y="35"/>
                  <a:pt x="97" y="28"/>
                </a:cubicBezTo>
                <a:cubicBezTo>
                  <a:pt x="66" y="29"/>
                  <a:pt x="31" y="45"/>
                  <a:pt x="9" y="97"/>
                </a:cubicBezTo>
                <a:cubicBezTo>
                  <a:pt x="4" y="85"/>
                  <a:pt x="0" y="59"/>
                  <a:pt x="15" y="34"/>
                </a:cubicBezTo>
                <a:cubicBezTo>
                  <a:pt x="16" y="42"/>
                  <a:pt x="16" y="42"/>
                  <a:pt x="16" y="42"/>
                </a:cubicBezTo>
                <a:cubicBezTo>
                  <a:pt x="16" y="42"/>
                  <a:pt x="16" y="42"/>
                  <a:pt x="16" y="42"/>
                </a:cubicBezTo>
                <a:close/>
              </a:path>
            </a:pathLst>
          </a:custGeom>
          <a:solidFill>
            <a:schemeClr val="tx2"/>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195" name="Freeform 58"/>
          <p:cNvSpPr>
            <a:spLocks/>
          </p:cNvSpPr>
          <p:nvPr/>
        </p:nvSpPr>
        <p:spPr bwMode="auto">
          <a:xfrm>
            <a:off x="12313114" y="4124806"/>
            <a:ext cx="2664242" cy="2067995"/>
          </a:xfrm>
          <a:custGeom>
            <a:avLst/>
            <a:gdLst>
              <a:gd name="T0" fmla="*/ 46 w 412"/>
              <a:gd name="T1" fmla="*/ 277 h 321"/>
              <a:gd name="T2" fmla="*/ 65 w 412"/>
              <a:gd name="T3" fmla="*/ 90 h 321"/>
              <a:gd name="T4" fmla="*/ 69 w 412"/>
              <a:gd name="T5" fmla="*/ 109 h 321"/>
              <a:gd name="T6" fmla="*/ 267 w 412"/>
              <a:gd name="T7" fmla="*/ 26 h 321"/>
              <a:gd name="T8" fmla="*/ 412 w 412"/>
              <a:gd name="T9" fmla="*/ 90 h 321"/>
              <a:gd name="T10" fmla="*/ 362 w 412"/>
              <a:gd name="T11" fmla="*/ 152 h 321"/>
              <a:gd name="T12" fmla="*/ 230 w 412"/>
              <a:gd name="T13" fmla="*/ 263 h 321"/>
              <a:gd name="T14" fmla="*/ 143 w 412"/>
              <a:gd name="T15" fmla="*/ 272 h 321"/>
              <a:gd name="T16" fmla="*/ 176 w 412"/>
              <a:gd name="T17" fmla="*/ 287 h 321"/>
              <a:gd name="T18" fmla="*/ 53 w 412"/>
              <a:gd name="T19" fmla="*/ 321 h 321"/>
              <a:gd name="T20" fmla="*/ 248 w 412"/>
              <a:gd name="T21" fmla="*/ 87 h 321"/>
              <a:gd name="T22" fmla="*/ 46 w 412"/>
              <a:gd name="T23" fmla="*/ 27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321">
                <a:moveTo>
                  <a:pt x="46" y="277"/>
                </a:moveTo>
                <a:cubicBezTo>
                  <a:pt x="46" y="277"/>
                  <a:pt x="0" y="182"/>
                  <a:pt x="65" y="90"/>
                </a:cubicBezTo>
                <a:cubicBezTo>
                  <a:pt x="69" y="109"/>
                  <a:pt x="69" y="109"/>
                  <a:pt x="69" y="109"/>
                </a:cubicBezTo>
                <a:cubicBezTo>
                  <a:pt x="69" y="109"/>
                  <a:pt x="116" y="0"/>
                  <a:pt x="267" y="26"/>
                </a:cubicBezTo>
                <a:cubicBezTo>
                  <a:pt x="376" y="44"/>
                  <a:pt x="412" y="90"/>
                  <a:pt x="412" y="90"/>
                </a:cubicBezTo>
                <a:cubicBezTo>
                  <a:pt x="412" y="90"/>
                  <a:pt x="374" y="79"/>
                  <a:pt x="362" y="152"/>
                </a:cubicBezTo>
                <a:cubicBezTo>
                  <a:pt x="354" y="194"/>
                  <a:pt x="300" y="256"/>
                  <a:pt x="230" y="263"/>
                </a:cubicBezTo>
                <a:cubicBezTo>
                  <a:pt x="160" y="270"/>
                  <a:pt x="143" y="272"/>
                  <a:pt x="143" y="272"/>
                </a:cubicBezTo>
                <a:cubicBezTo>
                  <a:pt x="176" y="287"/>
                  <a:pt x="176" y="287"/>
                  <a:pt x="176" y="287"/>
                </a:cubicBezTo>
                <a:cubicBezTo>
                  <a:pt x="176" y="287"/>
                  <a:pt x="60" y="275"/>
                  <a:pt x="53" y="321"/>
                </a:cubicBezTo>
                <a:cubicBezTo>
                  <a:pt x="53" y="321"/>
                  <a:pt x="90" y="111"/>
                  <a:pt x="248" y="87"/>
                </a:cubicBezTo>
                <a:cubicBezTo>
                  <a:pt x="248" y="87"/>
                  <a:pt x="101" y="89"/>
                  <a:pt x="46" y="277"/>
                </a:cubicBezTo>
                <a:close/>
              </a:path>
            </a:pathLst>
          </a:custGeom>
          <a:solidFill>
            <a:schemeClr val="accent3"/>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196" name="Freeform 59"/>
          <p:cNvSpPr>
            <a:spLocks/>
          </p:cNvSpPr>
          <p:nvPr/>
        </p:nvSpPr>
        <p:spPr bwMode="auto">
          <a:xfrm>
            <a:off x="11803664" y="4279527"/>
            <a:ext cx="773610" cy="992487"/>
          </a:xfrm>
          <a:custGeom>
            <a:avLst/>
            <a:gdLst>
              <a:gd name="T0" fmla="*/ 16 w 120"/>
              <a:gd name="T1" fmla="*/ 99 h 154"/>
              <a:gd name="T2" fmla="*/ 48 w 120"/>
              <a:gd name="T3" fmla="*/ 23 h 154"/>
              <a:gd name="T4" fmla="*/ 103 w 120"/>
              <a:gd name="T5" fmla="*/ 2 h 154"/>
              <a:gd name="T6" fmla="*/ 107 w 120"/>
              <a:gd name="T7" fmla="*/ 31 h 154"/>
              <a:gd name="T8" fmla="*/ 102 w 120"/>
              <a:gd name="T9" fmla="*/ 95 h 154"/>
              <a:gd name="T10" fmla="*/ 82 w 120"/>
              <a:gd name="T11" fmla="*/ 121 h 154"/>
              <a:gd name="T12" fmla="*/ 94 w 120"/>
              <a:gd name="T13" fmla="*/ 116 h 154"/>
              <a:gd name="T14" fmla="*/ 70 w 120"/>
              <a:gd name="T15" fmla="*/ 154 h 154"/>
              <a:gd name="T16" fmla="*/ 61 w 120"/>
              <a:gd name="T17" fmla="*/ 135 h 154"/>
              <a:gd name="T18" fmla="*/ 67 w 120"/>
              <a:gd name="T19" fmla="*/ 33 h 154"/>
              <a:gd name="T20" fmla="*/ 49 w 120"/>
              <a:gd name="T21" fmla="*/ 144 h 154"/>
              <a:gd name="T22" fmla="*/ 11 w 120"/>
              <a:gd name="T23" fmla="*/ 94 h 154"/>
              <a:gd name="T24" fmla="*/ 16 w 120"/>
              <a:gd name="T25" fmla="*/ 99 h 154"/>
              <a:gd name="T26" fmla="*/ 16 w 120"/>
              <a:gd name="T27" fmla="*/ 9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54">
                <a:moveTo>
                  <a:pt x="16" y="99"/>
                </a:moveTo>
                <a:cubicBezTo>
                  <a:pt x="16" y="99"/>
                  <a:pt x="0" y="58"/>
                  <a:pt x="48" y="23"/>
                </a:cubicBezTo>
                <a:cubicBezTo>
                  <a:pt x="81" y="0"/>
                  <a:pt x="103" y="2"/>
                  <a:pt x="103" y="2"/>
                </a:cubicBezTo>
                <a:cubicBezTo>
                  <a:pt x="103" y="2"/>
                  <a:pt x="89" y="8"/>
                  <a:pt x="107" y="31"/>
                </a:cubicBezTo>
                <a:cubicBezTo>
                  <a:pt x="117" y="43"/>
                  <a:pt x="120" y="75"/>
                  <a:pt x="102" y="95"/>
                </a:cubicBezTo>
                <a:cubicBezTo>
                  <a:pt x="86" y="115"/>
                  <a:pt x="82" y="121"/>
                  <a:pt x="82" y="121"/>
                </a:cubicBezTo>
                <a:cubicBezTo>
                  <a:pt x="94" y="116"/>
                  <a:pt x="94" y="116"/>
                  <a:pt x="94" y="116"/>
                </a:cubicBezTo>
                <a:cubicBezTo>
                  <a:pt x="94" y="116"/>
                  <a:pt x="65" y="140"/>
                  <a:pt x="70" y="154"/>
                </a:cubicBezTo>
                <a:cubicBezTo>
                  <a:pt x="66" y="149"/>
                  <a:pt x="64" y="142"/>
                  <a:pt x="61" y="135"/>
                </a:cubicBezTo>
                <a:cubicBezTo>
                  <a:pt x="47" y="97"/>
                  <a:pt x="50" y="58"/>
                  <a:pt x="67" y="33"/>
                </a:cubicBezTo>
                <a:cubicBezTo>
                  <a:pt x="45" y="55"/>
                  <a:pt x="30" y="91"/>
                  <a:pt x="49" y="144"/>
                </a:cubicBezTo>
                <a:cubicBezTo>
                  <a:pt x="37" y="138"/>
                  <a:pt x="16" y="123"/>
                  <a:pt x="11" y="94"/>
                </a:cubicBezTo>
                <a:cubicBezTo>
                  <a:pt x="16" y="99"/>
                  <a:pt x="16" y="99"/>
                  <a:pt x="16" y="99"/>
                </a:cubicBezTo>
                <a:cubicBezTo>
                  <a:pt x="16" y="99"/>
                  <a:pt x="16" y="99"/>
                  <a:pt x="16" y="99"/>
                </a:cubicBezTo>
                <a:close/>
              </a:path>
            </a:pathLst>
          </a:custGeom>
          <a:solidFill>
            <a:schemeClr val="accent3"/>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197" name="Freeform 60"/>
          <p:cNvSpPr>
            <a:spLocks/>
          </p:cNvSpPr>
          <p:nvPr/>
        </p:nvSpPr>
        <p:spPr bwMode="auto">
          <a:xfrm>
            <a:off x="10338636" y="6672060"/>
            <a:ext cx="1732134" cy="1347216"/>
          </a:xfrm>
          <a:custGeom>
            <a:avLst/>
            <a:gdLst>
              <a:gd name="T0" fmla="*/ 239 w 268"/>
              <a:gd name="T1" fmla="*/ 181 h 209"/>
              <a:gd name="T2" fmla="*/ 226 w 268"/>
              <a:gd name="T3" fmla="*/ 59 h 209"/>
              <a:gd name="T4" fmla="*/ 224 w 268"/>
              <a:gd name="T5" fmla="*/ 71 h 209"/>
              <a:gd name="T6" fmla="*/ 95 w 268"/>
              <a:gd name="T7" fmla="*/ 17 h 209"/>
              <a:gd name="T8" fmla="*/ 0 w 268"/>
              <a:gd name="T9" fmla="*/ 59 h 209"/>
              <a:gd name="T10" fmla="*/ 33 w 268"/>
              <a:gd name="T11" fmla="*/ 99 h 209"/>
              <a:gd name="T12" fmla="*/ 119 w 268"/>
              <a:gd name="T13" fmla="*/ 172 h 209"/>
              <a:gd name="T14" fmla="*/ 176 w 268"/>
              <a:gd name="T15" fmla="*/ 177 h 209"/>
              <a:gd name="T16" fmla="*/ 154 w 268"/>
              <a:gd name="T17" fmla="*/ 187 h 209"/>
              <a:gd name="T18" fmla="*/ 234 w 268"/>
              <a:gd name="T19" fmla="*/ 209 h 209"/>
              <a:gd name="T20" fmla="*/ 107 w 268"/>
              <a:gd name="T21" fmla="*/ 57 h 209"/>
              <a:gd name="T22" fmla="*/ 239 w 268"/>
              <a:gd name="T23" fmla="*/ 181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8" h="209">
                <a:moveTo>
                  <a:pt x="239" y="181"/>
                </a:moveTo>
                <a:cubicBezTo>
                  <a:pt x="239" y="181"/>
                  <a:pt x="268" y="119"/>
                  <a:pt x="226" y="59"/>
                </a:cubicBezTo>
                <a:cubicBezTo>
                  <a:pt x="224" y="71"/>
                  <a:pt x="224" y="71"/>
                  <a:pt x="224" y="71"/>
                </a:cubicBezTo>
                <a:cubicBezTo>
                  <a:pt x="224" y="71"/>
                  <a:pt x="194" y="0"/>
                  <a:pt x="95" y="17"/>
                </a:cubicBezTo>
                <a:cubicBezTo>
                  <a:pt x="24" y="29"/>
                  <a:pt x="0" y="59"/>
                  <a:pt x="0" y="59"/>
                </a:cubicBezTo>
                <a:cubicBezTo>
                  <a:pt x="0" y="59"/>
                  <a:pt x="25" y="52"/>
                  <a:pt x="33" y="99"/>
                </a:cubicBezTo>
                <a:cubicBezTo>
                  <a:pt x="38" y="126"/>
                  <a:pt x="73" y="167"/>
                  <a:pt x="119" y="172"/>
                </a:cubicBezTo>
                <a:cubicBezTo>
                  <a:pt x="165" y="176"/>
                  <a:pt x="176" y="177"/>
                  <a:pt x="176" y="177"/>
                </a:cubicBezTo>
                <a:cubicBezTo>
                  <a:pt x="154" y="187"/>
                  <a:pt x="154" y="187"/>
                  <a:pt x="154" y="187"/>
                </a:cubicBezTo>
                <a:cubicBezTo>
                  <a:pt x="154" y="187"/>
                  <a:pt x="229" y="179"/>
                  <a:pt x="234" y="209"/>
                </a:cubicBezTo>
                <a:cubicBezTo>
                  <a:pt x="234" y="209"/>
                  <a:pt x="210" y="72"/>
                  <a:pt x="107" y="57"/>
                </a:cubicBezTo>
                <a:cubicBezTo>
                  <a:pt x="107" y="57"/>
                  <a:pt x="203" y="58"/>
                  <a:pt x="239" y="181"/>
                </a:cubicBezTo>
                <a:close/>
              </a:path>
            </a:pathLst>
          </a:custGeom>
          <a:solidFill>
            <a:schemeClr val="accent3"/>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198" name="Freeform 61"/>
          <p:cNvSpPr>
            <a:spLocks/>
          </p:cNvSpPr>
          <p:nvPr/>
        </p:nvSpPr>
        <p:spPr bwMode="auto">
          <a:xfrm>
            <a:off x="7478986" y="6082748"/>
            <a:ext cx="3166146" cy="2822739"/>
          </a:xfrm>
          <a:custGeom>
            <a:avLst/>
            <a:gdLst>
              <a:gd name="T0" fmla="*/ 314 w 490"/>
              <a:gd name="T1" fmla="*/ 247 h 439"/>
              <a:gd name="T2" fmla="*/ 445 w 490"/>
              <a:gd name="T3" fmla="*/ 407 h 439"/>
              <a:gd name="T4" fmla="*/ 179 w 490"/>
              <a:gd name="T5" fmla="*/ 366 h 439"/>
              <a:gd name="T6" fmla="*/ 99 w 490"/>
              <a:gd name="T7" fmla="*/ 0 h 439"/>
              <a:gd name="T8" fmla="*/ 377 w 490"/>
              <a:gd name="T9" fmla="*/ 157 h 439"/>
              <a:gd name="T10" fmla="*/ 490 w 490"/>
              <a:gd name="T11" fmla="*/ 369 h 439"/>
              <a:gd name="T12" fmla="*/ 314 w 490"/>
              <a:gd name="T13" fmla="*/ 247 h 439"/>
            </a:gdLst>
            <a:ahLst/>
            <a:cxnLst>
              <a:cxn ang="0">
                <a:pos x="T0" y="T1"/>
              </a:cxn>
              <a:cxn ang="0">
                <a:pos x="T2" y="T3"/>
              </a:cxn>
              <a:cxn ang="0">
                <a:pos x="T4" y="T5"/>
              </a:cxn>
              <a:cxn ang="0">
                <a:pos x="T6" y="T7"/>
              </a:cxn>
              <a:cxn ang="0">
                <a:pos x="T8" y="T9"/>
              </a:cxn>
              <a:cxn ang="0">
                <a:pos x="T10" y="T11"/>
              </a:cxn>
              <a:cxn ang="0">
                <a:pos x="T12" y="T13"/>
              </a:cxn>
            </a:cxnLst>
            <a:rect l="0" t="0" r="r" b="b"/>
            <a:pathLst>
              <a:path w="490" h="439">
                <a:moveTo>
                  <a:pt x="314" y="247"/>
                </a:moveTo>
                <a:cubicBezTo>
                  <a:pt x="314" y="247"/>
                  <a:pt x="466" y="320"/>
                  <a:pt x="445" y="407"/>
                </a:cubicBezTo>
                <a:cubicBezTo>
                  <a:pt x="400" y="381"/>
                  <a:pt x="263" y="439"/>
                  <a:pt x="179" y="366"/>
                </a:cubicBezTo>
                <a:cubicBezTo>
                  <a:pt x="0" y="201"/>
                  <a:pt x="99" y="0"/>
                  <a:pt x="99" y="0"/>
                </a:cubicBezTo>
                <a:cubicBezTo>
                  <a:pt x="117" y="142"/>
                  <a:pt x="269" y="64"/>
                  <a:pt x="377" y="157"/>
                </a:cubicBezTo>
                <a:cubicBezTo>
                  <a:pt x="475" y="241"/>
                  <a:pt x="484" y="323"/>
                  <a:pt x="490" y="369"/>
                </a:cubicBezTo>
                <a:cubicBezTo>
                  <a:pt x="484" y="352"/>
                  <a:pt x="424" y="265"/>
                  <a:pt x="314" y="247"/>
                </a:cubicBezTo>
                <a:close/>
              </a:path>
            </a:pathLst>
          </a:custGeom>
          <a:solidFill>
            <a:schemeClr val="tx2"/>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199" name="Freeform 63"/>
          <p:cNvSpPr>
            <a:spLocks/>
          </p:cNvSpPr>
          <p:nvPr/>
        </p:nvSpPr>
        <p:spPr bwMode="auto">
          <a:xfrm>
            <a:off x="10788535" y="5347488"/>
            <a:ext cx="1905727" cy="1528355"/>
          </a:xfrm>
          <a:custGeom>
            <a:avLst/>
            <a:gdLst>
              <a:gd name="T0" fmla="*/ 252 w 295"/>
              <a:gd name="T1" fmla="*/ 207 h 237"/>
              <a:gd name="T2" fmla="*/ 256 w 295"/>
              <a:gd name="T3" fmla="*/ 70 h 237"/>
              <a:gd name="T4" fmla="*/ 252 w 295"/>
              <a:gd name="T5" fmla="*/ 83 h 237"/>
              <a:gd name="T6" fmla="*/ 113 w 295"/>
              <a:gd name="T7" fmla="*/ 4 h 237"/>
              <a:gd name="T8" fmla="*/ 0 w 295"/>
              <a:gd name="T9" fmla="*/ 38 h 237"/>
              <a:gd name="T10" fmla="*/ 30 w 295"/>
              <a:gd name="T11" fmla="*/ 87 h 237"/>
              <a:gd name="T12" fmla="*/ 116 w 295"/>
              <a:gd name="T13" fmla="*/ 181 h 237"/>
              <a:gd name="T14" fmla="*/ 179 w 295"/>
              <a:gd name="T15" fmla="*/ 195 h 237"/>
              <a:gd name="T16" fmla="*/ 154 w 295"/>
              <a:gd name="T17" fmla="*/ 202 h 237"/>
              <a:gd name="T18" fmla="*/ 243 w 295"/>
              <a:gd name="T19" fmla="*/ 237 h 237"/>
              <a:gd name="T20" fmla="*/ 122 w 295"/>
              <a:gd name="T21" fmla="*/ 51 h 237"/>
              <a:gd name="T22" fmla="*/ 252 w 295"/>
              <a:gd name="T23" fmla="*/ 20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5" h="237">
                <a:moveTo>
                  <a:pt x="252" y="207"/>
                </a:moveTo>
                <a:cubicBezTo>
                  <a:pt x="252" y="207"/>
                  <a:pt x="295" y="143"/>
                  <a:pt x="256" y="70"/>
                </a:cubicBezTo>
                <a:cubicBezTo>
                  <a:pt x="252" y="83"/>
                  <a:pt x="252" y="83"/>
                  <a:pt x="252" y="83"/>
                </a:cubicBezTo>
                <a:cubicBezTo>
                  <a:pt x="252" y="83"/>
                  <a:pt x="229" y="0"/>
                  <a:pt x="113" y="4"/>
                </a:cubicBezTo>
                <a:cubicBezTo>
                  <a:pt x="32" y="9"/>
                  <a:pt x="0" y="38"/>
                  <a:pt x="0" y="38"/>
                </a:cubicBezTo>
                <a:cubicBezTo>
                  <a:pt x="0" y="38"/>
                  <a:pt x="29" y="33"/>
                  <a:pt x="30" y="87"/>
                </a:cubicBezTo>
                <a:cubicBezTo>
                  <a:pt x="32" y="118"/>
                  <a:pt x="65" y="169"/>
                  <a:pt x="116" y="181"/>
                </a:cubicBezTo>
                <a:cubicBezTo>
                  <a:pt x="167" y="191"/>
                  <a:pt x="179" y="195"/>
                  <a:pt x="179" y="195"/>
                </a:cubicBezTo>
                <a:cubicBezTo>
                  <a:pt x="154" y="202"/>
                  <a:pt x="154" y="202"/>
                  <a:pt x="154" y="202"/>
                </a:cubicBezTo>
                <a:cubicBezTo>
                  <a:pt x="154" y="202"/>
                  <a:pt x="240" y="204"/>
                  <a:pt x="243" y="237"/>
                </a:cubicBezTo>
                <a:cubicBezTo>
                  <a:pt x="243" y="237"/>
                  <a:pt x="237" y="82"/>
                  <a:pt x="122" y="51"/>
                </a:cubicBezTo>
                <a:cubicBezTo>
                  <a:pt x="122" y="51"/>
                  <a:pt x="231" y="65"/>
                  <a:pt x="252" y="207"/>
                </a:cubicBezTo>
                <a:close/>
              </a:path>
            </a:pathLst>
          </a:custGeom>
          <a:solidFill>
            <a:schemeClr val="tx2"/>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200" name="Freeform 64"/>
          <p:cNvSpPr>
            <a:spLocks/>
          </p:cNvSpPr>
          <p:nvPr/>
        </p:nvSpPr>
        <p:spPr bwMode="auto">
          <a:xfrm>
            <a:off x="9845106" y="4139899"/>
            <a:ext cx="973619" cy="1279288"/>
          </a:xfrm>
          <a:custGeom>
            <a:avLst/>
            <a:gdLst>
              <a:gd name="T0" fmla="*/ 44 w 151"/>
              <a:gd name="T1" fmla="*/ 163 h 199"/>
              <a:gd name="T2" fmla="*/ 35 w 151"/>
              <a:gd name="T3" fmla="*/ 60 h 199"/>
              <a:gd name="T4" fmla="*/ 87 w 151"/>
              <a:gd name="T5" fmla="*/ 0 h 199"/>
              <a:gd name="T6" fmla="*/ 110 w 151"/>
              <a:gd name="T7" fmla="*/ 33 h 199"/>
              <a:gd name="T8" fmla="*/ 145 w 151"/>
              <a:gd name="T9" fmla="*/ 109 h 199"/>
              <a:gd name="T10" fmla="*/ 136 w 151"/>
              <a:gd name="T11" fmla="*/ 151 h 199"/>
              <a:gd name="T12" fmla="*/ 147 w 151"/>
              <a:gd name="T13" fmla="*/ 138 h 199"/>
              <a:gd name="T14" fmla="*/ 141 w 151"/>
              <a:gd name="T15" fmla="*/ 199 h 199"/>
              <a:gd name="T16" fmla="*/ 120 w 151"/>
              <a:gd name="T17" fmla="*/ 182 h 199"/>
              <a:gd name="T18" fmla="*/ 64 w 151"/>
              <a:gd name="T19" fmla="*/ 58 h 199"/>
              <a:gd name="T20" fmla="*/ 110 w 151"/>
              <a:gd name="T21" fmla="*/ 199 h 199"/>
              <a:gd name="T22" fmla="*/ 37 w 151"/>
              <a:gd name="T23" fmla="*/ 163 h 199"/>
              <a:gd name="T24" fmla="*/ 44 w 151"/>
              <a:gd name="T25" fmla="*/ 163 h 199"/>
              <a:gd name="T26" fmla="*/ 44 w 151"/>
              <a:gd name="T27" fmla="*/ 16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199">
                <a:moveTo>
                  <a:pt x="44" y="163"/>
                </a:moveTo>
                <a:cubicBezTo>
                  <a:pt x="44" y="163"/>
                  <a:pt x="0" y="127"/>
                  <a:pt x="35" y="60"/>
                </a:cubicBezTo>
                <a:cubicBezTo>
                  <a:pt x="60" y="10"/>
                  <a:pt x="87" y="0"/>
                  <a:pt x="87" y="0"/>
                </a:cubicBezTo>
                <a:cubicBezTo>
                  <a:pt x="87" y="0"/>
                  <a:pt x="77" y="15"/>
                  <a:pt x="110" y="33"/>
                </a:cubicBezTo>
                <a:cubicBezTo>
                  <a:pt x="130" y="42"/>
                  <a:pt x="151" y="77"/>
                  <a:pt x="145" y="109"/>
                </a:cubicBezTo>
                <a:cubicBezTo>
                  <a:pt x="138" y="144"/>
                  <a:pt x="136" y="151"/>
                  <a:pt x="136" y="151"/>
                </a:cubicBezTo>
                <a:cubicBezTo>
                  <a:pt x="147" y="138"/>
                  <a:pt x="147" y="138"/>
                  <a:pt x="147" y="138"/>
                </a:cubicBezTo>
                <a:cubicBezTo>
                  <a:pt x="147" y="138"/>
                  <a:pt x="128" y="184"/>
                  <a:pt x="141" y="199"/>
                </a:cubicBezTo>
                <a:cubicBezTo>
                  <a:pt x="134" y="194"/>
                  <a:pt x="128" y="188"/>
                  <a:pt x="120" y="182"/>
                </a:cubicBezTo>
                <a:cubicBezTo>
                  <a:pt x="79" y="146"/>
                  <a:pt x="60" y="98"/>
                  <a:pt x="64" y="58"/>
                </a:cubicBezTo>
                <a:cubicBezTo>
                  <a:pt x="52" y="96"/>
                  <a:pt x="56" y="148"/>
                  <a:pt x="110" y="199"/>
                </a:cubicBezTo>
                <a:cubicBezTo>
                  <a:pt x="93" y="199"/>
                  <a:pt x="60" y="194"/>
                  <a:pt x="37" y="163"/>
                </a:cubicBezTo>
                <a:cubicBezTo>
                  <a:pt x="44" y="163"/>
                  <a:pt x="44" y="163"/>
                  <a:pt x="44" y="163"/>
                </a:cubicBezTo>
                <a:cubicBezTo>
                  <a:pt x="44" y="163"/>
                  <a:pt x="44" y="163"/>
                  <a:pt x="44" y="163"/>
                </a:cubicBezTo>
                <a:close/>
              </a:path>
            </a:pathLst>
          </a:custGeom>
          <a:solidFill>
            <a:schemeClr val="tx1">
              <a:lumMod val="20000"/>
              <a:lumOff val="80000"/>
            </a:schemeClr>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201" name="Freeform 65"/>
          <p:cNvSpPr>
            <a:spLocks/>
          </p:cNvSpPr>
          <p:nvPr/>
        </p:nvSpPr>
        <p:spPr bwMode="auto">
          <a:xfrm>
            <a:off x="13859438" y="8000159"/>
            <a:ext cx="1271743" cy="988712"/>
          </a:xfrm>
          <a:custGeom>
            <a:avLst/>
            <a:gdLst>
              <a:gd name="T0" fmla="*/ 25 w 197"/>
              <a:gd name="T1" fmla="*/ 53 h 154"/>
              <a:gd name="T2" fmla="*/ 123 w 197"/>
              <a:gd name="T3" fmla="*/ 13 h 154"/>
              <a:gd name="T4" fmla="*/ 197 w 197"/>
              <a:gd name="T5" fmla="*/ 46 h 154"/>
              <a:gd name="T6" fmla="*/ 172 w 197"/>
              <a:gd name="T7" fmla="*/ 76 h 154"/>
              <a:gd name="T8" fmla="*/ 106 w 197"/>
              <a:gd name="T9" fmla="*/ 131 h 154"/>
              <a:gd name="T10" fmla="*/ 64 w 197"/>
              <a:gd name="T11" fmla="*/ 135 h 154"/>
              <a:gd name="T12" fmla="*/ 81 w 197"/>
              <a:gd name="T13" fmla="*/ 141 h 154"/>
              <a:gd name="T14" fmla="*/ 20 w 197"/>
              <a:gd name="T15" fmla="*/ 154 h 154"/>
              <a:gd name="T16" fmla="*/ 30 w 197"/>
              <a:gd name="T17" fmla="*/ 127 h 154"/>
              <a:gd name="T18" fmla="*/ 132 w 197"/>
              <a:gd name="T19" fmla="*/ 40 h 154"/>
              <a:gd name="T20" fmla="*/ 10 w 197"/>
              <a:gd name="T21" fmla="*/ 125 h 154"/>
              <a:gd name="T22" fmla="*/ 23 w 197"/>
              <a:gd name="T23" fmla="*/ 44 h 154"/>
              <a:gd name="T24" fmla="*/ 25 w 197"/>
              <a:gd name="T25" fmla="*/ 53 h 154"/>
              <a:gd name="T26" fmla="*/ 25 w 197"/>
              <a:gd name="T27" fmla="*/ 5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 h="154">
                <a:moveTo>
                  <a:pt x="25" y="53"/>
                </a:moveTo>
                <a:cubicBezTo>
                  <a:pt x="25" y="53"/>
                  <a:pt x="47" y="0"/>
                  <a:pt x="123" y="13"/>
                </a:cubicBezTo>
                <a:cubicBezTo>
                  <a:pt x="177" y="23"/>
                  <a:pt x="197" y="46"/>
                  <a:pt x="197" y="46"/>
                </a:cubicBezTo>
                <a:cubicBezTo>
                  <a:pt x="197" y="46"/>
                  <a:pt x="178" y="41"/>
                  <a:pt x="172" y="76"/>
                </a:cubicBezTo>
                <a:cubicBezTo>
                  <a:pt x="169" y="97"/>
                  <a:pt x="142" y="127"/>
                  <a:pt x="106" y="131"/>
                </a:cubicBezTo>
                <a:cubicBezTo>
                  <a:pt x="73" y="133"/>
                  <a:pt x="64" y="135"/>
                  <a:pt x="64" y="135"/>
                </a:cubicBezTo>
                <a:cubicBezTo>
                  <a:pt x="81" y="141"/>
                  <a:pt x="81" y="141"/>
                  <a:pt x="81" y="141"/>
                </a:cubicBezTo>
                <a:cubicBezTo>
                  <a:pt x="81" y="141"/>
                  <a:pt x="30" y="135"/>
                  <a:pt x="20" y="154"/>
                </a:cubicBezTo>
                <a:cubicBezTo>
                  <a:pt x="23" y="145"/>
                  <a:pt x="26" y="136"/>
                  <a:pt x="30" y="127"/>
                </a:cubicBezTo>
                <a:cubicBezTo>
                  <a:pt x="53" y="80"/>
                  <a:pt x="93" y="48"/>
                  <a:pt x="132" y="40"/>
                </a:cubicBezTo>
                <a:cubicBezTo>
                  <a:pt x="93" y="40"/>
                  <a:pt x="43" y="58"/>
                  <a:pt x="10" y="125"/>
                </a:cubicBezTo>
                <a:cubicBezTo>
                  <a:pt x="5" y="108"/>
                  <a:pt x="0" y="75"/>
                  <a:pt x="23" y="44"/>
                </a:cubicBezTo>
                <a:cubicBezTo>
                  <a:pt x="25" y="53"/>
                  <a:pt x="25" y="53"/>
                  <a:pt x="25" y="53"/>
                </a:cubicBezTo>
                <a:cubicBezTo>
                  <a:pt x="25" y="53"/>
                  <a:pt x="25" y="53"/>
                  <a:pt x="25" y="53"/>
                </a:cubicBezTo>
                <a:close/>
              </a:path>
            </a:pathLst>
          </a:custGeom>
          <a:solidFill>
            <a:schemeClr val="tx1">
              <a:lumMod val="20000"/>
              <a:lumOff val="80000"/>
            </a:schemeClr>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202" name="Freeform 66"/>
          <p:cNvSpPr>
            <a:spLocks/>
          </p:cNvSpPr>
          <p:nvPr/>
        </p:nvSpPr>
        <p:spPr bwMode="auto">
          <a:xfrm>
            <a:off x="12482930" y="6268275"/>
            <a:ext cx="992487" cy="1237777"/>
          </a:xfrm>
          <a:custGeom>
            <a:avLst/>
            <a:gdLst>
              <a:gd name="T0" fmla="*/ 8 w 154"/>
              <a:gd name="T1" fmla="*/ 104 h 192"/>
              <a:gd name="T2" fmla="*/ 72 w 154"/>
              <a:gd name="T3" fmla="*/ 19 h 192"/>
              <a:gd name="T4" fmla="*/ 150 w 154"/>
              <a:gd name="T5" fmla="*/ 9 h 192"/>
              <a:gd name="T6" fmla="*/ 146 w 154"/>
              <a:gd name="T7" fmla="*/ 47 h 192"/>
              <a:gd name="T8" fmla="*/ 119 w 154"/>
              <a:gd name="T9" fmla="*/ 127 h 192"/>
              <a:gd name="T10" fmla="*/ 84 w 154"/>
              <a:gd name="T11" fmla="*/ 154 h 192"/>
              <a:gd name="T12" fmla="*/ 101 w 154"/>
              <a:gd name="T13" fmla="*/ 152 h 192"/>
              <a:gd name="T14" fmla="*/ 58 w 154"/>
              <a:gd name="T15" fmla="*/ 192 h 192"/>
              <a:gd name="T16" fmla="*/ 53 w 154"/>
              <a:gd name="T17" fmla="*/ 165 h 192"/>
              <a:gd name="T18" fmla="*/ 93 w 154"/>
              <a:gd name="T19" fmla="*/ 38 h 192"/>
              <a:gd name="T20" fmla="*/ 35 w 154"/>
              <a:gd name="T21" fmla="*/ 173 h 192"/>
              <a:gd name="T22" fmla="*/ 2 w 154"/>
              <a:gd name="T23" fmla="*/ 97 h 192"/>
              <a:gd name="T24" fmla="*/ 8 w 154"/>
              <a:gd name="T25" fmla="*/ 104 h 192"/>
              <a:gd name="T26" fmla="*/ 8 w 154"/>
              <a:gd name="T27" fmla="*/ 10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192">
                <a:moveTo>
                  <a:pt x="8" y="104"/>
                </a:moveTo>
                <a:cubicBezTo>
                  <a:pt x="8" y="104"/>
                  <a:pt x="0" y="47"/>
                  <a:pt x="72" y="19"/>
                </a:cubicBezTo>
                <a:cubicBezTo>
                  <a:pt x="123" y="0"/>
                  <a:pt x="150" y="9"/>
                  <a:pt x="150" y="9"/>
                </a:cubicBezTo>
                <a:cubicBezTo>
                  <a:pt x="150" y="9"/>
                  <a:pt x="130" y="13"/>
                  <a:pt x="146" y="47"/>
                </a:cubicBezTo>
                <a:cubicBezTo>
                  <a:pt x="154" y="66"/>
                  <a:pt x="148" y="108"/>
                  <a:pt x="119" y="127"/>
                </a:cubicBezTo>
                <a:cubicBezTo>
                  <a:pt x="92" y="148"/>
                  <a:pt x="84" y="154"/>
                  <a:pt x="84" y="154"/>
                </a:cubicBezTo>
                <a:cubicBezTo>
                  <a:pt x="101" y="152"/>
                  <a:pt x="101" y="152"/>
                  <a:pt x="101" y="152"/>
                </a:cubicBezTo>
                <a:cubicBezTo>
                  <a:pt x="101" y="152"/>
                  <a:pt x="56" y="173"/>
                  <a:pt x="58" y="192"/>
                </a:cubicBezTo>
                <a:cubicBezTo>
                  <a:pt x="54" y="184"/>
                  <a:pt x="54" y="174"/>
                  <a:pt x="53" y="165"/>
                </a:cubicBezTo>
                <a:cubicBezTo>
                  <a:pt x="47" y="112"/>
                  <a:pt x="64" y="64"/>
                  <a:pt x="93" y="38"/>
                </a:cubicBezTo>
                <a:cubicBezTo>
                  <a:pt x="58" y="59"/>
                  <a:pt x="27" y="99"/>
                  <a:pt x="35" y="173"/>
                </a:cubicBezTo>
                <a:cubicBezTo>
                  <a:pt x="21" y="161"/>
                  <a:pt x="0" y="135"/>
                  <a:pt x="2" y="97"/>
                </a:cubicBezTo>
                <a:cubicBezTo>
                  <a:pt x="8" y="104"/>
                  <a:pt x="8" y="104"/>
                  <a:pt x="8" y="104"/>
                </a:cubicBezTo>
                <a:cubicBezTo>
                  <a:pt x="8" y="104"/>
                  <a:pt x="8" y="104"/>
                  <a:pt x="8" y="104"/>
                </a:cubicBezTo>
                <a:close/>
              </a:path>
            </a:pathLst>
          </a:custGeom>
          <a:solidFill>
            <a:schemeClr val="tx1">
              <a:lumMod val="20000"/>
              <a:lumOff val="80000"/>
            </a:schemeClr>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203" name="Freeform 68"/>
          <p:cNvSpPr>
            <a:spLocks/>
          </p:cNvSpPr>
          <p:nvPr/>
        </p:nvSpPr>
        <p:spPr bwMode="auto">
          <a:xfrm>
            <a:off x="8648838" y="4577650"/>
            <a:ext cx="1396276" cy="1132115"/>
          </a:xfrm>
          <a:custGeom>
            <a:avLst/>
            <a:gdLst>
              <a:gd name="T0" fmla="*/ 184 w 216"/>
              <a:gd name="T1" fmla="*/ 153 h 176"/>
              <a:gd name="T2" fmla="*/ 187 w 216"/>
              <a:gd name="T3" fmla="*/ 52 h 176"/>
              <a:gd name="T4" fmla="*/ 184 w 216"/>
              <a:gd name="T5" fmla="*/ 62 h 176"/>
              <a:gd name="T6" fmla="*/ 83 w 216"/>
              <a:gd name="T7" fmla="*/ 3 h 176"/>
              <a:gd name="T8" fmla="*/ 0 w 216"/>
              <a:gd name="T9" fmla="*/ 28 h 176"/>
              <a:gd name="T10" fmla="*/ 22 w 216"/>
              <a:gd name="T11" fmla="*/ 65 h 176"/>
              <a:gd name="T12" fmla="*/ 85 w 216"/>
              <a:gd name="T13" fmla="*/ 134 h 176"/>
              <a:gd name="T14" fmla="*/ 131 w 216"/>
              <a:gd name="T15" fmla="*/ 145 h 176"/>
              <a:gd name="T16" fmla="*/ 113 w 216"/>
              <a:gd name="T17" fmla="*/ 150 h 176"/>
              <a:gd name="T18" fmla="*/ 177 w 216"/>
              <a:gd name="T19" fmla="*/ 176 h 176"/>
              <a:gd name="T20" fmla="*/ 89 w 216"/>
              <a:gd name="T21" fmla="*/ 38 h 176"/>
              <a:gd name="T22" fmla="*/ 184 w 216"/>
              <a:gd name="T23" fmla="*/ 15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 h="176">
                <a:moveTo>
                  <a:pt x="184" y="153"/>
                </a:moveTo>
                <a:cubicBezTo>
                  <a:pt x="184" y="153"/>
                  <a:pt x="216" y="106"/>
                  <a:pt x="187" y="52"/>
                </a:cubicBezTo>
                <a:cubicBezTo>
                  <a:pt x="184" y="62"/>
                  <a:pt x="184" y="62"/>
                  <a:pt x="184" y="62"/>
                </a:cubicBezTo>
                <a:cubicBezTo>
                  <a:pt x="184" y="62"/>
                  <a:pt x="168" y="0"/>
                  <a:pt x="83" y="3"/>
                </a:cubicBezTo>
                <a:cubicBezTo>
                  <a:pt x="24" y="6"/>
                  <a:pt x="0" y="28"/>
                  <a:pt x="0" y="28"/>
                </a:cubicBezTo>
                <a:cubicBezTo>
                  <a:pt x="0" y="28"/>
                  <a:pt x="21" y="25"/>
                  <a:pt x="22" y="65"/>
                </a:cubicBezTo>
                <a:cubicBezTo>
                  <a:pt x="24" y="87"/>
                  <a:pt x="48" y="125"/>
                  <a:pt x="85" y="134"/>
                </a:cubicBezTo>
                <a:cubicBezTo>
                  <a:pt x="122" y="142"/>
                  <a:pt x="131" y="145"/>
                  <a:pt x="131" y="145"/>
                </a:cubicBezTo>
                <a:cubicBezTo>
                  <a:pt x="113" y="150"/>
                  <a:pt x="113" y="150"/>
                  <a:pt x="113" y="150"/>
                </a:cubicBezTo>
                <a:cubicBezTo>
                  <a:pt x="113" y="150"/>
                  <a:pt x="175" y="151"/>
                  <a:pt x="177" y="176"/>
                </a:cubicBezTo>
                <a:cubicBezTo>
                  <a:pt x="177" y="176"/>
                  <a:pt x="173" y="60"/>
                  <a:pt x="89" y="38"/>
                </a:cubicBezTo>
                <a:cubicBezTo>
                  <a:pt x="89" y="38"/>
                  <a:pt x="169" y="49"/>
                  <a:pt x="184" y="153"/>
                </a:cubicBezTo>
                <a:close/>
              </a:path>
            </a:pathLst>
          </a:custGeom>
          <a:solidFill>
            <a:schemeClr val="tx2"/>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204" name="Freeform 69"/>
          <p:cNvSpPr>
            <a:spLocks/>
          </p:cNvSpPr>
          <p:nvPr/>
        </p:nvSpPr>
        <p:spPr bwMode="auto">
          <a:xfrm>
            <a:off x="13501837" y="7226798"/>
            <a:ext cx="943427" cy="762290"/>
          </a:xfrm>
          <a:custGeom>
            <a:avLst/>
            <a:gdLst>
              <a:gd name="T0" fmla="*/ 16 w 146"/>
              <a:gd name="T1" fmla="*/ 41 h 118"/>
              <a:gd name="T2" fmla="*/ 90 w 146"/>
              <a:gd name="T3" fmla="*/ 7 h 118"/>
              <a:gd name="T4" fmla="*/ 146 w 146"/>
              <a:gd name="T5" fmla="*/ 28 h 118"/>
              <a:gd name="T6" fmla="*/ 129 w 146"/>
              <a:gd name="T7" fmla="*/ 53 h 118"/>
              <a:gd name="T8" fmla="*/ 82 w 146"/>
              <a:gd name="T9" fmla="*/ 96 h 118"/>
              <a:gd name="T10" fmla="*/ 49 w 146"/>
              <a:gd name="T11" fmla="*/ 102 h 118"/>
              <a:gd name="T12" fmla="*/ 61 w 146"/>
              <a:gd name="T13" fmla="*/ 107 h 118"/>
              <a:gd name="T14" fmla="*/ 18 w 146"/>
              <a:gd name="T15" fmla="*/ 118 h 118"/>
              <a:gd name="T16" fmla="*/ 24 w 146"/>
              <a:gd name="T17" fmla="*/ 98 h 118"/>
              <a:gd name="T18" fmla="*/ 97 w 146"/>
              <a:gd name="T19" fmla="*/ 27 h 118"/>
              <a:gd name="T20" fmla="*/ 9 w 146"/>
              <a:gd name="T21" fmla="*/ 97 h 118"/>
              <a:gd name="T22" fmla="*/ 15 w 146"/>
              <a:gd name="T23" fmla="*/ 34 h 118"/>
              <a:gd name="T24" fmla="*/ 16 w 146"/>
              <a:gd name="T25" fmla="*/ 41 h 118"/>
              <a:gd name="T26" fmla="*/ 16 w 146"/>
              <a:gd name="T27" fmla="*/ 4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6" h="118">
                <a:moveTo>
                  <a:pt x="16" y="41"/>
                </a:moveTo>
                <a:cubicBezTo>
                  <a:pt x="16" y="41"/>
                  <a:pt x="31" y="0"/>
                  <a:pt x="90" y="7"/>
                </a:cubicBezTo>
                <a:cubicBezTo>
                  <a:pt x="131" y="12"/>
                  <a:pt x="146" y="28"/>
                  <a:pt x="146" y="28"/>
                </a:cubicBezTo>
                <a:cubicBezTo>
                  <a:pt x="146" y="28"/>
                  <a:pt x="131" y="24"/>
                  <a:pt x="129" y="53"/>
                </a:cubicBezTo>
                <a:cubicBezTo>
                  <a:pt x="127" y="68"/>
                  <a:pt x="108" y="94"/>
                  <a:pt x="82" y="96"/>
                </a:cubicBezTo>
                <a:cubicBezTo>
                  <a:pt x="56" y="101"/>
                  <a:pt x="49" y="102"/>
                  <a:pt x="49" y="102"/>
                </a:cubicBezTo>
                <a:cubicBezTo>
                  <a:pt x="61" y="107"/>
                  <a:pt x="61" y="107"/>
                  <a:pt x="61" y="107"/>
                </a:cubicBezTo>
                <a:cubicBezTo>
                  <a:pt x="61" y="107"/>
                  <a:pt x="24" y="105"/>
                  <a:pt x="18" y="118"/>
                </a:cubicBezTo>
                <a:cubicBezTo>
                  <a:pt x="18" y="112"/>
                  <a:pt x="22" y="105"/>
                  <a:pt x="24" y="98"/>
                </a:cubicBezTo>
                <a:cubicBezTo>
                  <a:pt x="39" y="60"/>
                  <a:pt x="68" y="35"/>
                  <a:pt x="97" y="27"/>
                </a:cubicBezTo>
                <a:cubicBezTo>
                  <a:pt x="66" y="29"/>
                  <a:pt x="31" y="44"/>
                  <a:pt x="9" y="97"/>
                </a:cubicBezTo>
                <a:cubicBezTo>
                  <a:pt x="4" y="85"/>
                  <a:pt x="0" y="59"/>
                  <a:pt x="15" y="34"/>
                </a:cubicBezTo>
                <a:cubicBezTo>
                  <a:pt x="16" y="41"/>
                  <a:pt x="16" y="41"/>
                  <a:pt x="16" y="41"/>
                </a:cubicBezTo>
                <a:cubicBezTo>
                  <a:pt x="16" y="41"/>
                  <a:pt x="16" y="41"/>
                  <a:pt x="16" y="41"/>
                </a:cubicBezTo>
                <a:close/>
              </a:path>
            </a:pathLst>
          </a:custGeom>
          <a:solidFill>
            <a:schemeClr val="accent3"/>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205" name="Freeform 71"/>
          <p:cNvSpPr>
            <a:spLocks/>
          </p:cNvSpPr>
          <p:nvPr/>
        </p:nvSpPr>
        <p:spPr bwMode="auto">
          <a:xfrm>
            <a:off x="10543242" y="8000410"/>
            <a:ext cx="1407595" cy="1132115"/>
          </a:xfrm>
          <a:custGeom>
            <a:avLst/>
            <a:gdLst>
              <a:gd name="T0" fmla="*/ 186 w 218"/>
              <a:gd name="T1" fmla="*/ 154 h 176"/>
              <a:gd name="T2" fmla="*/ 189 w 218"/>
              <a:gd name="T3" fmla="*/ 52 h 176"/>
              <a:gd name="T4" fmla="*/ 186 w 218"/>
              <a:gd name="T5" fmla="*/ 62 h 176"/>
              <a:gd name="T6" fmla="*/ 84 w 218"/>
              <a:gd name="T7" fmla="*/ 3 h 176"/>
              <a:gd name="T8" fmla="*/ 0 w 218"/>
              <a:gd name="T9" fmla="*/ 28 h 176"/>
              <a:gd name="T10" fmla="*/ 22 w 218"/>
              <a:gd name="T11" fmla="*/ 65 h 176"/>
              <a:gd name="T12" fmla="*/ 86 w 218"/>
              <a:gd name="T13" fmla="*/ 134 h 176"/>
              <a:gd name="T14" fmla="*/ 132 w 218"/>
              <a:gd name="T15" fmla="*/ 145 h 176"/>
              <a:gd name="T16" fmla="*/ 114 w 218"/>
              <a:gd name="T17" fmla="*/ 150 h 176"/>
              <a:gd name="T18" fmla="*/ 179 w 218"/>
              <a:gd name="T19" fmla="*/ 176 h 176"/>
              <a:gd name="T20" fmla="*/ 90 w 218"/>
              <a:gd name="T21" fmla="*/ 38 h 176"/>
              <a:gd name="T22" fmla="*/ 186 w 218"/>
              <a:gd name="T23" fmla="*/ 15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76">
                <a:moveTo>
                  <a:pt x="186" y="154"/>
                </a:moveTo>
                <a:cubicBezTo>
                  <a:pt x="186" y="154"/>
                  <a:pt x="218" y="106"/>
                  <a:pt x="189" y="52"/>
                </a:cubicBezTo>
                <a:cubicBezTo>
                  <a:pt x="186" y="62"/>
                  <a:pt x="186" y="62"/>
                  <a:pt x="186" y="62"/>
                </a:cubicBezTo>
                <a:cubicBezTo>
                  <a:pt x="186" y="62"/>
                  <a:pt x="169" y="0"/>
                  <a:pt x="84" y="3"/>
                </a:cubicBezTo>
                <a:cubicBezTo>
                  <a:pt x="23" y="7"/>
                  <a:pt x="0" y="28"/>
                  <a:pt x="0" y="28"/>
                </a:cubicBezTo>
                <a:cubicBezTo>
                  <a:pt x="0" y="28"/>
                  <a:pt x="21" y="25"/>
                  <a:pt x="22" y="65"/>
                </a:cubicBezTo>
                <a:cubicBezTo>
                  <a:pt x="23" y="88"/>
                  <a:pt x="48" y="125"/>
                  <a:pt x="86" y="134"/>
                </a:cubicBezTo>
                <a:cubicBezTo>
                  <a:pt x="124" y="142"/>
                  <a:pt x="132" y="145"/>
                  <a:pt x="132" y="145"/>
                </a:cubicBezTo>
                <a:cubicBezTo>
                  <a:pt x="114" y="150"/>
                  <a:pt x="114" y="150"/>
                  <a:pt x="114" y="150"/>
                </a:cubicBezTo>
                <a:cubicBezTo>
                  <a:pt x="114" y="150"/>
                  <a:pt x="177" y="151"/>
                  <a:pt x="179" y="176"/>
                </a:cubicBezTo>
                <a:cubicBezTo>
                  <a:pt x="179" y="176"/>
                  <a:pt x="175" y="61"/>
                  <a:pt x="90" y="38"/>
                </a:cubicBezTo>
                <a:cubicBezTo>
                  <a:pt x="90" y="38"/>
                  <a:pt x="170" y="49"/>
                  <a:pt x="186" y="154"/>
                </a:cubicBezTo>
                <a:close/>
              </a:path>
            </a:pathLst>
          </a:custGeom>
          <a:solidFill>
            <a:schemeClr val="tx1">
              <a:lumMod val="20000"/>
              <a:lumOff val="80000"/>
            </a:schemeClr>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206" name="Freeform 72"/>
          <p:cNvSpPr>
            <a:spLocks/>
          </p:cNvSpPr>
          <p:nvPr/>
        </p:nvSpPr>
        <p:spPr bwMode="auto">
          <a:xfrm>
            <a:off x="12622562" y="7909839"/>
            <a:ext cx="905691" cy="773610"/>
          </a:xfrm>
          <a:custGeom>
            <a:avLst/>
            <a:gdLst>
              <a:gd name="T0" fmla="*/ 14 w 140"/>
              <a:gd name="T1" fmla="*/ 44 h 120"/>
              <a:gd name="T2" fmla="*/ 82 w 140"/>
              <a:gd name="T3" fmla="*/ 0 h 120"/>
              <a:gd name="T4" fmla="*/ 140 w 140"/>
              <a:gd name="T5" fmla="*/ 14 h 120"/>
              <a:gd name="T6" fmla="*/ 127 w 140"/>
              <a:gd name="T7" fmla="*/ 40 h 120"/>
              <a:gd name="T8" fmla="*/ 87 w 140"/>
              <a:gd name="T9" fmla="*/ 90 h 120"/>
              <a:gd name="T10" fmla="*/ 55 w 140"/>
              <a:gd name="T11" fmla="*/ 100 h 120"/>
              <a:gd name="T12" fmla="*/ 68 w 140"/>
              <a:gd name="T13" fmla="*/ 103 h 120"/>
              <a:gd name="T14" fmla="*/ 26 w 140"/>
              <a:gd name="T15" fmla="*/ 120 h 120"/>
              <a:gd name="T16" fmla="*/ 29 w 140"/>
              <a:gd name="T17" fmla="*/ 100 h 120"/>
              <a:gd name="T18" fmla="*/ 93 w 140"/>
              <a:gd name="T19" fmla="*/ 19 h 120"/>
              <a:gd name="T20" fmla="*/ 15 w 140"/>
              <a:gd name="T21" fmla="*/ 100 h 120"/>
              <a:gd name="T22" fmla="*/ 12 w 140"/>
              <a:gd name="T23" fmla="*/ 37 h 120"/>
              <a:gd name="T24" fmla="*/ 14 w 140"/>
              <a:gd name="T25" fmla="*/ 44 h 120"/>
              <a:gd name="T26" fmla="*/ 14 w 140"/>
              <a:gd name="T27"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120">
                <a:moveTo>
                  <a:pt x="14" y="44"/>
                </a:moveTo>
                <a:cubicBezTo>
                  <a:pt x="14" y="44"/>
                  <a:pt x="23" y="1"/>
                  <a:pt x="82" y="0"/>
                </a:cubicBezTo>
                <a:cubicBezTo>
                  <a:pt x="124" y="0"/>
                  <a:pt x="140" y="14"/>
                  <a:pt x="140" y="14"/>
                </a:cubicBezTo>
                <a:cubicBezTo>
                  <a:pt x="140" y="14"/>
                  <a:pt x="126" y="11"/>
                  <a:pt x="127" y="40"/>
                </a:cubicBezTo>
                <a:cubicBezTo>
                  <a:pt x="128" y="56"/>
                  <a:pt x="113" y="84"/>
                  <a:pt x="87" y="90"/>
                </a:cubicBezTo>
                <a:cubicBezTo>
                  <a:pt x="62" y="98"/>
                  <a:pt x="55" y="100"/>
                  <a:pt x="55" y="100"/>
                </a:cubicBezTo>
                <a:cubicBezTo>
                  <a:pt x="68" y="103"/>
                  <a:pt x="68" y="103"/>
                  <a:pt x="68" y="103"/>
                </a:cubicBezTo>
                <a:cubicBezTo>
                  <a:pt x="68" y="103"/>
                  <a:pt x="30" y="106"/>
                  <a:pt x="26" y="120"/>
                </a:cubicBezTo>
                <a:cubicBezTo>
                  <a:pt x="26" y="114"/>
                  <a:pt x="28" y="107"/>
                  <a:pt x="29" y="100"/>
                </a:cubicBezTo>
                <a:cubicBezTo>
                  <a:pt x="39" y="60"/>
                  <a:pt x="65" y="31"/>
                  <a:pt x="93" y="19"/>
                </a:cubicBezTo>
                <a:cubicBezTo>
                  <a:pt x="62" y="25"/>
                  <a:pt x="29" y="45"/>
                  <a:pt x="15" y="100"/>
                </a:cubicBezTo>
                <a:cubicBezTo>
                  <a:pt x="8" y="89"/>
                  <a:pt x="0" y="64"/>
                  <a:pt x="12" y="37"/>
                </a:cubicBezTo>
                <a:cubicBezTo>
                  <a:pt x="14" y="44"/>
                  <a:pt x="14" y="44"/>
                  <a:pt x="14" y="44"/>
                </a:cubicBezTo>
                <a:cubicBezTo>
                  <a:pt x="14" y="44"/>
                  <a:pt x="14" y="44"/>
                  <a:pt x="14" y="44"/>
                </a:cubicBezTo>
                <a:close/>
              </a:path>
            </a:pathLst>
          </a:custGeom>
          <a:solidFill>
            <a:schemeClr val="accent3"/>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207" name="Freeform 62"/>
          <p:cNvSpPr>
            <a:spLocks/>
          </p:cNvSpPr>
          <p:nvPr/>
        </p:nvSpPr>
        <p:spPr bwMode="auto">
          <a:xfrm>
            <a:off x="13739256" y="5395601"/>
            <a:ext cx="3083125" cy="2249132"/>
          </a:xfrm>
          <a:custGeom>
            <a:avLst/>
            <a:gdLst>
              <a:gd name="T0" fmla="*/ 18 w 477"/>
              <a:gd name="T1" fmla="*/ 229 h 350"/>
              <a:gd name="T2" fmla="*/ 142 w 477"/>
              <a:gd name="T3" fmla="*/ 59 h 350"/>
              <a:gd name="T4" fmla="*/ 134 w 477"/>
              <a:gd name="T5" fmla="*/ 79 h 350"/>
              <a:gd name="T6" fmla="*/ 373 w 477"/>
              <a:gd name="T7" fmla="*/ 110 h 350"/>
              <a:gd name="T8" fmla="*/ 477 w 477"/>
              <a:gd name="T9" fmla="*/ 252 h 350"/>
              <a:gd name="T10" fmla="*/ 394 w 477"/>
              <a:gd name="T11" fmla="*/ 284 h 350"/>
              <a:gd name="T12" fmla="*/ 204 w 477"/>
              <a:gd name="T13" fmla="*/ 318 h 350"/>
              <a:gd name="T14" fmla="*/ 115 w 477"/>
              <a:gd name="T15" fmla="*/ 278 h 350"/>
              <a:gd name="T16" fmla="*/ 138 w 477"/>
              <a:gd name="T17" fmla="*/ 310 h 350"/>
              <a:gd name="T18" fmla="*/ 0 w 477"/>
              <a:gd name="T19" fmla="*/ 274 h 350"/>
              <a:gd name="T20" fmla="*/ 320 w 477"/>
              <a:gd name="T21" fmla="*/ 157 h 350"/>
              <a:gd name="T22" fmla="*/ 18 w 477"/>
              <a:gd name="T23" fmla="*/ 22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7" h="350">
                <a:moveTo>
                  <a:pt x="18" y="229"/>
                </a:moveTo>
                <a:cubicBezTo>
                  <a:pt x="18" y="229"/>
                  <a:pt x="27" y="112"/>
                  <a:pt x="142" y="59"/>
                </a:cubicBezTo>
                <a:cubicBezTo>
                  <a:pt x="134" y="79"/>
                  <a:pt x="134" y="79"/>
                  <a:pt x="134" y="79"/>
                </a:cubicBezTo>
                <a:cubicBezTo>
                  <a:pt x="134" y="79"/>
                  <a:pt x="241" y="0"/>
                  <a:pt x="373" y="110"/>
                </a:cubicBezTo>
                <a:cubicBezTo>
                  <a:pt x="468" y="187"/>
                  <a:pt x="477" y="252"/>
                  <a:pt x="477" y="252"/>
                </a:cubicBezTo>
                <a:cubicBezTo>
                  <a:pt x="477" y="252"/>
                  <a:pt x="446" y="219"/>
                  <a:pt x="394" y="284"/>
                </a:cubicBezTo>
                <a:cubicBezTo>
                  <a:pt x="363" y="320"/>
                  <a:pt x="276" y="350"/>
                  <a:pt x="204" y="318"/>
                </a:cubicBezTo>
                <a:cubicBezTo>
                  <a:pt x="132" y="286"/>
                  <a:pt x="115" y="278"/>
                  <a:pt x="115" y="278"/>
                </a:cubicBezTo>
                <a:cubicBezTo>
                  <a:pt x="138" y="310"/>
                  <a:pt x="138" y="310"/>
                  <a:pt x="138" y="310"/>
                </a:cubicBezTo>
                <a:cubicBezTo>
                  <a:pt x="138" y="310"/>
                  <a:pt x="33" y="235"/>
                  <a:pt x="0" y="274"/>
                </a:cubicBezTo>
                <a:cubicBezTo>
                  <a:pt x="0" y="274"/>
                  <a:pt x="153" y="93"/>
                  <a:pt x="320" y="157"/>
                </a:cubicBezTo>
                <a:cubicBezTo>
                  <a:pt x="320" y="157"/>
                  <a:pt x="177" y="78"/>
                  <a:pt x="18" y="229"/>
                </a:cubicBezTo>
                <a:close/>
              </a:path>
            </a:pathLst>
          </a:custGeom>
          <a:solidFill>
            <a:schemeClr val="accent6"/>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208" name="Freeform 67"/>
          <p:cNvSpPr>
            <a:spLocks/>
          </p:cNvSpPr>
          <p:nvPr/>
        </p:nvSpPr>
        <p:spPr bwMode="auto">
          <a:xfrm>
            <a:off x="10660228" y="3339871"/>
            <a:ext cx="1388727" cy="1777418"/>
          </a:xfrm>
          <a:custGeom>
            <a:avLst/>
            <a:gdLst>
              <a:gd name="T0" fmla="*/ 29 w 215"/>
              <a:gd name="T1" fmla="*/ 172 h 276"/>
              <a:gd name="T2" fmla="*/ 87 w 215"/>
              <a:gd name="T3" fmla="*/ 40 h 276"/>
              <a:gd name="T4" fmla="*/ 190 w 215"/>
              <a:gd name="T5" fmla="*/ 4 h 276"/>
              <a:gd name="T6" fmla="*/ 196 w 215"/>
              <a:gd name="T7" fmla="*/ 59 h 276"/>
              <a:gd name="T8" fmla="*/ 182 w 215"/>
              <a:gd name="T9" fmla="*/ 173 h 276"/>
              <a:gd name="T10" fmla="*/ 143 w 215"/>
              <a:gd name="T11" fmla="*/ 217 h 276"/>
              <a:gd name="T12" fmla="*/ 167 w 215"/>
              <a:gd name="T13" fmla="*/ 210 h 276"/>
              <a:gd name="T14" fmla="*/ 118 w 215"/>
              <a:gd name="T15" fmla="*/ 276 h 276"/>
              <a:gd name="T16" fmla="*/ 105 w 215"/>
              <a:gd name="T17" fmla="*/ 240 h 276"/>
              <a:gd name="T18" fmla="*/ 122 w 215"/>
              <a:gd name="T19" fmla="*/ 57 h 276"/>
              <a:gd name="T20" fmla="*/ 81 w 215"/>
              <a:gd name="T21" fmla="*/ 255 h 276"/>
              <a:gd name="T22" fmla="*/ 17 w 215"/>
              <a:gd name="T23" fmla="*/ 164 h 276"/>
              <a:gd name="T24" fmla="*/ 29 w 215"/>
              <a:gd name="T25" fmla="*/ 172 h 276"/>
              <a:gd name="T26" fmla="*/ 29 w 215"/>
              <a:gd name="T27" fmla="*/ 17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5" h="276">
                <a:moveTo>
                  <a:pt x="29" y="172"/>
                </a:moveTo>
                <a:cubicBezTo>
                  <a:pt x="29" y="172"/>
                  <a:pt x="0" y="95"/>
                  <a:pt x="87" y="40"/>
                </a:cubicBezTo>
                <a:cubicBezTo>
                  <a:pt x="151" y="0"/>
                  <a:pt x="190" y="4"/>
                  <a:pt x="190" y="4"/>
                </a:cubicBezTo>
                <a:cubicBezTo>
                  <a:pt x="190" y="4"/>
                  <a:pt x="167" y="17"/>
                  <a:pt x="196" y="59"/>
                </a:cubicBezTo>
                <a:cubicBezTo>
                  <a:pt x="211" y="82"/>
                  <a:pt x="215" y="137"/>
                  <a:pt x="182" y="173"/>
                </a:cubicBezTo>
                <a:cubicBezTo>
                  <a:pt x="151" y="208"/>
                  <a:pt x="143" y="217"/>
                  <a:pt x="143" y="217"/>
                </a:cubicBezTo>
                <a:cubicBezTo>
                  <a:pt x="167" y="210"/>
                  <a:pt x="167" y="210"/>
                  <a:pt x="167" y="210"/>
                </a:cubicBezTo>
                <a:cubicBezTo>
                  <a:pt x="167" y="210"/>
                  <a:pt x="112" y="250"/>
                  <a:pt x="118" y="276"/>
                </a:cubicBezTo>
                <a:cubicBezTo>
                  <a:pt x="114" y="265"/>
                  <a:pt x="109" y="253"/>
                  <a:pt x="105" y="240"/>
                </a:cubicBezTo>
                <a:cubicBezTo>
                  <a:pt x="81" y="172"/>
                  <a:pt x="91" y="101"/>
                  <a:pt x="122" y="57"/>
                </a:cubicBezTo>
                <a:cubicBezTo>
                  <a:pt x="83" y="95"/>
                  <a:pt x="52" y="160"/>
                  <a:pt x="81" y="255"/>
                </a:cubicBezTo>
                <a:cubicBezTo>
                  <a:pt x="62" y="244"/>
                  <a:pt x="27" y="215"/>
                  <a:pt x="17" y="164"/>
                </a:cubicBezTo>
                <a:cubicBezTo>
                  <a:pt x="29" y="172"/>
                  <a:pt x="29" y="172"/>
                  <a:pt x="29" y="172"/>
                </a:cubicBezTo>
                <a:cubicBezTo>
                  <a:pt x="29" y="172"/>
                  <a:pt x="29" y="172"/>
                  <a:pt x="29" y="172"/>
                </a:cubicBezTo>
                <a:close/>
              </a:path>
            </a:pathLst>
          </a:custGeom>
          <a:solidFill>
            <a:schemeClr val="accent6"/>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209" name="Freeform 70"/>
          <p:cNvSpPr>
            <a:spLocks/>
          </p:cNvSpPr>
          <p:nvPr/>
        </p:nvSpPr>
        <p:spPr bwMode="auto">
          <a:xfrm>
            <a:off x="8675252" y="5279559"/>
            <a:ext cx="2384988" cy="1600057"/>
          </a:xfrm>
          <a:custGeom>
            <a:avLst/>
            <a:gdLst>
              <a:gd name="T0" fmla="*/ 357 w 369"/>
              <a:gd name="T1" fmla="*/ 207 h 249"/>
              <a:gd name="T2" fmla="*/ 291 w 369"/>
              <a:gd name="T3" fmla="*/ 61 h 249"/>
              <a:gd name="T4" fmla="*/ 293 w 369"/>
              <a:gd name="T5" fmla="*/ 77 h 249"/>
              <a:gd name="T6" fmla="*/ 105 w 369"/>
              <a:gd name="T7" fmla="*/ 56 h 249"/>
              <a:gd name="T8" fmla="*/ 0 w 369"/>
              <a:gd name="T9" fmla="*/ 141 h 249"/>
              <a:gd name="T10" fmla="*/ 59 w 369"/>
              <a:gd name="T11" fmla="*/ 179 h 249"/>
              <a:gd name="T12" fmla="*/ 199 w 369"/>
              <a:gd name="T13" fmla="*/ 238 h 249"/>
              <a:gd name="T14" fmla="*/ 274 w 369"/>
              <a:gd name="T15" fmla="*/ 225 h 249"/>
              <a:gd name="T16" fmla="*/ 250 w 369"/>
              <a:gd name="T17" fmla="*/ 245 h 249"/>
              <a:gd name="T18" fmla="*/ 362 w 369"/>
              <a:gd name="T19" fmla="*/ 243 h 249"/>
              <a:gd name="T20" fmla="*/ 137 w 369"/>
              <a:gd name="T21" fmla="*/ 100 h 249"/>
              <a:gd name="T22" fmla="*/ 357 w 369"/>
              <a:gd name="T23" fmla="*/ 20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9" h="249">
                <a:moveTo>
                  <a:pt x="357" y="207"/>
                </a:moveTo>
                <a:cubicBezTo>
                  <a:pt x="357" y="207"/>
                  <a:pt x="369" y="120"/>
                  <a:pt x="291" y="61"/>
                </a:cubicBezTo>
                <a:cubicBezTo>
                  <a:pt x="293" y="77"/>
                  <a:pt x="293" y="77"/>
                  <a:pt x="293" y="77"/>
                </a:cubicBezTo>
                <a:cubicBezTo>
                  <a:pt x="293" y="77"/>
                  <a:pt x="225" y="0"/>
                  <a:pt x="105" y="56"/>
                </a:cubicBezTo>
                <a:cubicBezTo>
                  <a:pt x="19" y="96"/>
                  <a:pt x="0" y="141"/>
                  <a:pt x="0" y="141"/>
                </a:cubicBezTo>
                <a:cubicBezTo>
                  <a:pt x="0" y="141"/>
                  <a:pt x="30" y="123"/>
                  <a:pt x="59" y="179"/>
                </a:cubicBezTo>
                <a:cubicBezTo>
                  <a:pt x="76" y="211"/>
                  <a:pt x="138" y="249"/>
                  <a:pt x="199" y="238"/>
                </a:cubicBezTo>
                <a:cubicBezTo>
                  <a:pt x="259" y="228"/>
                  <a:pt x="274" y="225"/>
                  <a:pt x="274" y="225"/>
                </a:cubicBezTo>
                <a:cubicBezTo>
                  <a:pt x="250" y="245"/>
                  <a:pt x="250" y="245"/>
                  <a:pt x="250" y="245"/>
                </a:cubicBezTo>
                <a:cubicBezTo>
                  <a:pt x="250" y="245"/>
                  <a:pt x="344" y="208"/>
                  <a:pt x="362" y="243"/>
                </a:cubicBezTo>
                <a:cubicBezTo>
                  <a:pt x="362" y="243"/>
                  <a:pt x="276" y="83"/>
                  <a:pt x="137" y="100"/>
                </a:cubicBezTo>
                <a:cubicBezTo>
                  <a:pt x="137" y="100"/>
                  <a:pt x="261" y="68"/>
                  <a:pt x="357" y="207"/>
                </a:cubicBezTo>
                <a:close/>
              </a:path>
            </a:pathLst>
          </a:custGeom>
          <a:solidFill>
            <a:schemeClr val="accent6"/>
          </a:solidFill>
          <a:ln>
            <a:noFill/>
          </a:ln>
        </p:spPr>
        <p:txBody>
          <a:bodyPr vert="horz" wrap="square" lIns="182901" tIns="91451" rIns="182901" bIns="91451" numCol="1" anchor="t" anchorCtr="0" compatLnSpc="1">
            <a:prstTxWarp prst="textNoShape">
              <a:avLst/>
            </a:prstTxWarp>
          </a:bodyPr>
          <a:lstStyle/>
          <a:p>
            <a:endParaRPr lang="en-US" sz="3600"/>
          </a:p>
        </p:txBody>
      </p:sp>
      <p:sp>
        <p:nvSpPr>
          <p:cNvPr id="2" name="Title 1">
            <a:extLst>
              <a:ext uri="{FF2B5EF4-FFF2-40B4-BE49-F238E27FC236}">
                <a16:creationId xmlns:a16="http://schemas.microsoft.com/office/drawing/2014/main" id="{3C7EC1AB-27C9-455B-B195-A6BBD7870D9B}"/>
              </a:ext>
            </a:extLst>
          </p:cNvPr>
          <p:cNvSpPr>
            <a:spLocks noGrp="1"/>
          </p:cNvSpPr>
          <p:nvPr>
            <p:ph type="title"/>
          </p:nvPr>
        </p:nvSpPr>
        <p:spPr/>
        <p:txBody>
          <a:bodyPr/>
          <a:lstStyle/>
          <a:p>
            <a:r>
              <a:rPr lang="en-US" dirty="0"/>
              <a:t>TREE DIAGRAM</a:t>
            </a:r>
          </a:p>
        </p:txBody>
      </p:sp>
    </p:spTree>
    <p:extLst>
      <p:ext uri="{BB962C8B-B14F-4D97-AF65-F5344CB8AC3E}">
        <p14:creationId xmlns:p14="http://schemas.microsoft.com/office/powerpoint/2010/main" val="401376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678"/>
          <p:cNvSpPr/>
          <p:nvPr/>
        </p:nvSpPr>
        <p:spPr>
          <a:xfrm>
            <a:off x="14361713" y="4811849"/>
            <a:ext cx="1581697" cy="1195298"/>
          </a:xfrm>
          <a:custGeom>
            <a:avLst/>
            <a:gdLst/>
            <a:ahLst/>
            <a:cxnLst>
              <a:cxn ang="0">
                <a:pos x="wd2" y="hd2"/>
              </a:cxn>
              <a:cxn ang="5400000">
                <a:pos x="wd2" y="hd2"/>
              </a:cxn>
              <a:cxn ang="10800000">
                <a:pos x="wd2" y="hd2"/>
              </a:cxn>
              <a:cxn ang="16200000">
                <a:pos x="wd2" y="hd2"/>
              </a:cxn>
            </a:cxnLst>
            <a:rect l="0" t="0" r="r" b="b"/>
            <a:pathLst>
              <a:path w="20724" h="21599" extrusionOk="0">
                <a:moveTo>
                  <a:pt x="9998" y="0"/>
                </a:moveTo>
                <a:cubicBezTo>
                  <a:pt x="8290" y="0"/>
                  <a:pt x="6583" y="898"/>
                  <a:pt x="5280" y="2695"/>
                </a:cubicBezTo>
                <a:cubicBezTo>
                  <a:pt x="4945" y="3157"/>
                  <a:pt x="4653" y="3657"/>
                  <a:pt x="4404" y="4183"/>
                </a:cubicBezTo>
                <a:cubicBezTo>
                  <a:pt x="4392" y="4208"/>
                  <a:pt x="4384" y="4235"/>
                  <a:pt x="4373" y="4260"/>
                </a:cubicBezTo>
                <a:cubicBezTo>
                  <a:pt x="3891" y="5302"/>
                  <a:pt x="3576" y="6445"/>
                  <a:pt x="3429" y="7623"/>
                </a:cubicBezTo>
                <a:cubicBezTo>
                  <a:pt x="3428" y="7624"/>
                  <a:pt x="3429" y="7625"/>
                  <a:pt x="3429" y="7625"/>
                </a:cubicBezTo>
                <a:cubicBezTo>
                  <a:pt x="3353" y="8227"/>
                  <a:pt x="3322" y="8835"/>
                  <a:pt x="3334" y="9444"/>
                </a:cubicBezTo>
                <a:cubicBezTo>
                  <a:pt x="2594" y="9714"/>
                  <a:pt x="1894" y="10243"/>
                  <a:pt x="1314" y="11042"/>
                </a:cubicBezTo>
                <a:cubicBezTo>
                  <a:pt x="-438" y="13459"/>
                  <a:pt x="-438" y="17375"/>
                  <a:pt x="1314" y="19792"/>
                </a:cubicBezTo>
                <a:cubicBezTo>
                  <a:pt x="2134" y="20922"/>
                  <a:pt x="3192" y="21516"/>
                  <a:pt x="4265" y="21589"/>
                </a:cubicBezTo>
                <a:lnTo>
                  <a:pt x="4265" y="21598"/>
                </a:lnTo>
                <a:lnTo>
                  <a:pt x="4385" y="21598"/>
                </a:lnTo>
                <a:cubicBezTo>
                  <a:pt x="4453" y="21600"/>
                  <a:pt x="4520" y="21600"/>
                  <a:pt x="4588" y="21598"/>
                </a:cubicBezTo>
                <a:lnTo>
                  <a:pt x="16136" y="21598"/>
                </a:lnTo>
                <a:cubicBezTo>
                  <a:pt x="16204" y="21600"/>
                  <a:pt x="16271" y="21600"/>
                  <a:pt x="16339" y="21598"/>
                </a:cubicBezTo>
                <a:lnTo>
                  <a:pt x="16392" y="21598"/>
                </a:lnTo>
                <a:lnTo>
                  <a:pt x="16392" y="21594"/>
                </a:lnTo>
                <a:cubicBezTo>
                  <a:pt x="17488" y="21543"/>
                  <a:pt x="18573" y="20945"/>
                  <a:pt x="19410" y="19792"/>
                </a:cubicBezTo>
                <a:cubicBezTo>
                  <a:pt x="21162" y="17375"/>
                  <a:pt x="21162" y="13459"/>
                  <a:pt x="19410" y="11042"/>
                </a:cubicBezTo>
                <a:cubicBezTo>
                  <a:pt x="18644" y="9985"/>
                  <a:pt x="17669" y="9391"/>
                  <a:pt x="16668" y="9259"/>
                </a:cubicBezTo>
                <a:cubicBezTo>
                  <a:pt x="16668" y="9255"/>
                  <a:pt x="16668" y="9252"/>
                  <a:pt x="16668" y="9248"/>
                </a:cubicBezTo>
                <a:cubicBezTo>
                  <a:pt x="16672" y="8065"/>
                  <a:pt x="16513" y="6881"/>
                  <a:pt x="16188" y="5766"/>
                </a:cubicBezTo>
                <a:cubicBezTo>
                  <a:pt x="16188" y="5764"/>
                  <a:pt x="16186" y="5762"/>
                  <a:pt x="16186" y="5759"/>
                </a:cubicBezTo>
                <a:cubicBezTo>
                  <a:pt x="15860" y="4644"/>
                  <a:pt x="15371" y="3599"/>
                  <a:pt x="14715" y="2695"/>
                </a:cubicBezTo>
                <a:cubicBezTo>
                  <a:pt x="13412" y="898"/>
                  <a:pt x="11705" y="0"/>
                  <a:pt x="9998" y="0"/>
                </a:cubicBezTo>
                <a:close/>
              </a:path>
            </a:pathLst>
          </a:custGeom>
          <a:solidFill>
            <a:srgbClr val="EFF2F3"/>
          </a:solid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grpSp>
        <p:nvGrpSpPr>
          <p:cNvPr id="2" name="Group 1"/>
          <p:cNvGrpSpPr/>
          <p:nvPr/>
        </p:nvGrpSpPr>
        <p:grpSpPr>
          <a:xfrm>
            <a:off x="14213465" y="3845468"/>
            <a:ext cx="10173533" cy="7311504"/>
            <a:chOff x="7105822" y="1922511"/>
            <a:chExt cx="5086178" cy="3655329"/>
          </a:xfrm>
        </p:grpSpPr>
        <p:sp>
          <p:nvSpPr>
            <p:cNvPr id="47" name="Freeform 5"/>
            <p:cNvSpPr>
              <a:spLocks/>
            </p:cNvSpPr>
            <p:nvPr/>
          </p:nvSpPr>
          <p:spPr bwMode="auto">
            <a:xfrm>
              <a:off x="8457906" y="3564210"/>
              <a:ext cx="3734093" cy="1269764"/>
            </a:xfrm>
            <a:custGeom>
              <a:avLst/>
              <a:gdLst>
                <a:gd name="T0" fmla="*/ 1799 w 1799"/>
                <a:gd name="T1" fmla="*/ 300 h 730"/>
                <a:gd name="T2" fmla="*/ 901 w 1799"/>
                <a:gd name="T3" fmla="*/ 276 h 730"/>
                <a:gd name="T4" fmla="*/ 270 w 1799"/>
                <a:gd name="T5" fmla="*/ 0 h 730"/>
                <a:gd name="T6" fmla="*/ 0 w 1799"/>
                <a:gd name="T7" fmla="*/ 76 h 730"/>
                <a:gd name="T8" fmla="*/ 71 w 1799"/>
                <a:gd name="T9" fmla="*/ 214 h 730"/>
                <a:gd name="T10" fmla="*/ 620 w 1799"/>
                <a:gd name="T11" fmla="*/ 474 h 730"/>
                <a:gd name="T12" fmla="*/ 1799 w 1799"/>
                <a:gd name="T13" fmla="*/ 730 h 730"/>
                <a:gd name="T14" fmla="*/ 1799 w 1799"/>
                <a:gd name="T15" fmla="*/ 300 h 7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9" h="730">
                  <a:moveTo>
                    <a:pt x="1799" y="300"/>
                  </a:moveTo>
                  <a:cubicBezTo>
                    <a:pt x="1738" y="301"/>
                    <a:pt x="999" y="302"/>
                    <a:pt x="901" y="276"/>
                  </a:cubicBezTo>
                  <a:cubicBezTo>
                    <a:pt x="735" y="231"/>
                    <a:pt x="304" y="0"/>
                    <a:pt x="270" y="0"/>
                  </a:cubicBezTo>
                  <a:cubicBezTo>
                    <a:pt x="212" y="0"/>
                    <a:pt x="0" y="76"/>
                    <a:pt x="0" y="76"/>
                  </a:cubicBezTo>
                  <a:cubicBezTo>
                    <a:pt x="71" y="214"/>
                    <a:pt x="71" y="214"/>
                    <a:pt x="71" y="214"/>
                  </a:cubicBezTo>
                  <a:cubicBezTo>
                    <a:pt x="620" y="474"/>
                    <a:pt x="620" y="474"/>
                    <a:pt x="620" y="474"/>
                  </a:cubicBezTo>
                  <a:cubicBezTo>
                    <a:pt x="1799" y="730"/>
                    <a:pt x="1799" y="730"/>
                    <a:pt x="1799" y="730"/>
                  </a:cubicBezTo>
                  <a:cubicBezTo>
                    <a:pt x="1799" y="300"/>
                    <a:pt x="1799" y="300"/>
                    <a:pt x="1799" y="300"/>
                  </a:cubicBezTo>
                </a:path>
              </a:pathLst>
            </a:custGeom>
            <a:solidFill>
              <a:srgbClr val="EFCA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8" name="Freeform 6"/>
            <p:cNvSpPr>
              <a:spLocks/>
            </p:cNvSpPr>
            <p:nvPr/>
          </p:nvSpPr>
          <p:spPr bwMode="auto">
            <a:xfrm>
              <a:off x="8039980" y="3565939"/>
              <a:ext cx="1095042" cy="425562"/>
            </a:xfrm>
            <a:custGeom>
              <a:avLst/>
              <a:gdLst>
                <a:gd name="T0" fmla="*/ 621 w 629"/>
                <a:gd name="T1" fmla="*/ 74 h 245"/>
                <a:gd name="T2" fmla="*/ 560 w 629"/>
                <a:gd name="T3" fmla="*/ 146 h 245"/>
                <a:gd name="T4" fmla="*/ 97 w 629"/>
                <a:gd name="T5" fmla="*/ 237 h 245"/>
                <a:gd name="T6" fmla="*/ 8 w 629"/>
                <a:gd name="T7" fmla="*/ 177 h 245"/>
                <a:gd name="T8" fmla="*/ 68 w 629"/>
                <a:gd name="T9" fmla="*/ 88 h 245"/>
                <a:gd name="T10" fmla="*/ 551 w 629"/>
                <a:gd name="T11" fmla="*/ 1 h 245"/>
                <a:gd name="T12" fmla="*/ 621 w 629"/>
                <a:gd name="T13" fmla="*/ 74 h 245"/>
              </a:gdLst>
              <a:ahLst/>
              <a:cxnLst>
                <a:cxn ang="0">
                  <a:pos x="T0" y="T1"/>
                </a:cxn>
                <a:cxn ang="0">
                  <a:pos x="T2" y="T3"/>
                </a:cxn>
                <a:cxn ang="0">
                  <a:pos x="T4" y="T5"/>
                </a:cxn>
                <a:cxn ang="0">
                  <a:pos x="T6" y="T7"/>
                </a:cxn>
                <a:cxn ang="0">
                  <a:pos x="T8" y="T9"/>
                </a:cxn>
                <a:cxn ang="0">
                  <a:pos x="T10" y="T11"/>
                </a:cxn>
                <a:cxn ang="0">
                  <a:pos x="T12" y="T13"/>
                </a:cxn>
              </a:cxnLst>
              <a:rect l="0" t="0" r="r" b="b"/>
              <a:pathLst>
                <a:path w="629" h="245">
                  <a:moveTo>
                    <a:pt x="621" y="74"/>
                  </a:moveTo>
                  <a:cubicBezTo>
                    <a:pt x="629" y="115"/>
                    <a:pt x="601" y="138"/>
                    <a:pt x="560" y="146"/>
                  </a:cubicBezTo>
                  <a:cubicBezTo>
                    <a:pt x="97" y="237"/>
                    <a:pt x="97" y="237"/>
                    <a:pt x="97" y="237"/>
                  </a:cubicBezTo>
                  <a:cubicBezTo>
                    <a:pt x="56" y="245"/>
                    <a:pt x="16" y="218"/>
                    <a:pt x="8" y="177"/>
                  </a:cubicBezTo>
                  <a:cubicBezTo>
                    <a:pt x="0" y="136"/>
                    <a:pt x="27" y="96"/>
                    <a:pt x="68" y="88"/>
                  </a:cubicBezTo>
                  <a:cubicBezTo>
                    <a:pt x="551" y="1"/>
                    <a:pt x="551" y="1"/>
                    <a:pt x="551" y="1"/>
                  </a:cubicBezTo>
                  <a:cubicBezTo>
                    <a:pt x="583" y="0"/>
                    <a:pt x="613" y="33"/>
                    <a:pt x="621" y="74"/>
                  </a:cubicBezTo>
                </a:path>
              </a:pathLst>
            </a:custGeom>
            <a:solidFill>
              <a:srgbClr val="EFCA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9" name="Freeform 7"/>
            <p:cNvSpPr>
              <a:spLocks/>
            </p:cNvSpPr>
            <p:nvPr/>
          </p:nvSpPr>
          <p:spPr bwMode="auto">
            <a:xfrm>
              <a:off x="7339362" y="3778720"/>
              <a:ext cx="1269764" cy="783656"/>
            </a:xfrm>
            <a:custGeom>
              <a:avLst/>
              <a:gdLst>
                <a:gd name="T0" fmla="*/ 20 w 730"/>
                <a:gd name="T1" fmla="*/ 60 h 451"/>
                <a:gd name="T2" fmla="*/ 63 w 730"/>
                <a:gd name="T3" fmla="*/ 176 h 451"/>
                <a:gd name="T4" fmla="*/ 593 w 730"/>
                <a:gd name="T5" fmla="*/ 430 h 451"/>
                <a:gd name="T6" fmla="*/ 710 w 730"/>
                <a:gd name="T7" fmla="*/ 391 h 451"/>
                <a:gd name="T8" fmla="*/ 667 w 730"/>
                <a:gd name="T9" fmla="*/ 275 h 451"/>
                <a:gd name="T10" fmla="*/ 137 w 730"/>
                <a:gd name="T11" fmla="*/ 21 h 451"/>
                <a:gd name="T12" fmla="*/ 20 w 730"/>
                <a:gd name="T13" fmla="*/ 60 h 451"/>
              </a:gdLst>
              <a:ahLst/>
              <a:cxnLst>
                <a:cxn ang="0">
                  <a:pos x="T0" y="T1"/>
                </a:cxn>
                <a:cxn ang="0">
                  <a:pos x="T2" y="T3"/>
                </a:cxn>
                <a:cxn ang="0">
                  <a:pos x="T4" y="T5"/>
                </a:cxn>
                <a:cxn ang="0">
                  <a:pos x="T6" y="T7"/>
                </a:cxn>
                <a:cxn ang="0">
                  <a:pos x="T8" y="T9"/>
                </a:cxn>
                <a:cxn ang="0">
                  <a:pos x="T10" y="T11"/>
                </a:cxn>
                <a:cxn ang="0">
                  <a:pos x="T12" y="T13"/>
                </a:cxn>
              </a:cxnLst>
              <a:rect l="0" t="0" r="r" b="b"/>
              <a:pathLst>
                <a:path w="730" h="451">
                  <a:moveTo>
                    <a:pt x="20" y="60"/>
                  </a:moveTo>
                  <a:cubicBezTo>
                    <a:pt x="0" y="103"/>
                    <a:pt x="19" y="155"/>
                    <a:pt x="63" y="176"/>
                  </a:cubicBezTo>
                  <a:cubicBezTo>
                    <a:pt x="593" y="430"/>
                    <a:pt x="593" y="430"/>
                    <a:pt x="593" y="430"/>
                  </a:cubicBezTo>
                  <a:cubicBezTo>
                    <a:pt x="637" y="451"/>
                    <a:pt x="689" y="433"/>
                    <a:pt x="710" y="391"/>
                  </a:cubicBezTo>
                  <a:cubicBezTo>
                    <a:pt x="730" y="348"/>
                    <a:pt x="711" y="296"/>
                    <a:pt x="667" y="275"/>
                  </a:cubicBezTo>
                  <a:cubicBezTo>
                    <a:pt x="137" y="21"/>
                    <a:pt x="137" y="21"/>
                    <a:pt x="137" y="21"/>
                  </a:cubicBezTo>
                  <a:cubicBezTo>
                    <a:pt x="93" y="0"/>
                    <a:pt x="40" y="18"/>
                    <a:pt x="20" y="60"/>
                  </a:cubicBezTo>
                </a:path>
              </a:pathLst>
            </a:custGeom>
            <a:solidFill>
              <a:srgbClr val="EFCA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0" name="Freeform 8"/>
            <p:cNvSpPr>
              <a:spLocks/>
            </p:cNvSpPr>
            <p:nvPr/>
          </p:nvSpPr>
          <p:spPr bwMode="auto">
            <a:xfrm>
              <a:off x="7541763" y="3609187"/>
              <a:ext cx="1271494" cy="783656"/>
            </a:xfrm>
            <a:custGeom>
              <a:avLst/>
              <a:gdLst>
                <a:gd name="T0" fmla="*/ 21 w 731"/>
                <a:gd name="T1" fmla="*/ 60 h 450"/>
                <a:gd name="T2" fmla="*/ 63 w 731"/>
                <a:gd name="T3" fmla="*/ 175 h 450"/>
                <a:gd name="T4" fmla="*/ 594 w 731"/>
                <a:gd name="T5" fmla="*/ 429 h 450"/>
                <a:gd name="T6" fmla="*/ 710 w 731"/>
                <a:gd name="T7" fmla="*/ 390 h 450"/>
                <a:gd name="T8" fmla="*/ 668 w 731"/>
                <a:gd name="T9" fmla="*/ 275 h 450"/>
                <a:gd name="T10" fmla="*/ 137 w 731"/>
                <a:gd name="T11" fmla="*/ 21 h 450"/>
                <a:gd name="T12" fmla="*/ 21 w 731"/>
                <a:gd name="T13" fmla="*/ 60 h 450"/>
              </a:gdLst>
              <a:ahLst/>
              <a:cxnLst>
                <a:cxn ang="0">
                  <a:pos x="T0" y="T1"/>
                </a:cxn>
                <a:cxn ang="0">
                  <a:pos x="T2" y="T3"/>
                </a:cxn>
                <a:cxn ang="0">
                  <a:pos x="T4" y="T5"/>
                </a:cxn>
                <a:cxn ang="0">
                  <a:pos x="T6" y="T7"/>
                </a:cxn>
                <a:cxn ang="0">
                  <a:pos x="T8" y="T9"/>
                </a:cxn>
                <a:cxn ang="0">
                  <a:pos x="T10" y="T11"/>
                </a:cxn>
                <a:cxn ang="0">
                  <a:pos x="T12" y="T13"/>
                </a:cxn>
              </a:cxnLst>
              <a:rect l="0" t="0" r="r" b="b"/>
              <a:pathLst>
                <a:path w="731" h="450">
                  <a:moveTo>
                    <a:pt x="21" y="60"/>
                  </a:moveTo>
                  <a:cubicBezTo>
                    <a:pt x="0" y="103"/>
                    <a:pt x="19" y="154"/>
                    <a:pt x="63" y="175"/>
                  </a:cubicBezTo>
                  <a:cubicBezTo>
                    <a:pt x="594" y="429"/>
                    <a:pt x="594" y="429"/>
                    <a:pt x="594" y="429"/>
                  </a:cubicBezTo>
                  <a:cubicBezTo>
                    <a:pt x="638" y="450"/>
                    <a:pt x="690" y="433"/>
                    <a:pt x="710" y="390"/>
                  </a:cubicBezTo>
                  <a:cubicBezTo>
                    <a:pt x="731" y="348"/>
                    <a:pt x="712" y="296"/>
                    <a:pt x="668" y="275"/>
                  </a:cubicBezTo>
                  <a:cubicBezTo>
                    <a:pt x="137" y="21"/>
                    <a:pt x="137" y="21"/>
                    <a:pt x="137" y="21"/>
                  </a:cubicBezTo>
                  <a:cubicBezTo>
                    <a:pt x="93" y="0"/>
                    <a:pt x="41" y="17"/>
                    <a:pt x="21" y="60"/>
                  </a:cubicBezTo>
                </a:path>
              </a:pathLst>
            </a:custGeom>
            <a:solidFill>
              <a:srgbClr val="EFCAA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1" name="Freeform 9"/>
            <p:cNvSpPr>
              <a:spLocks/>
            </p:cNvSpPr>
            <p:nvPr/>
          </p:nvSpPr>
          <p:spPr bwMode="auto">
            <a:xfrm>
              <a:off x="7564252" y="3806399"/>
              <a:ext cx="517248" cy="256029"/>
            </a:xfrm>
            <a:custGeom>
              <a:avLst/>
              <a:gdLst>
                <a:gd name="T0" fmla="*/ 0 w 299"/>
                <a:gd name="T1" fmla="*/ 6 h 148"/>
                <a:gd name="T2" fmla="*/ 297 w 299"/>
                <a:gd name="T3" fmla="*/ 148 h 148"/>
                <a:gd name="T4" fmla="*/ 299 w 299"/>
                <a:gd name="T5" fmla="*/ 142 h 148"/>
                <a:gd name="T6" fmla="*/ 3 w 299"/>
                <a:gd name="T7" fmla="*/ 0 h 148"/>
                <a:gd name="T8" fmla="*/ 0 w 299"/>
                <a:gd name="T9" fmla="*/ 6 h 148"/>
              </a:gdLst>
              <a:ahLst/>
              <a:cxnLst>
                <a:cxn ang="0">
                  <a:pos x="T0" y="T1"/>
                </a:cxn>
                <a:cxn ang="0">
                  <a:pos x="T2" y="T3"/>
                </a:cxn>
                <a:cxn ang="0">
                  <a:pos x="T4" y="T5"/>
                </a:cxn>
                <a:cxn ang="0">
                  <a:pos x="T6" y="T7"/>
                </a:cxn>
                <a:cxn ang="0">
                  <a:pos x="T8" y="T9"/>
                </a:cxn>
              </a:cxnLst>
              <a:rect l="0" t="0" r="r" b="b"/>
              <a:pathLst>
                <a:path w="299" h="148">
                  <a:moveTo>
                    <a:pt x="0" y="6"/>
                  </a:moveTo>
                  <a:lnTo>
                    <a:pt x="297" y="148"/>
                  </a:lnTo>
                  <a:lnTo>
                    <a:pt x="299" y="142"/>
                  </a:lnTo>
                  <a:lnTo>
                    <a:pt x="3" y="0"/>
                  </a:lnTo>
                  <a:lnTo>
                    <a:pt x="0" y="6"/>
                  </a:lnTo>
                  <a:close/>
                </a:path>
              </a:pathLst>
            </a:custGeom>
            <a:solidFill>
              <a:srgbClr val="D5AD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2" name="Freeform 10"/>
            <p:cNvSpPr>
              <a:spLocks/>
            </p:cNvSpPr>
            <p:nvPr/>
          </p:nvSpPr>
          <p:spPr bwMode="auto">
            <a:xfrm>
              <a:off x="7564252" y="3806399"/>
              <a:ext cx="517248" cy="256029"/>
            </a:xfrm>
            <a:custGeom>
              <a:avLst/>
              <a:gdLst>
                <a:gd name="T0" fmla="*/ 0 w 299"/>
                <a:gd name="T1" fmla="*/ 6 h 148"/>
                <a:gd name="T2" fmla="*/ 297 w 299"/>
                <a:gd name="T3" fmla="*/ 148 h 148"/>
                <a:gd name="T4" fmla="*/ 299 w 299"/>
                <a:gd name="T5" fmla="*/ 142 h 148"/>
                <a:gd name="T6" fmla="*/ 3 w 299"/>
                <a:gd name="T7" fmla="*/ 0 h 148"/>
                <a:gd name="T8" fmla="*/ 0 w 299"/>
                <a:gd name="T9" fmla="*/ 6 h 148"/>
              </a:gdLst>
              <a:ahLst/>
              <a:cxnLst>
                <a:cxn ang="0">
                  <a:pos x="T0" y="T1"/>
                </a:cxn>
                <a:cxn ang="0">
                  <a:pos x="T2" y="T3"/>
                </a:cxn>
                <a:cxn ang="0">
                  <a:pos x="T4" y="T5"/>
                </a:cxn>
                <a:cxn ang="0">
                  <a:pos x="T6" y="T7"/>
                </a:cxn>
                <a:cxn ang="0">
                  <a:pos x="T8" y="T9"/>
                </a:cxn>
              </a:cxnLst>
              <a:rect l="0" t="0" r="r" b="b"/>
              <a:pathLst>
                <a:path w="299" h="148">
                  <a:moveTo>
                    <a:pt x="0" y="6"/>
                  </a:moveTo>
                  <a:lnTo>
                    <a:pt x="297" y="148"/>
                  </a:lnTo>
                  <a:lnTo>
                    <a:pt x="299" y="142"/>
                  </a:lnTo>
                  <a:lnTo>
                    <a:pt x="3" y="0"/>
                  </a:lnTo>
                  <a:lnTo>
                    <a:pt x="0" y="6"/>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3" name="Freeform 11"/>
            <p:cNvSpPr>
              <a:spLocks/>
            </p:cNvSpPr>
            <p:nvPr/>
          </p:nvSpPr>
          <p:spPr bwMode="auto">
            <a:xfrm>
              <a:off x="8065929" y="3780449"/>
              <a:ext cx="361554" cy="181643"/>
            </a:xfrm>
            <a:custGeom>
              <a:avLst/>
              <a:gdLst>
                <a:gd name="T0" fmla="*/ 209 w 209"/>
                <a:gd name="T1" fmla="*/ 100 h 105"/>
                <a:gd name="T2" fmla="*/ 3 w 209"/>
                <a:gd name="T3" fmla="*/ 0 h 105"/>
                <a:gd name="T4" fmla="*/ 0 w 209"/>
                <a:gd name="T5" fmla="*/ 5 h 105"/>
                <a:gd name="T6" fmla="*/ 206 w 209"/>
                <a:gd name="T7" fmla="*/ 105 h 105"/>
                <a:gd name="T8" fmla="*/ 209 w 209"/>
                <a:gd name="T9" fmla="*/ 100 h 105"/>
              </a:gdLst>
              <a:ahLst/>
              <a:cxnLst>
                <a:cxn ang="0">
                  <a:pos x="T0" y="T1"/>
                </a:cxn>
                <a:cxn ang="0">
                  <a:pos x="T2" y="T3"/>
                </a:cxn>
                <a:cxn ang="0">
                  <a:pos x="T4" y="T5"/>
                </a:cxn>
                <a:cxn ang="0">
                  <a:pos x="T6" y="T7"/>
                </a:cxn>
                <a:cxn ang="0">
                  <a:pos x="T8" y="T9"/>
                </a:cxn>
              </a:cxnLst>
              <a:rect l="0" t="0" r="r" b="b"/>
              <a:pathLst>
                <a:path w="209" h="105">
                  <a:moveTo>
                    <a:pt x="209" y="100"/>
                  </a:moveTo>
                  <a:lnTo>
                    <a:pt x="3" y="0"/>
                  </a:lnTo>
                  <a:lnTo>
                    <a:pt x="0" y="5"/>
                  </a:lnTo>
                  <a:lnTo>
                    <a:pt x="206" y="105"/>
                  </a:lnTo>
                  <a:lnTo>
                    <a:pt x="209" y="100"/>
                  </a:lnTo>
                  <a:close/>
                </a:path>
              </a:pathLst>
            </a:custGeom>
            <a:solidFill>
              <a:srgbClr val="D5AD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4" name="Freeform 12"/>
            <p:cNvSpPr>
              <a:spLocks/>
            </p:cNvSpPr>
            <p:nvPr/>
          </p:nvSpPr>
          <p:spPr bwMode="auto">
            <a:xfrm>
              <a:off x="8065929" y="3780449"/>
              <a:ext cx="361554" cy="181643"/>
            </a:xfrm>
            <a:custGeom>
              <a:avLst/>
              <a:gdLst>
                <a:gd name="T0" fmla="*/ 209 w 209"/>
                <a:gd name="T1" fmla="*/ 100 h 105"/>
                <a:gd name="T2" fmla="*/ 3 w 209"/>
                <a:gd name="T3" fmla="*/ 0 h 105"/>
                <a:gd name="T4" fmla="*/ 0 w 209"/>
                <a:gd name="T5" fmla="*/ 5 h 105"/>
                <a:gd name="T6" fmla="*/ 206 w 209"/>
                <a:gd name="T7" fmla="*/ 105 h 105"/>
                <a:gd name="T8" fmla="*/ 209 w 209"/>
                <a:gd name="T9" fmla="*/ 100 h 105"/>
              </a:gdLst>
              <a:ahLst/>
              <a:cxnLst>
                <a:cxn ang="0">
                  <a:pos x="T0" y="T1"/>
                </a:cxn>
                <a:cxn ang="0">
                  <a:pos x="T2" y="T3"/>
                </a:cxn>
                <a:cxn ang="0">
                  <a:pos x="T4" y="T5"/>
                </a:cxn>
                <a:cxn ang="0">
                  <a:pos x="T6" y="T7"/>
                </a:cxn>
                <a:cxn ang="0">
                  <a:pos x="T8" y="T9"/>
                </a:cxn>
              </a:cxnLst>
              <a:rect l="0" t="0" r="r" b="b"/>
              <a:pathLst>
                <a:path w="209" h="105">
                  <a:moveTo>
                    <a:pt x="209" y="100"/>
                  </a:moveTo>
                  <a:lnTo>
                    <a:pt x="3" y="0"/>
                  </a:lnTo>
                  <a:lnTo>
                    <a:pt x="0" y="5"/>
                  </a:lnTo>
                  <a:lnTo>
                    <a:pt x="206" y="105"/>
                  </a:lnTo>
                  <a:lnTo>
                    <a:pt x="209" y="10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5" name="Freeform 13"/>
            <p:cNvSpPr>
              <a:spLocks/>
            </p:cNvSpPr>
            <p:nvPr/>
          </p:nvSpPr>
          <p:spPr bwMode="auto">
            <a:xfrm>
              <a:off x="9261308" y="4342675"/>
              <a:ext cx="800955" cy="657370"/>
            </a:xfrm>
            <a:custGeom>
              <a:avLst/>
              <a:gdLst>
                <a:gd name="T0" fmla="*/ 166 w 460"/>
                <a:gd name="T1" fmla="*/ 0 h 378"/>
                <a:gd name="T2" fmla="*/ 0 w 460"/>
                <a:gd name="T3" fmla="*/ 164 h 378"/>
                <a:gd name="T4" fmla="*/ 346 w 460"/>
                <a:gd name="T5" fmla="*/ 378 h 378"/>
                <a:gd name="T6" fmla="*/ 460 w 460"/>
                <a:gd name="T7" fmla="*/ 78 h 378"/>
                <a:gd name="T8" fmla="*/ 222 w 460"/>
                <a:gd name="T9" fmla="*/ 27 h 378"/>
                <a:gd name="T10" fmla="*/ 166 w 460"/>
                <a:gd name="T11" fmla="*/ 0 h 378"/>
              </a:gdLst>
              <a:ahLst/>
              <a:cxnLst>
                <a:cxn ang="0">
                  <a:pos x="T0" y="T1"/>
                </a:cxn>
                <a:cxn ang="0">
                  <a:pos x="T2" y="T3"/>
                </a:cxn>
                <a:cxn ang="0">
                  <a:pos x="T4" y="T5"/>
                </a:cxn>
                <a:cxn ang="0">
                  <a:pos x="T6" y="T7"/>
                </a:cxn>
                <a:cxn ang="0">
                  <a:pos x="T8" y="T9"/>
                </a:cxn>
                <a:cxn ang="0">
                  <a:pos x="T10" y="T11"/>
                </a:cxn>
              </a:cxnLst>
              <a:rect l="0" t="0" r="r" b="b"/>
              <a:pathLst>
                <a:path w="460" h="378">
                  <a:moveTo>
                    <a:pt x="166" y="0"/>
                  </a:moveTo>
                  <a:cubicBezTo>
                    <a:pt x="0" y="164"/>
                    <a:pt x="0" y="164"/>
                    <a:pt x="0" y="164"/>
                  </a:cubicBezTo>
                  <a:cubicBezTo>
                    <a:pt x="90" y="217"/>
                    <a:pt x="238" y="305"/>
                    <a:pt x="346" y="378"/>
                  </a:cubicBezTo>
                  <a:cubicBezTo>
                    <a:pt x="460" y="78"/>
                    <a:pt x="460" y="78"/>
                    <a:pt x="460" y="78"/>
                  </a:cubicBezTo>
                  <a:cubicBezTo>
                    <a:pt x="222" y="27"/>
                    <a:pt x="222" y="27"/>
                    <a:pt x="222" y="27"/>
                  </a:cubicBezTo>
                  <a:cubicBezTo>
                    <a:pt x="166" y="0"/>
                    <a:pt x="166" y="0"/>
                    <a:pt x="166" y="0"/>
                  </a:cubicBezTo>
                </a:path>
              </a:pathLst>
            </a:custGeom>
            <a:solidFill>
              <a:srgbClr val="F4F4F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6" name="Freeform 16"/>
            <p:cNvSpPr>
              <a:spLocks/>
            </p:cNvSpPr>
            <p:nvPr/>
          </p:nvSpPr>
          <p:spPr bwMode="auto">
            <a:xfrm>
              <a:off x="7387799" y="4033018"/>
              <a:ext cx="103795" cy="72657"/>
            </a:xfrm>
            <a:custGeom>
              <a:avLst/>
              <a:gdLst>
                <a:gd name="T0" fmla="*/ 0 w 60"/>
                <a:gd name="T1" fmla="*/ 0 h 42"/>
                <a:gd name="T2" fmla="*/ 35 w 60"/>
                <a:gd name="T3" fmla="*/ 30 h 42"/>
                <a:gd name="T4" fmla="*/ 60 w 60"/>
                <a:gd name="T5" fmla="*/ 42 h 42"/>
                <a:gd name="T6" fmla="*/ 33 w 60"/>
                <a:gd name="T7" fmla="*/ 18 h 42"/>
                <a:gd name="T8" fmla="*/ 0 w 60"/>
                <a:gd name="T9" fmla="*/ 0 h 42"/>
              </a:gdLst>
              <a:ahLst/>
              <a:cxnLst>
                <a:cxn ang="0">
                  <a:pos x="T0" y="T1"/>
                </a:cxn>
                <a:cxn ang="0">
                  <a:pos x="T2" y="T3"/>
                </a:cxn>
                <a:cxn ang="0">
                  <a:pos x="T4" y="T5"/>
                </a:cxn>
                <a:cxn ang="0">
                  <a:pos x="T6" y="T7"/>
                </a:cxn>
                <a:cxn ang="0">
                  <a:pos x="T8" y="T9"/>
                </a:cxn>
              </a:cxnLst>
              <a:rect l="0" t="0" r="r" b="b"/>
              <a:pathLst>
                <a:path w="60" h="42">
                  <a:moveTo>
                    <a:pt x="0" y="0"/>
                  </a:moveTo>
                  <a:cubicBezTo>
                    <a:pt x="8" y="12"/>
                    <a:pt x="20" y="23"/>
                    <a:pt x="35" y="30"/>
                  </a:cubicBezTo>
                  <a:cubicBezTo>
                    <a:pt x="60" y="42"/>
                    <a:pt x="60" y="42"/>
                    <a:pt x="60" y="42"/>
                  </a:cubicBezTo>
                  <a:cubicBezTo>
                    <a:pt x="33" y="18"/>
                    <a:pt x="33" y="18"/>
                    <a:pt x="33" y="18"/>
                  </a:cubicBezTo>
                  <a:cubicBezTo>
                    <a:pt x="30" y="14"/>
                    <a:pt x="18" y="6"/>
                    <a:pt x="0" y="0"/>
                  </a:cubicBezTo>
                </a:path>
              </a:pathLst>
            </a:custGeom>
            <a:solidFill>
              <a:srgbClr val="DBBA9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7" name="Freeform 17"/>
            <p:cNvSpPr>
              <a:spLocks/>
            </p:cNvSpPr>
            <p:nvPr/>
          </p:nvSpPr>
          <p:spPr bwMode="auto">
            <a:xfrm>
              <a:off x="9058189" y="4477609"/>
              <a:ext cx="3133811" cy="1056984"/>
            </a:xfrm>
            <a:custGeom>
              <a:avLst/>
              <a:gdLst>
                <a:gd name="T0" fmla="*/ 513 w 1454"/>
                <a:gd name="T1" fmla="*/ 0 h 607"/>
                <a:gd name="T2" fmla="*/ 399 w 1454"/>
                <a:gd name="T3" fmla="*/ 300 h 607"/>
                <a:gd name="T4" fmla="*/ 53 w 1454"/>
                <a:gd name="T5" fmla="*/ 86 h 607"/>
                <a:gd name="T6" fmla="*/ 0 w 1454"/>
                <a:gd name="T7" fmla="*/ 137 h 607"/>
                <a:gd name="T8" fmla="*/ 34 w 1454"/>
                <a:gd name="T9" fmla="*/ 200 h 607"/>
                <a:gd name="T10" fmla="*/ 336 w 1454"/>
                <a:gd name="T11" fmla="*/ 410 h 607"/>
                <a:gd name="T12" fmla="*/ 437 w 1454"/>
                <a:gd name="T13" fmla="*/ 398 h 607"/>
                <a:gd name="T14" fmla="*/ 538 w 1454"/>
                <a:gd name="T15" fmla="*/ 394 h 607"/>
                <a:gd name="T16" fmla="*/ 826 w 1454"/>
                <a:gd name="T17" fmla="*/ 410 h 607"/>
                <a:gd name="T18" fmla="*/ 1454 w 1454"/>
                <a:gd name="T19" fmla="*/ 607 h 607"/>
                <a:gd name="T20" fmla="*/ 1454 w 1454"/>
                <a:gd name="T21" fmla="*/ 112 h 607"/>
                <a:gd name="T22" fmla="*/ 1454 w 1454"/>
                <a:gd name="T23" fmla="*/ 112 h 607"/>
                <a:gd name="T24" fmla="*/ 1454 w 1454"/>
                <a:gd name="T25" fmla="*/ 205 h 607"/>
                <a:gd name="T26" fmla="*/ 513 w 1454"/>
                <a:gd name="T27" fmla="*/ 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4" h="607">
                  <a:moveTo>
                    <a:pt x="513" y="0"/>
                  </a:moveTo>
                  <a:cubicBezTo>
                    <a:pt x="399" y="300"/>
                    <a:pt x="399" y="300"/>
                    <a:pt x="399" y="300"/>
                  </a:cubicBezTo>
                  <a:cubicBezTo>
                    <a:pt x="291" y="227"/>
                    <a:pt x="143" y="139"/>
                    <a:pt x="53" y="86"/>
                  </a:cubicBezTo>
                  <a:cubicBezTo>
                    <a:pt x="0" y="137"/>
                    <a:pt x="0" y="137"/>
                    <a:pt x="0" y="137"/>
                  </a:cubicBezTo>
                  <a:cubicBezTo>
                    <a:pt x="34" y="200"/>
                    <a:pt x="34" y="200"/>
                    <a:pt x="34" y="200"/>
                  </a:cubicBezTo>
                  <a:cubicBezTo>
                    <a:pt x="34" y="316"/>
                    <a:pt x="169" y="410"/>
                    <a:pt x="336" y="410"/>
                  </a:cubicBezTo>
                  <a:cubicBezTo>
                    <a:pt x="372" y="410"/>
                    <a:pt x="406" y="406"/>
                    <a:pt x="437" y="398"/>
                  </a:cubicBezTo>
                  <a:cubicBezTo>
                    <a:pt x="470" y="396"/>
                    <a:pt x="502" y="394"/>
                    <a:pt x="538" y="394"/>
                  </a:cubicBezTo>
                  <a:cubicBezTo>
                    <a:pt x="610" y="394"/>
                    <a:pt x="697" y="400"/>
                    <a:pt x="826" y="410"/>
                  </a:cubicBezTo>
                  <a:cubicBezTo>
                    <a:pt x="987" y="424"/>
                    <a:pt x="1266" y="529"/>
                    <a:pt x="1454" y="607"/>
                  </a:cubicBezTo>
                  <a:cubicBezTo>
                    <a:pt x="1454" y="112"/>
                    <a:pt x="1454" y="112"/>
                    <a:pt x="1454" y="112"/>
                  </a:cubicBezTo>
                  <a:cubicBezTo>
                    <a:pt x="1454" y="112"/>
                    <a:pt x="1454" y="112"/>
                    <a:pt x="1454" y="112"/>
                  </a:cubicBezTo>
                  <a:cubicBezTo>
                    <a:pt x="1454" y="205"/>
                    <a:pt x="1454" y="205"/>
                    <a:pt x="1454" y="205"/>
                  </a:cubicBezTo>
                  <a:cubicBezTo>
                    <a:pt x="513" y="0"/>
                    <a:pt x="513" y="0"/>
                    <a:pt x="513" y="0"/>
                  </a:cubicBezTo>
                </a:path>
              </a:pathLst>
            </a:custGeom>
            <a:solidFill>
              <a:srgbClr val="E0E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8" name="Freeform 18"/>
            <p:cNvSpPr>
              <a:spLocks/>
            </p:cNvSpPr>
            <p:nvPr/>
          </p:nvSpPr>
          <p:spPr bwMode="auto">
            <a:xfrm>
              <a:off x="9950829" y="4325376"/>
              <a:ext cx="1638238" cy="508598"/>
            </a:xfrm>
            <a:custGeom>
              <a:avLst/>
              <a:gdLst>
                <a:gd name="T0" fmla="*/ 34 w 941"/>
                <a:gd name="T1" fmla="*/ 0 h 293"/>
                <a:gd name="T2" fmla="*/ 0 w 941"/>
                <a:gd name="T3" fmla="*/ 88 h 293"/>
                <a:gd name="T4" fmla="*/ 941 w 941"/>
                <a:gd name="T5" fmla="*/ 293 h 293"/>
                <a:gd name="T6" fmla="*/ 941 w 941"/>
                <a:gd name="T7" fmla="*/ 200 h 293"/>
                <a:gd name="T8" fmla="*/ 216 w 941"/>
                <a:gd name="T9" fmla="*/ 52 h 293"/>
                <a:gd name="T10" fmla="*/ 34 w 941"/>
                <a:gd name="T11" fmla="*/ 0 h 293"/>
              </a:gdLst>
              <a:ahLst/>
              <a:cxnLst>
                <a:cxn ang="0">
                  <a:pos x="T0" y="T1"/>
                </a:cxn>
                <a:cxn ang="0">
                  <a:pos x="T2" y="T3"/>
                </a:cxn>
                <a:cxn ang="0">
                  <a:pos x="T4" y="T5"/>
                </a:cxn>
                <a:cxn ang="0">
                  <a:pos x="T6" y="T7"/>
                </a:cxn>
                <a:cxn ang="0">
                  <a:pos x="T8" y="T9"/>
                </a:cxn>
                <a:cxn ang="0">
                  <a:pos x="T10" y="T11"/>
                </a:cxn>
              </a:cxnLst>
              <a:rect l="0" t="0" r="r" b="b"/>
              <a:pathLst>
                <a:path w="941" h="293">
                  <a:moveTo>
                    <a:pt x="34" y="0"/>
                  </a:moveTo>
                  <a:cubicBezTo>
                    <a:pt x="0" y="88"/>
                    <a:pt x="0" y="88"/>
                    <a:pt x="0" y="88"/>
                  </a:cubicBezTo>
                  <a:cubicBezTo>
                    <a:pt x="941" y="293"/>
                    <a:pt x="941" y="293"/>
                    <a:pt x="941" y="293"/>
                  </a:cubicBezTo>
                  <a:cubicBezTo>
                    <a:pt x="941" y="200"/>
                    <a:pt x="941" y="200"/>
                    <a:pt x="941" y="200"/>
                  </a:cubicBezTo>
                  <a:cubicBezTo>
                    <a:pt x="710" y="153"/>
                    <a:pt x="349" y="80"/>
                    <a:pt x="216" y="52"/>
                  </a:cubicBezTo>
                  <a:cubicBezTo>
                    <a:pt x="185" y="45"/>
                    <a:pt x="34" y="0"/>
                    <a:pt x="34" y="0"/>
                  </a:cubicBezTo>
                </a:path>
              </a:pathLst>
            </a:custGeom>
            <a:solidFill>
              <a:srgbClr val="D2B3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9" name="Freeform 19"/>
            <p:cNvSpPr>
              <a:spLocks/>
            </p:cNvSpPr>
            <p:nvPr/>
          </p:nvSpPr>
          <p:spPr bwMode="auto">
            <a:xfrm>
              <a:off x="7764922" y="4091836"/>
              <a:ext cx="1895996" cy="648722"/>
            </a:xfrm>
            <a:custGeom>
              <a:avLst/>
              <a:gdLst>
                <a:gd name="T0" fmla="*/ 1096 w 1096"/>
                <a:gd name="T1" fmla="*/ 83 h 375"/>
                <a:gd name="T2" fmla="*/ 806 w 1096"/>
                <a:gd name="T3" fmla="*/ 367 h 375"/>
                <a:gd name="T4" fmla="*/ 210 w 1096"/>
                <a:gd name="T5" fmla="*/ 375 h 375"/>
                <a:gd name="T6" fmla="*/ 0 w 1096"/>
                <a:gd name="T7" fmla="*/ 80 h 375"/>
                <a:gd name="T8" fmla="*/ 111 w 1096"/>
                <a:gd name="T9" fmla="*/ 0 h 375"/>
                <a:gd name="T10" fmla="*/ 1096 w 1096"/>
                <a:gd name="T11" fmla="*/ 83 h 375"/>
              </a:gdLst>
              <a:ahLst/>
              <a:cxnLst>
                <a:cxn ang="0">
                  <a:pos x="T0" y="T1"/>
                </a:cxn>
                <a:cxn ang="0">
                  <a:pos x="T2" y="T3"/>
                </a:cxn>
                <a:cxn ang="0">
                  <a:pos x="T4" y="T5"/>
                </a:cxn>
                <a:cxn ang="0">
                  <a:pos x="T6" y="T7"/>
                </a:cxn>
                <a:cxn ang="0">
                  <a:pos x="T8" y="T9"/>
                </a:cxn>
                <a:cxn ang="0">
                  <a:pos x="T10" y="T11"/>
                </a:cxn>
              </a:cxnLst>
              <a:rect l="0" t="0" r="r" b="b"/>
              <a:pathLst>
                <a:path w="1096" h="375">
                  <a:moveTo>
                    <a:pt x="1096" y="83"/>
                  </a:moveTo>
                  <a:lnTo>
                    <a:pt x="806" y="367"/>
                  </a:lnTo>
                  <a:lnTo>
                    <a:pt x="210" y="375"/>
                  </a:lnTo>
                  <a:lnTo>
                    <a:pt x="0" y="80"/>
                  </a:lnTo>
                  <a:lnTo>
                    <a:pt x="111" y="0"/>
                  </a:lnTo>
                  <a:lnTo>
                    <a:pt x="1096" y="83"/>
                  </a:lnTo>
                  <a:close/>
                </a:path>
              </a:pathLst>
            </a:custGeom>
            <a:solidFill>
              <a:srgbClr val="A3877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0" name="Freeform 20"/>
            <p:cNvSpPr>
              <a:spLocks/>
            </p:cNvSpPr>
            <p:nvPr/>
          </p:nvSpPr>
          <p:spPr bwMode="auto">
            <a:xfrm>
              <a:off x="7764922" y="4091836"/>
              <a:ext cx="1895996" cy="648722"/>
            </a:xfrm>
            <a:custGeom>
              <a:avLst/>
              <a:gdLst>
                <a:gd name="T0" fmla="*/ 1096 w 1096"/>
                <a:gd name="T1" fmla="*/ 83 h 375"/>
                <a:gd name="T2" fmla="*/ 806 w 1096"/>
                <a:gd name="T3" fmla="*/ 367 h 375"/>
                <a:gd name="T4" fmla="*/ 210 w 1096"/>
                <a:gd name="T5" fmla="*/ 375 h 375"/>
                <a:gd name="T6" fmla="*/ 0 w 1096"/>
                <a:gd name="T7" fmla="*/ 80 h 375"/>
                <a:gd name="T8" fmla="*/ 111 w 1096"/>
                <a:gd name="T9" fmla="*/ 0 h 375"/>
                <a:gd name="T10" fmla="*/ 1096 w 1096"/>
                <a:gd name="T11" fmla="*/ 83 h 375"/>
              </a:gdLst>
              <a:ahLst/>
              <a:cxnLst>
                <a:cxn ang="0">
                  <a:pos x="T0" y="T1"/>
                </a:cxn>
                <a:cxn ang="0">
                  <a:pos x="T2" y="T3"/>
                </a:cxn>
                <a:cxn ang="0">
                  <a:pos x="T4" y="T5"/>
                </a:cxn>
                <a:cxn ang="0">
                  <a:pos x="T6" y="T7"/>
                </a:cxn>
                <a:cxn ang="0">
                  <a:pos x="T8" y="T9"/>
                </a:cxn>
                <a:cxn ang="0">
                  <a:pos x="T10" y="T11"/>
                </a:cxn>
              </a:cxnLst>
              <a:rect l="0" t="0" r="r" b="b"/>
              <a:pathLst>
                <a:path w="1096" h="375">
                  <a:moveTo>
                    <a:pt x="1096" y="83"/>
                  </a:moveTo>
                  <a:lnTo>
                    <a:pt x="806" y="367"/>
                  </a:lnTo>
                  <a:lnTo>
                    <a:pt x="210" y="375"/>
                  </a:lnTo>
                  <a:lnTo>
                    <a:pt x="0" y="80"/>
                  </a:lnTo>
                  <a:lnTo>
                    <a:pt x="111" y="0"/>
                  </a:lnTo>
                  <a:lnTo>
                    <a:pt x="1096" y="83"/>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1" name="Freeform 21"/>
            <p:cNvSpPr>
              <a:spLocks/>
            </p:cNvSpPr>
            <p:nvPr/>
          </p:nvSpPr>
          <p:spPr bwMode="auto">
            <a:xfrm>
              <a:off x="7105822" y="3910194"/>
              <a:ext cx="1107151" cy="1115801"/>
            </a:xfrm>
            <a:custGeom>
              <a:avLst/>
              <a:gdLst>
                <a:gd name="T0" fmla="*/ 570 w 636"/>
                <a:gd name="T1" fmla="*/ 641 h 641"/>
                <a:gd name="T2" fmla="*/ 544 w 636"/>
                <a:gd name="T3" fmla="*/ 620 h 641"/>
                <a:gd name="T4" fmla="*/ 602 w 636"/>
                <a:gd name="T5" fmla="*/ 446 h 641"/>
                <a:gd name="T6" fmla="*/ 185 w 636"/>
                <a:gd name="T7" fmla="*/ 77 h 641"/>
                <a:gd name="T8" fmla="*/ 0 w 636"/>
                <a:gd name="T9" fmla="*/ 130 h 641"/>
              </a:gdLst>
              <a:ahLst/>
              <a:cxnLst>
                <a:cxn ang="0">
                  <a:pos x="T0" y="T1"/>
                </a:cxn>
                <a:cxn ang="0">
                  <a:pos x="T2" y="T3"/>
                </a:cxn>
                <a:cxn ang="0">
                  <a:pos x="T4" y="T5"/>
                </a:cxn>
                <a:cxn ang="0">
                  <a:pos x="T6" y="T7"/>
                </a:cxn>
                <a:cxn ang="0">
                  <a:pos x="T8" y="T9"/>
                </a:cxn>
              </a:cxnLst>
              <a:rect l="0" t="0" r="r" b="b"/>
              <a:pathLst>
                <a:path w="636" h="641">
                  <a:moveTo>
                    <a:pt x="570" y="641"/>
                  </a:moveTo>
                  <a:cubicBezTo>
                    <a:pt x="544" y="620"/>
                    <a:pt x="544" y="620"/>
                    <a:pt x="544" y="620"/>
                  </a:cubicBezTo>
                  <a:cubicBezTo>
                    <a:pt x="597" y="591"/>
                    <a:pt x="636" y="481"/>
                    <a:pt x="602" y="446"/>
                  </a:cubicBezTo>
                  <a:cubicBezTo>
                    <a:pt x="185" y="77"/>
                    <a:pt x="185" y="77"/>
                    <a:pt x="185" y="77"/>
                  </a:cubicBezTo>
                  <a:cubicBezTo>
                    <a:pt x="176" y="64"/>
                    <a:pt x="42" y="0"/>
                    <a:pt x="0" y="130"/>
                  </a:cubicBezTo>
                </a:path>
              </a:pathLst>
            </a:custGeom>
            <a:solidFill>
              <a:srgbClr val="F4D9B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2" name="Freeform 22"/>
            <p:cNvSpPr>
              <a:spLocks/>
            </p:cNvSpPr>
            <p:nvPr/>
          </p:nvSpPr>
          <p:spPr bwMode="auto">
            <a:xfrm>
              <a:off x="7451806" y="3963821"/>
              <a:ext cx="1044874" cy="1070823"/>
            </a:xfrm>
            <a:custGeom>
              <a:avLst/>
              <a:gdLst>
                <a:gd name="T0" fmla="*/ 34 w 600"/>
                <a:gd name="T1" fmla="*/ 33 h 615"/>
                <a:gd name="T2" fmla="*/ 34 w 600"/>
                <a:gd name="T3" fmla="*/ 156 h 615"/>
                <a:gd name="T4" fmla="*/ 443 w 600"/>
                <a:gd name="T5" fmla="*/ 578 h 615"/>
                <a:gd name="T6" fmla="*/ 566 w 600"/>
                <a:gd name="T7" fmla="*/ 582 h 615"/>
                <a:gd name="T8" fmla="*/ 566 w 600"/>
                <a:gd name="T9" fmla="*/ 459 h 615"/>
                <a:gd name="T10" fmla="*/ 157 w 600"/>
                <a:gd name="T11" fmla="*/ 37 h 615"/>
                <a:gd name="T12" fmla="*/ 34 w 600"/>
                <a:gd name="T13" fmla="*/ 33 h 615"/>
              </a:gdLst>
              <a:ahLst/>
              <a:cxnLst>
                <a:cxn ang="0">
                  <a:pos x="T0" y="T1"/>
                </a:cxn>
                <a:cxn ang="0">
                  <a:pos x="T2" y="T3"/>
                </a:cxn>
                <a:cxn ang="0">
                  <a:pos x="T4" y="T5"/>
                </a:cxn>
                <a:cxn ang="0">
                  <a:pos x="T6" y="T7"/>
                </a:cxn>
                <a:cxn ang="0">
                  <a:pos x="T8" y="T9"/>
                </a:cxn>
                <a:cxn ang="0">
                  <a:pos x="T10" y="T11"/>
                </a:cxn>
                <a:cxn ang="0">
                  <a:pos x="T12" y="T13"/>
                </a:cxn>
              </a:cxnLst>
              <a:rect l="0" t="0" r="r" b="b"/>
              <a:pathLst>
                <a:path w="600" h="615">
                  <a:moveTo>
                    <a:pt x="34" y="33"/>
                  </a:moveTo>
                  <a:cubicBezTo>
                    <a:pt x="0" y="66"/>
                    <a:pt x="0" y="121"/>
                    <a:pt x="34" y="156"/>
                  </a:cubicBezTo>
                  <a:cubicBezTo>
                    <a:pt x="443" y="578"/>
                    <a:pt x="443" y="578"/>
                    <a:pt x="443" y="578"/>
                  </a:cubicBezTo>
                  <a:cubicBezTo>
                    <a:pt x="477" y="614"/>
                    <a:pt x="532" y="615"/>
                    <a:pt x="566" y="582"/>
                  </a:cubicBezTo>
                  <a:cubicBezTo>
                    <a:pt x="600" y="550"/>
                    <a:pt x="600" y="494"/>
                    <a:pt x="566" y="459"/>
                  </a:cubicBezTo>
                  <a:cubicBezTo>
                    <a:pt x="157" y="37"/>
                    <a:pt x="157" y="37"/>
                    <a:pt x="157" y="37"/>
                  </a:cubicBezTo>
                  <a:cubicBezTo>
                    <a:pt x="123" y="2"/>
                    <a:pt x="68" y="0"/>
                    <a:pt x="34" y="33"/>
                  </a:cubicBezTo>
                  <a:close/>
                </a:path>
              </a:pathLst>
            </a:custGeom>
            <a:solidFill>
              <a:srgbClr val="F4D9B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3" name="Freeform 23"/>
            <p:cNvSpPr>
              <a:spLocks/>
            </p:cNvSpPr>
            <p:nvPr/>
          </p:nvSpPr>
          <p:spPr bwMode="auto">
            <a:xfrm>
              <a:off x="7685346" y="4027829"/>
              <a:ext cx="1043145" cy="1070823"/>
            </a:xfrm>
            <a:custGeom>
              <a:avLst/>
              <a:gdLst>
                <a:gd name="T0" fmla="*/ 33 w 599"/>
                <a:gd name="T1" fmla="*/ 33 h 616"/>
                <a:gd name="T2" fmla="*/ 33 w 599"/>
                <a:gd name="T3" fmla="*/ 156 h 616"/>
                <a:gd name="T4" fmla="*/ 442 w 599"/>
                <a:gd name="T5" fmla="*/ 579 h 616"/>
                <a:gd name="T6" fmla="*/ 565 w 599"/>
                <a:gd name="T7" fmla="*/ 583 h 616"/>
                <a:gd name="T8" fmla="*/ 565 w 599"/>
                <a:gd name="T9" fmla="*/ 460 h 616"/>
                <a:gd name="T10" fmla="*/ 156 w 599"/>
                <a:gd name="T11" fmla="*/ 37 h 616"/>
                <a:gd name="T12" fmla="*/ 33 w 599"/>
                <a:gd name="T13" fmla="*/ 33 h 616"/>
              </a:gdLst>
              <a:ahLst/>
              <a:cxnLst>
                <a:cxn ang="0">
                  <a:pos x="T0" y="T1"/>
                </a:cxn>
                <a:cxn ang="0">
                  <a:pos x="T2" y="T3"/>
                </a:cxn>
                <a:cxn ang="0">
                  <a:pos x="T4" y="T5"/>
                </a:cxn>
                <a:cxn ang="0">
                  <a:pos x="T6" y="T7"/>
                </a:cxn>
                <a:cxn ang="0">
                  <a:pos x="T8" y="T9"/>
                </a:cxn>
                <a:cxn ang="0">
                  <a:pos x="T10" y="T11"/>
                </a:cxn>
                <a:cxn ang="0">
                  <a:pos x="T12" y="T13"/>
                </a:cxn>
              </a:cxnLst>
              <a:rect l="0" t="0" r="r" b="b"/>
              <a:pathLst>
                <a:path w="599" h="616">
                  <a:moveTo>
                    <a:pt x="33" y="33"/>
                  </a:moveTo>
                  <a:cubicBezTo>
                    <a:pt x="0" y="66"/>
                    <a:pt x="0" y="121"/>
                    <a:pt x="33" y="156"/>
                  </a:cubicBezTo>
                  <a:cubicBezTo>
                    <a:pt x="442" y="579"/>
                    <a:pt x="442" y="579"/>
                    <a:pt x="442" y="579"/>
                  </a:cubicBezTo>
                  <a:cubicBezTo>
                    <a:pt x="476" y="614"/>
                    <a:pt x="531" y="616"/>
                    <a:pt x="565" y="583"/>
                  </a:cubicBezTo>
                  <a:cubicBezTo>
                    <a:pt x="599" y="550"/>
                    <a:pt x="599" y="495"/>
                    <a:pt x="565" y="460"/>
                  </a:cubicBezTo>
                  <a:cubicBezTo>
                    <a:pt x="156" y="37"/>
                    <a:pt x="156" y="37"/>
                    <a:pt x="156" y="37"/>
                  </a:cubicBezTo>
                  <a:cubicBezTo>
                    <a:pt x="122" y="2"/>
                    <a:pt x="67" y="0"/>
                    <a:pt x="33" y="33"/>
                  </a:cubicBezTo>
                  <a:close/>
                </a:path>
              </a:pathLst>
            </a:custGeom>
            <a:solidFill>
              <a:srgbClr val="F4D9B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4" name="Freeform 24"/>
            <p:cNvSpPr>
              <a:spLocks/>
            </p:cNvSpPr>
            <p:nvPr/>
          </p:nvSpPr>
          <p:spPr bwMode="auto">
            <a:xfrm>
              <a:off x="7470835" y="4084916"/>
              <a:ext cx="470539" cy="444591"/>
            </a:xfrm>
            <a:custGeom>
              <a:avLst/>
              <a:gdLst>
                <a:gd name="T0" fmla="*/ 0 w 272"/>
                <a:gd name="T1" fmla="*/ 5 h 257"/>
                <a:gd name="T2" fmla="*/ 268 w 272"/>
                <a:gd name="T3" fmla="*/ 257 h 257"/>
                <a:gd name="T4" fmla="*/ 272 w 272"/>
                <a:gd name="T5" fmla="*/ 252 h 257"/>
                <a:gd name="T6" fmla="*/ 4 w 272"/>
                <a:gd name="T7" fmla="*/ 0 h 257"/>
                <a:gd name="T8" fmla="*/ 0 w 272"/>
                <a:gd name="T9" fmla="*/ 5 h 257"/>
              </a:gdLst>
              <a:ahLst/>
              <a:cxnLst>
                <a:cxn ang="0">
                  <a:pos x="T0" y="T1"/>
                </a:cxn>
                <a:cxn ang="0">
                  <a:pos x="T2" y="T3"/>
                </a:cxn>
                <a:cxn ang="0">
                  <a:pos x="T4" y="T5"/>
                </a:cxn>
                <a:cxn ang="0">
                  <a:pos x="T6" y="T7"/>
                </a:cxn>
                <a:cxn ang="0">
                  <a:pos x="T8" y="T9"/>
                </a:cxn>
              </a:cxnLst>
              <a:rect l="0" t="0" r="r" b="b"/>
              <a:pathLst>
                <a:path w="272" h="257">
                  <a:moveTo>
                    <a:pt x="0" y="5"/>
                  </a:moveTo>
                  <a:lnTo>
                    <a:pt x="268" y="257"/>
                  </a:lnTo>
                  <a:lnTo>
                    <a:pt x="272" y="252"/>
                  </a:lnTo>
                  <a:lnTo>
                    <a:pt x="4" y="0"/>
                  </a:lnTo>
                  <a:lnTo>
                    <a:pt x="0" y="5"/>
                  </a:lnTo>
                  <a:close/>
                </a:path>
              </a:pathLst>
            </a:custGeom>
            <a:solidFill>
              <a:srgbClr val="D5AD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5" name="Freeform 25"/>
            <p:cNvSpPr>
              <a:spLocks/>
            </p:cNvSpPr>
            <p:nvPr/>
          </p:nvSpPr>
          <p:spPr bwMode="auto">
            <a:xfrm>
              <a:off x="7470835" y="4084916"/>
              <a:ext cx="470539" cy="444591"/>
            </a:xfrm>
            <a:custGeom>
              <a:avLst/>
              <a:gdLst>
                <a:gd name="T0" fmla="*/ 0 w 272"/>
                <a:gd name="T1" fmla="*/ 5 h 257"/>
                <a:gd name="T2" fmla="*/ 268 w 272"/>
                <a:gd name="T3" fmla="*/ 257 h 257"/>
                <a:gd name="T4" fmla="*/ 272 w 272"/>
                <a:gd name="T5" fmla="*/ 252 h 257"/>
                <a:gd name="T6" fmla="*/ 4 w 272"/>
                <a:gd name="T7" fmla="*/ 0 h 257"/>
              </a:gdLst>
              <a:ahLst/>
              <a:cxnLst>
                <a:cxn ang="0">
                  <a:pos x="T0" y="T1"/>
                </a:cxn>
                <a:cxn ang="0">
                  <a:pos x="T2" y="T3"/>
                </a:cxn>
                <a:cxn ang="0">
                  <a:pos x="T4" y="T5"/>
                </a:cxn>
                <a:cxn ang="0">
                  <a:pos x="T6" y="T7"/>
                </a:cxn>
              </a:cxnLst>
              <a:rect l="0" t="0" r="r" b="b"/>
              <a:pathLst>
                <a:path w="272" h="257">
                  <a:moveTo>
                    <a:pt x="0" y="5"/>
                  </a:moveTo>
                  <a:lnTo>
                    <a:pt x="268" y="257"/>
                  </a:lnTo>
                  <a:lnTo>
                    <a:pt x="272" y="252"/>
                  </a:lnTo>
                  <a:lnTo>
                    <a:pt x="4"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6" name="Freeform 26"/>
            <p:cNvSpPr>
              <a:spLocks/>
            </p:cNvSpPr>
            <p:nvPr/>
          </p:nvSpPr>
          <p:spPr bwMode="auto">
            <a:xfrm>
              <a:off x="7761463" y="4064157"/>
              <a:ext cx="418642" cy="423831"/>
            </a:xfrm>
            <a:custGeom>
              <a:avLst/>
              <a:gdLst>
                <a:gd name="T0" fmla="*/ 0 w 242"/>
                <a:gd name="T1" fmla="*/ 5 h 245"/>
                <a:gd name="T2" fmla="*/ 237 w 242"/>
                <a:gd name="T3" fmla="*/ 245 h 245"/>
                <a:gd name="T4" fmla="*/ 242 w 242"/>
                <a:gd name="T5" fmla="*/ 241 h 245"/>
                <a:gd name="T6" fmla="*/ 4 w 242"/>
                <a:gd name="T7" fmla="*/ 0 h 245"/>
                <a:gd name="T8" fmla="*/ 0 w 242"/>
                <a:gd name="T9" fmla="*/ 5 h 245"/>
              </a:gdLst>
              <a:ahLst/>
              <a:cxnLst>
                <a:cxn ang="0">
                  <a:pos x="T0" y="T1"/>
                </a:cxn>
                <a:cxn ang="0">
                  <a:pos x="T2" y="T3"/>
                </a:cxn>
                <a:cxn ang="0">
                  <a:pos x="T4" y="T5"/>
                </a:cxn>
                <a:cxn ang="0">
                  <a:pos x="T6" y="T7"/>
                </a:cxn>
                <a:cxn ang="0">
                  <a:pos x="T8" y="T9"/>
                </a:cxn>
              </a:cxnLst>
              <a:rect l="0" t="0" r="r" b="b"/>
              <a:pathLst>
                <a:path w="242" h="245">
                  <a:moveTo>
                    <a:pt x="0" y="5"/>
                  </a:moveTo>
                  <a:lnTo>
                    <a:pt x="237" y="245"/>
                  </a:lnTo>
                  <a:lnTo>
                    <a:pt x="242" y="241"/>
                  </a:lnTo>
                  <a:lnTo>
                    <a:pt x="4" y="0"/>
                  </a:lnTo>
                  <a:lnTo>
                    <a:pt x="0" y="5"/>
                  </a:lnTo>
                  <a:close/>
                </a:path>
              </a:pathLst>
            </a:custGeom>
            <a:solidFill>
              <a:srgbClr val="D5AD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7" name="Freeform 27"/>
            <p:cNvSpPr>
              <a:spLocks/>
            </p:cNvSpPr>
            <p:nvPr/>
          </p:nvSpPr>
          <p:spPr bwMode="auto">
            <a:xfrm>
              <a:off x="7761463" y="4064157"/>
              <a:ext cx="418642" cy="423831"/>
            </a:xfrm>
            <a:custGeom>
              <a:avLst/>
              <a:gdLst>
                <a:gd name="T0" fmla="*/ 0 w 242"/>
                <a:gd name="T1" fmla="*/ 5 h 245"/>
                <a:gd name="T2" fmla="*/ 237 w 242"/>
                <a:gd name="T3" fmla="*/ 245 h 245"/>
                <a:gd name="T4" fmla="*/ 242 w 242"/>
                <a:gd name="T5" fmla="*/ 241 h 245"/>
                <a:gd name="T6" fmla="*/ 4 w 242"/>
                <a:gd name="T7" fmla="*/ 0 h 245"/>
              </a:gdLst>
              <a:ahLst/>
              <a:cxnLst>
                <a:cxn ang="0">
                  <a:pos x="T0" y="T1"/>
                </a:cxn>
                <a:cxn ang="0">
                  <a:pos x="T2" y="T3"/>
                </a:cxn>
                <a:cxn ang="0">
                  <a:pos x="T4" y="T5"/>
                </a:cxn>
                <a:cxn ang="0">
                  <a:pos x="T6" y="T7"/>
                </a:cxn>
              </a:cxnLst>
              <a:rect l="0" t="0" r="r" b="b"/>
              <a:pathLst>
                <a:path w="242" h="245">
                  <a:moveTo>
                    <a:pt x="0" y="5"/>
                  </a:moveTo>
                  <a:lnTo>
                    <a:pt x="237" y="245"/>
                  </a:lnTo>
                  <a:lnTo>
                    <a:pt x="242" y="241"/>
                  </a:lnTo>
                  <a:lnTo>
                    <a:pt x="4"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8" name="Freeform 28"/>
            <p:cNvSpPr>
              <a:spLocks/>
            </p:cNvSpPr>
            <p:nvPr/>
          </p:nvSpPr>
          <p:spPr bwMode="auto">
            <a:xfrm>
              <a:off x="7820280" y="4420521"/>
              <a:ext cx="1761062" cy="423831"/>
            </a:xfrm>
            <a:custGeom>
              <a:avLst/>
              <a:gdLst>
                <a:gd name="T0" fmla="*/ 1011 w 1011"/>
                <a:gd name="T1" fmla="*/ 60 h 244"/>
                <a:gd name="T2" fmla="*/ 1011 w 1011"/>
                <a:gd name="T3" fmla="*/ 81 h 244"/>
                <a:gd name="T4" fmla="*/ 858 w 1011"/>
                <a:gd name="T5" fmla="*/ 238 h 244"/>
                <a:gd name="T6" fmla="*/ 133 w 1011"/>
                <a:gd name="T7" fmla="*/ 179 h 244"/>
                <a:gd name="T8" fmla="*/ 7 w 1011"/>
                <a:gd name="T9" fmla="*/ 0 h 244"/>
              </a:gdLst>
              <a:ahLst/>
              <a:cxnLst>
                <a:cxn ang="0">
                  <a:pos x="T0" y="T1"/>
                </a:cxn>
                <a:cxn ang="0">
                  <a:pos x="T2" y="T3"/>
                </a:cxn>
                <a:cxn ang="0">
                  <a:pos x="T4" y="T5"/>
                </a:cxn>
                <a:cxn ang="0">
                  <a:pos x="T6" y="T7"/>
                </a:cxn>
                <a:cxn ang="0">
                  <a:pos x="T8" y="T9"/>
                </a:cxn>
              </a:cxnLst>
              <a:rect l="0" t="0" r="r" b="b"/>
              <a:pathLst>
                <a:path w="1011" h="244">
                  <a:moveTo>
                    <a:pt x="1011" y="60"/>
                  </a:moveTo>
                  <a:cubicBezTo>
                    <a:pt x="1011" y="81"/>
                    <a:pt x="1011" y="81"/>
                    <a:pt x="1011" y="81"/>
                  </a:cubicBezTo>
                  <a:cubicBezTo>
                    <a:pt x="1003" y="174"/>
                    <a:pt x="935" y="244"/>
                    <a:pt x="858" y="238"/>
                  </a:cubicBezTo>
                  <a:cubicBezTo>
                    <a:pt x="133" y="179"/>
                    <a:pt x="133" y="179"/>
                    <a:pt x="133" y="179"/>
                  </a:cubicBezTo>
                  <a:cubicBezTo>
                    <a:pt x="30" y="176"/>
                    <a:pt x="0" y="93"/>
                    <a:pt x="7" y="0"/>
                  </a:cubicBezTo>
                </a:path>
              </a:pathLst>
            </a:custGeom>
            <a:solidFill>
              <a:srgbClr val="F4D9B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69" name="Freeform 29"/>
            <p:cNvSpPr>
              <a:spLocks/>
            </p:cNvSpPr>
            <p:nvPr/>
          </p:nvSpPr>
          <p:spPr bwMode="auto">
            <a:xfrm>
              <a:off x="8399805" y="3887704"/>
              <a:ext cx="851122" cy="313116"/>
            </a:xfrm>
            <a:custGeom>
              <a:avLst/>
              <a:gdLst>
                <a:gd name="T0" fmla="*/ 154 w 489"/>
                <a:gd name="T1" fmla="*/ 0 h 180"/>
                <a:gd name="T2" fmla="*/ 0 w 489"/>
                <a:gd name="T3" fmla="*/ 30 h 180"/>
                <a:gd name="T4" fmla="*/ 15 w 489"/>
                <a:gd name="T5" fmla="*/ 38 h 180"/>
                <a:gd name="T6" fmla="*/ 14 w 489"/>
                <a:gd name="T7" fmla="*/ 39 h 180"/>
                <a:gd name="T8" fmla="*/ 174 w 489"/>
                <a:gd name="T9" fmla="*/ 115 h 180"/>
                <a:gd name="T10" fmla="*/ 216 w 489"/>
                <a:gd name="T11" fmla="*/ 157 h 180"/>
                <a:gd name="T12" fmla="*/ 489 w 489"/>
                <a:gd name="T13" fmla="*/ 180 h 180"/>
                <a:gd name="T14" fmla="*/ 168 w 489"/>
                <a:gd name="T15" fmla="*/ 28 h 180"/>
                <a:gd name="T16" fmla="*/ 154 w 489"/>
                <a:gd name="T1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180">
                  <a:moveTo>
                    <a:pt x="154" y="0"/>
                  </a:moveTo>
                  <a:cubicBezTo>
                    <a:pt x="0" y="30"/>
                    <a:pt x="0" y="30"/>
                    <a:pt x="0" y="30"/>
                  </a:cubicBezTo>
                  <a:cubicBezTo>
                    <a:pt x="15" y="38"/>
                    <a:pt x="15" y="38"/>
                    <a:pt x="15" y="38"/>
                  </a:cubicBezTo>
                  <a:cubicBezTo>
                    <a:pt x="14" y="39"/>
                    <a:pt x="14" y="39"/>
                    <a:pt x="14" y="39"/>
                  </a:cubicBezTo>
                  <a:cubicBezTo>
                    <a:pt x="174" y="115"/>
                    <a:pt x="174" y="115"/>
                    <a:pt x="174" y="115"/>
                  </a:cubicBezTo>
                  <a:cubicBezTo>
                    <a:pt x="193" y="124"/>
                    <a:pt x="207" y="139"/>
                    <a:pt x="216" y="157"/>
                  </a:cubicBezTo>
                  <a:cubicBezTo>
                    <a:pt x="489" y="180"/>
                    <a:pt x="489" y="180"/>
                    <a:pt x="489" y="180"/>
                  </a:cubicBezTo>
                  <a:cubicBezTo>
                    <a:pt x="168" y="28"/>
                    <a:pt x="168" y="28"/>
                    <a:pt x="168" y="28"/>
                  </a:cubicBezTo>
                  <a:cubicBezTo>
                    <a:pt x="154" y="0"/>
                    <a:pt x="154" y="0"/>
                    <a:pt x="154" y="0"/>
                  </a:cubicBezTo>
                </a:path>
              </a:pathLst>
            </a:custGeom>
            <a:solidFill>
              <a:srgbClr val="E5E5E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70" name="Freeform 30"/>
            <p:cNvSpPr>
              <a:spLocks/>
            </p:cNvSpPr>
            <p:nvPr/>
          </p:nvSpPr>
          <p:spPr bwMode="auto">
            <a:xfrm>
              <a:off x="8667943" y="3825427"/>
              <a:ext cx="973947" cy="399613"/>
            </a:xfrm>
            <a:custGeom>
              <a:avLst/>
              <a:gdLst>
                <a:gd name="T0" fmla="*/ 185 w 559"/>
                <a:gd name="T1" fmla="*/ 0 h 230"/>
                <a:gd name="T2" fmla="*/ 0 w 559"/>
                <a:gd name="T3" fmla="*/ 36 h 230"/>
                <a:gd name="T4" fmla="*/ 14 w 559"/>
                <a:gd name="T5" fmla="*/ 64 h 230"/>
                <a:gd name="T6" fmla="*/ 335 w 559"/>
                <a:gd name="T7" fmla="*/ 216 h 230"/>
                <a:gd name="T8" fmla="*/ 503 w 559"/>
                <a:gd name="T9" fmla="*/ 230 h 230"/>
                <a:gd name="T10" fmla="*/ 559 w 559"/>
                <a:gd name="T11" fmla="*/ 219 h 230"/>
                <a:gd name="T12" fmla="*/ 185 w 559"/>
                <a:gd name="T13" fmla="*/ 0 h 230"/>
              </a:gdLst>
              <a:ahLst/>
              <a:cxnLst>
                <a:cxn ang="0">
                  <a:pos x="T0" y="T1"/>
                </a:cxn>
                <a:cxn ang="0">
                  <a:pos x="T2" y="T3"/>
                </a:cxn>
                <a:cxn ang="0">
                  <a:pos x="T4" y="T5"/>
                </a:cxn>
                <a:cxn ang="0">
                  <a:pos x="T6" y="T7"/>
                </a:cxn>
                <a:cxn ang="0">
                  <a:pos x="T8" y="T9"/>
                </a:cxn>
                <a:cxn ang="0">
                  <a:pos x="T10" y="T11"/>
                </a:cxn>
                <a:cxn ang="0">
                  <a:pos x="T12" y="T13"/>
                </a:cxn>
              </a:cxnLst>
              <a:rect l="0" t="0" r="r" b="b"/>
              <a:pathLst>
                <a:path w="559" h="230">
                  <a:moveTo>
                    <a:pt x="185" y="0"/>
                  </a:moveTo>
                  <a:cubicBezTo>
                    <a:pt x="0" y="36"/>
                    <a:pt x="0" y="36"/>
                    <a:pt x="0" y="36"/>
                  </a:cubicBezTo>
                  <a:cubicBezTo>
                    <a:pt x="14" y="64"/>
                    <a:pt x="14" y="64"/>
                    <a:pt x="14" y="64"/>
                  </a:cubicBezTo>
                  <a:cubicBezTo>
                    <a:pt x="335" y="216"/>
                    <a:pt x="335" y="216"/>
                    <a:pt x="335" y="216"/>
                  </a:cubicBezTo>
                  <a:cubicBezTo>
                    <a:pt x="503" y="230"/>
                    <a:pt x="503" y="230"/>
                    <a:pt x="503" y="230"/>
                  </a:cubicBezTo>
                  <a:cubicBezTo>
                    <a:pt x="519" y="225"/>
                    <a:pt x="538" y="222"/>
                    <a:pt x="559" y="219"/>
                  </a:cubicBezTo>
                  <a:cubicBezTo>
                    <a:pt x="185" y="0"/>
                    <a:pt x="185" y="0"/>
                    <a:pt x="185" y="0"/>
                  </a:cubicBezTo>
                </a:path>
              </a:pathLst>
            </a:custGeom>
            <a:solidFill>
              <a:srgbClr val="D7B5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71" name="Freeform 31"/>
            <p:cNvSpPr>
              <a:spLocks/>
            </p:cNvSpPr>
            <p:nvPr/>
          </p:nvSpPr>
          <p:spPr bwMode="auto">
            <a:xfrm>
              <a:off x="8361747" y="3723362"/>
              <a:ext cx="629692" cy="216241"/>
            </a:xfrm>
            <a:custGeom>
              <a:avLst/>
              <a:gdLst>
                <a:gd name="T0" fmla="*/ 264 w 364"/>
                <a:gd name="T1" fmla="*/ 0 h 125"/>
                <a:gd name="T2" fmla="*/ 0 w 364"/>
                <a:gd name="T3" fmla="*/ 114 h 125"/>
                <a:gd name="T4" fmla="*/ 22 w 364"/>
                <a:gd name="T5" fmla="*/ 125 h 125"/>
                <a:gd name="T6" fmla="*/ 177 w 364"/>
                <a:gd name="T7" fmla="*/ 95 h 125"/>
                <a:gd name="T8" fmla="*/ 364 w 364"/>
                <a:gd name="T9" fmla="*/ 59 h 125"/>
                <a:gd name="T10" fmla="*/ 264 w 364"/>
                <a:gd name="T11" fmla="*/ 0 h 125"/>
              </a:gdLst>
              <a:ahLst/>
              <a:cxnLst>
                <a:cxn ang="0">
                  <a:pos x="T0" y="T1"/>
                </a:cxn>
                <a:cxn ang="0">
                  <a:pos x="T2" y="T3"/>
                </a:cxn>
                <a:cxn ang="0">
                  <a:pos x="T4" y="T5"/>
                </a:cxn>
                <a:cxn ang="0">
                  <a:pos x="T6" y="T7"/>
                </a:cxn>
                <a:cxn ang="0">
                  <a:pos x="T8" y="T9"/>
                </a:cxn>
                <a:cxn ang="0">
                  <a:pos x="T10" y="T11"/>
                </a:cxn>
              </a:cxnLst>
              <a:rect l="0" t="0" r="r" b="b"/>
              <a:pathLst>
                <a:path w="364" h="125">
                  <a:moveTo>
                    <a:pt x="264" y="0"/>
                  </a:moveTo>
                  <a:lnTo>
                    <a:pt x="0" y="114"/>
                  </a:lnTo>
                  <a:lnTo>
                    <a:pt x="22" y="125"/>
                  </a:lnTo>
                  <a:lnTo>
                    <a:pt x="177" y="95"/>
                  </a:lnTo>
                  <a:lnTo>
                    <a:pt x="364" y="59"/>
                  </a:lnTo>
                  <a:lnTo>
                    <a:pt x="264" y="0"/>
                  </a:lnTo>
                  <a:close/>
                </a:path>
              </a:pathLst>
            </a:custGeom>
            <a:solidFill>
              <a:srgbClr val="D7B5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72" name="Freeform 32"/>
            <p:cNvSpPr>
              <a:spLocks/>
            </p:cNvSpPr>
            <p:nvPr/>
          </p:nvSpPr>
          <p:spPr bwMode="auto">
            <a:xfrm>
              <a:off x="8361747" y="3723362"/>
              <a:ext cx="629692" cy="216241"/>
            </a:xfrm>
            <a:custGeom>
              <a:avLst/>
              <a:gdLst>
                <a:gd name="T0" fmla="*/ 264 w 364"/>
                <a:gd name="T1" fmla="*/ 0 h 125"/>
                <a:gd name="T2" fmla="*/ 0 w 364"/>
                <a:gd name="T3" fmla="*/ 114 h 125"/>
                <a:gd name="T4" fmla="*/ 22 w 364"/>
                <a:gd name="T5" fmla="*/ 125 h 125"/>
                <a:gd name="T6" fmla="*/ 177 w 364"/>
                <a:gd name="T7" fmla="*/ 95 h 125"/>
                <a:gd name="T8" fmla="*/ 364 w 364"/>
                <a:gd name="T9" fmla="*/ 59 h 125"/>
                <a:gd name="T10" fmla="*/ 264 w 364"/>
                <a:gd name="T11" fmla="*/ 0 h 125"/>
              </a:gdLst>
              <a:ahLst/>
              <a:cxnLst>
                <a:cxn ang="0">
                  <a:pos x="T0" y="T1"/>
                </a:cxn>
                <a:cxn ang="0">
                  <a:pos x="T2" y="T3"/>
                </a:cxn>
                <a:cxn ang="0">
                  <a:pos x="T4" y="T5"/>
                </a:cxn>
                <a:cxn ang="0">
                  <a:pos x="T6" y="T7"/>
                </a:cxn>
                <a:cxn ang="0">
                  <a:pos x="T8" y="T9"/>
                </a:cxn>
                <a:cxn ang="0">
                  <a:pos x="T10" y="T11"/>
                </a:cxn>
              </a:cxnLst>
              <a:rect l="0" t="0" r="r" b="b"/>
              <a:pathLst>
                <a:path w="364" h="125">
                  <a:moveTo>
                    <a:pt x="264" y="0"/>
                  </a:moveTo>
                  <a:lnTo>
                    <a:pt x="0" y="114"/>
                  </a:lnTo>
                  <a:lnTo>
                    <a:pt x="22" y="125"/>
                  </a:lnTo>
                  <a:lnTo>
                    <a:pt x="177" y="95"/>
                  </a:lnTo>
                  <a:lnTo>
                    <a:pt x="364" y="59"/>
                  </a:lnTo>
                  <a:lnTo>
                    <a:pt x="264"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73" name="Freeform 33"/>
            <p:cNvSpPr>
              <a:spLocks/>
            </p:cNvSpPr>
            <p:nvPr/>
          </p:nvSpPr>
          <p:spPr bwMode="auto">
            <a:xfrm>
              <a:off x="7984623" y="4079727"/>
              <a:ext cx="50168" cy="19030"/>
            </a:xfrm>
            <a:custGeom>
              <a:avLst/>
              <a:gdLst>
                <a:gd name="T0" fmla="*/ 7 w 29"/>
                <a:gd name="T1" fmla="*/ 0 h 11"/>
                <a:gd name="T2" fmla="*/ 0 w 29"/>
                <a:gd name="T3" fmla="*/ 3 h 11"/>
                <a:gd name="T4" fmla="*/ 6 w 29"/>
                <a:gd name="T5" fmla="*/ 9 h 11"/>
                <a:gd name="T6" fmla="*/ 29 w 29"/>
                <a:gd name="T7" fmla="*/ 11 h 11"/>
                <a:gd name="T8" fmla="*/ 7 w 29"/>
                <a:gd name="T9" fmla="*/ 0 h 11"/>
              </a:gdLst>
              <a:ahLst/>
              <a:cxnLst>
                <a:cxn ang="0">
                  <a:pos x="T0" y="T1"/>
                </a:cxn>
                <a:cxn ang="0">
                  <a:pos x="T2" y="T3"/>
                </a:cxn>
                <a:cxn ang="0">
                  <a:pos x="T4" y="T5"/>
                </a:cxn>
                <a:cxn ang="0">
                  <a:pos x="T6" y="T7"/>
                </a:cxn>
                <a:cxn ang="0">
                  <a:pos x="T8" y="T9"/>
                </a:cxn>
              </a:cxnLst>
              <a:rect l="0" t="0" r="r" b="b"/>
              <a:pathLst>
                <a:path w="29" h="11">
                  <a:moveTo>
                    <a:pt x="7" y="0"/>
                  </a:moveTo>
                  <a:lnTo>
                    <a:pt x="0" y="3"/>
                  </a:lnTo>
                  <a:lnTo>
                    <a:pt x="6" y="9"/>
                  </a:lnTo>
                  <a:lnTo>
                    <a:pt x="29" y="11"/>
                  </a:lnTo>
                  <a:lnTo>
                    <a:pt x="7" y="0"/>
                  </a:lnTo>
                  <a:close/>
                </a:path>
              </a:pathLst>
            </a:custGeom>
            <a:solidFill>
              <a:srgbClr val="D7B5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74" name="Freeform 34"/>
            <p:cNvSpPr>
              <a:spLocks/>
            </p:cNvSpPr>
            <p:nvPr/>
          </p:nvSpPr>
          <p:spPr bwMode="auto">
            <a:xfrm>
              <a:off x="7984623" y="4079727"/>
              <a:ext cx="50168" cy="19030"/>
            </a:xfrm>
            <a:custGeom>
              <a:avLst/>
              <a:gdLst>
                <a:gd name="T0" fmla="*/ 7 w 29"/>
                <a:gd name="T1" fmla="*/ 0 h 11"/>
                <a:gd name="T2" fmla="*/ 0 w 29"/>
                <a:gd name="T3" fmla="*/ 3 h 11"/>
                <a:gd name="T4" fmla="*/ 6 w 29"/>
                <a:gd name="T5" fmla="*/ 9 h 11"/>
                <a:gd name="T6" fmla="*/ 29 w 29"/>
                <a:gd name="T7" fmla="*/ 11 h 11"/>
                <a:gd name="T8" fmla="*/ 7 w 29"/>
                <a:gd name="T9" fmla="*/ 0 h 11"/>
              </a:gdLst>
              <a:ahLst/>
              <a:cxnLst>
                <a:cxn ang="0">
                  <a:pos x="T0" y="T1"/>
                </a:cxn>
                <a:cxn ang="0">
                  <a:pos x="T2" y="T3"/>
                </a:cxn>
                <a:cxn ang="0">
                  <a:pos x="T4" y="T5"/>
                </a:cxn>
                <a:cxn ang="0">
                  <a:pos x="T6" y="T7"/>
                </a:cxn>
                <a:cxn ang="0">
                  <a:pos x="T8" y="T9"/>
                </a:cxn>
              </a:cxnLst>
              <a:rect l="0" t="0" r="r" b="b"/>
              <a:pathLst>
                <a:path w="29" h="11">
                  <a:moveTo>
                    <a:pt x="7" y="0"/>
                  </a:moveTo>
                  <a:lnTo>
                    <a:pt x="0" y="3"/>
                  </a:lnTo>
                  <a:lnTo>
                    <a:pt x="6" y="9"/>
                  </a:lnTo>
                  <a:lnTo>
                    <a:pt x="29" y="11"/>
                  </a:lnTo>
                  <a:lnTo>
                    <a:pt x="7"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75" name="Freeform 35"/>
            <p:cNvSpPr>
              <a:spLocks/>
            </p:cNvSpPr>
            <p:nvPr/>
          </p:nvSpPr>
          <p:spPr bwMode="auto">
            <a:xfrm>
              <a:off x="7996733" y="3927493"/>
              <a:ext cx="780196" cy="233541"/>
            </a:xfrm>
            <a:custGeom>
              <a:avLst/>
              <a:gdLst>
                <a:gd name="T0" fmla="*/ 202 w 448"/>
                <a:gd name="T1" fmla="*/ 0 h 134"/>
                <a:gd name="T2" fmla="*/ 44 w 448"/>
                <a:gd name="T3" fmla="*/ 68 h 134"/>
                <a:gd name="T4" fmla="*/ 49 w 448"/>
                <a:gd name="T5" fmla="*/ 71 h 134"/>
                <a:gd name="T6" fmla="*/ 47 w 448"/>
                <a:gd name="T7" fmla="*/ 77 h 134"/>
                <a:gd name="T8" fmla="*/ 36 w 448"/>
                <a:gd name="T9" fmla="*/ 72 h 134"/>
                <a:gd name="T10" fmla="*/ 0 w 448"/>
                <a:gd name="T11" fmla="*/ 87 h 134"/>
                <a:gd name="T12" fmla="*/ 22 w 448"/>
                <a:gd name="T13" fmla="*/ 98 h 134"/>
                <a:gd name="T14" fmla="*/ 448 w 448"/>
                <a:gd name="T15" fmla="*/ 134 h 134"/>
                <a:gd name="T16" fmla="*/ 406 w 448"/>
                <a:gd name="T17" fmla="*/ 92 h 134"/>
                <a:gd name="T18" fmla="*/ 246 w 448"/>
                <a:gd name="T19" fmla="*/ 16 h 134"/>
                <a:gd name="T20" fmla="*/ 244 w 448"/>
                <a:gd name="T21" fmla="*/ 20 h 134"/>
                <a:gd name="T22" fmla="*/ 202 w 448"/>
                <a:gd name="T2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8" h="134">
                  <a:moveTo>
                    <a:pt x="202" y="0"/>
                  </a:moveTo>
                  <a:cubicBezTo>
                    <a:pt x="44" y="68"/>
                    <a:pt x="44" y="68"/>
                    <a:pt x="44" y="68"/>
                  </a:cubicBezTo>
                  <a:cubicBezTo>
                    <a:pt x="49" y="71"/>
                    <a:pt x="49" y="71"/>
                    <a:pt x="49" y="71"/>
                  </a:cubicBezTo>
                  <a:cubicBezTo>
                    <a:pt x="47" y="77"/>
                    <a:pt x="47" y="77"/>
                    <a:pt x="47" y="77"/>
                  </a:cubicBezTo>
                  <a:cubicBezTo>
                    <a:pt x="36" y="72"/>
                    <a:pt x="36" y="72"/>
                    <a:pt x="36" y="72"/>
                  </a:cubicBezTo>
                  <a:cubicBezTo>
                    <a:pt x="0" y="87"/>
                    <a:pt x="0" y="87"/>
                    <a:pt x="0" y="87"/>
                  </a:cubicBezTo>
                  <a:cubicBezTo>
                    <a:pt x="22" y="98"/>
                    <a:pt x="22" y="98"/>
                    <a:pt x="22" y="98"/>
                  </a:cubicBezTo>
                  <a:cubicBezTo>
                    <a:pt x="448" y="134"/>
                    <a:pt x="448" y="134"/>
                    <a:pt x="448" y="134"/>
                  </a:cubicBezTo>
                  <a:cubicBezTo>
                    <a:pt x="439" y="116"/>
                    <a:pt x="425" y="101"/>
                    <a:pt x="406" y="92"/>
                  </a:cubicBezTo>
                  <a:cubicBezTo>
                    <a:pt x="246" y="16"/>
                    <a:pt x="246" y="16"/>
                    <a:pt x="246" y="16"/>
                  </a:cubicBezTo>
                  <a:cubicBezTo>
                    <a:pt x="244" y="20"/>
                    <a:pt x="244" y="20"/>
                    <a:pt x="244" y="20"/>
                  </a:cubicBezTo>
                  <a:cubicBezTo>
                    <a:pt x="202" y="0"/>
                    <a:pt x="202" y="0"/>
                    <a:pt x="202" y="0"/>
                  </a:cubicBezTo>
                </a:path>
              </a:pathLst>
            </a:custGeom>
            <a:solidFill>
              <a:srgbClr val="D7B5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76" name="Freeform 36"/>
            <p:cNvSpPr>
              <a:spLocks/>
            </p:cNvSpPr>
            <p:nvPr/>
          </p:nvSpPr>
          <p:spPr bwMode="auto">
            <a:xfrm>
              <a:off x="8059009" y="4046857"/>
              <a:ext cx="22489" cy="15570"/>
            </a:xfrm>
            <a:custGeom>
              <a:avLst/>
              <a:gdLst>
                <a:gd name="T0" fmla="*/ 8 w 13"/>
                <a:gd name="T1" fmla="*/ 0 h 9"/>
                <a:gd name="T2" fmla="*/ 0 w 13"/>
                <a:gd name="T3" fmla="*/ 4 h 9"/>
                <a:gd name="T4" fmla="*/ 11 w 13"/>
                <a:gd name="T5" fmla="*/ 9 h 9"/>
                <a:gd name="T6" fmla="*/ 13 w 13"/>
                <a:gd name="T7" fmla="*/ 3 h 9"/>
                <a:gd name="T8" fmla="*/ 8 w 13"/>
                <a:gd name="T9" fmla="*/ 0 h 9"/>
              </a:gdLst>
              <a:ahLst/>
              <a:cxnLst>
                <a:cxn ang="0">
                  <a:pos x="T0" y="T1"/>
                </a:cxn>
                <a:cxn ang="0">
                  <a:pos x="T2" y="T3"/>
                </a:cxn>
                <a:cxn ang="0">
                  <a:pos x="T4" y="T5"/>
                </a:cxn>
                <a:cxn ang="0">
                  <a:pos x="T6" y="T7"/>
                </a:cxn>
                <a:cxn ang="0">
                  <a:pos x="T8" y="T9"/>
                </a:cxn>
              </a:cxnLst>
              <a:rect l="0" t="0" r="r" b="b"/>
              <a:pathLst>
                <a:path w="13" h="9">
                  <a:moveTo>
                    <a:pt x="8" y="0"/>
                  </a:moveTo>
                  <a:lnTo>
                    <a:pt x="0" y="4"/>
                  </a:lnTo>
                  <a:lnTo>
                    <a:pt x="11" y="9"/>
                  </a:lnTo>
                  <a:lnTo>
                    <a:pt x="13" y="3"/>
                  </a:lnTo>
                  <a:lnTo>
                    <a:pt x="8" y="0"/>
                  </a:lnTo>
                  <a:close/>
                </a:path>
              </a:pathLst>
            </a:custGeom>
            <a:solidFill>
              <a:srgbClr val="BF9B8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77" name="Freeform 37"/>
            <p:cNvSpPr>
              <a:spLocks/>
            </p:cNvSpPr>
            <p:nvPr/>
          </p:nvSpPr>
          <p:spPr bwMode="auto">
            <a:xfrm>
              <a:off x="8059009" y="4046857"/>
              <a:ext cx="22489" cy="15570"/>
            </a:xfrm>
            <a:custGeom>
              <a:avLst/>
              <a:gdLst>
                <a:gd name="T0" fmla="*/ 8 w 13"/>
                <a:gd name="T1" fmla="*/ 0 h 9"/>
                <a:gd name="T2" fmla="*/ 0 w 13"/>
                <a:gd name="T3" fmla="*/ 4 h 9"/>
                <a:gd name="T4" fmla="*/ 11 w 13"/>
                <a:gd name="T5" fmla="*/ 9 h 9"/>
                <a:gd name="T6" fmla="*/ 13 w 13"/>
                <a:gd name="T7" fmla="*/ 3 h 9"/>
                <a:gd name="T8" fmla="*/ 8 w 13"/>
                <a:gd name="T9" fmla="*/ 0 h 9"/>
              </a:gdLst>
              <a:ahLst/>
              <a:cxnLst>
                <a:cxn ang="0">
                  <a:pos x="T0" y="T1"/>
                </a:cxn>
                <a:cxn ang="0">
                  <a:pos x="T2" y="T3"/>
                </a:cxn>
                <a:cxn ang="0">
                  <a:pos x="T4" y="T5"/>
                </a:cxn>
                <a:cxn ang="0">
                  <a:pos x="T6" y="T7"/>
                </a:cxn>
                <a:cxn ang="0">
                  <a:pos x="T8" y="T9"/>
                </a:cxn>
              </a:cxnLst>
              <a:rect l="0" t="0" r="r" b="b"/>
              <a:pathLst>
                <a:path w="13" h="9">
                  <a:moveTo>
                    <a:pt x="8" y="0"/>
                  </a:moveTo>
                  <a:lnTo>
                    <a:pt x="0" y="4"/>
                  </a:lnTo>
                  <a:lnTo>
                    <a:pt x="11" y="9"/>
                  </a:lnTo>
                  <a:lnTo>
                    <a:pt x="13" y="3"/>
                  </a:lnTo>
                  <a:lnTo>
                    <a:pt x="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78" name="Freeform 38"/>
            <p:cNvSpPr>
              <a:spLocks/>
            </p:cNvSpPr>
            <p:nvPr/>
          </p:nvSpPr>
          <p:spPr bwMode="auto">
            <a:xfrm>
              <a:off x="8347907" y="3920573"/>
              <a:ext cx="79577" cy="41518"/>
            </a:xfrm>
            <a:custGeom>
              <a:avLst/>
              <a:gdLst>
                <a:gd name="T0" fmla="*/ 8 w 46"/>
                <a:gd name="T1" fmla="*/ 0 h 24"/>
                <a:gd name="T2" fmla="*/ 0 w 46"/>
                <a:gd name="T3" fmla="*/ 4 h 24"/>
                <a:gd name="T4" fmla="*/ 43 w 46"/>
                <a:gd name="T5" fmla="*/ 24 h 24"/>
                <a:gd name="T6" fmla="*/ 45 w 46"/>
                <a:gd name="T7" fmla="*/ 20 h 24"/>
                <a:gd name="T8" fmla="*/ 46 w 46"/>
                <a:gd name="T9" fmla="*/ 19 h 24"/>
                <a:gd name="T10" fmla="*/ 30 w 46"/>
                <a:gd name="T11" fmla="*/ 11 h 24"/>
                <a:gd name="T12" fmla="*/ 8 w 4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6" h="24">
                  <a:moveTo>
                    <a:pt x="8" y="0"/>
                  </a:moveTo>
                  <a:lnTo>
                    <a:pt x="0" y="4"/>
                  </a:lnTo>
                  <a:lnTo>
                    <a:pt x="43" y="24"/>
                  </a:lnTo>
                  <a:lnTo>
                    <a:pt x="45" y="20"/>
                  </a:lnTo>
                  <a:lnTo>
                    <a:pt x="46" y="19"/>
                  </a:lnTo>
                  <a:lnTo>
                    <a:pt x="30" y="11"/>
                  </a:lnTo>
                  <a:lnTo>
                    <a:pt x="8" y="0"/>
                  </a:lnTo>
                  <a:close/>
                </a:path>
              </a:pathLst>
            </a:custGeom>
            <a:solidFill>
              <a:srgbClr val="BF9B8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83" name="Freeform 39"/>
            <p:cNvSpPr>
              <a:spLocks/>
            </p:cNvSpPr>
            <p:nvPr/>
          </p:nvSpPr>
          <p:spPr bwMode="auto">
            <a:xfrm>
              <a:off x="8347907" y="3920573"/>
              <a:ext cx="79577" cy="41518"/>
            </a:xfrm>
            <a:custGeom>
              <a:avLst/>
              <a:gdLst>
                <a:gd name="T0" fmla="*/ 8 w 46"/>
                <a:gd name="T1" fmla="*/ 0 h 24"/>
                <a:gd name="T2" fmla="*/ 0 w 46"/>
                <a:gd name="T3" fmla="*/ 4 h 24"/>
                <a:gd name="T4" fmla="*/ 43 w 46"/>
                <a:gd name="T5" fmla="*/ 24 h 24"/>
                <a:gd name="T6" fmla="*/ 45 w 46"/>
                <a:gd name="T7" fmla="*/ 20 h 24"/>
                <a:gd name="T8" fmla="*/ 46 w 46"/>
                <a:gd name="T9" fmla="*/ 19 h 24"/>
                <a:gd name="T10" fmla="*/ 30 w 46"/>
                <a:gd name="T11" fmla="*/ 11 h 24"/>
                <a:gd name="T12" fmla="*/ 8 w 4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6" h="24">
                  <a:moveTo>
                    <a:pt x="8" y="0"/>
                  </a:moveTo>
                  <a:lnTo>
                    <a:pt x="0" y="4"/>
                  </a:lnTo>
                  <a:lnTo>
                    <a:pt x="43" y="24"/>
                  </a:lnTo>
                  <a:lnTo>
                    <a:pt x="45" y="20"/>
                  </a:lnTo>
                  <a:lnTo>
                    <a:pt x="46" y="19"/>
                  </a:lnTo>
                  <a:lnTo>
                    <a:pt x="30" y="11"/>
                  </a:lnTo>
                  <a:lnTo>
                    <a:pt x="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84" name="Freeform 40"/>
            <p:cNvSpPr>
              <a:spLocks/>
            </p:cNvSpPr>
            <p:nvPr/>
          </p:nvSpPr>
          <p:spPr bwMode="auto">
            <a:xfrm>
              <a:off x="9543285" y="4206010"/>
              <a:ext cx="136664" cy="27679"/>
            </a:xfrm>
            <a:custGeom>
              <a:avLst/>
              <a:gdLst>
                <a:gd name="T0" fmla="*/ 56 w 78"/>
                <a:gd name="T1" fmla="*/ 0 h 16"/>
                <a:gd name="T2" fmla="*/ 0 w 78"/>
                <a:gd name="T3" fmla="*/ 11 h 16"/>
                <a:gd name="T4" fmla="*/ 58 w 78"/>
                <a:gd name="T5" fmla="*/ 16 h 16"/>
                <a:gd name="T6" fmla="*/ 78 w 78"/>
                <a:gd name="T7" fmla="*/ 13 h 16"/>
                <a:gd name="T8" fmla="*/ 56 w 78"/>
                <a:gd name="T9" fmla="*/ 0 h 16"/>
              </a:gdLst>
              <a:ahLst/>
              <a:cxnLst>
                <a:cxn ang="0">
                  <a:pos x="T0" y="T1"/>
                </a:cxn>
                <a:cxn ang="0">
                  <a:pos x="T2" y="T3"/>
                </a:cxn>
                <a:cxn ang="0">
                  <a:pos x="T4" y="T5"/>
                </a:cxn>
                <a:cxn ang="0">
                  <a:pos x="T6" y="T7"/>
                </a:cxn>
                <a:cxn ang="0">
                  <a:pos x="T8" y="T9"/>
                </a:cxn>
              </a:cxnLst>
              <a:rect l="0" t="0" r="r" b="b"/>
              <a:pathLst>
                <a:path w="78" h="16">
                  <a:moveTo>
                    <a:pt x="56" y="0"/>
                  </a:moveTo>
                  <a:cubicBezTo>
                    <a:pt x="35" y="3"/>
                    <a:pt x="16" y="6"/>
                    <a:pt x="0" y="11"/>
                  </a:cubicBezTo>
                  <a:cubicBezTo>
                    <a:pt x="58" y="16"/>
                    <a:pt x="58" y="16"/>
                    <a:pt x="58" y="16"/>
                  </a:cubicBezTo>
                  <a:cubicBezTo>
                    <a:pt x="78" y="13"/>
                    <a:pt x="78" y="13"/>
                    <a:pt x="78" y="13"/>
                  </a:cubicBezTo>
                  <a:cubicBezTo>
                    <a:pt x="56" y="0"/>
                    <a:pt x="56" y="0"/>
                    <a:pt x="56" y="0"/>
                  </a:cubicBezTo>
                </a:path>
              </a:pathLst>
            </a:custGeom>
            <a:solidFill>
              <a:srgbClr val="CEAE9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85" name="Freeform 41"/>
            <p:cNvSpPr>
              <a:spLocks/>
            </p:cNvSpPr>
            <p:nvPr/>
          </p:nvSpPr>
          <p:spPr bwMode="auto">
            <a:xfrm>
              <a:off x="7995003" y="4095295"/>
              <a:ext cx="1650347" cy="318306"/>
            </a:xfrm>
            <a:custGeom>
              <a:avLst/>
              <a:gdLst>
                <a:gd name="T0" fmla="*/ 0 w 954"/>
                <a:gd name="T1" fmla="*/ 0 h 184"/>
                <a:gd name="T2" fmla="*/ 178 w 954"/>
                <a:gd name="T3" fmla="*/ 184 h 184"/>
                <a:gd name="T4" fmla="*/ 954 w 954"/>
                <a:gd name="T5" fmla="*/ 80 h 184"/>
                <a:gd name="T6" fmla="*/ 895 w 954"/>
                <a:gd name="T7" fmla="*/ 75 h 184"/>
                <a:gd name="T8" fmla="*/ 726 w 954"/>
                <a:gd name="T9" fmla="*/ 61 h 184"/>
                <a:gd name="T10" fmla="*/ 452 w 954"/>
                <a:gd name="T11" fmla="*/ 38 h 184"/>
                <a:gd name="T12" fmla="*/ 23 w 954"/>
                <a:gd name="T13" fmla="*/ 2 h 184"/>
                <a:gd name="T14" fmla="*/ 0 w 954"/>
                <a:gd name="T15" fmla="*/ 0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4" h="184">
                  <a:moveTo>
                    <a:pt x="0" y="0"/>
                  </a:moveTo>
                  <a:lnTo>
                    <a:pt x="178" y="184"/>
                  </a:lnTo>
                  <a:lnTo>
                    <a:pt x="954" y="80"/>
                  </a:lnTo>
                  <a:lnTo>
                    <a:pt x="895" y="75"/>
                  </a:lnTo>
                  <a:lnTo>
                    <a:pt x="726" y="61"/>
                  </a:lnTo>
                  <a:lnTo>
                    <a:pt x="452" y="38"/>
                  </a:lnTo>
                  <a:lnTo>
                    <a:pt x="23" y="2"/>
                  </a:lnTo>
                  <a:lnTo>
                    <a:pt x="0" y="0"/>
                  </a:lnTo>
                  <a:close/>
                </a:path>
              </a:pathLst>
            </a:custGeom>
            <a:solidFill>
              <a:srgbClr val="92796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86" name="Freeform 42"/>
            <p:cNvSpPr>
              <a:spLocks/>
            </p:cNvSpPr>
            <p:nvPr/>
          </p:nvSpPr>
          <p:spPr bwMode="auto">
            <a:xfrm>
              <a:off x="7995003" y="4095295"/>
              <a:ext cx="1650347" cy="318306"/>
            </a:xfrm>
            <a:custGeom>
              <a:avLst/>
              <a:gdLst>
                <a:gd name="T0" fmla="*/ 0 w 954"/>
                <a:gd name="T1" fmla="*/ 0 h 184"/>
                <a:gd name="T2" fmla="*/ 178 w 954"/>
                <a:gd name="T3" fmla="*/ 184 h 184"/>
                <a:gd name="T4" fmla="*/ 954 w 954"/>
                <a:gd name="T5" fmla="*/ 80 h 184"/>
                <a:gd name="T6" fmla="*/ 895 w 954"/>
                <a:gd name="T7" fmla="*/ 75 h 184"/>
                <a:gd name="T8" fmla="*/ 726 w 954"/>
                <a:gd name="T9" fmla="*/ 61 h 184"/>
                <a:gd name="T10" fmla="*/ 452 w 954"/>
                <a:gd name="T11" fmla="*/ 38 h 184"/>
                <a:gd name="T12" fmla="*/ 23 w 954"/>
                <a:gd name="T13" fmla="*/ 2 h 184"/>
                <a:gd name="T14" fmla="*/ 0 w 954"/>
                <a:gd name="T15" fmla="*/ 0 h 1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4" h="184">
                  <a:moveTo>
                    <a:pt x="0" y="0"/>
                  </a:moveTo>
                  <a:lnTo>
                    <a:pt x="178" y="184"/>
                  </a:lnTo>
                  <a:lnTo>
                    <a:pt x="954" y="80"/>
                  </a:lnTo>
                  <a:lnTo>
                    <a:pt x="895" y="75"/>
                  </a:lnTo>
                  <a:lnTo>
                    <a:pt x="726" y="61"/>
                  </a:lnTo>
                  <a:lnTo>
                    <a:pt x="452" y="38"/>
                  </a:lnTo>
                  <a:lnTo>
                    <a:pt x="23" y="2"/>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87" name="Freeform 43"/>
            <p:cNvSpPr>
              <a:spLocks/>
            </p:cNvSpPr>
            <p:nvPr/>
          </p:nvSpPr>
          <p:spPr bwMode="auto">
            <a:xfrm>
              <a:off x="7956944" y="3730282"/>
              <a:ext cx="1695324" cy="690240"/>
            </a:xfrm>
            <a:custGeom>
              <a:avLst/>
              <a:gdLst>
                <a:gd name="T0" fmla="*/ 980 w 980"/>
                <a:gd name="T1" fmla="*/ 292 h 399"/>
                <a:gd name="T2" fmla="*/ 482 w 980"/>
                <a:gd name="T3" fmla="*/ 0 h 399"/>
                <a:gd name="T4" fmla="*/ 0 w 980"/>
                <a:gd name="T5" fmla="*/ 209 h 399"/>
                <a:gd name="T6" fmla="*/ 184 w 980"/>
                <a:gd name="T7" fmla="*/ 399 h 399"/>
                <a:gd name="T8" fmla="*/ 980 w 980"/>
                <a:gd name="T9" fmla="*/ 292 h 399"/>
              </a:gdLst>
              <a:ahLst/>
              <a:cxnLst>
                <a:cxn ang="0">
                  <a:pos x="T0" y="T1"/>
                </a:cxn>
                <a:cxn ang="0">
                  <a:pos x="T2" y="T3"/>
                </a:cxn>
                <a:cxn ang="0">
                  <a:pos x="T4" y="T5"/>
                </a:cxn>
                <a:cxn ang="0">
                  <a:pos x="T6" y="T7"/>
                </a:cxn>
                <a:cxn ang="0">
                  <a:pos x="T8" y="T9"/>
                </a:cxn>
              </a:cxnLst>
              <a:rect l="0" t="0" r="r" b="b"/>
              <a:pathLst>
                <a:path w="980" h="399">
                  <a:moveTo>
                    <a:pt x="980" y="292"/>
                  </a:moveTo>
                  <a:lnTo>
                    <a:pt x="482" y="0"/>
                  </a:lnTo>
                  <a:lnTo>
                    <a:pt x="0" y="209"/>
                  </a:lnTo>
                  <a:lnTo>
                    <a:pt x="184" y="399"/>
                  </a:lnTo>
                  <a:lnTo>
                    <a:pt x="980" y="292"/>
                  </a:lnTo>
                  <a:close/>
                </a:path>
              </a:pathLst>
            </a:custGeom>
            <a:solidFill>
              <a:srgbClr val="A3877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88" name="Freeform 44"/>
            <p:cNvSpPr>
              <a:spLocks/>
            </p:cNvSpPr>
            <p:nvPr/>
          </p:nvSpPr>
          <p:spPr bwMode="auto">
            <a:xfrm>
              <a:off x="7956944" y="3730282"/>
              <a:ext cx="1695324" cy="690240"/>
            </a:xfrm>
            <a:custGeom>
              <a:avLst/>
              <a:gdLst>
                <a:gd name="T0" fmla="*/ 980 w 980"/>
                <a:gd name="T1" fmla="*/ 292 h 399"/>
                <a:gd name="T2" fmla="*/ 482 w 980"/>
                <a:gd name="T3" fmla="*/ 0 h 399"/>
                <a:gd name="T4" fmla="*/ 0 w 980"/>
                <a:gd name="T5" fmla="*/ 209 h 399"/>
                <a:gd name="T6" fmla="*/ 184 w 980"/>
                <a:gd name="T7" fmla="*/ 399 h 399"/>
              </a:gdLst>
              <a:ahLst/>
              <a:cxnLst>
                <a:cxn ang="0">
                  <a:pos x="T0" y="T1"/>
                </a:cxn>
                <a:cxn ang="0">
                  <a:pos x="T2" y="T3"/>
                </a:cxn>
                <a:cxn ang="0">
                  <a:pos x="T4" y="T5"/>
                </a:cxn>
                <a:cxn ang="0">
                  <a:pos x="T6" y="T7"/>
                </a:cxn>
              </a:cxnLst>
              <a:rect l="0" t="0" r="r" b="b"/>
              <a:pathLst>
                <a:path w="980" h="399">
                  <a:moveTo>
                    <a:pt x="980" y="292"/>
                  </a:moveTo>
                  <a:lnTo>
                    <a:pt x="482" y="0"/>
                  </a:lnTo>
                  <a:lnTo>
                    <a:pt x="0" y="209"/>
                  </a:lnTo>
                  <a:lnTo>
                    <a:pt x="184" y="399"/>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89" name="Freeform 45"/>
            <p:cNvSpPr>
              <a:spLocks/>
            </p:cNvSpPr>
            <p:nvPr/>
          </p:nvSpPr>
          <p:spPr bwMode="auto">
            <a:xfrm>
              <a:off x="7956944" y="4091835"/>
              <a:ext cx="1108881" cy="401342"/>
            </a:xfrm>
            <a:custGeom>
              <a:avLst/>
              <a:gdLst>
                <a:gd name="T0" fmla="*/ 0 w 637"/>
                <a:gd name="T1" fmla="*/ 0 h 231"/>
                <a:gd name="T2" fmla="*/ 201 w 637"/>
                <a:gd name="T3" fmla="*/ 207 h 231"/>
                <a:gd name="T4" fmla="*/ 637 w 637"/>
                <a:gd name="T5" fmla="*/ 231 h 231"/>
                <a:gd name="T6" fmla="*/ 453 w 637"/>
                <a:gd name="T7" fmla="*/ 201 h 231"/>
                <a:gd name="T8" fmla="*/ 0 w 637"/>
                <a:gd name="T9" fmla="*/ 0 h 231"/>
              </a:gdLst>
              <a:ahLst/>
              <a:cxnLst>
                <a:cxn ang="0">
                  <a:pos x="T0" y="T1"/>
                </a:cxn>
                <a:cxn ang="0">
                  <a:pos x="T2" y="T3"/>
                </a:cxn>
                <a:cxn ang="0">
                  <a:pos x="T4" y="T5"/>
                </a:cxn>
                <a:cxn ang="0">
                  <a:pos x="T6" y="T7"/>
                </a:cxn>
                <a:cxn ang="0">
                  <a:pos x="T8" y="T9"/>
                </a:cxn>
              </a:cxnLst>
              <a:rect l="0" t="0" r="r" b="b"/>
              <a:pathLst>
                <a:path w="637" h="231">
                  <a:moveTo>
                    <a:pt x="0" y="0"/>
                  </a:moveTo>
                  <a:cubicBezTo>
                    <a:pt x="201" y="207"/>
                    <a:pt x="201" y="207"/>
                    <a:pt x="201" y="207"/>
                  </a:cubicBezTo>
                  <a:cubicBezTo>
                    <a:pt x="637" y="231"/>
                    <a:pt x="637" y="231"/>
                    <a:pt x="637" y="231"/>
                  </a:cubicBezTo>
                  <a:cubicBezTo>
                    <a:pt x="637" y="231"/>
                    <a:pt x="533" y="209"/>
                    <a:pt x="453" y="201"/>
                  </a:cubicBezTo>
                  <a:cubicBezTo>
                    <a:pt x="361" y="191"/>
                    <a:pt x="249" y="226"/>
                    <a:pt x="0" y="0"/>
                  </a:cubicBezTo>
                  <a:close/>
                </a:path>
              </a:pathLst>
            </a:custGeom>
            <a:solidFill>
              <a:srgbClr val="93786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90" name="Freeform 46"/>
            <p:cNvSpPr>
              <a:spLocks/>
            </p:cNvSpPr>
            <p:nvPr/>
          </p:nvSpPr>
          <p:spPr bwMode="auto">
            <a:xfrm>
              <a:off x="8354827" y="2391322"/>
              <a:ext cx="470539" cy="1562121"/>
            </a:xfrm>
            <a:custGeom>
              <a:avLst/>
              <a:gdLst>
                <a:gd name="T0" fmla="*/ 270 w 270"/>
                <a:gd name="T1" fmla="*/ 883 h 898"/>
                <a:gd name="T2" fmla="*/ 270 w 270"/>
                <a:gd name="T3" fmla="*/ 281 h 898"/>
                <a:gd name="T4" fmla="*/ 27 w 270"/>
                <a:gd name="T5" fmla="*/ 7 h 898"/>
                <a:gd name="T6" fmla="*/ 7 w 270"/>
                <a:gd name="T7" fmla="*/ 6 h 898"/>
                <a:gd name="T8" fmla="*/ 5 w 270"/>
                <a:gd name="T9" fmla="*/ 26 h 898"/>
                <a:gd name="T10" fmla="*/ 241 w 270"/>
                <a:gd name="T11" fmla="*/ 292 h 898"/>
                <a:gd name="T12" fmla="*/ 241 w 270"/>
                <a:gd name="T13" fmla="*/ 883 h 898"/>
                <a:gd name="T14" fmla="*/ 255 w 270"/>
                <a:gd name="T15" fmla="*/ 898 h 898"/>
                <a:gd name="T16" fmla="*/ 270 w 270"/>
                <a:gd name="T17" fmla="*/ 883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898">
                  <a:moveTo>
                    <a:pt x="270" y="883"/>
                  </a:moveTo>
                  <a:cubicBezTo>
                    <a:pt x="270" y="281"/>
                    <a:pt x="270" y="281"/>
                    <a:pt x="270" y="281"/>
                  </a:cubicBezTo>
                  <a:cubicBezTo>
                    <a:pt x="27" y="7"/>
                    <a:pt x="27" y="7"/>
                    <a:pt x="27" y="7"/>
                  </a:cubicBezTo>
                  <a:cubicBezTo>
                    <a:pt x="22" y="1"/>
                    <a:pt x="13" y="0"/>
                    <a:pt x="7" y="6"/>
                  </a:cubicBezTo>
                  <a:cubicBezTo>
                    <a:pt x="1" y="11"/>
                    <a:pt x="0" y="20"/>
                    <a:pt x="5" y="26"/>
                  </a:cubicBezTo>
                  <a:cubicBezTo>
                    <a:pt x="241" y="292"/>
                    <a:pt x="241" y="292"/>
                    <a:pt x="241" y="292"/>
                  </a:cubicBezTo>
                  <a:cubicBezTo>
                    <a:pt x="241" y="883"/>
                    <a:pt x="241" y="883"/>
                    <a:pt x="241" y="883"/>
                  </a:cubicBezTo>
                  <a:cubicBezTo>
                    <a:pt x="241" y="891"/>
                    <a:pt x="247" y="898"/>
                    <a:pt x="255" y="898"/>
                  </a:cubicBezTo>
                  <a:cubicBezTo>
                    <a:pt x="263" y="898"/>
                    <a:pt x="270" y="891"/>
                    <a:pt x="270" y="883"/>
                  </a:cubicBezTo>
                  <a:close/>
                </a:path>
              </a:pathLst>
            </a:custGeom>
            <a:solidFill>
              <a:schemeClr val="tx1">
                <a:lumMod val="50000"/>
                <a:lumOff val="50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91" name="Freeform 47"/>
            <p:cNvSpPr>
              <a:spLocks/>
            </p:cNvSpPr>
            <p:nvPr/>
          </p:nvSpPr>
          <p:spPr bwMode="auto">
            <a:xfrm>
              <a:off x="8775198" y="1924242"/>
              <a:ext cx="50168" cy="991246"/>
            </a:xfrm>
            <a:custGeom>
              <a:avLst/>
              <a:gdLst>
                <a:gd name="T0" fmla="*/ 0 w 29"/>
                <a:gd name="T1" fmla="*/ 15 h 569"/>
                <a:gd name="T2" fmla="*/ 0 w 29"/>
                <a:gd name="T3" fmla="*/ 554 h 569"/>
                <a:gd name="T4" fmla="*/ 14 w 29"/>
                <a:gd name="T5" fmla="*/ 569 h 569"/>
                <a:gd name="T6" fmla="*/ 29 w 29"/>
                <a:gd name="T7" fmla="*/ 554 h 569"/>
                <a:gd name="T8" fmla="*/ 29 w 29"/>
                <a:gd name="T9" fmla="*/ 15 h 569"/>
                <a:gd name="T10" fmla="*/ 14 w 29"/>
                <a:gd name="T11" fmla="*/ 0 h 569"/>
                <a:gd name="T12" fmla="*/ 0 w 29"/>
                <a:gd name="T13" fmla="*/ 15 h 569"/>
              </a:gdLst>
              <a:ahLst/>
              <a:cxnLst>
                <a:cxn ang="0">
                  <a:pos x="T0" y="T1"/>
                </a:cxn>
                <a:cxn ang="0">
                  <a:pos x="T2" y="T3"/>
                </a:cxn>
                <a:cxn ang="0">
                  <a:pos x="T4" y="T5"/>
                </a:cxn>
                <a:cxn ang="0">
                  <a:pos x="T6" y="T7"/>
                </a:cxn>
                <a:cxn ang="0">
                  <a:pos x="T8" y="T9"/>
                </a:cxn>
                <a:cxn ang="0">
                  <a:pos x="T10" y="T11"/>
                </a:cxn>
                <a:cxn ang="0">
                  <a:pos x="T12" y="T13"/>
                </a:cxn>
              </a:cxnLst>
              <a:rect l="0" t="0" r="r" b="b"/>
              <a:pathLst>
                <a:path w="29" h="569">
                  <a:moveTo>
                    <a:pt x="0" y="15"/>
                  </a:moveTo>
                  <a:cubicBezTo>
                    <a:pt x="0" y="554"/>
                    <a:pt x="0" y="554"/>
                    <a:pt x="0" y="554"/>
                  </a:cubicBezTo>
                  <a:cubicBezTo>
                    <a:pt x="0" y="563"/>
                    <a:pt x="6" y="569"/>
                    <a:pt x="14" y="569"/>
                  </a:cubicBezTo>
                  <a:cubicBezTo>
                    <a:pt x="22" y="569"/>
                    <a:pt x="29" y="563"/>
                    <a:pt x="29" y="554"/>
                  </a:cubicBezTo>
                  <a:cubicBezTo>
                    <a:pt x="29" y="15"/>
                    <a:pt x="29" y="15"/>
                    <a:pt x="29" y="15"/>
                  </a:cubicBezTo>
                  <a:cubicBezTo>
                    <a:pt x="29" y="7"/>
                    <a:pt x="22" y="0"/>
                    <a:pt x="14" y="0"/>
                  </a:cubicBezTo>
                  <a:cubicBezTo>
                    <a:pt x="6" y="0"/>
                    <a:pt x="0" y="7"/>
                    <a:pt x="0" y="15"/>
                  </a:cubicBezTo>
                </a:path>
              </a:pathLst>
            </a:custGeom>
            <a:solidFill>
              <a:schemeClr val="tx1">
                <a:lumMod val="50000"/>
                <a:lumOff val="50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92" name="Freeform 48"/>
            <p:cNvSpPr>
              <a:spLocks/>
            </p:cNvSpPr>
            <p:nvPr/>
          </p:nvSpPr>
          <p:spPr bwMode="auto">
            <a:xfrm>
              <a:off x="8771737" y="1922511"/>
              <a:ext cx="359824" cy="463620"/>
            </a:xfrm>
            <a:custGeom>
              <a:avLst/>
              <a:gdLst>
                <a:gd name="T0" fmla="*/ 28 w 207"/>
                <a:gd name="T1" fmla="*/ 258 h 266"/>
                <a:gd name="T2" fmla="*/ 203 w 207"/>
                <a:gd name="T3" fmla="*/ 25 h 266"/>
                <a:gd name="T4" fmla="*/ 200 w 207"/>
                <a:gd name="T5" fmla="*/ 4 h 266"/>
                <a:gd name="T6" fmla="*/ 179 w 207"/>
                <a:gd name="T7" fmla="*/ 7 h 266"/>
                <a:gd name="T8" fmla="*/ 5 w 207"/>
                <a:gd name="T9" fmla="*/ 241 h 266"/>
                <a:gd name="T10" fmla="*/ 8 w 207"/>
                <a:gd name="T11" fmla="*/ 261 h 266"/>
                <a:gd name="T12" fmla="*/ 28 w 207"/>
                <a:gd name="T13" fmla="*/ 258 h 266"/>
              </a:gdLst>
              <a:ahLst/>
              <a:cxnLst>
                <a:cxn ang="0">
                  <a:pos x="T0" y="T1"/>
                </a:cxn>
                <a:cxn ang="0">
                  <a:pos x="T2" y="T3"/>
                </a:cxn>
                <a:cxn ang="0">
                  <a:pos x="T4" y="T5"/>
                </a:cxn>
                <a:cxn ang="0">
                  <a:pos x="T6" y="T7"/>
                </a:cxn>
                <a:cxn ang="0">
                  <a:pos x="T8" y="T9"/>
                </a:cxn>
                <a:cxn ang="0">
                  <a:pos x="T10" y="T11"/>
                </a:cxn>
                <a:cxn ang="0">
                  <a:pos x="T12" y="T13"/>
                </a:cxn>
              </a:cxnLst>
              <a:rect l="0" t="0" r="r" b="b"/>
              <a:pathLst>
                <a:path w="207" h="266">
                  <a:moveTo>
                    <a:pt x="28" y="258"/>
                  </a:moveTo>
                  <a:cubicBezTo>
                    <a:pt x="203" y="25"/>
                    <a:pt x="203" y="25"/>
                    <a:pt x="203" y="25"/>
                  </a:cubicBezTo>
                  <a:cubicBezTo>
                    <a:pt x="207" y="18"/>
                    <a:pt x="206" y="9"/>
                    <a:pt x="200" y="4"/>
                  </a:cubicBezTo>
                  <a:cubicBezTo>
                    <a:pt x="193" y="0"/>
                    <a:pt x="184" y="1"/>
                    <a:pt x="179" y="7"/>
                  </a:cubicBezTo>
                  <a:cubicBezTo>
                    <a:pt x="5" y="241"/>
                    <a:pt x="5" y="241"/>
                    <a:pt x="5" y="241"/>
                  </a:cubicBezTo>
                  <a:cubicBezTo>
                    <a:pt x="0" y="247"/>
                    <a:pt x="1" y="256"/>
                    <a:pt x="8" y="261"/>
                  </a:cubicBezTo>
                  <a:cubicBezTo>
                    <a:pt x="14" y="266"/>
                    <a:pt x="23" y="265"/>
                    <a:pt x="28" y="258"/>
                  </a:cubicBezTo>
                </a:path>
              </a:pathLst>
            </a:custGeom>
            <a:solidFill>
              <a:schemeClr val="tx1">
                <a:lumMod val="50000"/>
                <a:lumOff val="50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93" name="Freeform 49"/>
            <p:cNvSpPr>
              <a:spLocks/>
            </p:cNvSpPr>
            <p:nvPr/>
          </p:nvSpPr>
          <p:spPr bwMode="auto">
            <a:xfrm>
              <a:off x="8771737" y="2770174"/>
              <a:ext cx="631422" cy="484379"/>
            </a:xfrm>
            <a:custGeom>
              <a:avLst/>
              <a:gdLst>
                <a:gd name="T0" fmla="*/ 25 w 363"/>
                <a:gd name="T1" fmla="*/ 273 h 278"/>
                <a:gd name="T2" fmla="*/ 228 w 363"/>
                <a:gd name="T3" fmla="*/ 122 h 278"/>
                <a:gd name="T4" fmla="*/ 355 w 363"/>
                <a:gd name="T5" fmla="*/ 29 h 278"/>
                <a:gd name="T6" fmla="*/ 358 w 363"/>
                <a:gd name="T7" fmla="*/ 8 h 278"/>
                <a:gd name="T8" fmla="*/ 337 w 363"/>
                <a:gd name="T9" fmla="*/ 5 h 278"/>
                <a:gd name="T10" fmla="*/ 211 w 363"/>
                <a:gd name="T11" fmla="*/ 99 h 278"/>
                <a:gd name="T12" fmla="*/ 8 w 363"/>
                <a:gd name="T13" fmla="*/ 250 h 278"/>
                <a:gd name="T14" fmla="*/ 5 w 363"/>
                <a:gd name="T15" fmla="*/ 270 h 278"/>
                <a:gd name="T16" fmla="*/ 25 w 363"/>
                <a:gd name="T17" fmla="*/ 27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 h="278">
                  <a:moveTo>
                    <a:pt x="25" y="273"/>
                  </a:moveTo>
                  <a:cubicBezTo>
                    <a:pt x="228" y="122"/>
                    <a:pt x="228" y="122"/>
                    <a:pt x="228" y="122"/>
                  </a:cubicBezTo>
                  <a:cubicBezTo>
                    <a:pt x="355" y="29"/>
                    <a:pt x="355" y="29"/>
                    <a:pt x="355" y="29"/>
                  </a:cubicBezTo>
                  <a:cubicBezTo>
                    <a:pt x="361" y="24"/>
                    <a:pt x="363" y="15"/>
                    <a:pt x="358" y="8"/>
                  </a:cubicBezTo>
                  <a:cubicBezTo>
                    <a:pt x="353" y="2"/>
                    <a:pt x="344" y="0"/>
                    <a:pt x="337" y="5"/>
                  </a:cubicBezTo>
                  <a:cubicBezTo>
                    <a:pt x="211" y="99"/>
                    <a:pt x="211" y="99"/>
                    <a:pt x="211" y="99"/>
                  </a:cubicBezTo>
                  <a:cubicBezTo>
                    <a:pt x="8" y="250"/>
                    <a:pt x="8" y="250"/>
                    <a:pt x="8" y="250"/>
                  </a:cubicBezTo>
                  <a:cubicBezTo>
                    <a:pt x="1" y="255"/>
                    <a:pt x="0" y="264"/>
                    <a:pt x="5" y="270"/>
                  </a:cubicBezTo>
                  <a:cubicBezTo>
                    <a:pt x="9" y="277"/>
                    <a:pt x="19" y="278"/>
                    <a:pt x="25" y="273"/>
                  </a:cubicBezTo>
                  <a:close/>
                </a:path>
              </a:pathLst>
            </a:custGeom>
            <a:solidFill>
              <a:schemeClr val="tx1">
                <a:lumMod val="50000"/>
                <a:lumOff val="50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94" name="Freeform 50"/>
            <p:cNvSpPr>
              <a:spLocks/>
            </p:cNvSpPr>
            <p:nvPr/>
          </p:nvSpPr>
          <p:spPr bwMode="auto">
            <a:xfrm>
              <a:off x="8470731" y="1934623"/>
              <a:ext cx="311386" cy="273328"/>
            </a:xfrm>
            <a:custGeom>
              <a:avLst/>
              <a:gdLst>
                <a:gd name="T0" fmla="*/ 125 w 179"/>
                <a:gd name="T1" fmla="*/ 47 h 157"/>
                <a:gd name="T2" fmla="*/ 157 w 179"/>
                <a:gd name="T3" fmla="*/ 132 h 157"/>
                <a:gd name="T4" fmla="*/ 68 w 179"/>
                <a:gd name="T5" fmla="*/ 117 h 157"/>
                <a:gd name="T6" fmla="*/ 0 w 179"/>
                <a:gd name="T7" fmla="*/ 0 h 157"/>
                <a:gd name="T8" fmla="*/ 125 w 179"/>
                <a:gd name="T9" fmla="*/ 47 h 157"/>
              </a:gdLst>
              <a:ahLst/>
              <a:cxnLst>
                <a:cxn ang="0">
                  <a:pos x="T0" y="T1"/>
                </a:cxn>
                <a:cxn ang="0">
                  <a:pos x="T2" y="T3"/>
                </a:cxn>
                <a:cxn ang="0">
                  <a:pos x="T4" y="T5"/>
                </a:cxn>
                <a:cxn ang="0">
                  <a:pos x="T6" y="T7"/>
                </a:cxn>
                <a:cxn ang="0">
                  <a:pos x="T8" y="T9"/>
                </a:cxn>
              </a:cxnLst>
              <a:rect l="0" t="0" r="r" b="b"/>
              <a:pathLst>
                <a:path w="179" h="157">
                  <a:moveTo>
                    <a:pt x="125" y="47"/>
                  </a:moveTo>
                  <a:cubicBezTo>
                    <a:pt x="168" y="83"/>
                    <a:pt x="179" y="107"/>
                    <a:pt x="157" y="132"/>
                  </a:cubicBezTo>
                  <a:cubicBezTo>
                    <a:pt x="136" y="157"/>
                    <a:pt x="111" y="153"/>
                    <a:pt x="68" y="117"/>
                  </a:cubicBezTo>
                  <a:cubicBezTo>
                    <a:pt x="24" y="80"/>
                    <a:pt x="0" y="0"/>
                    <a:pt x="0" y="0"/>
                  </a:cubicBezTo>
                  <a:cubicBezTo>
                    <a:pt x="0" y="0"/>
                    <a:pt x="81" y="10"/>
                    <a:pt x="125" y="47"/>
                  </a:cubicBezTo>
                  <a:close/>
                </a:path>
              </a:pathLst>
            </a:custGeom>
            <a:solidFill>
              <a:schemeClr val="tx2">
                <a:lumMod val="75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95" name="Freeform 51"/>
            <p:cNvSpPr>
              <a:spLocks/>
            </p:cNvSpPr>
            <p:nvPr/>
          </p:nvSpPr>
          <p:spPr bwMode="auto">
            <a:xfrm>
              <a:off x="8470732" y="1934623"/>
              <a:ext cx="273328" cy="261219"/>
            </a:xfrm>
            <a:custGeom>
              <a:avLst/>
              <a:gdLst>
                <a:gd name="T0" fmla="*/ 0 w 157"/>
                <a:gd name="T1" fmla="*/ 0 h 150"/>
                <a:gd name="T2" fmla="*/ 157 w 157"/>
                <a:gd name="T3" fmla="*/ 132 h 150"/>
                <a:gd name="T4" fmla="*/ 124 w 157"/>
                <a:gd name="T5" fmla="*/ 148 h 150"/>
                <a:gd name="T6" fmla="*/ 74 w 157"/>
                <a:gd name="T7" fmla="*/ 122 h 150"/>
                <a:gd name="T8" fmla="*/ 0 w 157"/>
                <a:gd name="T9" fmla="*/ 0 h 150"/>
              </a:gdLst>
              <a:ahLst/>
              <a:cxnLst>
                <a:cxn ang="0">
                  <a:pos x="T0" y="T1"/>
                </a:cxn>
                <a:cxn ang="0">
                  <a:pos x="T2" y="T3"/>
                </a:cxn>
                <a:cxn ang="0">
                  <a:pos x="T4" y="T5"/>
                </a:cxn>
                <a:cxn ang="0">
                  <a:pos x="T6" y="T7"/>
                </a:cxn>
                <a:cxn ang="0">
                  <a:pos x="T8" y="T9"/>
                </a:cxn>
              </a:cxnLst>
              <a:rect l="0" t="0" r="r" b="b"/>
              <a:pathLst>
                <a:path w="157" h="150">
                  <a:moveTo>
                    <a:pt x="0" y="0"/>
                  </a:moveTo>
                  <a:cubicBezTo>
                    <a:pt x="157" y="132"/>
                    <a:pt x="157" y="132"/>
                    <a:pt x="157" y="132"/>
                  </a:cubicBezTo>
                  <a:cubicBezTo>
                    <a:pt x="157" y="132"/>
                    <a:pt x="147" y="150"/>
                    <a:pt x="124" y="148"/>
                  </a:cubicBezTo>
                  <a:cubicBezTo>
                    <a:pt x="111" y="147"/>
                    <a:pt x="95" y="138"/>
                    <a:pt x="74" y="122"/>
                  </a:cubicBezTo>
                  <a:cubicBezTo>
                    <a:pt x="21" y="80"/>
                    <a:pt x="0" y="0"/>
                    <a:pt x="0" y="0"/>
                  </a:cubicBezTo>
                  <a:close/>
                </a:path>
              </a:pathLst>
            </a:custGeom>
            <a:solidFill>
              <a:schemeClr val="tx2"/>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96" name="Freeform 52"/>
            <p:cNvSpPr>
              <a:spLocks/>
            </p:cNvSpPr>
            <p:nvPr/>
          </p:nvSpPr>
          <p:spPr bwMode="auto">
            <a:xfrm>
              <a:off x="8823636" y="2526255"/>
              <a:ext cx="342525" cy="230080"/>
            </a:xfrm>
            <a:custGeom>
              <a:avLst/>
              <a:gdLst>
                <a:gd name="T0" fmla="*/ 106 w 197"/>
                <a:gd name="T1" fmla="*/ 106 h 132"/>
                <a:gd name="T2" fmla="*/ 14 w 197"/>
                <a:gd name="T3" fmla="*/ 102 h 132"/>
                <a:gd name="T4" fmla="*/ 63 w 197"/>
                <a:gd name="T5" fmla="*/ 26 h 132"/>
                <a:gd name="T6" fmla="*/ 197 w 197"/>
                <a:gd name="T7" fmla="*/ 9 h 132"/>
                <a:gd name="T8" fmla="*/ 106 w 197"/>
                <a:gd name="T9" fmla="*/ 106 h 132"/>
              </a:gdLst>
              <a:ahLst/>
              <a:cxnLst>
                <a:cxn ang="0">
                  <a:pos x="T0" y="T1"/>
                </a:cxn>
                <a:cxn ang="0">
                  <a:pos x="T2" y="T3"/>
                </a:cxn>
                <a:cxn ang="0">
                  <a:pos x="T4" y="T5"/>
                </a:cxn>
                <a:cxn ang="0">
                  <a:pos x="T6" y="T7"/>
                </a:cxn>
                <a:cxn ang="0">
                  <a:pos x="T8" y="T9"/>
                </a:cxn>
              </a:cxnLst>
              <a:rect l="0" t="0" r="r" b="b"/>
              <a:pathLst>
                <a:path w="197" h="132">
                  <a:moveTo>
                    <a:pt x="106" y="106"/>
                  </a:moveTo>
                  <a:cubicBezTo>
                    <a:pt x="56" y="131"/>
                    <a:pt x="30" y="132"/>
                    <a:pt x="14" y="102"/>
                  </a:cubicBezTo>
                  <a:cubicBezTo>
                    <a:pt x="0" y="73"/>
                    <a:pt x="13" y="52"/>
                    <a:pt x="63" y="26"/>
                  </a:cubicBezTo>
                  <a:cubicBezTo>
                    <a:pt x="114" y="0"/>
                    <a:pt x="197" y="9"/>
                    <a:pt x="197" y="9"/>
                  </a:cubicBezTo>
                  <a:cubicBezTo>
                    <a:pt x="197" y="9"/>
                    <a:pt x="157" y="80"/>
                    <a:pt x="106" y="106"/>
                  </a:cubicBezTo>
                  <a:close/>
                </a:path>
              </a:pathLst>
            </a:custGeom>
            <a:solidFill>
              <a:schemeClr val="tx2">
                <a:lumMod val="75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97" name="Freeform 53"/>
            <p:cNvSpPr>
              <a:spLocks/>
            </p:cNvSpPr>
            <p:nvPr/>
          </p:nvSpPr>
          <p:spPr bwMode="auto">
            <a:xfrm>
              <a:off x="8827095" y="2521066"/>
              <a:ext cx="339065" cy="183373"/>
            </a:xfrm>
            <a:custGeom>
              <a:avLst/>
              <a:gdLst>
                <a:gd name="T0" fmla="*/ 195 w 195"/>
                <a:gd name="T1" fmla="*/ 12 h 105"/>
                <a:gd name="T2" fmla="*/ 12 w 195"/>
                <a:gd name="T3" fmla="*/ 105 h 105"/>
                <a:gd name="T4" fmla="*/ 11 w 195"/>
                <a:gd name="T5" fmla="*/ 69 h 105"/>
                <a:gd name="T6" fmla="*/ 54 w 195"/>
                <a:gd name="T7" fmla="*/ 33 h 105"/>
                <a:gd name="T8" fmla="*/ 195 w 195"/>
                <a:gd name="T9" fmla="*/ 12 h 105"/>
              </a:gdLst>
              <a:ahLst/>
              <a:cxnLst>
                <a:cxn ang="0">
                  <a:pos x="T0" y="T1"/>
                </a:cxn>
                <a:cxn ang="0">
                  <a:pos x="T2" y="T3"/>
                </a:cxn>
                <a:cxn ang="0">
                  <a:pos x="T4" y="T5"/>
                </a:cxn>
                <a:cxn ang="0">
                  <a:pos x="T6" y="T7"/>
                </a:cxn>
                <a:cxn ang="0">
                  <a:pos x="T8" y="T9"/>
                </a:cxn>
              </a:cxnLst>
              <a:rect l="0" t="0" r="r" b="b"/>
              <a:pathLst>
                <a:path w="195" h="105">
                  <a:moveTo>
                    <a:pt x="195" y="12"/>
                  </a:moveTo>
                  <a:cubicBezTo>
                    <a:pt x="12" y="105"/>
                    <a:pt x="12" y="105"/>
                    <a:pt x="12" y="105"/>
                  </a:cubicBezTo>
                  <a:cubicBezTo>
                    <a:pt x="12" y="105"/>
                    <a:pt x="0" y="90"/>
                    <a:pt x="11" y="69"/>
                  </a:cubicBezTo>
                  <a:cubicBezTo>
                    <a:pt x="17" y="58"/>
                    <a:pt x="31" y="46"/>
                    <a:pt x="54" y="33"/>
                  </a:cubicBezTo>
                  <a:cubicBezTo>
                    <a:pt x="113" y="0"/>
                    <a:pt x="195" y="12"/>
                    <a:pt x="195" y="12"/>
                  </a:cubicBezTo>
                  <a:close/>
                </a:path>
              </a:pathLst>
            </a:custGeom>
            <a:solidFill>
              <a:schemeClr val="tx2"/>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98" name="Freeform 54"/>
            <p:cNvSpPr>
              <a:spLocks/>
            </p:cNvSpPr>
            <p:nvPr/>
          </p:nvSpPr>
          <p:spPr bwMode="auto">
            <a:xfrm>
              <a:off x="8579716" y="2913758"/>
              <a:ext cx="124554" cy="254300"/>
            </a:xfrm>
            <a:custGeom>
              <a:avLst/>
              <a:gdLst>
                <a:gd name="T0" fmla="*/ 67 w 71"/>
                <a:gd name="T1" fmla="*/ 85 h 147"/>
                <a:gd name="T2" fmla="*/ 41 w 71"/>
                <a:gd name="T3" fmla="*/ 145 h 147"/>
                <a:gd name="T4" fmla="*/ 4 w 71"/>
                <a:gd name="T5" fmla="*/ 93 h 147"/>
                <a:gd name="T6" fmla="*/ 27 w 71"/>
                <a:gd name="T7" fmla="*/ 0 h 147"/>
                <a:gd name="T8" fmla="*/ 67 w 71"/>
                <a:gd name="T9" fmla="*/ 85 h 147"/>
              </a:gdLst>
              <a:ahLst/>
              <a:cxnLst>
                <a:cxn ang="0">
                  <a:pos x="T0" y="T1"/>
                </a:cxn>
                <a:cxn ang="0">
                  <a:pos x="T2" y="T3"/>
                </a:cxn>
                <a:cxn ang="0">
                  <a:pos x="T4" y="T5"/>
                </a:cxn>
                <a:cxn ang="0">
                  <a:pos x="T6" y="T7"/>
                </a:cxn>
                <a:cxn ang="0">
                  <a:pos x="T8" y="T9"/>
                </a:cxn>
              </a:cxnLst>
              <a:rect l="0" t="0" r="r" b="b"/>
              <a:pathLst>
                <a:path w="71" h="147">
                  <a:moveTo>
                    <a:pt x="67" y="85"/>
                  </a:moveTo>
                  <a:cubicBezTo>
                    <a:pt x="71" y="125"/>
                    <a:pt x="65" y="142"/>
                    <a:pt x="41" y="145"/>
                  </a:cubicBezTo>
                  <a:cubicBezTo>
                    <a:pt x="19" y="147"/>
                    <a:pt x="8" y="132"/>
                    <a:pt x="4" y="93"/>
                  </a:cubicBezTo>
                  <a:cubicBezTo>
                    <a:pt x="0" y="53"/>
                    <a:pt x="27" y="0"/>
                    <a:pt x="27" y="0"/>
                  </a:cubicBezTo>
                  <a:cubicBezTo>
                    <a:pt x="27" y="0"/>
                    <a:pt x="63" y="45"/>
                    <a:pt x="67" y="85"/>
                  </a:cubicBezTo>
                  <a:close/>
                </a:path>
              </a:pathLst>
            </a:custGeom>
            <a:solidFill>
              <a:schemeClr val="tx2">
                <a:lumMod val="75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99" name="Freeform 55"/>
            <p:cNvSpPr>
              <a:spLocks/>
            </p:cNvSpPr>
            <p:nvPr/>
          </p:nvSpPr>
          <p:spPr bwMode="auto">
            <a:xfrm>
              <a:off x="8576258" y="2913757"/>
              <a:ext cx="74387" cy="257759"/>
            </a:xfrm>
            <a:custGeom>
              <a:avLst/>
              <a:gdLst>
                <a:gd name="T0" fmla="*/ 29 w 43"/>
                <a:gd name="T1" fmla="*/ 0 h 149"/>
                <a:gd name="T2" fmla="*/ 43 w 43"/>
                <a:gd name="T3" fmla="*/ 145 h 149"/>
                <a:gd name="T4" fmla="*/ 19 w 43"/>
                <a:gd name="T5" fmla="*/ 136 h 149"/>
                <a:gd name="T6" fmla="*/ 7 w 43"/>
                <a:gd name="T7" fmla="*/ 98 h 149"/>
                <a:gd name="T8" fmla="*/ 29 w 43"/>
                <a:gd name="T9" fmla="*/ 0 h 149"/>
              </a:gdLst>
              <a:ahLst/>
              <a:cxnLst>
                <a:cxn ang="0">
                  <a:pos x="T0" y="T1"/>
                </a:cxn>
                <a:cxn ang="0">
                  <a:pos x="T2" y="T3"/>
                </a:cxn>
                <a:cxn ang="0">
                  <a:pos x="T4" y="T5"/>
                </a:cxn>
                <a:cxn ang="0">
                  <a:pos x="T6" y="T7"/>
                </a:cxn>
                <a:cxn ang="0">
                  <a:pos x="T8" y="T9"/>
                </a:cxn>
              </a:cxnLst>
              <a:rect l="0" t="0" r="r" b="b"/>
              <a:pathLst>
                <a:path w="43" h="149">
                  <a:moveTo>
                    <a:pt x="29" y="0"/>
                  </a:moveTo>
                  <a:cubicBezTo>
                    <a:pt x="43" y="145"/>
                    <a:pt x="43" y="145"/>
                    <a:pt x="43" y="145"/>
                  </a:cubicBezTo>
                  <a:cubicBezTo>
                    <a:pt x="43" y="145"/>
                    <a:pt x="30" y="149"/>
                    <a:pt x="19" y="136"/>
                  </a:cubicBezTo>
                  <a:cubicBezTo>
                    <a:pt x="13" y="129"/>
                    <a:pt x="9" y="117"/>
                    <a:pt x="7" y="98"/>
                  </a:cubicBezTo>
                  <a:cubicBezTo>
                    <a:pt x="0" y="51"/>
                    <a:pt x="29" y="0"/>
                    <a:pt x="29" y="0"/>
                  </a:cubicBezTo>
                  <a:close/>
                </a:path>
              </a:pathLst>
            </a:custGeom>
            <a:solidFill>
              <a:schemeClr val="tx2"/>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00" name="Freeform 56"/>
            <p:cNvSpPr>
              <a:spLocks/>
            </p:cNvSpPr>
            <p:nvPr/>
          </p:nvSpPr>
          <p:spPr bwMode="auto">
            <a:xfrm>
              <a:off x="9079665" y="3010634"/>
              <a:ext cx="266409" cy="316577"/>
            </a:xfrm>
            <a:custGeom>
              <a:avLst/>
              <a:gdLst>
                <a:gd name="T0" fmla="*/ 40 w 153"/>
                <a:gd name="T1" fmla="*/ 110 h 182"/>
                <a:gd name="T2" fmla="*/ 26 w 153"/>
                <a:gd name="T3" fmla="*/ 20 h 182"/>
                <a:gd name="T4" fmla="*/ 110 w 153"/>
                <a:gd name="T5" fmla="*/ 54 h 182"/>
                <a:gd name="T6" fmla="*/ 153 w 153"/>
                <a:gd name="T7" fmla="*/ 182 h 182"/>
                <a:gd name="T8" fmla="*/ 40 w 153"/>
                <a:gd name="T9" fmla="*/ 110 h 182"/>
              </a:gdLst>
              <a:ahLst/>
              <a:cxnLst>
                <a:cxn ang="0">
                  <a:pos x="T0" y="T1"/>
                </a:cxn>
                <a:cxn ang="0">
                  <a:pos x="T2" y="T3"/>
                </a:cxn>
                <a:cxn ang="0">
                  <a:pos x="T4" y="T5"/>
                </a:cxn>
                <a:cxn ang="0">
                  <a:pos x="T6" y="T7"/>
                </a:cxn>
                <a:cxn ang="0">
                  <a:pos x="T8" y="T9"/>
                </a:cxn>
              </a:cxnLst>
              <a:rect l="0" t="0" r="r" b="b"/>
              <a:pathLst>
                <a:path w="153" h="182">
                  <a:moveTo>
                    <a:pt x="40" y="110"/>
                  </a:moveTo>
                  <a:cubicBezTo>
                    <a:pt x="5" y="66"/>
                    <a:pt x="0" y="40"/>
                    <a:pt x="26" y="20"/>
                  </a:cubicBezTo>
                  <a:cubicBezTo>
                    <a:pt x="52" y="0"/>
                    <a:pt x="76" y="9"/>
                    <a:pt x="110" y="54"/>
                  </a:cubicBezTo>
                  <a:cubicBezTo>
                    <a:pt x="145" y="98"/>
                    <a:pt x="153" y="182"/>
                    <a:pt x="153" y="182"/>
                  </a:cubicBezTo>
                  <a:cubicBezTo>
                    <a:pt x="153" y="182"/>
                    <a:pt x="75" y="155"/>
                    <a:pt x="40" y="110"/>
                  </a:cubicBezTo>
                  <a:close/>
                </a:path>
              </a:pathLst>
            </a:custGeom>
            <a:solidFill>
              <a:schemeClr val="accent6">
                <a:lumMod val="75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01" name="Freeform 57"/>
            <p:cNvSpPr>
              <a:spLocks/>
            </p:cNvSpPr>
            <p:nvPr/>
          </p:nvSpPr>
          <p:spPr bwMode="auto">
            <a:xfrm>
              <a:off x="9124642" y="3019284"/>
              <a:ext cx="221430" cy="307927"/>
            </a:xfrm>
            <a:custGeom>
              <a:avLst/>
              <a:gdLst>
                <a:gd name="T0" fmla="*/ 127 w 127"/>
                <a:gd name="T1" fmla="*/ 177 h 177"/>
                <a:gd name="T2" fmla="*/ 0 w 127"/>
                <a:gd name="T3" fmla="*/ 15 h 177"/>
                <a:gd name="T4" fmla="*/ 36 w 127"/>
                <a:gd name="T5" fmla="*/ 6 h 177"/>
                <a:gd name="T6" fmla="*/ 79 w 127"/>
                <a:gd name="T7" fmla="*/ 42 h 177"/>
                <a:gd name="T8" fmla="*/ 127 w 127"/>
                <a:gd name="T9" fmla="*/ 177 h 177"/>
              </a:gdLst>
              <a:ahLst/>
              <a:cxnLst>
                <a:cxn ang="0">
                  <a:pos x="T0" y="T1"/>
                </a:cxn>
                <a:cxn ang="0">
                  <a:pos x="T2" y="T3"/>
                </a:cxn>
                <a:cxn ang="0">
                  <a:pos x="T4" y="T5"/>
                </a:cxn>
                <a:cxn ang="0">
                  <a:pos x="T6" y="T7"/>
                </a:cxn>
                <a:cxn ang="0">
                  <a:pos x="T8" y="T9"/>
                </a:cxn>
              </a:cxnLst>
              <a:rect l="0" t="0" r="r" b="b"/>
              <a:pathLst>
                <a:path w="127" h="177">
                  <a:moveTo>
                    <a:pt x="127" y="177"/>
                  </a:moveTo>
                  <a:cubicBezTo>
                    <a:pt x="0" y="15"/>
                    <a:pt x="0" y="15"/>
                    <a:pt x="0" y="15"/>
                  </a:cubicBezTo>
                  <a:cubicBezTo>
                    <a:pt x="0" y="15"/>
                    <a:pt x="13" y="0"/>
                    <a:pt x="36" y="6"/>
                  </a:cubicBezTo>
                  <a:cubicBezTo>
                    <a:pt x="48" y="10"/>
                    <a:pt x="62" y="22"/>
                    <a:pt x="79" y="42"/>
                  </a:cubicBezTo>
                  <a:cubicBezTo>
                    <a:pt x="123" y="94"/>
                    <a:pt x="127" y="177"/>
                    <a:pt x="127" y="177"/>
                  </a:cubicBezTo>
                  <a:close/>
                </a:path>
              </a:pathLst>
            </a:custGeom>
            <a:solidFill>
              <a:schemeClr val="accent6"/>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03" name="Freeform 58"/>
            <p:cNvSpPr>
              <a:spLocks/>
            </p:cNvSpPr>
            <p:nvPr/>
          </p:nvSpPr>
          <p:spPr bwMode="auto">
            <a:xfrm>
              <a:off x="8965489" y="2150861"/>
              <a:ext cx="200671" cy="112445"/>
            </a:xfrm>
            <a:custGeom>
              <a:avLst/>
              <a:gdLst>
                <a:gd name="T0" fmla="*/ 55 w 115"/>
                <a:gd name="T1" fmla="*/ 57 h 65"/>
                <a:gd name="T2" fmla="*/ 5 w 115"/>
                <a:gd name="T3" fmla="*/ 45 h 65"/>
                <a:gd name="T4" fmla="*/ 40 w 115"/>
                <a:gd name="T5" fmla="*/ 8 h 65"/>
                <a:gd name="T6" fmla="*/ 115 w 115"/>
                <a:gd name="T7" fmla="*/ 13 h 65"/>
                <a:gd name="T8" fmla="*/ 55 w 115"/>
                <a:gd name="T9" fmla="*/ 57 h 65"/>
              </a:gdLst>
              <a:ahLst/>
              <a:cxnLst>
                <a:cxn ang="0">
                  <a:pos x="T0" y="T1"/>
                </a:cxn>
                <a:cxn ang="0">
                  <a:pos x="T2" y="T3"/>
                </a:cxn>
                <a:cxn ang="0">
                  <a:pos x="T4" y="T5"/>
                </a:cxn>
                <a:cxn ang="0">
                  <a:pos x="T6" y="T7"/>
                </a:cxn>
                <a:cxn ang="0">
                  <a:pos x="T8" y="T9"/>
                </a:cxn>
              </a:cxnLst>
              <a:rect l="0" t="0" r="r" b="b"/>
              <a:pathLst>
                <a:path w="115" h="65">
                  <a:moveTo>
                    <a:pt x="55" y="57"/>
                  </a:moveTo>
                  <a:cubicBezTo>
                    <a:pt x="25" y="65"/>
                    <a:pt x="10" y="63"/>
                    <a:pt x="5" y="45"/>
                  </a:cubicBezTo>
                  <a:cubicBezTo>
                    <a:pt x="0" y="27"/>
                    <a:pt x="10" y="17"/>
                    <a:pt x="40" y="8"/>
                  </a:cubicBezTo>
                  <a:cubicBezTo>
                    <a:pt x="71" y="0"/>
                    <a:pt x="115" y="13"/>
                    <a:pt x="115" y="13"/>
                  </a:cubicBezTo>
                  <a:cubicBezTo>
                    <a:pt x="115" y="13"/>
                    <a:pt x="86" y="48"/>
                    <a:pt x="55" y="57"/>
                  </a:cubicBezTo>
                  <a:close/>
                </a:path>
              </a:pathLst>
            </a:custGeom>
            <a:solidFill>
              <a:schemeClr val="accent6">
                <a:lumMod val="75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04" name="Freeform 59"/>
            <p:cNvSpPr>
              <a:spLocks/>
            </p:cNvSpPr>
            <p:nvPr/>
          </p:nvSpPr>
          <p:spPr bwMode="auto">
            <a:xfrm>
              <a:off x="8965489" y="2147402"/>
              <a:ext cx="200671" cy="81307"/>
            </a:xfrm>
            <a:custGeom>
              <a:avLst/>
              <a:gdLst>
                <a:gd name="T0" fmla="*/ 115 w 115"/>
                <a:gd name="T1" fmla="*/ 15 h 47"/>
                <a:gd name="T2" fmla="*/ 5 w 115"/>
                <a:gd name="T3" fmla="*/ 47 h 47"/>
                <a:gd name="T4" fmla="*/ 8 w 115"/>
                <a:gd name="T5" fmla="*/ 27 h 47"/>
                <a:gd name="T6" fmla="*/ 36 w 115"/>
                <a:gd name="T7" fmla="*/ 12 h 47"/>
                <a:gd name="T8" fmla="*/ 115 w 115"/>
                <a:gd name="T9" fmla="*/ 15 h 47"/>
              </a:gdLst>
              <a:ahLst/>
              <a:cxnLst>
                <a:cxn ang="0">
                  <a:pos x="T0" y="T1"/>
                </a:cxn>
                <a:cxn ang="0">
                  <a:pos x="T2" y="T3"/>
                </a:cxn>
                <a:cxn ang="0">
                  <a:pos x="T4" y="T5"/>
                </a:cxn>
                <a:cxn ang="0">
                  <a:pos x="T6" y="T7"/>
                </a:cxn>
                <a:cxn ang="0">
                  <a:pos x="T8" y="T9"/>
                </a:cxn>
              </a:cxnLst>
              <a:rect l="0" t="0" r="r" b="b"/>
              <a:pathLst>
                <a:path w="115" h="47">
                  <a:moveTo>
                    <a:pt x="115" y="15"/>
                  </a:moveTo>
                  <a:cubicBezTo>
                    <a:pt x="5" y="47"/>
                    <a:pt x="5" y="47"/>
                    <a:pt x="5" y="47"/>
                  </a:cubicBezTo>
                  <a:cubicBezTo>
                    <a:pt x="5" y="47"/>
                    <a:pt x="0" y="37"/>
                    <a:pt x="8" y="27"/>
                  </a:cubicBezTo>
                  <a:cubicBezTo>
                    <a:pt x="13" y="21"/>
                    <a:pt x="22" y="16"/>
                    <a:pt x="36" y="12"/>
                  </a:cubicBezTo>
                  <a:cubicBezTo>
                    <a:pt x="72" y="0"/>
                    <a:pt x="115" y="15"/>
                    <a:pt x="115" y="15"/>
                  </a:cubicBezTo>
                  <a:close/>
                </a:path>
              </a:pathLst>
            </a:custGeom>
            <a:solidFill>
              <a:schemeClr val="accent6"/>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05" name="Freeform 60"/>
            <p:cNvSpPr>
              <a:spLocks/>
            </p:cNvSpPr>
            <p:nvPr/>
          </p:nvSpPr>
          <p:spPr bwMode="auto">
            <a:xfrm>
              <a:off x="8387695" y="3213035"/>
              <a:ext cx="202402" cy="102066"/>
            </a:xfrm>
            <a:custGeom>
              <a:avLst/>
              <a:gdLst>
                <a:gd name="T0" fmla="*/ 65 w 116"/>
                <a:gd name="T1" fmla="*/ 5 h 59"/>
                <a:gd name="T2" fmla="*/ 113 w 116"/>
                <a:gd name="T3" fmla="*/ 23 h 59"/>
                <a:gd name="T4" fmla="*/ 74 w 116"/>
                <a:gd name="T5" fmla="*/ 55 h 59"/>
                <a:gd name="T6" fmla="*/ 0 w 116"/>
                <a:gd name="T7" fmla="*/ 40 h 59"/>
                <a:gd name="T8" fmla="*/ 65 w 116"/>
                <a:gd name="T9" fmla="*/ 5 h 59"/>
              </a:gdLst>
              <a:ahLst/>
              <a:cxnLst>
                <a:cxn ang="0">
                  <a:pos x="T0" y="T1"/>
                </a:cxn>
                <a:cxn ang="0">
                  <a:pos x="T2" y="T3"/>
                </a:cxn>
                <a:cxn ang="0">
                  <a:pos x="T4" y="T5"/>
                </a:cxn>
                <a:cxn ang="0">
                  <a:pos x="T6" y="T7"/>
                </a:cxn>
                <a:cxn ang="0">
                  <a:pos x="T8" y="T9"/>
                </a:cxn>
              </a:cxnLst>
              <a:rect l="0" t="0" r="r" b="b"/>
              <a:pathLst>
                <a:path w="116" h="59">
                  <a:moveTo>
                    <a:pt x="65" y="5"/>
                  </a:moveTo>
                  <a:cubicBezTo>
                    <a:pt x="97" y="0"/>
                    <a:pt x="111" y="5"/>
                    <a:pt x="113" y="23"/>
                  </a:cubicBezTo>
                  <a:cubicBezTo>
                    <a:pt x="116" y="41"/>
                    <a:pt x="105" y="50"/>
                    <a:pt x="74" y="55"/>
                  </a:cubicBezTo>
                  <a:cubicBezTo>
                    <a:pt x="43" y="59"/>
                    <a:pt x="0" y="40"/>
                    <a:pt x="0" y="40"/>
                  </a:cubicBezTo>
                  <a:cubicBezTo>
                    <a:pt x="0" y="40"/>
                    <a:pt x="34" y="10"/>
                    <a:pt x="65" y="5"/>
                  </a:cubicBezTo>
                  <a:close/>
                </a:path>
              </a:pathLst>
            </a:custGeom>
            <a:solidFill>
              <a:schemeClr val="accent3">
                <a:lumMod val="75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06" name="Freeform 61"/>
            <p:cNvSpPr>
              <a:spLocks/>
            </p:cNvSpPr>
            <p:nvPr/>
          </p:nvSpPr>
          <p:spPr bwMode="auto">
            <a:xfrm>
              <a:off x="8387695" y="3252823"/>
              <a:ext cx="204132" cy="65737"/>
            </a:xfrm>
            <a:custGeom>
              <a:avLst/>
              <a:gdLst>
                <a:gd name="T0" fmla="*/ 0 w 117"/>
                <a:gd name="T1" fmla="*/ 17 h 38"/>
                <a:gd name="T2" fmla="*/ 113 w 117"/>
                <a:gd name="T3" fmla="*/ 0 h 38"/>
                <a:gd name="T4" fmla="*/ 108 w 117"/>
                <a:gd name="T5" fmla="*/ 20 h 38"/>
                <a:gd name="T6" fmla="*/ 78 w 117"/>
                <a:gd name="T7" fmla="*/ 31 h 38"/>
                <a:gd name="T8" fmla="*/ 0 w 117"/>
                <a:gd name="T9" fmla="*/ 17 h 38"/>
              </a:gdLst>
              <a:ahLst/>
              <a:cxnLst>
                <a:cxn ang="0">
                  <a:pos x="T0" y="T1"/>
                </a:cxn>
                <a:cxn ang="0">
                  <a:pos x="T2" y="T3"/>
                </a:cxn>
                <a:cxn ang="0">
                  <a:pos x="T4" y="T5"/>
                </a:cxn>
                <a:cxn ang="0">
                  <a:pos x="T6" y="T7"/>
                </a:cxn>
                <a:cxn ang="0">
                  <a:pos x="T8" y="T9"/>
                </a:cxn>
              </a:cxnLst>
              <a:rect l="0" t="0" r="r" b="b"/>
              <a:pathLst>
                <a:path w="117" h="38">
                  <a:moveTo>
                    <a:pt x="0" y="17"/>
                  </a:moveTo>
                  <a:cubicBezTo>
                    <a:pt x="113" y="0"/>
                    <a:pt x="113" y="0"/>
                    <a:pt x="113" y="0"/>
                  </a:cubicBezTo>
                  <a:cubicBezTo>
                    <a:pt x="113" y="0"/>
                    <a:pt x="117" y="11"/>
                    <a:pt x="108" y="20"/>
                  </a:cubicBezTo>
                  <a:cubicBezTo>
                    <a:pt x="103" y="24"/>
                    <a:pt x="93" y="28"/>
                    <a:pt x="78" y="31"/>
                  </a:cubicBezTo>
                  <a:cubicBezTo>
                    <a:pt x="42" y="38"/>
                    <a:pt x="0" y="17"/>
                    <a:pt x="0" y="17"/>
                  </a:cubicBezTo>
                  <a:close/>
                </a:path>
              </a:pathLst>
            </a:custGeom>
            <a:solidFill>
              <a:schemeClr val="accent3"/>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07" name="Freeform 62"/>
            <p:cNvSpPr>
              <a:spLocks/>
            </p:cNvSpPr>
            <p:nvPr/>
          </p:nvSpPr>
          <p:spPr bwMode="auto">
            <a:xfrm>
              <a:off x="8290819" y="2547015"/>
              <a:ext cx="202402" cy="115905"/>
            </a:xfrm>
            <a:custGeom>
              <a:avLst/>
              <a:gdLst>
                <a:gd name="T0" fmla="*/ 74 w 116"/>
                <a:gd name="T1" fmla="*/ 9 h 66"/>
                <a:gd name="T2" fmla="*/ 110 w 116"/>
                <a:gd name="T3" fmla="*/ 45 h 66"/>
                <a:gd name="T4" fmla="*/ 61 w 116"/>
                <a:gd name="T5" fmla="*/ 57 h 66"/>
                <a:gd name="T6" fmla="*/ 0 w 116"/>
                <a:gd name="T7" fmla="*/ 13 h 66"/>
                <a:gd name="T8" fmla="*/ 74 w 116"/>
                <a:gd name="T9" fmla="*/ 9 h 66"/>
              </a:gdLst>
              <a:ahLst/>
              <a:cxnLst>
                <a:cxn ang="0">
                  <a:pos x="T0" y="T1"/>
                </a:cxn>
                <a:cxn ang="0">
                  <a:pos x="T2" y="T3"/>
                </a:cxn>
                <a:cxn ang="0">
                  <a:pos x="T4" y="T5"/>
                </a:cxn>
                <a:cxn ang="0">
                  <a:pos x="T6" y="T7"/>
                </a:cxn>
                <a:cxn ang="0">
                  <a:pos x="T8" y="T9"/>
                </a:cxn>
              </a:cxnLst>
              <a:rect l="0" t="0" r="r" b="b"/>
              <a:pathLst>
                <a:path w="116" h="66">
                  <a:moveTo>
                    <a:pt x="74" y="9"/>
                  </a:moveTo>
                  <a:cubicBezTo>
                    <a:pt x="105" y="17"/>
                    <a:pt x="116" y="27"/>
                    <a:pt x="110" y="45"/>
                  </a:cubicBezTo>
                  <a:cubicBezTo>
                    <a:pt x="105" y="62"/>
                    <a:pt x="92" y="66"/>
                    <a:pt x="61" y="57"/>
                  </a:cubicBezTo>
                  <a:cubicBezTo>
                    <a:pt x="31" y="49"/>
                    <a:pt x="0" y="13"/>
                    <a:pt x="0" y="13"/>
                  </a:cubicBezTo>
                  <a:cubicBezTo>
                    <a:pt x="0" y="13"/>
                    <a:pt x="44" y="0"/>
                    <a:pt x="74" y="9"/>
                  </a:cubicBezTo>
                  <a:close/>
                </a:path>
              </a:pathLst>
            </a:custGeom>
            <a:solidFill>
              <a:schemeClr val="accent6">
                <a:lumMod val="75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08" name="Freeform 63"/>
            <p:cNvSpPr>
              <a:spLocks/>
            </p:cNvSpPr>
            <p:nvPr/>
          </p:nvSpPr>
          <p:spPr bwMode="auto">
            <a:xfrm>
              <a:off x="8290819" y="2569503"/>
              <a:ext cx="192023" cy="88227"/>
            </a:xfrm>
            <a:custGeom>
              <a:avLst/>
              <a:gdLst>
                <a:gd name="T0" fmla="*/ 0 w 110"/>
                <a:gd name="T1" fmla="*/ 0 h 50"/>
                <a:gd name="T2" fmla="*/ 110 w 110"/>
                <a:gd name="T3" fmla="*/ 32 h 50"/>
                <a:gd name="T4" fmla="*/ 97 w 110"/>
                <a:gd name="T5" fmla="*/ 47 h 50"/>
                <a:gd name="T6" fmla="*/ 66 w 110"/>
                <a:gd name="T7" fmla="*/ 46 h 50"/>
                <a:gd name="T8" fmla="*/ 0 w 110"/>
                <a:gd name="T9" fmla="*/ 0 h 50"/>
              </a:gdLst>
              <a:ahLst/>
              <a:cxnLst>
                <a:cxn ang="0">
                  <a:pos x="T0" y="T1"/>
                </a:cxn>
                <a:cxn ang="0">
                  <a:pos x="T2" y="T3"/>
                </a:cxn>
                <a:cxn ang="0">
                  <a:pos x="T4" y="T5"/>
                </a:cxn>
                <a:cxn ang="0">
                  <a:pos x="T6" y="T7"/>
                </a:cxn>
                <a:cxn ang="0">
                  <a:pos x="T8" y="T9"/>
                </a:cxn>
              </a:cxnLst>
              <a:rect l="0" t="0" r="r" b="b"/>
              <a:pathLst>
                <a:path w="110" h="50">
                  <a:moveTo>
                    <a:pt x="0" y="0"/>
                  </a:moveTo>
                  <a:cubicBezTo>
                    <a:pt x="110" y="32"/>
                    <a:pt x="110" y="32"/>
                    <a:pt x="110" y="32"/>
                  </a:cubicBezTo>
                  <a:cubicBezTo>
                    <a:pt x="110" y="32"/>
                    <a:pt x="109" y="43"/>
                    <a:pt x="97" y="47"/>
                  </a:cubicBezTo>
                  <a:cubicBezTo>
                    <a:pt x="90" y="50"/>
                    <a:pt x="80" y="49"/>
                    <a:pt x="66" y="46"/>
                  </a:cubicBezTo>
                  <a:cubicBezTo>
                    <a:pt x="29" y="36"/>
                    <a:pt x="0" y="0"/>
                    <a:pt x="0" y="0"/>
                  </a:cubicBezTo>
                  <a:close/>
                </a:path>
              </a:pathLst>
            </a:custGeom>
            <a:solidFill>
              <a:schemeClr val="accent6"/>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09" name="Freeform 64"/>
            <p:cNvSpPr>
              <a:spLocks/>
            </p:cNvSpPr>
            <p:nvPr/>
          </p:nvSpPr>
          <p:spPr bwMode="auto">
            <a:xfrm>
              <a:off x="9199029" y="2688869"/>
              <a:ext cx="79577" cy="155694"/>
            </a:xfrm>
            <a:custGeom>
              <a:avLst/>
              <a:gdLst>
                <a:gd name="T0" fmla="*/ 42 w 45"/>
                <a:gd name="T1" fmla="*/ 56 h 90"/>
                <a:gd name="T2" fmla="*/ 19 w 45"/>
                <a:gd name="T3" fmla="*/ 88 h 90"/>
                <a:gd name="T4" fmla="*/ 3 w 45"/>
                <a:gd name="T5" fmla="*/ 52 h 90"/>
                <a:gd name="T6" fmla="*/ 30 w 45"/>
                <a:gd name="T7" fmla="*/ 0 h 90"/>
                <a:gd name="T8" fmla="*/ 42 w 45"/>
                <a:gd name="T9" fmla="*/ 56 h 90"/>
              </a:gdLst>
              <a:ahLst/>
              <a:cxnLst>
                <a:cxn ang="0">
                  <a:pos x="T0" y="T1"/>
                </a:cxn>
                <a:cxn ang="0">
                  <a:pos x="T2" y="T3"/>
                </a:cxn>
                <a:cxn ang="0">
                  <a:pos x="T4" y="T5"/>
                </a:cxn>
                <a:cxn ang="0">
                  <a:pos x="T6" y="T7"/>
                </a:cxn>
                <a:cxn ang="0">
                  <a:pos x="T8" y="T9"/>
                </a:cxn>
              </a:cxnLst>
              <a:rect l="0" t="0" r="r" b="b"/>
              <a:pathLst>
                <a:path w="45" h="90">
                  <a:moveTo>
                    <a:pt x="42" y="56"/>
                  </a:moveTo>
                  <a:cubicBezTo>
                    <a:pt x="39" y="80"/>
                    <a:pt x="33" y="90"/>
                    <a:pt x="19" y="88"/>
                  </a:cubicBezTo>
                  <a:cubicBezTo>
                    <a:pt x="5" y="86"/>
                    <a:pt x="0" y="76"/>
                    <a:pt x="3" y="52"/>
                  </a:cubicBezTo>
                  <a:cubicBezTo>
                    <a:pt x="6" y="28"/>
                    <a:pt x="30" y="0"/>
                    <a:pt x="30" y="0"/>
                  </a:cubicBezTo>
                  <a:cubicBezTo>
                    <a:pt x="30" y="0"/>
                    <a:pt x="45" y="32"/>
                    <a:pt x="42" y="56"/>
                  </a:cubicBezTo>
                  <a:close/>
                </a:path>
              </a:pathLst>
            </a:custGeom>
            <a:solidFill>
              <a:schemeClr val="accent3"/>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10" name="Freeform 65"/>
            <p:cNvSpPr>
              <a:spLocks/>
            </p:cNvSpPr>
            <p:nvPr/>
          </p:nvSpPr>
          <p:spPr bwMode="auto">
            <a:xfrm>
              <a:off x="9202489" y="2688868"/>
              <a:ext cx="48438" cy="152234"/>
            </a:xfrm>
            <a:custGeom>
              <a:avLst/>
              <a:gdLst>
                <a:gd name="T0" fmla="*/ 28 w 28"/>
                <a:gd name="T1" fmla="*/ 0 h 88"/>
                <a:gd name="T2" fmla="*/ 17 w 28"/>
                <a:gd name="T3" fmla="*/ 88 h 88"/>
                <a:gd name="T4" fmla="*/ 3 w 28"/>
                <a:gd name="T5" fmla="*/ 80 h 88"/>
                <a:gd name="T6" fmla="*/ 1 w 28"/>
                <a:gd name="T7" fmla="*/ 55 h 88"/>
                <a:gd name="T8" fmla="*/ 28 w 28"/>
                <a:gd name="T9" fmla="*/ 0 h 88"/>
              </a:gdLst>
              <a:ahLst/>
              <a:cxnLst>
                <a:cxn ang="0">
                  <a:pos x="T0" y="T1"/>
                </a:cxn>
                <a:cxn ang="0">
                  <a:pos x="T2" y="T3"/>
                </a:cxn>
                <a:cxn ang="0">
                  <a:pos x="T4" y="T5"/>
                </a:cxn>
                <a:cxn ang="0">
                  <a:pos x="T6" y="T7"/>
                </a:cxn>
                <a:cxn ang="0">
                  <a:pos x="T8" y="T9"/>
                </a:cxn>
              </a:cxnLst>
              <a:rect l="0" t="0" r="r" b="b"/>
              <a:pathLst>
                <a:path w="28" h="88">
                  <a:moveTo>
                    <a:pt x="28" y="0"/>
                  </a:moveTo>
                  <a:cubicBezTo>
                    <a:pt x="17" y="88"/>
                    <a:pt x="17" y="88"/>
                    <a:pt x="17" y="88"/>
                  </a:cubicBezTo>
                  <a:cubicBezTo>
                    <a:pt x="17" y="88"/>
                    <a:pt x="8" y="88"/>
                    <a:pt x="3" y="80"/>
                  </a:cubicBezTo>
                  <a:cubicBezTo>
                    <a:pt x="1" y="75"/>
                    <a:pt x="0" y="67"/>
                    <a:pt x="1" y="55"/>
                  </a:cubicBezTo>
                  <a:cubicBezTo>
                    <a:pt x="4" y="27"/>
                    <a:pt x="28" y="0"/>
                    <a:pt x="28" y="0"/>
                  </a:cubicBezTo>
                  <a:close/>
                </a:path>
              </a:pathLst>
            </a:custGeom>
            <a:solidFill>
              <a:schemeClr val="accent3">
                <a:lumMod val="75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11" name="Freeform 66"/>
            <p:cNvSpPr>
              <a:spLocks/>
            </p:cNvSpPr>
            <p:nvPr/>
          </p:nvSpPr>
          <p:spPr bwMode="auto">
            <a:xfrm>
              <a:off x="8616045" y="2313474"/>
              <a:ext cx="147043" cy="103795"/>
            </a:xfrm>
            <a:custGeom>
              <a:avLst/>
              <a:gdLst>
                <a:gd name="T0" fmla="*/ 56 w 84"/>
                <a:gd name="T1" fmla="*/ 13 h 59"/>
                <a:gd name="T2" fmla="*/ 76 w 84"/>
                <a:gd name="T3" fmla="*/ 47 h 59"/>
                <a:gd name="T4" fmla="*/ 37 w 84"/>
                <a:gd name="T5" fmla="*/ 47 h 59"/>
                <a:gd name="T6" fmla="*/ 0 w 84"/>
                <a:gd name="T7" fmla="*/ 2 h 59"/>
                <a:gd name="T8" fmla="*/ 56 w 84"/>
                <a:gd name="T9" fmla="*/ 13 h 59"/>
              </a:gdLst>
              <a:ahLst/>
              <a:cxnLst>
                <a:cxn ang="0">
                  <a:pos x="T0" y="T1"/>
                </a:cxn>
                <a:cxn ang="0">
                  <a:pos x="T2" y="T3"/>
                </a:cxn>
                <a:cxn ang="0">
                  <a:pos x="T4" y="T5"/>
                </a:cxn>
                <a:cxn ang="0">
                  <a:pos x="T6" y="T7"/>
                </a:cxn>
                <a:cxn ang="0">
                  <a:pos x="T8" y="T9"/>
                </a:cxn>
              </a:cxnLst>
              <a:rect l="0" t="0" r="r" b="b"/>
              <a:pathLst>
                <a:path w="84" h="59">
                  <a:moveTo>
                    <a:pt x="56" y="13"/>
                  </a:moveTo>
                  <a:cubicBezTo>
                    <a:pt x="77" y="25"/>
                    <a:pt x="84" y="34"/>
                    <a:pt x="76" y="47"/>
                  </a:cubicBezTo>
                  <a:cubicBezTo>
                    <a:pt x="69" y="59"/>
                    <a:pt x="58" y="59"/>
                    <a:pt x="37" y="47"/>
                  </a:cubicBezTo>
                  <a:cubicBezTo>
                    <a:pt x="16" y="34"/>
                    <a:pt x="0" y="2"/>
                    <a:pt x="0" y="2"/>
                  </a:cubicBezTo>
                  <a:cubicBezTo>
                    <a:pt x="0" y="2"/>
                    <a:pt x="35" y="0"/>
                    <a:pt x="56" y="13"/>
                  </a:cubicBezTo>
                  <a:close/>
                </a:path>
              </a:pathLst>
            </a:custGeom>
            <a:solidFill>
              <a:schemeClr val="accent3">
                <a:lumMod val="75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12" name="Freeform 67"/>
            <p:cNvSpPr>
              <a:spLocks/>
            </p:cNvSpPr>
            <p:nvPr/>
          </p:nvSpPr>
          <p:spPr bwMode="auto">
            <a:xfrm>
              <a:off x="8616045" y="2316934"/>
              <a:ext cx="133204" cy="95146"/>
            </a:xfrm>
            <a:custGeom>
              <a:avLst/>
              <a:gdLst>
                <a:gd name="T0" fmla="*/ 0 w 76"/>
                <a:gd name="T1" fmla="*/ 0 h 54"/>
                <a:gd name="T2" fmla="*/ 76 w 76"/>
                <a:gd name="T3" fmla="*/ 45 h 54"/>
                <a:gd name="T4" fmla="*/ 63 w 76"/>
                <a:gd name="T5" fmla="*/ 54 h 54"/>
                <a:gd name="T6" fmla="*/ 40 w 76"/>
                <a:gd name="T7" fmla="*/ 46 h 54"/>
                <a:gd name="T8" fmla="*/ 0 w 76"/>
                <a:gd name="T9" fmla="*/ 0 h 54"/>
              </a:gdLst>
              <a:ahLst/>
              <a:cxnLst>
                <a:cxn ang="0">
                  <a:pos x="T0" y="T1"/>
                </a:cxn>
                <a:cxn ang="0">
                  <a:pos x="T2" y="T3"/>
                </a:cxn>
                <a:cxn ang="0">
                  <a:pos x="T4" y="T5"/>
                </a:cxn>
                <a:cxn ang="0">
                  <a:pos x="T6" y="T7"/>
                </a:cxn>
                <a:cxn ang="0">
                  <a:pos x="T8" y="T9"/>
                </a:cxn>
              </a:cxnLst>
              <a:rect l="0" t="0" r="r" b="b"/>
              <a:pathLst>
                <a:path w="76" h="54">
                  <a:moveTo>
                    <a:pt x="0" y="0"/>
                  </a:moveTo>
                  <a:cubicBezTo>
                    <a:pt x="76" y="45"/>
                    <a:pt x="76" y="45"/>
                    <a:pt x="76" y="45"/>
                  </a:cubicBezTo>
                  <a:cubicBezTo>
                    <a:pt x="76" y="45"/>
                    <a:pt x="73" y="53"/>
                    <a:pt x="63" y="54"/>
                  </a:cubicBezTo>
                  <a:cubicBezTo>
                    <a:pt x="58" y="54"/>
                    <a:pt x="50" y="52"/>
                    <a:pt x="40" y="46"/>
                  </a:cubicBezTo>
                  <a:cubicBezTo>
                    <a:pt x="15" y="33"/>
                    <a:pt x="0" y="0"/>
                    <a:pt x="0" y="0"/>
                  </a:cubicBezTo>
                  <a:close/>
                </a:path>
              </a:pathLst>
            </a:custGeom>
            <a:solidFill>
              <a:schemeClr val="accent3"/>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13" name="Freeform 68"/>
            <p:cNvSpPr>
              <a:spLocks/>
            </p:cNvSpPr>
            <p:nvPr/>
          </p:nvSpPr>
          <p:spPr bwMode="auto">
            <a:xfrm>
              <a:off x="9160970" y="2908568"/>
              <a:ext cx="292357" cy="159153"/>
            </a:xfrm>
            <a:custGeom>
              <a:avLst/>
              <a:gdLst>
                <a:gd name="T0" fmla="*/ 10 w 168"/>
                <a:gd name="T1" fmla="*/ 30 h 92"/>
                <a:gd name="T2" fmla="*/ 145 w 168"/>
                <a:gd name="T3" fmla="*/ 89 h 92"/>
                <a:gd name="T4" fmla="*/ 164 w 168"/>
                <a:gd name="T5" fmla="*/ 82 h 92"/>
                <a:gd name="T6" fmla="*/ 157 w 168"/>
                <a:gd name="T7" fmla="*/ 62 h 92"/>
                <a:gd name="T8" fmla="*/ 22 w 168"/>
                <a:gd name="T9" fmla="*/ 3 h 92"/>
                <a:gd name="T10" fmla="*/ 3 w 168"/>
                <a:gd name="T11" fmla="*/ 10 h 92"/>
                <a:gd name="T12" fmla="*/ 10 w 168"/>
                <a:gd name="T13" fmla="*/ 30 h 92"/>
              </a:gdLst>
              <a:ahLst/>
              <a:cxnLst>
                <a:cxn ang="0">
                  <a:pos x="T0" y="T1"/>
                </a:cxn>
                <a:cxn ang="0">
                  <a:pos x="T2" y="T3"/>
                </a:cxn>
                <a:cxn ang="0">
                  <a:pos x="T4" y="T5"/>
                </a:cxn>
                <a:cxn ang="0">
                  <a:pos x="T6" y="T7"/>
                </a:cxn>
                <a:cxn ang="0">
                  <a:pos x="T8" y="T9"/>
                </a:cxn>
                <a:cxn ang="0">
                  <a:pos x="T10" y="T11"/>
                </a:cxn>
                <a:cxn ang="0">
                  <a:pos x="T12" y="T13"/>
                </a:cxn>
              </a:cxnLst>
              <a:rect l="0" t="0" r="r" b="b"/>
              <a:pathLst>
                <a:path w="168" h="92">
                  <a:moveTo>
                    <a:pt x="10" y="30"/>
                  </a:moveTo>
                  <a:cubicBezTo>
                    <a:pt x="145" y="89"/>
                    <a:pt x="145" y="89"/>
                    <a:pt x="145" y="89"/>
                  </a:cubicBezTo>
                  <a:cubicBezTo>
                    <a:pt x="152" y="92"/>
                    <a:pt x="161" y="89"/>
                    <a:pt x="164" y="82"/>
                  </a:cubicBezTo>
                  <a:cubicBezTo>
                    <a:pt x="168" y="74"/>
                    <a:pt x="164" y="66"/>
                    <a:pt x="157" y="62"/>
                  </a:cubicBezTo>
                  <a:cubicBezTo>
                    <a:pt x="22" y="3"/>
                    <a:pt x="22" y="3"/>
                    <a:pt x="22" y="3"/>
                  </a:cubicBezTo>
                  <a:cubicBezTo>
                    <a:pt x="15" y="0"/>
                    <a:pt x="6" y="3"/>
                    <a:pt x="3" y="10"/>
                  </a:cubicBezTo>
                  <a:cubicBezTo>
                    <a:pt x="0" y="18"/>
                    <a:pt x="3" y="26"/>
                    <a:pt x="10" y="30"/>
                  </a:cubicBezTo>
                </a:path>
              </a:pathLst>
            </a:custGeom>
            <a:solidFill>
              <a:schemeClr val="tx1">
                <a:lumMod val="50000"/>
                <a:lumOff val="50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14" name="Freeform 69"/>
            <p:cNvSpPr>
              <a:spLocks/>
            </p:cNvSpPr>
            <p:nvPr/>
          </p:nvSpPr>
          <p:spPr bwMode="auto">
            <a:xfrm>
              <a:off x="8458623" y="3059071"/>
              <a:ext cx="370204" cy="345984"/>
            </a:xfrm>
            <a:custGeom>
              <a:avLst/>
              <a:gdLst>
                <a:gd name="T0" fmla="*/ 206 w 213"/>
                <a:gd name="T1" fmla="*/ 172 h 199"/>
                <a:gd name="T2" fmla="*/ 26 w 213"/>
                <a:gd name="T3" fmla="*/ 5 h 199"/>
                <a:gd name="T4" fmla="*/ 5 w 213"/>
                <a:gd name="T5" fmla="*/ 6 h 199"/>
                <a:gd name="T6" fmla="*/ 6 w 213"/>
                <a:gd name="T7" fmla="*/ 27 h 199"/>
                <a:gd name="T8" fmla="*/ 186 w 213"/>
                <a:gd name="T9" fmla="*/ 193 h 199"/>
                <a:gd name="T10" fmla="*/ 207 w 213"/>
                <a:gd name="T11" fmla="*/ 193 h 199"/>
                <a:gd name="T12" fmla="*/ 206 w 213"/>
                <a:gd name="T13" fmla="*/ 172 h 199"/>
              </a:gdLst>
              <a:ahLst/>
              <a:cxnLst>
                <a:cxn ang="0">
                  <a:pos x="T0" y="T1"/>
                </a:cxn>
                <a:cxn ang="0">
                  <a:pos x="T2" y="T3"/>
                </a:cxn>
                <a:cxn ang="0">
                  <a:pos x="T4" y="T5"/>
                </a:cxn>
                <a:cxn ang="0">
                  <a:pos x="T6" y="T7"/>
                </a:cxn>
                <a:cxn ang="0">
                  <a:pos x="T8" y="T9"/>
                </a:cxn>
                <a:cxn ang="0">
                  <a:pos x="T10" y="T11"/>
                </a:cxn>
                <a:cxn ang="0">
                  <a:pos x="T12" y="T13"/>
                </a:cxn>
              </a:cxnLst>
              <a:rect l="0" t="0" r="r" b="b"/>
              <a:pathLst>
                <a:path w="213" h="199">
                  <a:moveTo>
                    <a:pt x="206" y="172"/>
                  </a:moveTo>
                  <a:cubicBezTo>
                    <a:pt x="26" y="5"/>
                    <a:pt x="26" y="5"/>
                    <a:pt x="26" y="5"/>
                  </a:cubicBezTo>
                  <a:cubicBezTo>
                    <a:pt x="20" y="0"/>
                    <a:pt x="11" y="0"/>
                    <a:pt x="5" y="6"/>
                  </a:cubicBezTo>
                  <a:cubicBezTo>
                    <a:pt x="0" y="12"/>
                    <a:pt x="0" y="21"/>
                    <a:pt x="6" y="27"/>
                  </a:cubicBezTo>
                  <a:cubicBezTo>
                    <a:pt x="186" y="193"/>
                    <a:pt x="186" y="193"/>
                    <a:pt x="186" y="193"/>
                  </a:cubicBezTo>
                  <a:cubicBezTo>
                    <a:pt x="192" y="199"/>
                    <a:pt x="202" y="199"/>
                    <a:pt x="207" y="193"/>
                  </a:cubicBezTo>
                  <a:cubicBezTo>
                    <a:pt x="213" y="187"/>
                    <a:pt x="212" y="177"/>
                    <a:pt x="206" y="172"/>
                  </a:cubicBezTo>
                </a:path>
              </a:pathLst>
            </a:custGeom>
            <a:solidFill>
              <a:schemeClr val="tx1">
                <a:lumMod val="50000"/>
                <a:lumOff val="50000"/>
              </a:schemeClr>
            </a:solidFill>
            <a:ln>
              <a:noFill/>
            </a:ln>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42" name="Freeform 70"/>
            <p:cNvSpPr>
              <a:spLocks/>
            </p:cNvSpPr>
            <p:nvPr/>
          </p:nvSpPr>
          <p:spPr bwMode="auto">
            <a:xfrm>
              <a:off x="8723300" y="3918843"/>
              <a:ext cx="153963" cy="36329"/>
            </a:xfrm>
            <a:custGeom>
              <a:avLst/>
              <a:gdLst>
                <a:gd name="T0" fmla="*/ 0 w 89"/>
                <a:gd name="T1" fmla="*/ 13 h 21"/>
                <a:gd name="T2" fmla="*/ 7 w 89"/>
                <a:gd name="T3" fmla="*/ 9 h 21"/>
                <a:gd name="T4" fmla="*/ 14 w 89"/>
                <a:gd name="T5" fmla="*/ 6 h 21"/>
                <a:gd name="T6" fmla="*/ 21 w 89"/>
                <a:gd name="T7" fmla="*/ 4 h 21"/>
                <a:gd name="T8" fmla="*/ 28 w 89"/>
                <a:gd name="T9" fmla="*/ 1 h 21"/>
                <a:gd name="T10" fmla="*/ 32 w 89"/>
                <a:gd name="T11" fmla="*/ 0 h 21"/>
                <a:gd name="T12" fmla="*/ 35 w 89"/>
                <a:gd name="T13" fmla="*/ 5 h 21"/>
                <a:gd name="T14" fmla="*/ 36 w 89"/>
                <a:gd name="T15" fmla="*/ 7 h 21"/>
                <a:gd name="T16" fmla="*/ 37 w 89"/>
                <a:gd name="T17" fmla="*/ 8 h 21"/>
                <a:gd name="T18" fmla="*/ 40 w 89"/>
                <a:gd name="T19" fmla="*/ 11 h 21"/>
                <a:gd name="T20" fmla="*/ 42 w 89"/>
                <a:gd name="T21" fmla="*/ 12 h 21"/>
                <a:gd name="T22" fmla="*/ 43 w 89"/>
                <a:gd name="T23" fmla="*/ 13 h 21"/>
                <a:gd name="T24" fmla="*/ 44 w 89"/>
                <a:gd name="T25" fmla="*/ 13 h 21"/>
                <a:gd name="T26" fmla="*/ 45 w 89"/>
                <a:gd name="T27" fmla="*/ 13 h 21"/>
                <a:gd name="T28" fmla="*/ 46 w 89"/>
                <a:gd name="T29" fmla="*/ 12 h 21"/>
                <a:gd name="T30" fmla="*/ 48 w 89"/>
                <a:gd name="T31" fmla="*/ 11 h 21"/>
                <a:gd name="T32" fmla="*/ 49 w 89"/>
                <a:gd name="T33" fmla="*/ 10 h 21"/>
                <a:gd name="T34" fmla="*/ 51 w 89"/>
                <a:gd name="T35" fmla="*/ 9 h 21"/>
                <a:gd name="T36" fmla="*/ 51 w 89"/>
                <a:gd name="T37" fmla="*/ 9 h 21"/>
                <a:gd name="T38" fmla="*/ 51 w 89"/>
                <a:gd name="T39" fmla="*/ 9 h 21"/>
                <a:gd name="T40" fmla="*/ 51 w 89"/>
                <a:gd name="T41" fmla="*/ 9 h 21"/>
                <a:gd name="T42" fmla="*/ 51 w 89"/>
                <a:gd name="T43" fmla="*/ 9 h 21"/>
                <a:gd name="T44" fmla="*/ 51 w 89"/>
                <a:gd name="T45" fmla="*/ 9 h 21"/>
                <a:gd name="T46" fmla="*/ 51 w 89"/>
                <a:gd name="T47" fmla="*/ 9 h 21"/>
                <a:gd name="T48" fmla="*/ 51 w 89"/>
                <a:gd name="T49" fmla="*/ 9 h 21"/>
                <a:gd name="T50" fmla="*/ 51 w 89"/>
                <a:gd name="T51" fmla="*/ 9 h 21"/>
                <a:gd name="T52" fmla="*/ 52 w 89"/>
                <a:gd name="T53" fmla="*/ 8 h 21"/>
                <a:gd name="T54" fmla="*/ 53 w 89"/>
                <a:gd name="T55" fmla="*/ 6 h 21"/>
                <a:gd name="T56" fmla="*/ 54 w 89"/>
                <a:gd name="T57" fmla="*/ 5 h 21"/>
                <a:gd name="T58" fmla="*/ 57 w 89"/>
                <a:gd name="T59" fmla="*/ 1 h 21"/>
                <a:gd name="T60" fmla="*/ 61 w 89"/>
                <a:gd name="T61" fmla="*/ 1 h 21"/>
                <a:gd name="T62" fmla="*/ 68 w 89"/>
                <a:gd name="T63" fmla="*/ 3 h 21"/>
                <a:gd name="T64" fmla="*/ 75 w 89"/>
                <a:gd name="T65" fmla="*/ 6 h 21"/>
                <a:gd name="T66" fmla="*/ 82 w 89"/>
                <a:gd name="T67" fmla="*/ 8 h 21"/>
                <a:gd name="T68" fmla="*/ 89 w 89"/>
                <a:gd name="T69" fmla="*/ 11 h 21"/>
                <a:gd name="T70" fmla="*/ 89 w 89"/>
                <a:gd name="T71" fmla="*/ 12 h 21"/>
                <a:gd name="T72" fmla="*/ 60 w 89"/>
                <a:gd name="T73" fmla="*/ 8 h 21"/>
                <a:gd name="T74" fmla="*/ 60 w 89"/>
                <a:gd name="T75" fmla="*/ 8 h 21"/>
                <a:gd name="T76" fmla="*/ 59 w 89"/>
                <a:gd name="T77" fmla="*/ 10 h 21"/>
                <a:gd name="T78" fmla="*/ 58 w 89"/>
                <a:gd name="T79" fmla="*/ 12 h 21"/>
                <a:gd name="T80" fmla="*/ 56 w 89"/>
                <a:gd name="T81" fmla="*/ 14 h 21"/>
                <a:gd name="T82" fmla="*/ 54 w 89"/>
                <a:gd name="T83" fmla="*/ 16 h 21"/>
                <a:gd name="T84" fmla="*/ 52 w 89"/>
                <a:gd name="T85" fmla="*/ 18 h 21"/>
                <a:gd name="T86" fmla="*/ 50 w 89"/>
                <a:gd name="T87" fmla="*/ 19 h 21"/>
                <a:gd name="T88" fmla="*/ 47 w 89"/>
                <a:gd name="T89" fmla="*/ 20 h 21"/>
                <a:gd name="T90" fmla="*/ 44 w 89"/>
                <a:gd name="T91" fmla="*/ 21 h 21"/>
                <a:gd name="T92" fmla="*/ 42 w 89"/>
                <a:gd name="T93" fmla="*/ 20 h 21"/>
                <a:gd name="T94" fmla="*/ 39 w 89"/>
                <a:gd name="T95" fmla="*/ 20 h 21"/>
                <a:gd name="T96" fmla="*/ 34 w 89"/>
                <a:gd name="T97" fmla="*/ 16 h 21"/>
                <a:gd name="T98" fmla="*/ 28 w 89"/>
                <a:gd name="T99" fmla="*/ 8 h 21"/>
                <a:gd name="T100" fmla="*/ 29 w 89"/>
                <a:gd name="T101" fmla="*/ 8 h 21"/>
                <a:gd name="T102" fmla="*/ 0 w 89"/>
                <a:gd name="T103" fmla="*/ 14 h 21"/>
                <a:gd name="T104" fmla="*/ 0 w 89"/>
                <a:gd name="T105"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21">
                  <a:moveTo>
                    <a:pt x="0" y="13"/>
                  </a:moveTo>
                  <a:cubicBezTo>
                    <a:pt x="2" y="12"/>
                    <a:pt x="5" y="10"/>
                    <a:pt x="7" y="9"/>
                  </a:cubicBezTo>
                  <a:cubicBezTo>
                    <a:pt x="9" y="8"/>
                    <a:pt x="12" y="7"/>
                    <a:pt x="14" y="6"/>
                  </a:cubicBezTo>
                  <a:cubicBezTo>
                    <a:pt x="16" y="6"/>
                    <a:pt x="18" y="4"/>
                    <a:pt x="21" y="4"/>
                  </a:cubicBezTo>
                  <a:cubicBezTo>
                    <a:pt x="23" y="3"/>
                    <a:pt x="25" y="2"/>
                    <a:pt x="28" y="1"/>
                  </a:cubicBezTo>
                  <a:cubicBezTo>
                    <a:pt x="32" y="0"/>
                    <a:pt x="32" y="0"/>
                    <a:pt x="32" y="0"/>
                  </a:cubicBezTo>
                  <a:cubicBezTo>
                    <a:pt x="35" y="5"/>
                    <a:pt x="35" y="5"/>
                    <a:pt x="35" y="5"/>
                  </a:cubicBezTo>
                  <a:cubicBezTo>
                    <a:pt x="36" y="7"/>
                    <a:pt x="36" y="7"/>
                    <a:pt x="36" y="7"/>
                  </a:cubicBezTo>
                  <a:cubicBezTo>
                    <a:pt x="36" y="7"/>
                    <a:pt x="37" y="8"/>
                    <a:pt x="37" y="8"/>
                  </a:cubicBezTo>
                  <a:cubicBezTo>
                    <a:pt x="38" y="9"/>
                    <a:pt x="39" y="10"/>
                    <a:pt x="40" y="11"/>
                  </a:cubicBezTo>
                  <a:cubicBezTo>
                    <a:pt x="40" y="12"/>
                    <a:pt x="41" y="12"/>
                    <a:pt x="42" y="12"/>
                  </a:cubicBezTo>
                  <a:cubicBezTo>
                    <a:pt x="43" y="13"/>
                    <a:pt x="43" y="13"/>
                    <a:pt x="43" y="13"/>
                  </a:cubicBezTo>
                  <a:cubicBezTo>
                    <a:pt x="44" y="13"/>
                    <a:pt x="44" y="13"/>
                    <a:pt x="44" y="13"/>
                  </a:cubicBezTo>
                  <a:cubicBezTo>
                    <a:pt x="44" y="13"/>
                    <a:pt x="45" y="12"/>
                    <a:pt x="45" y="13"/>
                  </a:cubicBezTo>
                  <a:cubicBezTo>
                    <a:pt x="45" y="12"/>
                    <a:pt x="46" y="12"/>
                    <a:pt x="46" y="12"/>
                  </a:cubicBezTo>
                  <a:cubicBezTo>
                    <a:pt x="47" y="12"/>
                    <a:pt x="47" y="12"/>
                    <a:pt x="48" y="11"/>
                  </a:cubicBezTo>
                  <a:cubicBezTo>
                    <a:pt x="48" y="11"/>
                    <a:pt x="49" y="11"/>
                    <a:pt x="49" y="10"/>
                  </a:cubicBezTo>
                  <a:cubicBezTo>
                    <a:pt x="50" y="10"/>
                    <a:pt x="50" y="9"/>
                    <a:pt x="51" y="9"/>
                  </a:cubicBezTo>
                  <a:cubicBezTo>
                    <a:pt x="51" y="9"/>
                    <a:pt x="51" y="9"/>
                    <a:pt x="51" y="9"/>
                  </a:cubicBezTo>
                  <a:cubicBezTo>
                    <a:pt x="51" y="9"/>
                    <a:pt x="51" y="9"/>
                    <a:pt x="51" y="9"/>
                  </a:cubicBezTo>
                  <a:cubicBezTo>
                    <a:pt x="51" y="9"/>
                    <a:pt x="51" y="9"/>
                    <a:pt x="51" y="9"/>
                  </a:cubicBezTo>
                  <a:cubicBezTo>
                    <a:pt x="51" y="9"/>
                    <a:pt x="51" y="9"/>
                    <a:pt x="51" y="9"/>
                  </a:cubicBezTo>
                  <a:cubicBezTo>
                    <a:pt x="51" y="9"/>
                    <a:pt x="51" y="9"/>
                    <a:pt x="51" y="9"/>
                  </a:cubicBezTo>
                  <a:cubicBezTo>
                    <a:pt x="52" y="8"/>
                    <a:pt x="51" y="9"/>
                    <a:pt x="51" y="9"/>
                  </a:cubicBezTo>
                  <a:cubicBezTo>
                    <a:pt x="51" y="9"/>
                    <a:pt x="51" y="9"/>
                    <a:pt x="51" y="9"/>
                  </a:cubicBezTo>
                  <a:cubicBezTo>
                    <a:pt x="51" y="9"/>
                    <a:pt x="51" y="9"/>
                    <a:pt x="51" y="9"/>
                  </a:cubicBezTo>
                  <a:cubicBezTo>
                    <a:pt x="52" y="8"/>
                    <a:pt x="52" y="8"/>
                    <a:pt x="52" y="8"/>
                  </a:cubicBezTo>
                  <a:cubicBezTo>
                    <a:pt x="53" y="7"/>
                    <a:pt x="53" y="7"/>
                    <a:pt x="53" y="6"/>
                  </a:cubicBezTo>
                  <a:cubicBezTo>
                    <a:pt x="54" y="6"/>
                    <a:pt x="54" y="5"/>
                    <a:pt x="54" y="5"/>
                  </a:cubicBezTo>
                  <a:cubicBezTo>
                    <a:pt x="57" y="1"/>
                    <a:pt x="57" y="1"/>
                    <a:pt x="57" y="1"/>
                  </a:cubicBezTo>
                  <a:cubicBezTo>
                    <a:pt x="61" y="1"/>
                    <a:pt x="61" y="1"/>
                    <a:pt x="61" y="1"/>
                  </a:cubicBezTo>
                  <a:cubicBezTo>
                    <a:pt x="63" y="2"/>
                    <a:pt x="65" y="3"/>
                    <a:pt x="68" y="3"/>
                  </a:cubicBezTo>
                  <a:cubicBezTo>
                    <a:pt x="70" y="4"/>
                    <a:pt x="73" y="5"/>
                    <a:pt x="75" y="6"/>
                  </a:cubicBezTo>
                  <a:cubicBezTo>
                    <a:pt x="77" y="6"/>
                    <a:pt x="80" y="7"/>
                    <a:pt x="82" y="8"/>
                  </a:cubicBezTo>
                  <a:cubicBezTo>
                    <a:pt x="84" y="9"/>
                    <a:pt x="87" y="10"/>
                    <a:pt x="89" y="11"/>
                  </a:cubicBezTo>
                  <a:cubicBezTo>
                    <a:pt x="89" y="12"/>
                    <a:pt x="89" y="12"/>
                    <a:pt x="89" y="12"/>
                  </a:cubicBezTo>
                  <a:cubicBezTo>
                    <a:pt x="60" y="8"/>
                    <a:pt x="60" y="8"/>
                    <a:pt x="60" y="8"/>
                  </a:cubicBezTo>
                  <a:cubicBezTo>
                    <a:pt x="60" y="8"/>
                    <a:pt x="60" y="8"/>
                    <a:pt x="60" y="8"/>
                  </a:cubicBezTo>
                  <a:cubicBezTo>
                    <a:pt x="59" y="10"/>
                    <a:pt x="59" y="10"/>
                    <a:pt x="59" y="10"/>
                  </a:cubicBezTo>
                  <a:cubicBezTo>
                    <a:pt x="59" y="11"/>
                    <a:pt x="58" y="12"/>
                    <a:pt x="58" y="12"/>
                  </a:cubicBezTo>
                  <a:cubicBezTo>
                    <a:pt x="57" y="13"/>
                    <a:pt x="57" y="14"/>
                    <a:pt x="56" y="14"/>
                  </a:cubicBezTo>
                  <a:cubicBezTo>
                    <a:pt x="54" y="16"/>
                    <a:pt x="54" y="16"/>
                    <a:pt x="54" y="16"/>
                  </a:cubicBezTo>
                  <a:cubicBezTo>
                    <a:pt x="53" y="17"/>
                    <a:pt x="53" y="17"/>
                    <a:pt x="52" y="18"/>
                  </a:cubicBezTo>
                  <a:cubicBezTo>
                    <a:pt x="51" y="18"/>
                    <a:pt x="50" y="19"/>
                    <a:pt x="50" y="19"/>
                  </a:cubicBezTo>
                  <a:cubicBezTo>
                    <a:pt x="49" y="19"/>
                    <a:pt x="48" y="20"/>
                    <a:pt x="47" y="20"/>
                  </a:cubicBezTo>
                  <a:cubicBezTo>
                    <a:pt x="46" y="20"/>
                    <a:pt x="45" y="21"/>
                    <a:pt x="44" y="21"/>
                  </a:cubicBezTo>
                  <a:cubicBezTo>
                    <a:pt x="43" y="21"/>
                    <a:pt x="42" y="21"/>
                    <a:pt x="42" y="20"/>
                  </a:cubicBezTo>
                  <a:cubicBezTo>
                    <a:pt x="41" y="20"/>
                    <a:pt x="40" y="20"/>
                    <a:pt x="39" y="20"/>
                  </a:cubicBezTo>
                  <a:cubicBezTo>
                    <a:pt x="37" y="19"/>
                    <a:pt x="36" y="18"/>
                    <a:pt x="34" y="16"/>
                  </a:cubicBezTo>
                  <a:cubicBezTo>
                    <a:pt x="32" y="14"/>
                    <a:pt x="30" y="11"/>
                    <a:pt x="28" y="8"/>
                  </a:cubicBezTo>
                  <a:cubicBezTo>
                    <a:pt x="29" y="8"/>
                    <a:pt x="29" y="8"/>
                    <a:pt x="29" y="8"/>
                  </a:cubicBezTo>
                  <a:cubicBezTo>
                    <a:pt x="0" y="14"/>
                    <a:pt x="0" y="14"/>
                    <a:pt x="0" y="14"/>
                  </a:cubicBezTo>
                  <a:lnTo>
                    <a:pt x="0" y="13"/>
                  </a:lnTo>
                  <a:close/>
                </a:path>
              </a:pathLst>
            </a:custGeom>
            <a:solidFill>
              <a:srgbClr val="93786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46" name="Freeform 71"/>
            <p:cNvSpPr>
              <a:spLocks/>
            </p:cNvSpPr>
            <p:nvPr/>
          </p:nvSpPr>
          <p:spPr bwMode="auto">
            <a:xfrm>
              <a:off x="7974244" y="4524316"/>
              <a:ext cx="2326747" cy="1053524"/>
            </a:xfrm>
            <a:custGeom>
              <a:avLst/>
              <a:gdLst>
                <a:gd name="T0" fmla="*/ 0 w 1337"/>
                <a:gd name="T1" fmla="*/ 228 h 605"/>
                <a:gd name="T2" fmla="*/ 425 w 1337"/>
                <a:gd name="T3" fmla="*/ 573 h 605"/>
                <a:gd name="T4" fmla="*/ 1193 w 1337"/>
                <a:gd name="T5" fmla="*/ 386 h 605"/>
                <a:gd name="T6" fmla="*/ 648 w 1337"/>
                <a:gd name="T7" fmla="*/ 0 h 605"/>
              </a:gdLst>
              <a:ahLst/>
              <a:cxnLst>
                <a:cxn ang="0">
                  <a:pos x="T0" y="T1"/>
                </a:cxn>
                <a:cxn ang="0">
                  <a:pos x="T2" y="T3"/>
                </a:cxn>
                <a:cxn ang="0">
                  <a:pos x="T4" y="T5"/>
                </a:cxn>
                <a:cxn ang="0">
                  <a:pos x="T6" y="T7"/>
                </a:cxn>
              </a:cxnLst>
              <a:rect l="0" t="0" r="r" b="b"/>
              <a:pathLst>
                <a:path w="1337" h="605">
                  <a:moveTo>
                    <a:pt x="0" y="228"/>
                  </a:moveTo>
                  <a:cubicBezTo>
                    <a:pt x="0" y="228"/>
                    <a:pt x="389" y="562"/>
                    <a:pt x="425" y="573"/>
                  </a:cubicBezTo>
                  <a:cubicBezTo>
                    <a:pt x="525" y="605"/>
                    <a:pt x="1049" y="378"/>
                    <a:pt x="1193" y="386"/>
                  </a:cubicBezTo>
                  <a:cubicBezTo>
                    <a:pt x="1337" y="393"/>
                    <a:pt x="648" y="0"/>
                    <a:pt x="648" y="0"/>
                  </a:cubicBezTo>
                </a:path>
              </a:pathLst>
            </a:custGeom>
            <a:solidFill>
              <a:srgbClr val="F4D9B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50" name="Freeform 72"/>
            <p:cNvSpPr>
              <a:spLocks/>
            </p:cNvSpPr>
            <p:nvPr/>
          </p:nvSpPr>
          <p:spPr bwMode="auto">
            <a:xfrm>
              <a:off x="9039877" y="4230229"/>
              <a:ext cx="1242085" cy="992977"/>
            </a:xfrm>
            <a:custGeom>
              <a:avLst/>
              <a:gdLst>
                <a:gd name="T0" fmla="*/ 411 w 714"/>
                <a:gd name="T1" fmla="*/ 570 h 570"/>
                <a:gd name="T2" fmla="*/ 109 w 714"/>
                <a:gd name="T3" fmla="*/ 360 h 570"/>
                <a:gd name="T4" fmla="*/ 0 w 714"/>
                <a:gd name="T5" fmla="*/ 155 h 570"/>
                <a:gd name="T6" fmla="*/ 414 w 714"/>
                <a:gd name="T7" fmla="*/ 0 h 570"/>
                <a:gd name="T8" fmla="*/ 714 w 714"/>
                <a:gd name="T9" fmla="*/ 190 h 570"/>
                <a:gd name="T10" fmla="*/ 714 w 714"/>
                <a:gd name="T11" fmla="*/ 360 h 570"/>
                <a:gd name="T12" fmla="*/ 411 w 714"/>
                <a:gd name="T13" fmla="*/ 570 h 570"/>
              </a:gdLst>
              <a:ahLst/>
              <a:cxnLst>
                <a:cxn ang="0">
                  <a:pos x="T0" y="T1"/>
                </a:cxn>
                <a:cxn ang="0">
                  <a:pos x="T2" y="T3"/>
                </a:cxn>
                <a:cxn ang="0">
                  <a:pos x="T4" y="T5"/>
                </a:cxn>
                <a:cxn ang="0">
                  <a:pos x="T6" y="T7"/>
                </a:cxn>
                <a:cxn ang="0">
                  <a:pos x="T8" y="T9"/>
                </a:cxn>
                <a:cxn ang="0">
                  <a:pos x="T10" y="T11"/>
                </a:cxn>
                <a:cxn ang="0">
                  <a:pos x="T12" y="T13"/>
                </a:cxn>
              </a:cxnLst>
              <a:rect l="0" t="0" r="r" b="b"/>
              <a:pathLst>
                <a:path w="714" h="570">
                  <a:moveTo>
                    <a:pt x="411" y="570"/>
                  </a:moveTo>
                  <a:cubicBezTo>
                    <a:pt x="244" y="570"/>
                    <a:pt x="109" y="476"/>
                    <a:pt x="109" y="360"/>
                  </a:cubicBezTo>
                  <a:cubicBezTo>
                    <a:pt x="0" y="155"/>
                    <a:pt x="0" y="155"/>
                    <a:pt x="0" y="155"/>
                  </a:cubicBezTo>
                  <a:cubicBezTo>
                    <a:pt x="192" y="117"/>
                    <a:pt x="176" y="0"/>
                    <a:pt x="414" y="0"/>
                  </a:cubicBezTo>
                  <a:cubicBezTo>
                    <a:pt x="581" y="0"/>
                    <a:pt x="714" y="73"/>
                    <a:pt x="714" y="190"/>
                  </a:cubicBezTo>
                  <a:cubicBezTo>
                    <a:pt x="714" y="360"/>
                    <a:pt x="714" y="360"/>
                    <a:pt x="714" y="360"/>
                  </a:cubicBezTo>
                  <a:cubicBezTo>
                    <a:pt x="714" y="476"/>
                    <a:pt x="578" y="570"/>
                    <a:pt x="411" y="570"/>
                  </a:cubicBezTo>
                  <a:close/>
                </a:path>
              </a:pathLst>
            </a:custGeom>
            <a:solidFill>
              <a:srgbClr val="F4D9B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53" name="Freeform 73"/>
            <p:cNvSpPr>
              <a:spLocks/>
            </p:cNvSpPr>
            <p:nvPr/>
          </p:nvSpPr>
          <p:spPr bwMode="auto">
            <a:xfrm>
              <a:off x="9642902" y="4306346"/>
              <a:ext cx="2549098" cy="1228245"/>
            </a:xfrm>
            <a:custGeom>
              <a:avLst/>
              <a:gdLst>
                <a:gd name="T0" fmla="*/ 1118 w 1118"/>
                <a:gd name="T1" fmla="*/ 202 h 706"/>
                <a:gd name="T2" fmla="*/ 383 w 1118"/>
                <a:gd name="T3" fmla="*/ 52 h 706"/>
                <a:gd name="T4" fmla="*/ 201 w 1118"/>
                <a:gd name="T5" fmla="*/ 0 h 706"/>
                <a:gd name="T6" fmla="*/ 0 w 1118"/>
                <a:gd name="T7" fmla="*/ 527 h 706"/>
                <a:gd name="T8" fmla="*/ 490 w 1118"/>
                <a:gd name="T9" fmla="*/ 527 h 706"/>
                <a:gd name="T10" fmla="*/ 1118 w 1118"/>
                <a:gd name="T11" fmla="*/ 706 h 706"/>
                <a:gd name="T12" fmla="*/ 1118 w 1118"/>
                <a:gd name="T13" fmla="*/ 202 h 706"/>
              </a:gdLst>
              <a:ahLst/>
              <a:cxnLst>
                <a:cxn ang="0">
                  <a:pos x="T0" y="T1"/>
                </a:cxn>
                <a:cxn ang="0">
                  <a:pos x="T2" y="T3"/>
                </a:cxn>
                <a:cxn ang="0">
                  <a:pos x="T4" y="T5"/>
                </a:cxn>
                <a:cxn ang="0">
                  <a:pos x="T6" y="T7"/>
                </a:cxn>
                <a:cxn ang="0">
                  <a:pos x="T8" y="T9"/>
                </a:cxn>
                <a:cxn ang="0">
                  <a:pos x="T10" y="T11"/>
                </a:cxn>
                <a:cxn ang="0">
                  <a:pos x="T12" y="T13"/>
                </a:cxn>
              </a:cxnLst>
              <a:rect l="0" t="0" r="r" b="b"/>
              <a:pathLst>
                <a:path w="1118" h="706">
                  <a:moveTo>
                    <a:pt x="1118" y="202"/>
                  </a:moveTo>
                  <a:cubicBezTo>
                    <a:pt x="887" y="155"/>
                    <a:pt x="518" y="80"/>
                    <a:pt x="383" y="52"/>
                  </a:cubicBezTo>
                  <a:cubicBezTo>
                    <a:pt x="352" y="45"/>
                    <a:pt x="201" y="0"/>
                    <a:pt x="201" y="0"/>
                  </a:cubicBezTo>
                  <a:cubicBezTo>
                    <a:pt x="0" y="527"/>
                    <a:pt x="0" y="527"/>
                    <a:pt x="0" y="527"/>
                  </a:cubicBezTo>
                  <a:cubicBezTo>
                    <a:pt x="142" y="506"/>
                    <a:pt x="232" y="506"/>
                    <a:pt x="490" y="527"/>
                  </a:cubicBezTo>
                  <a:cubicBezTo>
                    <a:pt x="651" y="541"/>
                    <a:pt x="930" y="629"/>
                    <a:pt x="1118" y="706"/>
                  </a:cubicBezTo>
                  <a:lnTo>
                    <a:pt x="1118" y="202"/>
                  </a:lnTo>
                  <a:close/>
                </a:path>
              </a:pathLst>
            </a:custGeom>
            <a:solidFill>
              <a:srgbClr val="F4D9B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154" name="Freeform 74"/>
            <p:cNvSpPr>
              <a:spLocks/>
            </p:cNvSpPr>
            <p:nvPr/>
          </p:nvSpPr>
          <p:spPr bwMode="auto">
            <a:xfrm>
              <a:off x="7822011" y="4415332"/>
              <a:ext cx="1361450" cy="413452"/>
            </a:xfrm>
            <a:custGeom>
              <a:avLst/>
              <a:gdLst>
                <a:gd name="T0" fmla="*/ 781 w 782"/>
                <a:gd name="T1" fmla="*/ 238 h 238"/>
                <a:gd name="T2" fmla="*/ 115 w 782"/>
                <a:gd name="T3" fmla="*/ 185 h 238"/>
                <a:gd name="T4" fmla="*/ 31 w 782"/>
                <a:gd name="T5" fmla="*/ 141 h 238"/>
                <a:gd name="T6" fmla="*/ 1 w 782"/>
                <a:gd name="T7" fmla="*/ 52 h 238"/>
                <a:gd name="T8" fmla="*/ 3 w 782"/>
                <a:gd name="T9" fmla="*/ 3 h 238"/>
                <a:gd name="T10" fmla="*/ 4 w 782"/>
                <a:gd name="T11" fmla="*/ 0 h 238"/>
                <a:gd name="T12" fmla="*/ 714 w 782"/>
                <a:gd name="T13" fmla="*/ 45 h 238"/>
                <a:gd name="T14" fmla="*/ 605 w 782"/>
                <a:gd name="T15" fmla="*/ 40 h 238"/>
                <a:gd name="T16" fmla="*/ 9 w 782"/>
                <a:gd name="T17" fmla="*/ 7 h 238"/>
                <a:gd name="T18" fmla="*/ 36 w 782"/>
                <a:gd name="T19" fmla="*/ 138 h 238"/>
                <a:gd name="T20" fmla="*/ 115 w 782"/>
                <a:gd name="T21" fmla="*/ 179 h 238"/>
                <a:gd name="T22" fmla="*/ 782 w 782"/>
                <a:gd name="T23" fmla="*/ 232 h 238"/>
                <a:gd name="T24" fmla="*/ 781 w 782"/>
                <a:gd name="T25"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2" h="238">
                  <a:moveTo>
                    <a:pt x="781" y="238"/>
                  </a:moveTo>
                  <a:cubicBezTo>
                    <a:pt x="115" y="185"/>
                    <a:pt x="115" y="185"/>
                    <a:pt x="115" y="185"/>
                  </a:cubicBezTo>
                  <a:cubicBezTo>
                    <a:pt x="78" y="181"/>
                    <a:pt x="50" y="167"/>
                    <a:pt x="31" y="141"/>
                  </a:cubicBezTo>
                  <a:cubicBezTo>
                    <a:pt x="9" y="113"/>
                    <a:pt x="3" y="77"/>
                    <a:pt x="1" y="52"/>
                  </a:cubicBezTo>
                  <a:cubicBezTo>
                    <a:pt x="0" y="24"/>
                    <a:pt x="3" y="4"/>
                    <a:pt x="3" y="3"/>
                  </a:cubicBezTo>
                  <a:cubicBezTo>
                    <a:pt x="4" y="0"/>
                    <a:pt x="4" y="0"/>
                    <a:pt x="4" y="0"/>
                  </a:cubicBezTo>
                  <a:cubicBezTo>
                    <a:pt x="714" y="45"/>
                    <a:pt x="714" y="45"/>
                    <a:pt x="714" y="45"/>
                  </a:cubicBezTo>
                  <a:cubicBezTo>
                    <a:pt x="605" y="40"/>
                    <a:pt x="605" y="40"/>
                    <a:pt x="605" y="40"/>
                  </a:cubicBezTo>
                  <a:cubicBezTo>
                    <a:pt x="9" y="7"/>
                    <a:pt x="9" y="7"/>
                    <a:pt x="9" y="7"/>
                  </a:cubicBezTo>
                  <a:cubicBezTo>
                    <a:pt x="7" y="21"/>
                    <a:pt x="0" y="92"/>
                    <a:pt x="36" y="138"/>
                  </a:cubicBezTo>
                  <a:cubicBezTo>
                    <a:pt x="54" y="161"/>
                    <a:pt x="81" y="175"/>
                    <a:pt x="115" y="179"/>
                  </a:cubicBezTo>
                  <a:cubicBezTo>
                    <a:pt x="782" y="232"/>
                    <a:pt x="782" y="232"/>
                    <a:pt x="782" y="232"/>
                  </a:cubicBezTo>
                  <a:lnTo>
                    <a:pt x="781" y="238"/>
                  </a:lnTo>
                  <a:close/>
                </a:path>
              </a:pathLst>
            </a:custGeom>
            <a:solidFill>
              <a:srgbClr val="D5AD9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srgbClr val="000000"/>
                </a:solidFill>
                <a:effectLst/>
                <a:uLnTx/>
                <a:uFillTx/>
                <a:latin typeface="Montserrat Light "/>
                <a:ea typeface="+mn-ea"/>
                <a:cs typeface="+mn-cs"/>
              </a:endParaRPr>
            </a:p>
          </p:txBody>
        </p:sp>
      </p:grpSp>
      <p:sp>
        <p:nvSpPr>
          <p:cNvPr id="155" name="Shape 678"/>
          <p:cNvSpPr/>
          <p:nvPr/>
        </p:nvSpPr>
        <p:spPr>
          <a:xfrm>
            <a:off x="19599974" y="3997600"/>
            <a:ext cx="1054110" cy="796598"/>
          </a:xfrm>
          <a:custGeom>
            <a:avLst/>
            <a:gdLst/>
            <a:ahLst/>
            <a:cxnLst>
              <a:cxn ang="0">
                <a:pos x="wd2" y="hd2"/>
              </a:cxn>
              <a:cxn ang="5400000">
                <a:pos x="wd2" y="hd2"/>
              </a:cxn>
              <a:cxn ang="10800000">
                <a:pos x="wd2" y="hd2"/>
              </a:cxn>
              <a:cxn ang="16200000">
                <a:pos x="wd2" y="hd2"/>
              </a:cxn>
            </a:cxnLst>
            <a:rect l="0" t="0" r="r" b="b"/>
            <a:pathLst>
              <a:path w="20724" h="21599" extrusionOk="0">
                <a:moveTo>
                  <a:pt x="9998" y="0"/>
                </a:moveTo>
                <a:cubicBezTo>
                  <a:pt x="8290" y="0"/>
                  <a:pt x="6583" y="898"/>
                  <a:pt x="5280" y="2695"/>
                </a:cubicBezTo>
                <a:cubicBezTo>
                  <a:pt x="4945" y="3157"/>
                  <a:pt x="4653" y="3657"/>
                  <a:pt x="4404" y="4183"/>
                </a:cubicBezTo>
                <a:cubicBezTo>
                  <a:pt x="4392" y="4208"/>
                  <a:pt x="4384" y="4235"/>
                  <a:pt x="4373" y="4260"/>
                </a:cubicBezTo>
                <a:cubicBezTo>
                  <a:pt x="3891" y="5302"/>
                  <a:pt x="3576" y="6445"/>
                  <a:pt x="3429" y="7623"/>
                </a:cubicBezTo>
                <a:cubicBezTo>
                  <a:pt x="3428" y="7624"/>
                  <a:pt x="3429" y="7625"/>
                  <a:pt x="3429" y="7625"/>
                </a:cubicBezTo>
                <a:cubicBezTo>
                  <a:pt x="3353" y="8227"/>
                  <a:pt x="3322" y="8835"/>
                  <a:pt x="3334" y="9444"/>
                </a:cubicBezTo>
                <a:cubicBezTo>
                  <a:pt x="2594" y="9714"/>
                  <a:pt x="1894" y="10243"/>
                  <a:pt x="1314" y="11042"/>
                </a:cubicBezTo>
                <a:cubicBezTo>
                  <a:pt x="-438" y="13459"/>
                  <a:pt x="-438" y="17375"/>
                  <a:pt x="1314" y="19792"/>
                </a:cubicBezTo>
                <a:cubicBezTo>
                  <a:pt x="2134" y="20922"/>
                  <a:pt x="3192" y="21516"/>
                  <a:pt x="4265" y="21589"/>
                </a:cubicBezTo>
                <a:lnTo>
                  <a:pt x="4265" y="21598"/>
                </a:lnTo>
                <a:lnTo>
                  <a:pt x="4385" y="21598"/>
                </a:lnTo>
                <a:cubicBezTo>
                  <a:pt x="4453" y="21600"/>
                  <a:pt x="4520" y="21600"/>
                  <a:pt x="4588" y="21598"/>
                </a:cubicBezTo>
                <a:lnTo>
                  <a:pt x="16136" y="21598"/>
                </a:lnTo>
                <a:cubicBezTo>
                  <a:pt x="16204" y="21600"/>
                  <a:pt x="16271" y="21600"/>
                  <a:pt x="16339" y="21598"/>
                </a:cubicBezTo>
                <a:lnTo>
                  <a:pt x="16392" y="21598"/>
                </a:lnTo>
                <a:lnTo>
                  <a:pt x="16392" y="21594"/>
                </a:lnTo>
                <a:cubicBezTo>
                  <a:pt x="17488" y="21543"/>
                  <a:pt x="18573" y="20945"/>
                  <a:pt x="19410" y="19792"/>
                </a:cubicBezTo>
                <a:cubicBezTo>
                  <a:pt x="21162" y="17375"/>
                  <a:pt x="21162" y="13459"/>
                  <a:pt x="19410" y="11042"/>
                </a:cubicBezTo>
                <a:cubicBezTo>
                  <a:pt x="18644" y="9985"/>
                  <a:pt x="17669" y="9391"/>
                  <a:pt x="16668" y="9259"/>
                </a:cubicBezTo>
                <a:cubicBezTo>
                  <a:pt x="16668" y="9255"/>
                  <a:pt x="16668" y="9252"/>
                  <a:pt x="16668" y="9248"/>
                </a:cubicBezTo>
                <a:cubicBezTo>
                  <a:pt x="16672" y="8065"/>
                  <a:pt x="16513" y="6881"/>
                  <a:pt x="16188" y="5766"/>
                </a:cubicBezTo>
                <a:cubicBezTo>
                  <a:pt x="16188" y="5764"/>
                  <a:pt x="16186" y="5762"/>
                  <a:pt x="16186" y="5759"/>
                </a:cubicBezTo>
                <a:cubicBezTo>
                  <a:pt x="15860" y="4644"/>
                  <a:pt x="15371" y="3599"/>
                  <a:pt x="14715" y="2695"/>
                </a:cubicBezTo>
                <a:cubicBezTo>
                  <a:pt x="13412" y="898"/>
                  <a:pt x="11705" y="0"/>
                  <a:pt x="9998" y="0"/>
                </a:cubicBezTo>
                <a:close/>
              </a:path>
            </a:pathLst>
          </a:custGeom>
          <a:solidFill>
            <a:srgbClr val="EFF2F3"/>
          </a:solid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sp>
        <p:nvSpPr>
          <p:cNvPr id="157" name="TextBox 156"/>
          <p:cNvSpPr txBox="1"/>
          <p:nvPr/>
        </p:nvSpPr>
        <p:spPr>
          <a:xfrm>
            <a:off x="1489766" y="5176235"/>
            <a:ext cx="3323731"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58" name="TextBox 157"/>
          <p:cNvSpPr txBox="1"/>
          <p:nvPr/>
        </p:nvSpPr>
        <p:spPr>
          <a:xfrm>
            <a:off x="1489766" y="5899214"/>
            <a:ext cx="4706009"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error voluptatem rem.</a:t>
            </a:r>
          </a:p>
        </p:txBody>
      </p:sp>
      <p:sp>
        <p:nvSpPr>
          <p:cNvPr id="159" name="TextBox 158"/>
          <p:cNvSpPr txBox="1"/>
          <p:nvPr/>
        </p:nvSpPr>
        <p:spPr>
          <a:xfrm>
            <a:off x="1835413" y="3726285"/>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5E6970"/>
                </a:solidFill>
                <a:effectLst/>
                <a:uLnTx/>
                <a:uFillTx/>
                <a:latin typeface="Flaticon" panose="02000603000000000000" pitchFamily="2" charset="0"/>
                <a:ea typeface="+mn-ea"/>
                <a:cs typeface="+mn-cs"/>
              </a:rPr>
              <a:t></a:t>
            </a:r>
          </a:p>
        </p:txBody>
      </p:sp>
      <p:sp>
        <p:nvSpPr>
          <p:cNvPr id="161" name="TextBox 160"/>
          <p:cNvSpPr txBox="1"/>
          <p:nvPr/>
        </p:nvSpPr>
        <p:spPr>
          <a:xfrm>
            <a:off x="1489766" y="9800574"/>
            <a:ext cx="3323731"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62" name="TextBox 161"/>
          <p:cNvSpPr txBox="1"/>
          <p:nvPr/>
        </p:nvSpPr>
        <p:spPr>
          <a:xfrm>
            <a:off x="1489766" y="10523553"/>
            <a:ext cx="4706009"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error voluptatem rem.</a:t>
            </a:r>
          </a:p>
        </p:txBody>
      </p:sp>
      <p:sp>
        <p:nvSpPr>
          <p:cNvPr id="163" name="TextBox 162"/>
          <p:cNvSpPr txBox="1"/>
          <p:nvPr/>
        </p:nvSpPr>
        <p:spPr>
          <a:xfrm>
            <a:off x="1835413" y="8350624"/>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E98300"/>
                </a:solidFill>
                <a:effectLst/>
                <a:uLnTx/>
                <a:uFillTx/>
                <a:latin typeface="Flaticon" panose="02000603000000000000" pitchFamily="2" charset="0"/>
                <a:ea typeface="+mn-ea"/>
                <a:cs typeface="+mn-cs"/>
              </a:rPr>
              <a:t></a:t>
            </a:r>
          </a:p>
        </p:txBody>
      </p:sp>
      <p:sp>
        <p:nvSpPr>
          <p:cNvPr id="165" name="TextBox 164"/>
          <p:cNvSpPr txBox="1"/>
          <p:nvPr/>
        </p:nvSpPr>
        <p:spPr>
          <a:xfrm>
            <a:off x="7141010" y="5176235"/>
            <a:ext cx="3323731"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66" name="TextBox 165"/>
          <p:cNvSpPr txBox="1"/>
          <p:nvPr/>
        </p:nvSpPr>
        <p:spPr>
          <a:xfrm>
            <a:off x="7141010" y="5899214"/>
            <a:ext cx="4706009"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error voluptatem rem.</a:t>
            </a:r>
          </a:p>
        </p:txBody>
      </p:sp>
      <p:sp>
        <p:nvSpPr>
          <p:cNvPr id="167" name="TextBox 166"/>
          <p:cNvSpPr txBox="1"/>
          <p:nvPr/>
        </p:nvSpPr>
        <p:spPr>
          <a:xfrm>
            <a:off x="7486657" y="3726285"/>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F0AB00"/>
                </a:solidFill>
                <a:effectLst/>
                <a:uLnTx/>
                <a:uFillTx/>
                <a:latin typeface="Flaticon" panose="02000603000000000000" pitchFamily="2" charset="0"/>
                <a:ea typeface="+mn-ea"/>
                <a:cs typeface="+mn-cs"/>
              </a:rPr>
              <a:t></a:t>
            </a:r>
          </a:p>
        </p:txBody>
      </p:sp>
      <p:sp>
        <p:nvSpPr>
          <p:cNvPr id="169" name="TextBox 168"/>
          <p:cNvSpPr txBox="1"/>
          <p:nvPr/>
        </p:nvSpPr>
        <p:spPr>
          <a:xfrm>
            <a:off x="7141010" y="9800574"/>
            <a:ext cx="3323731"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70" name="TextBox 169"/>
          <p:cNvSpPr txBox="1"/>
          <p:nvPr/>
        </p:nvSpPr>
        <p:spPr>
          <a:xfrm>
            <a:off x="7141010" y="10523553"/>
            <a:ext cx="4706009"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error voluptatem rem.</a:t>
            </a:r>
          </a:p>
        </p:txBody>
      </p:sp>
      <p:sp>
        <p:nvSpPr>
          <p:cNvPr id="171" name="TextBox 170"/>
          <p:cNvSpPr txBox="1"/>
          <p:nvPr/>
        </p:nvSpPr>
        <p:spPr>
          <a:xfrm>
            <a:off x="7486657" y="8350624"/>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8D248D"/>
                </a:solidFill>
                <a:effectLst/>
                <a:uLnTx/>
                <a:uFillTx/>
                <a:latin typeface="Flaticon" panose="02000603000000000000" pitchFamily="2" charset="0"/>
                <a:ea typeface="+mn-ea"/>
                <a:cs typeface="+mn-cs"/>
              </a:rPr>
              <a:t></a:t>
            </a:r>
          </a:p>
        </p:txBody>
      </p:sp>
      <p:sp>
        <p:nvSpPr>
          <p:cNvPr id="3" name="Title 2">
            <a:extLst>
              <a:ext uri="{FF2B5EF4-FFF2-40B4-BE49-F238E27FC236}">
                <a16:creationId xmlns:a16="http://schemas.microsoft.com/office/drawing/2014/main" id="{EB7A9AB5-250E-49B5-98A4-3ADF16921AC2}"/>
              </a:ext>
            </a:extLst>
          </p:cNvPr>
          <p:cNvSpPr>
            <a:spLocks noGrp="1"/>
          </p:cNvSpPr>
          <p:nvPr>
            <p:ph type="title"/>
          </p:nvPr>
        </p:nvSpPr>
        <p:spPr/>
        <p:txBody>
          <a:bodyPr/>
          <a:lstStyle/>
          <a:p>
            <a:r>
              <a:rPr lang="en-US" dirty="0"/>
              <a:t>OUR TREE DIAGRAM!</a:t>
            </a:r>
          </a:p>
        </p:txBody>
      </p:sp>
    </p:spTree>
    <p:extLst>
      <p:ext uri="{BB962C8B-B14F-4D97-AF65-F5344CB8AC3E}">
        <p14:creationId xmlns:p14="http://schemas.microsoft.com/office/powerpoint/2010/main" val="194484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28800" y="559923"/>
            <a:ext cx="20726400" cy="1635122"/>
          </a:xfrm>
          <a:prstGeom prst="rect">
            <a:avLst/>
          </a:prstGeom>
        </p:spPr>
        <p:txBody>
          <a:bodyPr vert="horz" lIns="0" tIns="0" rIns="0" bIns="0" rtlCol="0" anchor="ctr">
            <a:normAutofit/>
          </a:bodyPr>
          <a:lstStyle>
            <a:lvl1pPr algn="ctr" defTabSz="2438340" rtl="0" eaLnBrk="1" latinLnBrk="0" hangingPunct="1">
              <a:lnSpc>
                <a:spcPct val="86000"/>
              </a:lnSpc>
              <a:spcBef>
                <a:spcPct val="0"/>
              </a:spcBef>
              <a:buNone/>
              <a:defRPr sz="5600" kern="800" spc="-106">
                <a:solidFill>
                  <a:schemeClr val="tx1"/>
                </a:solidFill>
                <a:latin typeface="+mj-lt"/>
                <a:ea typeface="+mj-ea"/>
                <a:cs typeface="+mj-cs"/>
              </a:defRPr>
            </a:lvl1pPr>
          </a:lstStyle>
          <a:p>
            <a:pPr algn="l">
              <a:spcBef>
                <a:spcPts val="0"/>
              </a:spcBef>
            </a:pPr>
            <a:r>
              <a:rPr lang="en-US"/>
              <a:t>CLICK TO EDIT MASTER TITLE STYLE</a:t>
            </a:r>
            <a:endParaRPr lang="en-US" sz="2800" dirty="0"/>
          </a:p>
        </p:txBody>
      </p:sp>
      <p:sp>
        <p:nvSpPr>
          <p:cNvPr id="121" name="TextBox 120"/>
          <p:cNvSpPr txBox="1"/>
          <p:nvPr/>
        </p:nvSpPr>
        <p:spPr>
          <a:xfrm>
            <a:off x="457326" y="9735960"/>
            <a:ext cx="4128936" cy="2062342"/>
          </a:xfrm>
          <a:prstGeom prst="rect">
            <a:avLst/>
          </a:prstGeom>
          <a:noFill/>
        </p:spPr>
        <p:txBody>
          <a:bodyPr wrap="square" rtlCol="0">
            <a:spAutoFit/>
          </a:bodyPr>
          <a:lstStyle/>
          <a:p>
            <a:pPr algn="ctr" defTabSz="2438584"/>
            <a:r>
              <a:rPr lang="en-US" sz="7201">
                <a:solidFill>
                  <a:srgbClr val="57565A"/>
                </a:solidFill>
                <a:latin typeface="Roboto Light"/>
              </a:rPr>
              <a:t>60%</a:t>
            </a:r>
          </a:p>
          <a:p>
            <a:pPr algn="ctr" defTabSz="2438584"/>
            <a:r>
              <a:rPr lang="en-US" sz="2800">
                <a:solidFill>
                  <a:srgbClr val="57565A"/>
                </a:solidFill>
                <a:latin typeface="Roboto Light"/>
              </a:rPr>
              <a:t>Growth. Donec erat mi, tincidunt sedi</a:t>
            </a:r>
          </a:p>
        </p:txBody>
      </p:sp>
      <p:grpSp>
        <p:nvGrpSpPr>
          <p:cNvPr id="142" name="Group 141"/>
          <p:cNvGrpSpPr/>
          <p:nvPr/>
        </p:nvGrpSpPr>
        <p:grpSpPr>
          <a:xfrm>
            <a:off x="18952195" y="-1063003"/>
            <a:ext cx="5754154" cy="10637703"/>
            <a:chOff x="9474913" y="-531440"/>
            <a:chExt cx="2876744" cy="5318236"/>
          </a:xfrm>
        </p:grpSpPr>
        <p:sp>
          <p:nvSpPr>
            <p:cNvPr id="7" name="Oval 6"/>
            <p:cNvSpPr>
              <a:spLocks noChangeArrowheads="1"/>
            </p:cNvSpPr>
            <p:nvPr/>
          </p:nvSpPr>
          <p:spPr bwMode="auto">
            <a:xfrm>
              <a:off x="9982707" y="4711987"/>
              <a:ext cx="1684335" cy="74809"/>
            </a:xfrm>
            <a:prstGeom prst="ellipse">
              <a:avLst/>
            </a:pr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8" name="Freeform 7"/>
            <p:cNvSpPr>
              <a:spLocks/>
            </p:cNvSpPr>
            <p:nvPr/>
          </p:nvSpPr>
          <p:spPr bwMode="auto">
            <a:xfrm>
              <a:off x="10182197" y="2290898"/>
              <a:ext cx="1323892" cy="2491364"/>
            </a:xfrm>
            <a:custGeom>
              <a:avLst/>
              <a:gdLst>
                <a:gd name="T0" fmla="*/ 51 w 247"/>
                <a:gd name="T1" fmla="*/ 464 h 464"/>
                <a:gd name="T2" fmla="*/ 166 w 247"/>
                <a:gd name="T3" fmla="*/ 464 h 464"/>
                <a:gd name="T4" fmla="*/ 211 w 247"/>
                <a:gd name="T5" fmla="*/ 457 h 464"/>
                <a:gd name="T6" fmla="*/ 182 w 247"/>
                <a:gd name="T7" fmla="*/ 412 h 464"/>
                <a:gd name="T8" fmla="*/ 159 w 247"/>
                <a:gd name="T9" fmla="*/ 133 h 464"/>
                <a:gd name="T10" fmla="*/ 201 w 247"/>
                <a:gd name="T11" fmla="*/ 60 h 464"/>
                <a:gd name="T12" fmla="*/ 247 w 247"/>
                <a:gd name="T13" fmla="*/ 8 h 464"/>
                <a:gd name="T14" fmla="*/ 225 w 247"/>
                <a:gd name="T15" fmla="*/ 19 h 464"/>
                <a:gd name="T16" fmla="*/ 192 w 247"/>
                <a:gd name="T17" fmla="*/ 50 h 464"/>
                <a:gd name="T18" fmla="*/ 195 w 247"/>
                <a:gd name="T19" fmla="*/ 31 h 464"/>
                <a:gd name="T20" fmla="*/ 184 w 247"/>
                <a:gd name="T21" fmla="*/ 35 h 464"/>
                <a:gd name="T22" fmla="*/ 176 w 247"/>
                <a:gd name="T23" fmla="*/ 35 h 464"/>
                <a:gd name="T24" fmla="*/ 153 w 247"/>
                <a:gd name="T25" fmla="*/ 82 h 464"/>
                <a:gd name="T26" fmla="*/ 147 w 247"/>
                <a:gd name="T27" fmla="*/ 33 h 464"/>
                <a:gd name="T28" fmla="*/ 99 w 247"/>
                <a:gd name="T29" fmla="*/ 29 h 464"/>
                <a:gd name="T30" fmla="*/ 97 w 247"/>
                <a:gd name="T31" fmla="*/ 80 h 464"/>
                <a:gd name="T32" fmla="*/ 73 w 247"/>
                <a:gd name="T33" fmla="*/ 54 h 464"/>
                <a:gd name="T34" fmla="*/ 63 w 247"/>
                <a:gd name="T35" fmla="*/ 26 h 464"/>
                <a:gd name="T36" fmla="*/ 49 w 247"/>
                <a:gd name="T37" fmla="*/ 21 h 464"/>
                <a:gd name="T38" fmla="*/ 51 w 247"/>
                <a:gd name="T39" fmla="*/ 39 h 464"/>
                <a:gd name="T40" fmla="*/ 22 w 247"/>
                <a:gd name="T41" fmla="*/ 10 h 464"/>
                <a:gd name="T42" fmla="*/ 0 w 247"/>
                <a:gd name="T43" fmla="*/ 0 h 464"/>
                <a:gd name="T44" fmla="*/ 94 w 247"/>
                <a:gd name="T45" fmla="*/ 101 h 464"/>
                <a:gd name="T46" fmla="*/ 74 w 247"/>
                <a:gd name="T47" fmla="*/ 432 h 464"/>
                <a:gd name="T48" fmla="*/ 53 w 247"/>
                <a:gd name="T49" fmla="*/ 451 h 464"/>
                <a:gd name="T50" fmla="*/ 51 w 247"/>
                <a:gd name="T51"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7" h="464">
                  <a:moveTo>
                    <a:pt x="51" y="464"/>
                  </a:moveTo>
                  <a:cubicBezTo>
                    <a:pt x="166" y="464"/>
                    <a:pt x="166" y="464"/>
                    <a:pt x="166" y="464"/>
                  </a:cubicBezTo>
                  <a:cubicBezTo>
                    <a:pt x="211" y="457"/>
                    <a:pt x="211" y="457"/>
                    <a:pt x="211" y="457"/>
                  </a:cubicBezTo>
                  <a:cubicBezTo>
                    <a:pt x="182" y="412"/>
                    <a:pt x="182" y="412"/>
                    <a:pt x="182" y="412"/>
                  </a:cubicBezTo>
                  <a:cubicBezTo>
                    <a:pt x="182" y="412"/>
                    <a:pt x="155" y="168"/>
                    <a:pt x="159" y="133"/>
                  </a:cubicBezTo>
                  <a:cubicBezTo>
                    <a:pt x="170" y="100"/>
                    <a:pt x="183" y="80"/>
                    <a:pt x="201" y="60"/>
                  </a:cubicBezTo>
                  <a:cubicBezTo>
                    <a:pt x="220" y="40"/>
                    <a:pt x="247" y="8"/>
                    <a:pt x="247" y="8"/>
                  </a:cubicBezTo>
                  <a:cubicBezTo>
                    <a:pt x="225" y="19"/>
                    <a:pt x="225" y="19"/>
                    <a:pt x="225" y="19"/>
                  </a:cubicBezTo>
                  <a:cubicBezTo>
                    <a:pt x="225" y="19"/>
                    <a:pt x="197" y="48"/>
                    <a:pt x="192" y="50"/>
                  </a:cubicBezTo>
                  <a:cubicBezTo>
                    <a:pt x="194" y="40"/>
                    <a:pt x="195" y="31"/>
                    <a:pt x="195" y="31"/>
                  </a:cubicBezTo>
                  <a:cubicBezTo>
                    <a:pt x="184" y="35"/>
                    <a:pt x="184" y="35"/>
                    <a:pt x="184" y="35"/>
                  </a:cubicBezTo>
                  <a:cubicBezTo>
                    <a:pt x="176" y="35"/>
                    <a:pt x="176" y="35"/>
                    <a:pt x="176" y="35"/>
                  </a:cubicBezTo>
                  <a:cubicBezTo>
                    <a:pt x="176" y="35"/>
                    <a:pt x="159" y="75"/>
                    <a:pt x="153" y="82"/>
                  </a:cubicBezTo>
                  <a:cubicBezTo>
                    <a:pt x="151" y="59"/>
                    <a:pt x="147" y="33"/>
                    <a:pt x="147" y="33"/>
                  </a:cubicBezTo>
                  <a:cubicBezTo>
                    <a:pt x="99" y="29"/>
                    <a:pt x="99" y="29"/>
                    <a:pt x="99" y="29"/>
                  </a:cubicBezTo>
                  <a:cubicBezTo>
                    <a:pt x="97" y="80"/>
                    <a:pt x="97" y="80"/>
                    <a:pt x="97" y="80"/>
                  </a:cubicBezTo>
                  <a:cubicBezTo>
                    <a:pt x="97" y="80"/>
                    <a:pt x="80" y="66"/>
                    <a:pt x="73" y="54"/>
                  </a:cubicBezTo>
                  <a:cubicBezTo>
                    <a:pt x="66" y="41"/>
                    <a:pt x="63" y="26"/>
                    <a:pt x="63" y="26"/>
                  </a:cubicBezTo>
                  <a:cubicBezTo>
                    <a:pt x="49" y="21"/>
                    <a:pt x="49" y="21"/>
                    <a:pt x="49" y="21"/>
                  </a:cubicBezTo>
                  <a:cubicBezTo>
                    <a:pt x="51" y="39"/>
                    <a:pt x="51" y="39"/>
                    <a:pt x="51" y="39"/>
                  </a:cubicBezTo>
                  <a:cubicBezTo>
                    <a:pt x="22" y="10"/>
                    <a:pt x="22" y="10"/>
                    <a:pt x="22" y="10"/>
                  </a:cubicBezTo>
                  <a:cubicBezTo>
                    <a:pt x="0" y="0"/>
                    <a:pt x="0" y="0"/>
                    <a:pt x="0" y="0"/>
                  </a:cubicBezTo>
                  <a:cubicBezTo>
                    <a:pt x="0" y="0"/>
                    <a:pt x="74" y="80"/>
                    <a:pt x="94" y="101"/>
                  </a:cubicBezTo>
                  <a:cubicBezTo>
                    <a:pt x="95" y="123"/>
                    <a:pt x="74" y="432"/>
                    <a:pt x="74" y="432"/>
                  </a:cubicBezTo>
                  <a:cubicBezTo>
                    <a:pt x="74" y="432"/>
                    <a:pt x="56" y="448"/>
                    <a:pt x="53" y="451"/>
                  </a:cubicBezTo>
                  <a:cubicBezTo>
                    <a:pt x="49" y="454"/>
                    <a:pt x="51" y="464"/>
                    <a:pt x="51" y="464"/>
                  </a:cubicBezTo>
                  <a:close/>
                </a:path>
              </a:pathLst>
            </a:custGeom>
            <a:solidFill>
              <a:srgbClr val="9055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 name="Freeform 8"/>
            <p:cNvSpPr>
              <a:spLocks/>
            </p:cNvSpPr>
            <p:nvPr/>
          </p:nvSpPr>
          <p:spPr bwMode="auto">
            <a:xfrm>
              <a:off x="10701326" y="3150067"/>
              <a:ext cx="471523" cy="1632195"/>
            </a:xfrm>
            <a:custGeom>
              <a:avLst/>
              <a:gdLst>
                <a:gd name="T0" fmla="*/ 80 w 88"/>
                <a:gd name="T1" fmla="*/ 268 h 304"/>
                <a:gd name="T2" fmla="*/ 88 w 88"/>
                <a:gd name="T3" fmla="*/ 256 h 304"/>
                <a:gd name="T4" fmla="*/ 85 w 88"/>
                <a:gd name="T5" fmla="*/ 252 h 304"/>
                <a:gd name="T6" fmla="*/ 62 w 88"/>
                <a:gd name="T7" fmla="*/ 0 h 304"/>
                <a:gd name="T8" fmla="*/ 40 w 88"/>
                <a:gd name="T9" fmla="*/ 188 h 304"/>
                <a:gd name="T10" fmla="*/ 0 w 88"/>
                <a:gd name="T11" fmla="*/ 304 h 304"/>
                <a:gd name="T12" fmla="*/ 67 w 88"/>
                <a:gd name="T13" fmla="*/ 304 h 304"/>
                <a:gd name="T14" fmla="*/ 80 w 88"/>
                <a:gd name="T15" fmla="*/ 268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04">
                  <a:moveTo>
                    <a:pt x="80" y="268"/>
                  </a:moveTo>
                  <a:cubicBezTo>
                    <a:pt x="84" y="267"/>
                    <a:pt x="87" y="262"/>
                    <a:pt x="88" y="256"/>
                  </a:cubicBezTo>
                  <a:cubicBezTo>
                    <a:pt x="85" y="252"/>
                    <a:pt x="85" y="252"/>
                    <a:pt x="85" y="252"/>
                  </a:cubicBezTo>
                  <a:cubicBezTo>
                    <a:pt x="85" y="252"/>
                    <a:pt x="65" y="73"/>
                    <a:pt x="62" y="0"/>
                  </a:cubicBezTo>
                  <a:cubicBezTo>
                    <a:pt x="59" y="38"/>
                    <a:pt x="52" y="151"/>
                    <a:pt x="40" y="188"/>
                  </a:cubicBezTo>
                  <a:cubicBezTo>
                    <a:pt x="29" y="225"/>
                    <a:pt x="7" y="286"/>
                    <a:pt x="0" y="304"/>
                  </a:cubicBezTo>
                  <a:cubicBezTo>
                    <a:pt x="67" y="304"/>
                    <a:pt x="67" y="304"/>
                    <a:pt x="67" y="304"/>
                  </a:cubicBezTo>
                  <a:cubicBezTo>
                    <a:pt x="69" y="292"/>
                    <a:pt x="73" y="268"/>
                    <a:pt x="80" y="268"/>
                  </a:cubicBezTo>
                  <a:close/>
                </a:path>
              </a:pathLst>
            </a:custGeom>
            <a:solidFill>
              <a:srgbClr val="7C3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0" name="Freeform 9"/>
            <p:cNvSpPr>
              <a:spLocks/>
            </p:cNvSpPr>
            <p:nvPr/>
          </p:nvSpPr>
          <p:spPr bwMode="auto">
            <a:xfrm>
              <a:off x="10182197" y="2290898"/>
              <a:ext cx="652878" cy="2491364"/>
            </a:xfrm>
            <a:custGeom>
              <a:avLst/>
              <a:gdLst>
                <a:gd name="T0" fmla="*/ 99 w 122"/>
                <a:gd name="T1" fmla="*/ 29 h 464"/>
                <a:gd name="T2" fmla="*/ 97 w 122"/>
                <a:gd name="T3" fmla="*/ 80 h 464"/>
                <a:gd name="T4" fmla="*/ 73 w 122"/>
                <a:gd name="T5" fmla="*/ 54 h 464"/>
                <a:gd name="T6" fmla="*/ 63 w 122"/>
                <a:gd name="T7" fmla="*/ 26 h 464"/>
                <a:gd name="T8" fmla="*/ 49 w 122"/>
                <a:gd name="T9" fmla="*/ 21 h 464"/>
                <a:gd name="T10" fmla="*/ 51 w 122"/>
                <a:gd name="T11" fmla="*/ 39 h 464"/>
                <a:gd name="T12" fmla="*/ 22 w 122"/>
                <a:gd name="T13" fmla="*/ 10 h 464"/>
                <a:gd name="T14" fmla="*/ 0 w 122"/>
                <a:gd name="T15" fmla="*/ 0 h 464"/>
                <a:gd name="T16" fmla="*/ 94 w 122"/>
                <a:gd name="T17" fmla="*/ 101 h 464"/>
                <a:gd name="T18" fmla="*/ 74 w 122"/>
                <a:gd name="T19" fmla="*/ 432 h 464"/>
                <a:gd name="T20" fmla="*/ 53 w 122"/>
                <a:gd name="T21" fmla="*/ 451 h 464"/>
                <a:gd name="T22" fmla="*/ 51 w 122"/>
                <a:gd name="T23" fmla="*/ 464 h 464"/>
                <a:gd name="T24" fmla="*/ 100 w 122"/>
                <a:gd name="T25" fmla="*/ 464 h 464"/>
                <a:gd name="T26" fmla="*/ 122 w 122"/>
                <a:gd name="T27" fmla="*/ 31 h 464"/>
                <a:gd name="T28" fmla="*/ 99 w 122"/>
                <a:gd name="T29" fmla="*/ 29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464">
                  <a:moveTo>
                    <a:pt x="99" y="29"/>
                  </a:moveTo>
                  <a:cubicBezTo>
                    <a:pt x="97" y="80"/>
                    <a:pt x="97" y="80"/>
                    <a:pt x="97" y="80"/>
                  </a:cubicBezTo>
                  <a:cubicBezTo>
                    <a:pt x="97" y="80"/>
                    <a:pt x="80" y="66"/>
                    <a:pt x="73" y="54"/>
                  </a:cubicBezTo>
                  <a:cubicBezTo>
                    <a:pt x="66" y="41"/>
                    <a:pt x="63" y="26"/>
                    <a:pt x="63" y="26"/>
                  </a:cubicBezTo>
                  <a:cubicBezTo>
                    <a:pt x="49" y="21"/>
                    <a:pt x="49" y="21"/>
                    <a:pt x="49" y="21"/>
                  </a:cubicBezTo>
                  <a:cubicBezTo>
                    <a:pt x="51" y="39"/>
                    <a:pt x="51" y="39"/>
                    <a:pt x="51" y="39"/>
                  </a:cubicBezTo>
                  <a:cubicBezTo>
                    <a:pt x="22" y="10"/>
                    <a:pt x="22" y="10"/>
                    <a:pt x="22" y="10"/>
                  </a:cubicBezTo>
                  <a:cubicBezTo>
                    <a:pt x="0" y="0"/>
                    <a:pt x="0" y="0"/>
                    <a:pt x="0" y="0"/>
                  </a:cubicBezTo>
                  <a:cubicBezTo>
                    <a:pt x="0" y="0"/>
                    <a:pt x="74" y="80"/>
                    <a:pt x="94" y="101"/>
                  </a:cubicBezTo>
                  <a:cubicBezTo>
                    <a:pt x="95" y="123"/>
                    <a:pt x="74" y="432"/>
                    <a:pt x="74" y="432"/>
                  </a:cubicBezTo>
                  <a:cubicBezTo>
                    <a:pt x="74" y="432"/>
                    <a:pt x="56" y="448"/>
                    <a:pt x="53" y="451"/>
                  </a:cubicBezTo>
                  <a:cubicBezTo>
                    <a:pt x="49" y="454"/>
                    <a:pt x="51" y="464"/>
                    <a:pt x="51" y="464"/>
                  </a:cubicBezTo>
                  <a:cubicBezTo>
                    <a:pt x="100" y="464"/>
                    <a:pt x="100" y="464"/>
                    <a:pt x="100" y="464"/>
                  </a:cubicBezTo>
                  <a:cubicBezTo>
                    <a:pt x="122" y="31"/>
                    <a:pt x="122" y="31"/>
                    <a:pt x="122" y="31"/>
                  </a:cubicBezTo>
                  <a:lnTo>
                    <a:pt x="99" y="29"/>
                  </a:lnTo>
                  <a:close/>
                </a:path>
              </a:pathLst>
            </a:custGeom>
            <a:solidFill>
              <a:srgbClr val="B97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1" name="Freeform 10"/>
            <p:cNvSpPr>
              <a:spLocks/>
            </p:cNvSpPr>
            <p:nvPr/>
          </p:nvSpPr>
          <p:spPr bwMode="auto">
            <a:xfrm>
              <a:off x="10524505" y="4487560"/>
              <a:ext cx="188155" cy="294702"/>
            </a:xfrm>
            <a:custGeom>
              <a:avLst/>
              <a:gdLst>
                <a:gd name="T0" fmla="*/ 0 w 35"/>
                <a:gd name="T1" fmla="*/ 55 h 55"/>
                <a:gd name="T2" fmla="*/ 35 w 35"/>
                <a:gd name="T3" fmla="*/ 55 h 55"/>
                <a:gd name="T4" fmla="*/ 35 w 35"/>
                <a:gd name="T5" fmla="*/ 0 h 55"/>
                <a:gd name="T6" fmla="*/ 0 w 35"/>
                <a:gd name="T7" fmla="*/ 55 h 55"/>
              </a:gdLst>
              <a:ahLst/>
              <a:cxnLst>
                <a:cxn ang="0">
                  <a:pos x="T0" y="T1"/>
                </a:cxn>
                <a:cxn ang="0">
                  <a:pos x="T2" y="T3"/>
                </a:cxn>
                <a:cxn ang="0">
                  <a:pos x="T4" y="T5"/>
                </a:cxn>
                <a:cxn ang="0">
                  <a:pos x="T6" y="T7"/>
                </a:cxn>
              </a:cxnLst>
              <a:rect l="0" t="0" r="r" b="b"/>
              <a:pathLst>
                <a:path w="35" h="55">
                  <a:moveTo>
                    <a:pt x="0" y="55"/>
                  </a:moveTo>
                  <a:cubicBezTo>
                    <a:pt x="35" y="55"/>
                    <a:pt x="35" y="55"/>
                    <a:pt x="35" y="55"/>
                  </a:cubicBezTo>
                  <a:cubicBezTo>
                    <a:pt x="35" y="45"/>
                    <a:pt x="35" y="20"/>
                    <a:pt x="35" y="0"/>
                  </a:cubicBezTo>
                  <a:cubicBezTo>
                    <a:pt x="22" y="15"/>
                    <a:pt x="6" y="44"/>
                    <a:pt x="0" y="55"/>
                  </a:cubicBezTo>
                  <a:close/>
                </a:path>
              </a:pathLst>
            </a:custGeom>
            <a:solidFill>
              <a:srgbClr val="CE8B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2" name="Freeform 11"/>
            <p:cNvSpPr>
              <a:spLocks/>
            </p:cNvSpPr>
            <p:nvPr/>
          </p:nvSpPr>
          <p:spPr bwMode="auto">
            <a:xfrm>
              <a:off x="9474913" y="991942"/>
              <a:ext cx="0" cy="6801"/>
            </a:xfrm>
            <a:custGeom>
              <a:avLst/>
              <a:gdLst>
                <a:gd name="T0" fmla="*/ 0 h 3"/>
                <a:gd name="T1" fmla="*/ 0 h 3"/>
                <a:gd name="T2" fmla="*/ 3 h 3"/>
                <a:gd name="T3" fmla="*/ 0 h 3"/>
              </a:gdLst>
              <a:ahLst/>
              <a:cxnLst>
                <a:cxn ang="0">
                  <a:pos x="0" y="T0"/>
                </a:cxn>
                <a:cxn ang="0">
                  <a:pos x="0" y="T1"/>
                </a:cxn>
                <a:cxn ang="0">
                  <a:pos x="0" y="T2"/>
                </a:cxn>
                <a:cxn ang="0">
                  <a:pos x="0" y="T3"/>
                </a:cxn>
              </a:cxnLst>
              <a:rect l="0" t="0" r="r" b="b"/>
              <a:pathLst>
                <a:path h="3">
                  <a:moveTo>
                    <a:pt x="0" y="0"/>
                  </a:moveTo>
                  <a:lnTo>
                    <a:pt x="0" y="0"/>
                  </a:lnTo>
                  <a:lnTo>
                    <a:pt x="0" y="3"/>
                  </a:lnTo>
                  <a:lnTo>
                    <a:pt x="0" y="0"/>
                  </a:lnTo>
                  <a:close/>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7" name="Freeform 16"/>
            <p:cNvSpPr>
              <a:spLocks/>
            </p:cNvSpPr>
            <p:nvPr/>
          </p:nvSpPr>
          <p:spPr bwMode="auto">
            <a:xfrm>
              <a:off x="11694246" y="-32714"/>
              <a:ext cx="491926" cy="430718"/>
            </a:xfrm>
            <a:custGeom>
              <a:avLst/>
              <a:gdLst>
                <a:gd name="T0" fmla="*/ 127 w 217"/>
                <a:gd name="T1" fmla="*/ 55 h 190"/>
                <a:gd name="T2" fmla="*/ 94 w 217"/>
                <a:gd name="T3" fmla="*/ 0 h 190"/>
                <a:gd name="T4" fmla="*/ 82 w 217"/>
                <a:gd name="T5" fmla="*/ 12 h 190"/>
                <a:gd name="T6" fmla="*/ 0 w 217"/>
                <a:gd name="T7" fmla="*/ 95 h 190"/>
                <a:gd name="T8" fmla="*/ 217 w 217"/>
                <a:gd name="T9" fmla="*/ 190 h 190"/>
                <a:gd name="T10" fmla="*/ 127 w 217"/>
                <a:gd name="T11" fmla="*/ 55 h 190"/>
              </a:gdLst>
              <a:ahLst/>
              <a:cxnLst>
                <a:cxn ang="0">
                  <a:pos x="T0" y="T1"/>
                </a:cxn>
                <a:cxn ang="0">
                  <a:pos x="T2" y="T3"/>
                </a:cxn>
                <a:cxn ang="0">
                  <a:pos x="T4" y="T5"/>
                </a:cxn>
                <a:cxn ang="0">
                  <a:pos x="T6" y="T7"/>
                </a:cxn>
                <a:cxn ang="0">
                  <a:pos x="T8" y="T9"/>
                </a:cxn>
                <a:cxn ang="0">
                  <a:pos x="T10" y="T11"/>
                </a:cxn>
              </a:cxnLst>
              <a:rect l="0" t="0" r="r" b="b"/>
              <a:pathLst>
                <a:path w="217" h="190">
                  <a:moveTo>
                    <a:pt x="127" y="55"/>
                  </a:moveTo>
                  <a:lnTo>
                    <a:pt x="94" y="0"/>
                  </a:lnTo>
                  <a:lnTo>
                    <a:pt x="82" y="12"/>
                  </a:lnTo>
                  <a:lnTo>
                    <a:pt x="0" y="95"/>
                  </a:lnTo>
                  <a:lnTo>
                    <a:pt x="217" y="190"/>
                  </a:lnTo>
                  <a:lnTo>
                    <a:pt x="127" y="55"/>
                  </a:lnTo>
                  <a:close/>
                </a:path>
              </a:pathLst>
            </a:custGeom>
            <a:solidFill>
              <a:srgbClr val="009E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9" name="Freeform 18"/>
            <p:cNvSpPr>
              <a:spLocks/>
            </p:cNvSpPr>
            <p:nvPr/>
          </p:nvSpPr>
          <p:spPr bwMode="auto">
            <a:xfrm>
              <a:off x="9855759" y="1905518"/>
              <a:ext cx="625675" cy="521396"/>
            </a:xfrm>
            <a:custGeom>
              <a:avLst/>
              <a:gdLst>
                <a:gd name="T0" fmla="*/ 0 w 276"/>
                <a:gd name="T1" fmla="*/ 97 h 230"/>
                <a:gd name="T2" fmla="*/ 4 w 276"/>
                <a:gd name="T3" fmla="*/ 106 h 230"/>
                <a:gd name="T4" fmla="*/ 276 w 276"/>
                <a:gd name="T5" fmla="*/ 230 h 230"/>
                <a:gd name="T6" fmla="*/ 253 w 276"/>
                <a:gd name="T7" fmla="*/ 0 h 230"/>
                <a:gd name="T8" fmla="*/ 0 w 276"/>
                <a:gd name="T9" fmla="*/ 97 h 230"/>
              </a:gdLst>
              <a:ahLst/>
              <a:cxnLst>
                <a:cxn ang="0">
                  <a:pos x="T0" y="T1"/>
                </a:cxn>
                <a:cxn ang="0">
                  <a:pos x="T2" y="T3"/>
                </a:cxn>
                <a:cxn ang="0">
                  <a:pos x="T4" y="T5"/>
                </a:cxn>
                <a:cxn ang="0">
                  <a:pos x="T6" y="T7"/>
                </a:cxn>
                <a:cxn ang="0">
                  <a:pos x="T8" y="T9"/>
                </a:cxn>
              </a:cxnLst>
              <a:rect l="0" t="0" r="r" b="b"/>
              <a:pathLst>
                <a:path w="276" h="230">
                  <a:moveTo>
                    <a:pt x="0" y="97"/>
                  </a:moveTo>
                  <a:lnTo>
                    <a:pt x="4" y="106"/>
                  </a:lnTo>
                  <a:lnTo>
                    <a:pt x="276" y="230"/>
                  </a:lnTo>
                  <a:lnTo>
                    <a:pt x="253" y="0"/>
                  </a:lnTo>
                  <a:lnTo>
                    <a:pt x="0" y="97"/>
                  </a:lnTo>
                  <a:close/>
                </a:path>
              </a:pathLst>
            </a:custGeom>
            <a:solidFill>
              <a:srgbClr val="009E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0" name="Freeform 19"/>
            <p:cNvSpPr>
              <a:spLocks/>
            </p:cNvSpPr>
            <p:nvPr/>
          </p:nvSpPr>
          <p:spPr bwMode="auto">
            <a:xfrm>
              <a:off x="10429294" y="1368254"/>
              <a:ext cx="673280" cy="537264"/>
            </a:xfrm>
            <a:custGeom>
              <a:avLst/>
              <a:gdLst>
                <a:gd name="T0" fmla="*/ 0 w 297"/>
                <a:gd name="T1" fmla="*/ 0 h 237"/>
                <a:gd name="T2" fmla="*/ 0 w 297"/>
                <a:gd name="T3" fmla="*/ 237 h 237"/>
                <a:gd name="T4" fmla="*/ 297 w 297"/>
                <a:gd name="T5" fmla="*/ 97 h 237"/>
                <a:gd name="T6" fmla="*/ 0 w 297"/>
                <a:gd name="T7" fmla="*/ 0 h 237"/>
              </a:gdLst>
              <a:ahLst/>
              <a:cxnLst>
                <a:cxn ang="0">
                  <a:pos x="T0" y="T1"/>
                </a:cxn>
                <a:cxn ang="0">
                  <a:pos x="T2" y="T3"/>
                </a:cxn>
                <a:cxn ang="0">
                  <a:pos x="T4" y="T5"/>
                </a:cxn>
                <a:cxn ang="0">
                  <a:pos x="T6" y="T7"/>
                </a:cxn>
              </a:cxnLst>
              <a:rect l="0" t="0" r="r" b="b"/>
              <a:pathLst>
                <a:path w="297" h="237">
                  <a:moveTo>
                    <a:pt x="0" y="0"/>
                  </a:moveTo>
                  <a:lnTo>
                    <a:pt x="0" y="237"/>
                  </a:lnTo>
                  <a:lnTo>
                    <a:pt x="297" y="97"/>
                  </a:lnTo>
                  <a:lnTo>
                    <a:pt x="0" y="0"/>
                  </a:lnTo>
                  <a:close/>
                </a:path>
              </a:pathLst>
            </a:custGeom>
            <a:solidFill>
              <a:srgbClr val="009E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2" name="Freeform 21"/>
            <p:cNvSpPr>
              <a:spLocks/>
            </p:cNvSpPr>
            <p:nvPr/>
          </p:nvSpPr>
          <p:spPr bwMode="auto">
            <a:xfrm>
              <a:off x="10921219" y="1084886"/>
              <a:ext cx="695950" cy="503260"/>
            </a:xfrm>
            <a:custGeom>
              <a:avLst/>
              <a:gdLst>
                <a:gd name="T0" fmla="*/ 307 w 307"/>
                <a:gd name="T1" fmla="*/ 64 h 222"/>
                <a:gd name="T2" fmla="*/ 0 w 307"/>
                <a:gd name="T3" fmla="*/ 0 h 222"/>
                <a:gd name="T4" fmla="*/ 78 w 307"/>
                <a:gd name="T5" fmla="*/ 220 h 222"/>
                <a:gd name="T6" fmla="*/ 80 w 307"/>
                <a:gd name="T7" fmla="*/ 222 h 222"/>
                <a:gd name="T8" fmla="*/ 307 w 307"/>
                <a:gd name="T9" fmla="*/ 64 h 222"/>
              </a:gdLst>
              <a:ahLst/>
              <a:cxnLst>
                <a:cxn ang="0">
                  <a:pos x="T0" y="T1"/>
                </a:cxn>
                <a:cxn ang="0">
                  <a:pos x="T2" y="T3"/>
                </a:cxn>
                <a:cxn ang="0">
                  <a:pos x="T4" y="T5"/>
                </a:cxn>
                <a:cxn ang="0">
                  <a:pos x="T6" y="T7"/>
                </a:cxn>
                <a:cxn ang="0">
                  <a:pos x="T8" y="T9"/>
                </a:cxn>
              </a:cxnLst>
              <a:rect l="0" t="0" r="r" b="b"/>
              <a:pathLst>
                <a:path w="307" h="222">
                  <a:moveTo>
                    <a:pt x="307" y="64"/>
                  </a:moveTo>
                  <a:lnTo>
                    <a:pt x="0" y="0"/>
                  </a:lnTo>
                  <a:lnTo>
                    <a:pt x="78" y="220"/>
                  </a:lnTo>
                  <a:lnTo>
                    <a:pt x="80" y="222"/>
                  </a:lnTo>
                  <a:lnTo>
                    <a:pt x="307" y="64"/>
                  </a:lnTo>
                  <a:close/>
                </a:path>
              </a:pathLst>
            </a:custGeom>
            <a:solidFill>
              <a:srgbClr val="009E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3" name="Freeform 22"/>
            <p:cNvSpPr>
              <a:spLocks/>
            </p:cNvSpPr>
            <p:nvPr/>
          </p:nvSpPr>
          <p:spPr bwMode="auto">
            <a:xfrm>
              <a:off x="11098040" y="1588147"/>
              <a:ext cx="612073" cy="584870"/>
            </a:xfrm>
            <a:custGeom>
              <a:avLst/>
              <a:gdLst>
                <a:gd name="T0" fmla="*/ 270 w 270"/>
                <a:gd name="T1" fmla="*/ 107 h 258"/>
                <a:gd name="T2" fmla="*/ 2 w 270"/>
                <a:gd name="T3" fmla="*/ 0 h 258"/>
                <a:gd name="T4" fmla="*/ 0 w 270"/>
                <a:gd name="T5" fmla="*/ 0 h 258"/>
                <a:gd name="T6" fmla="*/ 19 w 270"/>
                <a:gd name="T7" fmla="*/ 258 h 258"/>
                <a:gd name="T8" fmla="*/ 24 w 270"/>
                <a:gd name="T9" fmla="*/ 258 h 258"/>
                <a:gd name="T10" fmla="*/ 270 w 270"/>
                <a:gd name="T11" fmla="*/ 107 h 258"/>
              </a:gdLst>
              <a:ahLst/>
              <a:cxnLst>
                <a:cxn ang="0">
                  <a:pos x="T0" y="T1"/>
                </a:cxn>
                <a:cxn ang="0">
                  <a:pos x="T2" y="T3"/>
                </a:cxn>
                <a:cxn ang="0">
                  <a:pos x="T4" y="T5"/>
                </a:cxn>
                <a:cxn ang="0">
                  <a:pos x="T6" y="T7"/>
                </a:cxn>
                <a:cxn ang="0">
                  <a:pos x="T8" y="T9"/>
                </a:cxn>
                <a:cxn ang="0">
                  <a:pos x="T10" y="T11"/>
                </a:cxn>
              </a:cxnLst>
              <a:rect l="0" t="0" r="r" b="b"/>
              <a:pathLst>
                <a:path w="270" h="258">
                  <a:moveTo>
                    <a:pt x="270" y="107"/>
                  </a:moveTo>
                  <a:lnTo>
                    <a:pt x="2" y="0"/>
                  </a:lnTo>
                  <a:lnTo>
                    <a:pt x="0" y="0"/>
                  </a:lnTo>
                  <a:lnTo>
                    <a:pt x="19" y="258"/>
                  </a:lnTo>
                  <a:lnTo>
                    <a:pt x="24" y="258"/>
                  </a:lnTo>
                  <a:lnTo>
                    <a:pt x="270" y="107"/>
                  </a:lnTo>
                  <a:close/>
                </a:path>
              </a:pathLst>
            </a:custGeom>
            <a:solidFill>
              <a:srgbClr val="009E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5" name="Freeform 24"/>
            <p:cNvSpPr>
              <a:spLocks/>
            </p:cNvSpPr>
            <p:nvPr/>
          </p:nvSpPr>
          <p:spPr bwMode="auto">
            <a:xfrm>
              <a:off x="11302065" y="735778"/>
              <a:ext cx="675548" cy="494192"/>
            </a:xfrm>
            <a:custGeom>
              <a:avLst/>
              <a:gdLst>
                <a:gd name="T0" fmla="*/ 0 w 298"/>
                <a:gd name="T1" fmla="*/ 0 h 218"/>
                <a:gd name="T2" fmla="*/ 139 w 298"/>
                <a:gd name="T3" fmla="*/ 218 h 218"/>
                <a:gd name="T4" fmla="*/ 298 w 298"/>
                <a:gd name="T5" fmla="*/ 68 h 218"/>
                <a:gd name="T6" fmla="*/ 0 w 298"/>
                <a:gd name="T7" fmla="*/ 0 h 218"/>
              </a:gdLst>
              <a:ahLst/>
              <a:cxnLst>
                <a:cxn ang="0">
                  <a:pos x="T0" y="T1"/>
                </a:cxn>
                <a:cxn ang="0">
                  <a:pos x="T2" y="T3"/>
                </a:cxn>
                <a:cxn ang="0">
                  <a:pos x="T4" y="T5"/>
                </a:cxn>
                <a:cxn ang="0">
                  <a:pos x="T6" y="T7"/>
                </a:cxn>
              </a:cxnLst>
              <a:rect l="0" t="0" r="r" b="b"/>
              <a:pathLst>
                <a:path w="298" h="218">
                  <a:moveTo>
                    <a:pt x="0" y="0"/>
                  </a:moveTo>
                  <a:lnTo>
                    <a:pt x="139" y="218"/>
                  </a:lnTo>
                  <a:lnTo>
                    <a:pt x="298" y="68"/>
                  </a:lnTo>
                  <a:lnTo>
                    <a:pt x="0" y="0"/>
                  </a:lnTo>
                  <a:close/>
                </a:path>
              </a:pathLst>
            </a:custGeom>
            <a:solidFill>
              <a:srgbClr val="009E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7" name="Freeform 26"/>
            <p:cNvSpPr>
              <a:spLocks/>
            </p:cNvSpPr>
            <p:nvPr/>
          </p:nvSpPr>
          <p:spPr bwMode="auto">
            <a:xfrm>
              <a:off x="12056955" y="991942"/>
              <a:ext cx="294702" cy="650611"/>
            </a:xfrm>
            <a:custGeom>
              <a:avLst/>
              <a:gdLst>
                <a:gd name="T0" fmla="*/ 128 w 130"/>
                <a:gd name="T1" fmla="*/ 0 h 287"/>
                <a:gd name="T2" fmla="*/ 0 w 130"/>
                <a:gd name="T3" fmla="*/ 230 h 287"/>
                <a:gd name="T4" fmla="*/ 88 w 130"/>
                <a:gd name="T5" fmla="*/ 287 h 287"/>
                <a:gd name="T6" fmla="*/ 130 w 130"/>
                <a:gd name="T7" fmla="*/ 15 h 287"/>
                <a:gd name="T8" fmla="*/ 128 w 130"/>
                <a:gd name="T9" fmla="*/ 0 h 287"/>
              </a:gdLst>
              <a:ahLst/>
              <a:cxnLst>
                <a:cxn ang="0">
                  <a:pos x="T0" y="T1"/>
                </a:cxn>
                <a:cxn ang="0">
                  <a:pos x="T2" y="T3"/>
                </a:cxn>
                <a:cxn ang="0">
                  <a:pos x="T4" y="T5"/>
                </a:cxn>
                <a:cxn ang="0">
                  <a:pos x="T6" y="T7"/>
                </a:cxn>
                <a:cxn ang="0">
                  <a:pos x="T8" y="T9"/>
                </a:cxn>
              </a:cxnLst>
              <a:rect l="0" t="0" r="r" b="b"/>
              <a:pathLst>
                <a:path w="130" h="287">
                  <a:moveTo>
                    <a:pt x="128" y="0"/>
                  </a:moveTo>
                  <a:lnTo>
                    <a:pt x="0" y="230"/>
                  </a:lnTo>
                  <a:lnTo>
                    <a:pt x="88" y="287"/>
                  </a:lnTo>
                  <a:lnTo>
                    <a:pt x="130" y="15"/>
                  </a:lnTo>
                  <a:lnTo>
                    <a:pt x="128" y="0"/>
                  </a:lnTo>
                  <a:close/>
                </a:path>
              </a:pathLst>
            </a:custGeom>
            <a:solidFill>
              <a:srgbClr val="008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8" name="Freeform 27"/>
            <p:cNvSpPr>
              <a:spLocks/>
            </p:cNvSpPr>
            <p:nvPr/>
          </p:nvSpPr>
          <p:spPr bwMode="auto">
            <a:xfrm>
              <a:off x="11152447" y="1830709"/>
              <a:ext cx="691416" cy="380846"/>
            </a:xfrm>
            <a:custGeom>
              <a:avLst/>
              <a:gdLst>
                <a:gd name="T0" fmla="*/ 0 w 305"/>
                <a:gd name="T1" fmla="*/ 151 h 168"/>
                <a:gd name="T2" fmla="*/ 288 w 305"/>
                <a:gd name="T3" fmla="*/ 168 h 168"/>
                <a:gd name="T4" fmla="*/ 302 w 305"/>
                <a:gd name="T5" fmla="*/ 161 h 168"/>
                <a:gd name="T6" fmla="*/ 305 w 305"/>
                <a:gd name="T7" fmla="*/ 158 h 168"/>
                <a:gd name="T8" fmla="*/ 246 w 305"/>
                <a:gd name="T9" fmla="*/ 0 h 168"/>
                <a:gd name="T10" fmla="*/ 0 w 305"/>
                <a:gd name="T11" fmla="*/ 151 h 168"/>
              </a:gdLst>
              <a:ahLst/>
              <a:cxnLst>
                <a:cxn ang="0">
                  <a:pos x="T0" y="T1"/>
                </a:cxn>
                <a:cxn ang="0">
                  <a:pos x="T2" y="T3"/>
                </a:cxn>
                <a:cxn ang="0">
                  <a:pos x="T4" y="T5"/>
                </a:cxn>
                <a:cxn ang="0">
                  <a:pos x="T6" y="T7"/>
                </a:cxn>
                <a:cxn ang="0">
                  <a:pos x="T8" y="T9"/>
                </a:cxn>
                <a:cxn ang="0">
                  <a:pos x="T10" y="T11"/>
                </a:cxn>
              </a:cxnLst>
              <a:rect l="0" t="0" r="r" b="b"/>
              <a:pathLst>
                <a:path w="305" h="168">
                  <a:moveTo>
                    <a:pt x="0" y="151"/>
                  </a:moveTo>
                  <a:lnTo>
                    <a:pt x="288" y="168"/>
                  </a:lnTo>
                  <a:lnTo>
                    <a:pt x="302" y="161"/>
                  </a:lnTo>
                  <a:lnTo>
                    <a:pt x="305" y="158"/>
                  </a:lnTo>
                  <a:lnTo>
                    <a:pt x="246" y="0"/>
                  </a:lnTo>
                  <a:lnTo>
                    <a:pt x="0" y="151"/>
                  </a:lnTo>
                  <a:close/>
                </a:path>
              </a:pathLst>
            </a:custGeom>
            <a:solidFill>
              <a:srgbClr val="008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9" name="Freeform 28"/>
            <p:cNvSpPr>
              <a:spLocks/>
            </p:cNvSpPr>
            <p:nvPr/>
          </p:nvSpPr>
          <p:spPr bwMode="auto">
            <a:xfrm>
              <a:off x="11966277" y="889930"/>
              <a:ext cx="380846" cy="623408"/>
            </a:xfrm>
            <a:custGeom>
              <a:avLst/>
              <a:gdLst>
                <a:gd name="T0" fmla="*/ 5 w 168"/>
                <a:gd name="T1" fmla="*/ 0 h 275"/>
                <a:gd name="T2" fmla="*/ 0 w 168"/>
                <a:gd name="T3" fmla="*/ 5 h 275"/>
                <a:gd name="T4" fmla="*/ 40 w 168"/>
                <a:gd name="T5" fmla="*/ 275 h 275"/>
                <a:gd name="T6" fmla="*/ 168 w 168"/>
                <a:gd name="T7" fmla="*/ 45 h 275"/>
                <a:gd name="T8" fmla="*/ 5 w 168"/>
                <a:gd name="T9" fmla="*/ 0 h 275"/>
              </a:gdLst>
              <a:ahLst/>
              <a:cxnLst>
                <a:cxn ang="0">
                  <a:pos x="T0" y="T1"/>
                </a:cxn>
                <a:cxn ang="0">
                  <a:pos x="T2" y="T3"/>
                </a:cxn>
                <a:cxn ang="0">
                  <a:pos x="T4" y="T5"/>
                </a:cxn>
                <a:cxn ang="0">
                  <a:pos x="T6" y="T7"/>
                </a:cxn>
                <a:cxn ang="0">
                  <a:pos x="T8" y="T9"/>
                </a:cxn>
              </a:cxnLst>
              <a:rect l="0" t="0" r="r" b="b"/>
              <a:pathLst>
                <a:path w="168" h="275">
                  <a:moveTo>
                    <a:pt x="5" y="0"/>
                  </a:moveTo>
                  <a:lnTo>
                    <a:pt x="0" y="5"/>
                  </a:lnTo>
                  <a:lnTo>
                    <a:pt x="40" y="275"/>
                  </a:lnTo>
                  <a:lnTo>
                    <a:pt x="168" y="45"/>
                  </a:lnTo>
                  <a:lnTo>
                    <a:pt x="5" y="0"/>
                  </a:lnTo>
                  <a:close/>
                </a:path>
              </a:pathLst>
            </a:custGeom>
            <a:solidFill>
              <a:srgbClr val="008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2" name="Freeform 31"/>
            <p:cNvSpPr>
              <a:spLocks/>
            </p:cNvSpPr>
            <p:nvPr/>
          </p:nvSpPr>
          <p:spPr bwMode="auto">
            <a:xfrm>
              <a:off x="11435814" y="-112057"/>
              <a:ext cx="471523" cy="294702"/>
            </a:xfrm>
            <a:custGeom>
              <a:avLst/>
              <a:gdLst>
                <a:gd name="T0" fmla="*/ 206 w 208"/>
                <a:gd name="T1" fmla="*/ 33 h 130"/>
                <a:gd name="T2" fmla="*/ 177 w 208"/>
                <a:gd name="T3" fmla="*/ 28 h 130"/>
                <a:gd name="T4" fmla="*/ 0 w 208"/>
                <a:gd name="T5" fmla="*/ 0 h 130"/>
                <a:gd name="T6" fmla="*/ 114 w 208"/>
                <a:gd name="T7" fmla="*/ 130 h 130"/>
                <a:gd name="T8" fmla="*/ 196 w 208"/>
                <a:gd name="T9" fmla="*/ 47 h 130"/>
                <a:gd name="T10" fmla="*/ 208 w 208"/>
                <a:gd name="T11" fmla="*/ 35 h 130"/>
                <a:gd name="T12" fmla="*/ 206 w 208"/>
                <a:gd name="T13" fmla="*/ 33 h 130"/>
              </a:gdLst>
              <a:ahLst/>
              <a:cxnLst>
                <a:cxn ang="0">
                  <a:pos x="T0" y="T1"/>
                </a:cxn>
                <a:cxn ang="0">
                  <a:pos x="T2" y="T3"/>
                </a:cxn>
                <a:cxn ang="0">
                  <a:pos x="T4" y="T5"/>
                </a:cxn>
                <a:cxn ang="0">
                  <a:pos x="T6" y="T7"/>
                </a:cxn>
                <a:cxn ang="0">
                  <a:pos x="T8" y="T9"/>
                </a:cxn>
                <a:cxn ang="0">
                  <a:pos x="T10" y="T11"/>
                </a:cxn>
                <a:cxn ang="0">
                  <a:pos x="T12" y="T13"/>
                </a:cxn>
              </a:cxnLst>
              <a:rect l="0" t="0" r="r" b="b"/>
              <a:pathLst>
                <a:path w="208" h="130">
                  <a:moveTo>
                    <a:pt x="206" y="33"/>
                  </a:moveTo>
                  <a:lnTo>
                    <a:pt x="177" y="28"/>
                  </a:lnTo>
                  <a:lnTo>
                    <a:pt x="0" y="0"/>
                  </a:lnTo>
                  <a:lnTo>
                    <a:pt x="114" y="130"/>
                  </a:lnTo>
                  <a:lnTo>
                    <a:pt x="196" y="47"/>
                  </a:lnTo>
                  <a:lnTo>
                    <a:pt x="208" y="35"/>
                  </a:lnTo>
                  <a:lnTo>
                    <a:pt x="206" y="33"/>
                  </a:lnTo>
                  <a:close/>
                </a:path>
              </a:pathLst>
            </a:custGeom>
            <a:solidFill>
              <a:srgbClr val="00A6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3" name="Freeform 32"/>
            <p:cNvSpPr>
              <a:spLocks/>
            </p:cNvSpPr>
            <p:nvPr/>
          </p:nvSpPr>
          <p:spPr bwMode="auto">
            <a:xfrm>
              <a:off x="10429294" y="1084886"/>
              <a:ext cx="668746" cy="498726"/>
            </a:xfrm>
            <a:custGeom>
              <a:avLst/>
              <a:gdLst>
                <a:gd name="T0" fmla="*/ 215 w 295"/>
                <a:gd name="T1" fmla="*/ 0 h 220"/>
                <a:gd name="T2" fmla="*/ 0 w 295"/>
                <a:gd name="T3" fmla="*/ 125 h 220"/>
                <a:gd name="T4" fmla="*/ 295 w 295"/>
                <a:gd name="T5" fmla="*/ 220 h 220"/>
                <a:gd name="T6" fmla="*/ 217 w 295"/>
                <a:gd name="T7" fmla="*/ 0 h 220"/>
                <a:gd name="T8" fmla="*/ 215 w 295"/>
                <a:gd name="T9" fmla="*/ 0 h 220"/>
              </a:gdLst>
              <a:ahLst/>
              <a:cxnLst>
                <a:cxn ang="0">
                  <a:pos x="T0" y="T1"/>
                </a:cxn>
                <a:cxn ang="0">
                  <a:pos x="T2" y="T3"/>
                </a:cxn>
                <a:cxn ang="0">
                  <a:pos x="T4" y="T5"/>
                </a:cxn>
                <a:cxn ang="0">
                  <a:pos x="T6" y="T7"/>
                </a:cxn>
                <a:cxn ang="0">
                  <a:pos x="T8" y="T9"/>
                </a:cxn>
              </a:cxnLst>
              <a:rect l="0" t="0" r="r" b="b"/>
              <a:pathLst>
                <a:path w="295" h="220">
                  <a:moveTo>
                    <a:pt x="215" y="0"/>
                  </a:moveTo>
                  <a:lnTo>
                    <a:pt x="0" y="125"/>
                  </a:lnTo>
                  <a:lnTo>
                    <a:pt x="295" y="220"/>
                  </a:lnTo>
                  <a:lnTo>
                    <a:pt x="217" y="0"/>
                  </a:lnTo>
                  <a:lnTo>
                    <a:pt x="215" y="0"/>
                  </a:lnTo>
                  <a:close/>
                </a:path>
              </a:pathLst>
            </a:custGeom>
            <a:solidFill>
              <a:srgbClr val="00A6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4" name="Freeform 33"/>
            <p:cNvSpPr>
              <a:spLocks/>
            </p:cNvSpPr>
            <p:nvPr/>
          </p:nvSpPr>
          <p:spPr bwMode="auto">
            <a:xfrm>
              <a:off x="10429294" y="1588147"/>
              <a:ext cx="711819" cy="584870"/>
            </a:xfrm>
            <a:custGeom>
              <a:avLst/>
              <a:gdLst>
                <a:gd name="T0" fmla="*/ 0 w 314"/>
                <a:gd name="T1" fmla="*/ 140 h 258"/>
                <a:gd name="T2" fmla="*/ 305 w 314"/>
                <a:gd name="T3" fmla="*/ 258 h 258"/>
                <a:gd name="T4" fmla="*/ 314 w 314"/>
                <a:gd name="T5" fmla="*/ 258 h 258"/>
                <a:gd name="T6" fmla="*/ 295 w 314"/>
                <a:gd name="T7" fmla="*/ 0 h 258"/>
                <a:gd name="T8" fmla="*/ 0 w 314"/>
                <a:gd name="T9" fmla="*/ 140 h 258"/>
              </a:gdLst>
              <a:ahLst/>
              <a:cxnLst>
                <a:cxn ang="0">
                  <a:pos x="T0" y="T1"/>
                </a:cxn>
                <a:cxn ang="0">
                  <a:pos x="T2" y="T3"/>
                </a:cxn>
                <a:cxn ang="0">
                  <a:pos x="T4" y="T5"/>
                </a:cxn>
                <a:cxn ang="0">
                  <a:pos x="T6" y="T7"/>
                </a:cxn>
                <a:cxn ang="0">
                  <a:pos x="T8" y="T9"/>
                </a:cxn>
              </a:cxnLst>
              <a:rect l="0" t="0" r="r" b="b"/>
              <a:pathLst>
                <a:path w="314" h="258">
                  <a:moveTo>
                    <a:pt x="0" y="140"/>
                  </a:moveTo>
                  <a:lnTo>
                    <a:pt x="305" y="258"/>
                  </a:lnTo>
                  <a:lnTo>
                    <a:pt x="314" y="258"/>
                  </a:lnTo>
                  <a:lnTo>
                    <a:pt x="295" y="0"/>
                  </a:lnTo>
                  <a:lnTo>
                    <a:pt x="0" y="140"/>
                  </a:lnTo>
                  <a:close/>
                </a:path>
              </a:pathLst>
            </a:custGeom>
            <a:solidFill>
              <a:srgbClr val="00A6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5" name="Freeform 34"/>
            <p:cNvSpPr>
              <a:spLocks/>
            </p:cNvSpPr>
            <p:nvPr/>
          </p:nvSpPr>
          <p:spPr bwMode="auto">
            <a:xfrm>
              <a:off x="11102574" y="1229970"/>
              <a:ext cx="612073" cy="600739"/>
            </a:xfrm>
            <a:custGeom>
              <a:avLst/>
              <a:gdLst>
                <a:gd name="T0" fmla="*/ 0 w 270"/>
                <a:gd name="T1" fmla="*/ 158 h 265"/>
                <a:gd name="T2" fmla="*/ 268 w 270"/>
                <a:gd name="T3" fmla="*/ 265 h 265"/>
                <a:gd name="T4" fmla="*/ 270 w 270"/>
                <a:gd name="T5" fmla="*/ 262 h 265"/>
                <a:gd name="T6" fmla="*/ 225 w 270"/>
                <a:gd name="T7" fmla="*/ 0 h 265"/>
                <a:gd name="T8" fmla="*/ 0 w 270"/>
                <a:gd name="T9" fmla="*/ 158 h 265"/>
              </a:gdLst>
              <a:ahLst/>
              <a:cxnLst>
                <a:cxn ang="0">
                  <a:pos x="T0" y="T1"/>
                </a:cxn>
                <a:cxn ang="0">
                  <a:pos x="T2" y="T3"/>
                </a:cxn>
                <a:cxn ang="0">
                  <a:pos x="T4" y="T5"/>
                </a:cxn>
                <a:cxn ang="0">
                  <a:pos x="T6" y="T7"/>
                </a:cxn>
                <a:cxn ang="0">
                  <a:pos x="T8" y="T9"/>
                </a:cxn>
              </a:cxnLst>
              <a:rect l="0" t="0" r="r" b="b"/>
              <a:pathLst>
                <a:path w="270" h="265">
                  <a:moveTo>
                    <a:pt x="0" y="158"/>
                  </a:moveTo>
                  <a:lnTo>
                    <a:pt x="268" y="265"/>
                  </a:lnTo>
                  <a:lnTo>
                    <a:pt x="270" y="262"/>
                  </a:lnTo>
                  <a:lnTo>
                    <a:pt x="225" y="0"/>
                  </a:lnTo>
                  <a:lnTo>
                    <a:pt x="0" y="158"/>
                  </a:lnTo>
                  <a:close/>
                </a:path>
              </a:pathLst>
            </a:custGeom>
            <a:solidFill>
              <a:srgbClr val="00A6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6" name="Freeform 35"/>
            <p:cNvSpPr>
              <a:spLocks/>
            </p:cNvSpPr>
            <p:nvPr/>
          </p:nvSpPr>
          <p:spPr bwMode="auto">
            <a:xfrm>
              <a:off x="11617169" y="901264"/>
              <a:ext cx="439786" cy="612073"/>
            </a:xfrm>
            <a:custGeom>
              <a:avLst/>
              <a:gdLst>
                <a:gd name="T0" fmla="*/ 0 w 194"/>
                <a:gd name="T1" fmla="*/ 145 h 270"/>
                <a:gd name="T2" fmla="*/ 192 w 194"/>
                <a:gd name="T3" fmla="*/ 270 h 270"/>
                <a:gd name="T4" fmla="*/ 194 w 194"/>
                <a:gd name="T5" fmla="*/ 270 h 270"/>
                <a:gd name="T6" fmla="*/ 194 w 194"/>
                <a:gd name="T7" fmla="*/ 270 h 270"/>
                <a:gd name="T8" fmla="*/ 154 w 194"/>
                <a:gd name="T9" fmla="*/ 0 h 270"/>
                <a:gd name="T10" fmla="*/ 0 w 194"/>
                <a:gd name="T11" fmla="*/ 145 h 270"/>
              </a:gdLst>
              <a:ahLst/>
              <a:cxnLst>
                <a:cxn ang="0">
                  <a:pos x="T0" y="T1"/>
                </a:cxn>
                <a:cxn ang="0">
                  <a:pos x="T2" y="T3"/>
                </a:cxn>
                <a:cxn ang="0">
                  <a:pos x="T4" y="T5"/>
                </a:cxn>
                <a:cxn ang="0">
                  <a:pos x="T6" y="T7"/>
                </a:cxn>
                <a:cxn ang="0">
                  <a:pos x="T8" y="T9"/>
                </a:cxn>
                <a:cxn ang="0">
                  <a:pos x="T10" y="T11"/>
                </a:cxn>
              </a:cxnLst>
              <a:rect l="0" t="0" r="r" b="b"/>
              <a:pathLst>
                <a:path w="194" h="270">
                  <a:moveTo>
                    <a:pt x="0" y="145"/>
                  </a:moveTo>
                  <a:lnTo>
                    <a:pt x="192" y="270"/>
                  </a:lnTo>
                  <a:lnTo>
                    <a:pt x="194" y="270"/>
                  </a:lnTo>
                  <a:lnTo>
                    <a:pt x="194" y="270"/>
                  </a:lnTo>
                  <a:lnTo>
                    <a:pt x="154" y="0"/>
                  </a:lnTo>
                  <a:lnTo>
                    <a:pt x="0" y="145"/>
                  </a:lnTo>
                  <a:close/>
                </a:path>
              </a:pathLst>
            </a:custGeom>
            <a:solidFill>
              <a:srgbClr val="00A6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7" name="Freeform 36"/>
            <p:cNvSpPr>
              <a:spLocks/>
            </p:cNvSpPr>
            <p:nvPr/>
          </p:nvSpPr>
          <p:spPr bwMode="auto">
            <a:xfrm>
              <a:off x="10916685" y="735778"/>
              <a:ext cx="700484" cy="494192"/>
            </a:xfrm>
            <a:custGeom>
              <a:avLst/>
              <a:gdLst>
                <a:gd name="T0" fmla="*/ 168 w 309"/>
                <a:gd name="T1" fmla="*/ 0 h 218"/>
                <a:gd name="T2" fmla="*/ 0 w 309"/>
                <a:gd name="T3" fmla="*/ 154 h 218"/>
                <a:gd name="T4" fmla="*/ 309 w 309"/>
                <a:gd name="T5" fmla="*/ 218 h 218"/>
                <a:gd name="T6" fmla="*/ 170 w 309"/>
                <a:gd name="T7" fmla="*/ 0 h 218"/>
                <a:gd name="T8" fmla="*/ 168 w 309"/>
                <a:gd name="T9" fmla="*/ 0 h 218"/>
              </a:gdLst>
              <a:ahLst/>
              <a:cxnLst>
                <a:cxn ang="0">
                  <a:pos x="T0" y="T1"/>
                </a:cxn>
                <a:cxn ang="0">
                  <a:pos x="T2" y="T3"/>
                </a:cxn>
                <a:cxn ang="0">
                  <a:pos x="T4" y="T5"/>
                </a:cxn>
                <a:cxn ang="0">
                  <a:pos x="T6" y="T7"/>
                </a:cxn>
                <a:cxn ang="0">
                  <a:pos x="T8" y="T9"/>
                </a:cxn>
              </a:cxnLst>
              <a:rect l="0" t="0" r="r" b="b"/>
              <a:pathLst>
                <a:path w="309" h="218">
                  <a:moveTo>
                    <a:pt x="168" y="0"/>
                  </a:moveTo>
                  <a:lnTo>
                    <a:pt x="0" y="154"/>
                  </a:lnTo>
                  <a:lnTo>
                    <a:pt x="309" y="218"/>
                  </a:lnTo>
                  <a:lnTo>
                    <a:pt x="170" y="0"/>
                  </a:lnTo>
                  <a:lnTo>
                    <a:pt x="168" y="0"/>
                  </a:lnTo>
                  <a:close/>
                </a:path>
              </a:pathLst>
            </a:custGeom>
            <a:solidFill>
              <a:srgbClr val="00A6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9" name="Freeform 38"/>
            <p:cNvSpPr>
              <a:spLocks/>
            </p:cNvSpPr>
            <p:nvPr/>
          </p:nvSpPr>
          <p:spPr bwMode="auto">
            <a:xfrm>
              <a:off x="9914699" y="-291144"/>
              <a:ext cx="294702" cy="398981"/>
            </a:xfrm>
            <a:custGeom>
              <a:avLst/>
              <a:gdLst>
                <a:gd name="T0" fmla="*/ 130 w 130"/>
                <a:gd name="T1" fmla="*/ 0 h 176"/>
                <a:gd name="T2" fmla="*/ 123 w 130"/>
                <a:gd name="T3" fmla="*/ 0 h 176"/>
                <a:gd name="T4" fmla="*/ 0 w 130"/>
                <a:gd name="T5" fmla="*/ 128 h 176"/>
                <a:gd name="T6" fmla="*/ 104 w 130"/>
                <a:gd name="T7" fmla="*/ 176 h 176"/>
                <a:gd name="T8" fmla="*/ 130 w 130"/>
                <a:gd name="T9" fmla="*/ 0 h 176"/>
              </a:gdLst>
              <a:ahLst/>
              <a:cxnLst>
                <a:cxn ang="0">
                  <a:pos x="T0" y="T1"/>
                </a:cxn>
                <a:cxn ang="0">
                  <a:pos x="T2" y="T3"/>
                </a:cxn>
                <a:cxn ang="0">
                  <a:pos x="T4" y="T5"/>
                </a:cxn>
                <a:cxn ang="0">
                  <a:pos x="T6" y="T7"/>
                </a:cxn>
                <a:cxn ang="0">
                  <a:pos x="T8" y="T9"/>
                </a:cxn>
              </a:cxnLst>
              <a:rect l="0" t="0" r="r" b="b"/>
              <a:pathLst>
                <a:path w="130" h="176">
                  <a:moveTo>
                    <a:pt x="130" y="0"/>
                  </a:moveTo>
                  <a:lnTo>
                    <a:pt x="123" y="0"/>
                  </a:lnTo>
                  <a:lnTo>
                    <a:pt x="0" y="128"/>
                  </a:lnTo>
                  <a:lnTo>
                    <a:pt x="104" y="176"/>
                  </a:lnTo>
                  <a:lnTo>
                    <a:pt x="130" y="0"/>
                  </a:lnTo>
                  <a:close/>
                </a:path>
              </a:pathLst>
            </a:custGeom>
            <a:solidFill>
              <a:srgbClr val="89C0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0" name="Freeform 39"/>
            <p:cNvSpPr>
              <a:spLocks/>
            </p:cNvSpPr>
            <p:nvPr/>
          </p:nvSpPr>
          <p:spPr bwMode="auto">
            <a:xfrm>
              <a:off x="9474913" y="456945"/>
              <a:ext cx="507794" cy="569001"/>
            </a:xfrm>
            <a:custGeom>
              <a:avLst/>
              <a:gdLst>
                <a:gd name="T0" fmla="*/ 224 w 224"/>
                <a:gd name="T1" fmla="*/ 251 h 251"/>
                <a:gd name="T2" fmla="*/ 64 w 224"/>
                <a:gd name="T3" fmla="*/ 0 h 251"/>
                <a:gd name="T4" fmla="*/ 61 w 224"/>
                <a:gd name="T5" fmla="*/ 0 h 251"/>
                <a:gd name="T6" fmla="*/ 0 w 224"/>
                <a:gd name="T7" fmla="*/ 236 h 251"/>
                <a:gd name="T8" fmla="*/ 0 w 224"/>
                <a:gd name="T9" fmla="*/ 236 h 251"/>
                <a:gd name="T10" fmla="*/ 0 w 224"/>
                <a:gd name="T11" fmla="*/ 239 h 251"/>
                <a:gd name="T12" fmla="*/ 224 w 224"/>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224" h="251">
                  <a:moveTo>
                    <a:pt x="224" y="251"/>
                  </a:moveTo>
                  <a:lnTo>
                    <a:pt x="64" y="0"/>
                  </a:lnTo>
                  <a:lnTo>
                    <a:pt x="61" y="0"/>
                  </a:lnTo>
                  <a:lnTo>
                    <a:pt x="0" y="236"/>
                  </a:lnTo>
                  <a:lnTo>
                    <a:pt x="0" y="236"/>
                  </a:lnTo>
                  <a:lnTo>
                    <a:pt x="0" y="239"/>
                  </a:lnTo>
                  <a:lnTo>
                    <a:pt x="224" y="251"/>
                  </a:lnTo>
                  <a:close/>
                </a:path>
              </a:pathLst>
            </a:custGeom>
            <a:solidFill>
              <a:srgbClr val="89C0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1" name="Freeform 40"/>
            <p:cNvSpPr>
              <a:spLocks/>
            </p:cNvSpPr>
            <p:nvPr/>
          </p:nvSpPr>
          <p:spPr bwMode="auto">
            <a:xfrm>
              <a:off x="9880695" y="1025946"/>
              <a:ext cx="548599" cy="525930"/>
            </a:xfrm>
            <a:custGeom>
              <a:avLst/>
              <a:gdLst>
                <a:gd name="T0" fmla="*/ 45 w 242"/>
                <a:gd name="T1" fmla="*/ 0 h 232"/>
                <a:gd name="T2" fmla="*/ 0 w 242"/>
                <a:gd name="T3" fmla="*/ 232 h 232"/>
                <a:gd name="T4" fmla="*/ 242 w 242"/>
                <a:gd name="T5" fmla="*/ 151 h 232"/>
                <a:gd name="T6" fmla="*/ 45 w 242"/>
                <a:gd name="T7" fmla="*/ 0 h 232"/>
              </a:gdLst>
              <a:ahLst/>
              <a:cxnLst>
                <a:cxn ang="0">
                  <a:pos x="T0" y="T1"/>
                </a:cxn>
                <a:cxn ang="0">
                  <a:pos x="T2" y="T3"/>
                </a:cxn>
                <a:cxn ang="0">
                  <a:pos x="T4" y="T5"/>
                </a:cxn>
                <a:cxn ang="0">
                  <a:pos x="T6" y="T7"/>
                </a:cxn>
              </a:cxnLst>
              <a:rect l="0" t="0" r="r" b="b"/>
              <a:pathLst>
                <a:path w="242" h="232">
                  <a:moveTo>
                    <a:pt x="45" y="0"/>
                  </a:moveTo>
                  <a:lnTo>
                    <a:pt x="0" y="232"/>
                  </a:lnTo>
                  <a:lnTo>
                    <a:pt x="242" y="151"/>
                  </a:lnTo>
                  <a:lnTo>
                    <a:pt x="45" y="0"/>
                  </a:lnTo>
                  <a:close/>
                </a:path>
              </a:pathLst>
            </a:custGeom>
            <a:solidFill>
              <a:srgbClr val="89C0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2" name="Freeform 41"/>
            <p:cNvSpPr>
              <a:spLocks/>
            </p:cNvSpPr>
            <p:nvPr/>
          </p:nvSpPr>
          <p:spPr bwMode="auto">
            <a:xfrm>
              <a:off x="9619997" y="107836"/>
              <a:ext cx="530464" cy="392180"/>
            </a:xfrm>
            <a:custGeom>
              <a:avLst/>
              <a:gdLst>
                <a:gd name="T0" fmla="*/ 0 w 234"/>
                <a:gd name="T1" fmla="*/ 151 h 173"/>
                <a:gd name="T2" fmla="*/ 0 w 234"/>
                <a:gd name="T3" fmla="*/ 151 h 173"/>
                <a:gd name="T4" fmla="*/ 222 w 234"/>
                <a:gd name="T5" fmla="*/ 173 h 173"/>
                <a:gd name="T6" fmla="*/ 224 w 234"/>
                <a:gd name="T7" fmla="*/ 165 h 173"/>
                <a:gd name="T8" fmla="*/ 234 w 234"/>
                <a:gd name="T9" fmla="*/ 0 h 173"/>
                <a:gd name="T10" fmla="*/ 234 w 234"/>
                <a:gd name="T11" fmla="*/ 0 h 173"/>
                <a:gd name="T12" fmla="*/ 0 w 234"/>
                <a:gd name="T13" fmla="*/ 151 h 173"/>
              </a:gdLst>
              <a:ahLst/>
              <a:cxnLst>
                <a:cxn ang="0">
                  <a:pos x="T0" y="T1"/>
                </a:cxn>
                <a:cxn ang="0">
                  <a:pos x="T2" y="T3"/>
                </a:cxn>
                <a:cxn ang="0">
                  <a:pos x="T4" y="T5"/>
                </a:cxn>
                <a:cxn ang="0">
                  <a:pos x="T6" y="T7"/>
                </a:cxn>
                <a:cxn ang="0">
                  <a:pos x="T8" y="T9"/>
                </a:cxn>
                <a:cxn ang="0">
                  <a:pos x="T10" y="T11"/>
                </a:cxn>
                <a:cxn ang="0">
                  <a:pos x="T12" y="T13"/>
                </a:cxn>
              </a:cxnLst>
              <a:rect l="0" t="0" r="r" b="b"/>
              <a:pathLst>
                <a:path w="234" h="173">
                  <a:moveTo>
                    <a:pt x="0" y="151"/>
                  </a:moveTo>
                  <a:lnTo>
                    <a:pt x="0" y="151"/>
                  </a:lnTo>
                  <a:lnTo>
                    <a:pt x="222" y="173"/>
                  </a:lnTo>
                  <a:lnTo>
                    <a:pt x="224" y="165"/>
                  </a:lnTo>
                  <a:lnTo>
                    <a:pt x="234" y="0"/>
                  </a:lnTo>
                  <a:lnTo>
                    <a:pt x="234" y="0"/>
                  </a:lnTo>
                  <a:lnTo>
                    <a:pt x="0" y="151"/>
                  </a:lnTo>
                  <a:close/>
                </a:path>
              </a:pathLst>
            </a:custGeom>
            <a:solidFill>
              <a:srgbClr val="89C0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3" name="Freeform 42"/>
            <p:cNvSpPr>
              <a:spLocks/>
            </p:cNvSpPr>
            <p:nvPr/>
          </p:nvSpPr>
          <p:spPr bwMode="auto">
            <a:xfrm>
              <a:off x="10123257" y="273323"/>
              <a:ext cx="455655" cy="521396"/>
            </a:xfrm>
            <a:custGeom>
              <a:avLst/>
              <a:gdLst>
                <a:gd name="T0" fmla="*/ 201 w 201"/>
                <a:gd name="T1" fmla="*/ 0 h 230"/>
                <a:gd name="T2" fmla="*/ 0 w 201"/>
                <a:gd name="T3" fmla="*/ 92 h 230"/>
                <a:gd name="T4" fmla="*/ 0 w 201"/>
                <a:gd name="T5" fmla="*/ 100 h 230"/>
                <a:gd name="T6" fmla="*/ 12 w 201"/>
                <a:gd name="T7" fmla="*/ 100 h 230"/>
                <a:gd name="T8" fmla="*/ 168 w 201"/>
                <a:gd name="T9" fmla="*/ 230 h 230"/>
                <a:gd name="T10" fmla="*/ 170 w 201"/>
                <a:gd name="T11" fmla="*/ 227 h 230"/>
                <a:gd name="T12" fmla="*/ 201 w 201"/>
                <a:gd name="T13" fmla="*/ 0 h 230"/>
                <a:gd name="T14" fmla="*/ 201 w 201"/>
                <a:gd name="T15" fmla="*/ 0 h 2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 h="230">
                  <a:moveTo>
                    <a:pt x="201" y="0"/>
                  </a:moveTo>
                  <a:lnTo>
                    <a:pt x="0" y="92"/>
                  </a:lnTo>
                  <a:lnTo>
                    <a:pt x="0" y="100"/>
                  </a:lnTo>
                  <a:lnTo>
                    <a:pt x="12" y="100"/>
                  </a:lnTo>
                  <a:lnTo>
                    <a:pt x="168" y="230"/>
                  </a:lnTo>
                  <a:lnTo>
                    <a:pt x="170" y="227"/>
                  </a:lnTo>
                  <a:lnTo>
                    <a:pt x="201" y="0"/>
                  </a:lnTo>
                  <a:lnTo>
                    <a:pt x="201" y="0"/>
                  </a:lnTo>
                  <a:close/>
                </a:path>
              </a:pathLst>
            </a:custGeom>
            <a:solidFill>
              <a:srgbClr val="89C0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4" name="Freeform 43"/>
            <p:cNvSpPr>
              <a:spLocks/>
            </p:cNvSpPr>
            <p:nvPr/>
          </p:nvSpPr>
          <p:spPr bwMode="auto">
            <a:xfrm>
              <a:off x="10583446" y="-53116"/>
              <a:ext cx="494192" cy="369511"/>
            </a:xfrm>
            <a:custGeom>
              <a:avLst/>
              <a:gdLst>
                <a:gd name="T0" fmla="*/ 92 w 218"/>
                <a:gd name="T1" fmla="*/ 0 h 163"/>
                <a:gd name="T2" fmla="*/ 0 w 218"/>
                <a:gd name="T3" fmla="*/ 144 h 163"/>
                <a:gd name="T4" fmla="*/ 218 w 218"/>
                <a:gd name="T5" fmla="*/ 163 h 163"/>
                <a:gd name="T6" fmla="*/ 92 w 218"/>
                <a:gd name="T7" fmla="*/ 0 h 163"/>
              </a:gdLst>
              <a:ahLst/>
              <a:cxnLst>
                <a:cxn ang="0">
                  <a:pos x="T0" y="T1"/>
                </a:cxn>
                <a:cxn ang="0">
                  <a:pos x="T2" y="T3"/>
                </a:cxn>
                <a:cxn ang="0">
                  <a:pos x="T4" y="T5"/>
                </a:cxn>
                <a:cxn ang="0">
                  <a:pos x="T6" y="T7"/>
                </a:cxn>
              </a:cxnLst>
              <a:rect l="0" t="0" r="r" b="b"/>
              <a:pathLst>
                <a:path w="218" h="163">
                  <a:moveTo>
                    <a:pt x="92" y="0"/>
                  </a:moveTo>
                  <a:lnTo>
                    <a:pt x="0" y="144"/>
                  </a:lnTo>
                  <a:lnTo>
                    <a:pt x="218" y="163"/>
                  </a:lnTo>
                  <a:lnTo>
                    <a:pt x="92" y="0"/>
                  </a:lnTo>
                  <a:close/>
                </a:path>
              </a:pathLst>
            </a:custGeom>
            <a:solidFill>
              <a:srgbClr val="89C0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5" name="Freeform 44"/>
            <p:cNvSpPr>
              <a:spLocks/>
            </p:cNvSpPr>
            <p:nvPr/>
          </p:nvSpPr>
          <p:spPr bwMode="auto">
            <a:xfrm>
              <a:off x="10209401" y="-531440"/>
              <a:ext cx="503260" cy="240296"/>
            </a:xfrm>
            <a:custGeom>
              <a:avLst/>
              <a:gdLst>
                <a:gd name="T0" fmla="*/ 222 w 222"/>
                <a:gd name="T1" fmla="*/ 0 h 106"/>
                <a:gd name="T2" fmla="*/ 4 w 222"/>
                <a:gd name="T3" fmla="*/ 97 h 106"/>
                <a:gd name="T4" fmla="*/ 0 w 222"/>
                <a:gd name="T5" fmla="*/ 102 h 106"/>
                <a:gd name="T6" fmla="*/ 0 w 222"/>
                <a:gd name="T7" fmla="*/ 106 h 106"/>
                <a:gd name="T8" fmla="*/ 165 w 222"/>
                <a:gd name="T9" fmla="*/ 99 h 106"/>
                <a:gd name="T10" fmla="*/ 222 w 222"/>
                <a:gd name="T11" fmla="*/ 0 h 106"/>
                <a:gd name="T12" fmla="*/ 222 w 2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22" h="106">
                  <a:moveTo>
                    <a:pt x="222" y="0"/>
                  </a:moveTo>
                  <a:lnTo>
                    <a:pt x="4" y="97"/>
                  </a:lnTo>
                  <a:lnTo>
                    <a:pt x="0" y="102"/>
                  </a:lnTo>
                  <a:lnTo>
                    <a:pt x="0" y="106"/>
                  </a:lnTo>
                  <a:lnTo>
                    <a:pt x="165" y="99"/>
                  </a:lnTo>
                  <a:lnTo>
                    <a:pt x="222" y="0"/>
                  </a:lnTo>
                  <a:lnTo>
                    <a:pt x="222" y="0"/>
                  </a:lnTo>
                  <a:close/>
                </a:path>
              </a:pathLst>
            </a:custGeom>
            <a:solidFill>
              <a:srgbClr val="89C0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6" name="Freeform 45"/>
            <p:cNvSpPr>
              <a:spLocks/>
            </p:cNvSpPr>
            <p:nvPr/>
          </p:nvSpPr>
          <p:spPr bwMode="auto">
            <a:xfrm>
              <a:off x="10583446" y="-531440"/>
              <a:ext cx="444320" cy="235762"/>
            </a:xfrm>
            <a:custGeom>
              <a:avLst/>
              <a:gdLst>
                <a:gd name="T0" fmla="*/ 73 w 196"/>
                <a:gd name="T1" fmla="*/ 5 h 104"/>
                <a:gd name="T2" fmla="*/ 57 w 196"/>
                <a:gd name="T3" fmla="*/ 0 h 104"/>
                <a:gd name="T4" fmla="*/ 0 w 196"/>
                <a:gd name="T5" fmla="*/ 99 h 104"/>
                <a:gd name="T6" fmla="*/ 2 w 196"/>
                <a:gd name="T7" fmla="*/ 104 h 104"/>
                <a:gd name="T8" fmla="*/ 196 w 196"/>
                <a:gd name="T9" fmla="*/ 90 h 104"/>
                <a:gd name="T10" fmla="*/ 73 w 196"/>
                <a:gd name="T11" fmla="*/ 5 h 104"/>
              </a:gdLst>
              <a:ahLst/>
              <a:cxnLst>
                <a:cxn ang="0">
                  <a:pos x="T0" y="T1"/>
                </a:cxn>
                <a:cxn ang="0">
                  <a:pos x="T2" y="T3"/>
                </a:cxn>
                <a:cxn ang="0">
                  <a:pos x="T4" y="T5"/>
                </a:cxn>
                <a:cxn ang="0">
                  <a:pos x="T6" y="T7"/>
                </a:cxn>
                <a:cxn ang="0">
                  <a:pos x="T8" y="T9"/>
                </a:cxn>
                <a:cxn ang="0">
                  <a:pos x="T10" y="T11"/>
                </a:cxn>
              </a:cxnLst>
              <a:rect l="0" t="0" r="r" b="b"/>
              <a:pathLst>
                <a:path w="196" h="104">
                  <a:moveTo>
                    <a:pt x="73" y="5"/>
                  </a:moveTo>
                  <a:lnTo>
                    <a:pt x="57" y="0"/>
                  </a:lnTo>
                  <a:lnTo>
                    <a:pt x="0" y="99"/>
                  </a:lnTo>
                  <a:lnTo>
                    <a:pt x="2" y="104"/>
                  </a:lnTo>
                  <a:lnTo>
                    <a:pt x="196" y="90"/>
                  </a:lnTo>
                  <a:lnTo>
                    <a:pt x="73" y="5"/>
                  </a:lnTo>
                  <a:close/>
                </a:path>
              </a:pathLst>
            </a:custGeom>
            <a:solidFill>
              <a:srgbClr val="89C0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7" name="Freeform 46"/>
            <p:cNvSpPr>
              <a:spLocks/>
            </p:cNvSpPr>
            <p:nvPr/>
          </p:nvSpPr>
          <p:spPr bwMode="auto">
            <a:xfrm>
              <a:off x="9982707" y="500017"/>
              <a:ext cx="521396" cy="525930"/>
            </a:xfrm>
            <a:custGeom>
              <a:avLst/>
              <a:gdLst>
                <a:gd name="T0" fmla="*/ 74 w 230"/>
                <a:gd name="T1" fmla="*/ 0 h 232"/>
                <a:gd name="T2" fmla="*/ 62 w 230"/>
                <a:gd name="T3" fmla="*/ 0 h 232"/>
                <a:gd name="T4" fmla="*/ 0 w 230"/>
                <a:gd name="T5" fmla="*/ 232 h 232"/>
                <a:gd name="T6" fmla="*/ 230 w 230"/>
                <a:gd name="T7" fmla="*/ 130 h 232"/>
                <a:gd name="T8" fmla="*/ 74 w 230"/>
                <a:gd name="T9" fmla="*/ 0 h 232"/>
              </a:gdLst>
              <a:ahLst/>
              <a:cxnLst>
                <a:cxn ang="0">
                  <a:pos x="T0" y="T1"/>
                </a:cxn>
                <a:cxn ang="0">
                  <a:pos x="T2" y="T3"/>
                </a:cxn>
                <a:cxn ang="0">
                  <a:pos x="T4" y="T5"/>
                </a:cxn>
                <a:cxn ang="0">
                  <a:pos x="T6" y="T7"/>
                </a:cxn>
                <a:cxn ang="0">
                  <a:pos x="T8" y="T9"/>
                </a:cxn>
              </a:cxnLst>
              <a:rect l="0" t="0" r="r" b="b"/>
              <a:pathLst>
                <a:path w="230" h="232">
                  <a:moveTo>
                    <a:pt x="74" y="0"/>
                  </a:moveTo>
                  <a:lnTo>
                    <a:pt x="62" y="0"/>
                  </a:lnTo>
                  <a:lnTo>
                    <a:pt x="0" y="232"/>
                  </a:lnTo>
                  <a:lnTo>
                    <a:pt x="230" y="130"/>
                  </a:lnTo>
                  <a:lnTo>
                    <a:pt x="74" y="0"/>
                  </a:lnTo>
                  <a:close/>
                </a:path>
              </a:pathLst>
            </a:custGeom>
            <a:solidFill>
              <a:srgbClr val="51B4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8" name="Freeform 47"/>
            <p:cNvSpPr>
              <a:spLocks/>
            </p:cNvSpPr>
            <p:nvPr/>
          </p:nvSpPr>
          <p:spPr bwMode="auto">
            <a:xfrm>
              <a:off x="9837623" y="1551876"/>
              <a:ext cx="591671" cy="573535"/>
            </a:xfrm>
            <a:custGeom>
              <a:avLst/>
              <a:gdLst>
                <a:gd name="T0" fmla="*/ 19 w 261"/>
                <a:gd name="T1" fmla="*/ 0 h 253"/>
                <a:gd name="T2" fmla="*/ 0 w 261"/>
                <a:gd name="T3" fmla="*/ 246 h 253"/>
                <a:gd name="T4" fmla="*/ 8 w 261"/>
                <a:gd name="T5" fmla="*/ 253 h 253"/>
                <a:gd name="T6" fmla="*/ 261 w 261"/>
                <a:gd name="T7" fmla="*/ 156 h 253"/>
                <a:gd name="T8" fmla="*/ 19 w 261"/>
                <a:gd name="T9" fmla="*/ 0 h 253"/>
              </a:gdLst>
              <a:ahLst/>
              <a:cxnLst>
                <a:cxn ang="0">
                  <a:pos x="T0" y="T1"/>
                </a:cxn>
                <a:cxn ang="0">
                  <a:pos x="T2" y="T3"/>
                </a:cxn>
                <a:cxn ang="0">
                  <a:pos x="T4" y="T5"/>
                </a:cxn>
                <a:cxn ang="0">
                  <a:pos x="T6" y="T7"/>
                </a:cxn>
                <a:cxn ang="0">
                  <a:pos x="T8" y="T9"/>
                </a:cxn>
              </a:cxnLst>
              <a:rect l="0" t="0" r="r" b="b"/>
              <a:pathLst>
                <a:path w="261" h="253">
                  <a:moveTo>
                    <a:pt x="19" y="0"/>
                  </a:moveTo>
                  <a:lnTo>
                    <a:pt x="0" y="246"/>
                  </a:lnTo>
                  <a:lnTo>
                    <a:pt x="8" y="253"/>
                  </a:lnTo>
                  <a:lnTo>
                    <a:pt x="261" y="156"/>
                  </a:lnTo>
                  <a:lnTo>
                    <a:pt x="19" y="0"/>
                  </a:lnTo>
                  <a:close/>
                </a:path>
              </a:pathLst>
            </a:custGeom>
            <a:solidFill>
              <a:srgbClr val="51B4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9" name="Freeform 48"/>
            <p:cNvSpPr>
              <a:spLocks/>
            </p:cNvSpPr>
            <p:nvPr/>
          </p:nvSpPr>
          <p:spPr bwMode="auto">
            <a:xfrm>
              <a:off x="9474913" y="998743"/>
              <a:ext cx="507794" cy="553133"/>
            </a:xfrm>
            <a:custGeom>
              <a:avLst/>
              <a:gdLst>
                <a:gd name="T0" fmla="*/ 0 w 224"/>
                <a:gd name="T1" fmla="*/ 0 h 244"/>
                <a:gd name="T2" fmla="*/ 179 w 224"/>
                <a:gd name="T3" fmla="*/ 244 h 244"/>
                <a:gd name="T4" fmla="*/ 224 w 224"/>
                <a:gd name="T5" fmla="*/ 12 h 244"/>
                <a:gd name="T6" fmla="*/ 0 w 224"/>
                <a:gd name="T7" fmla="*/ 0 h 244"/>
              </a:gdLst>
              <a:ahLst/>
              <a:cxnLst>
                <a:cxn ang="0">
                  <a:pos x="T0" y="T1"/>
                </a:cxn>
                <a:cxn ang="0">
                  <a:pos x="T2" y="T3"/>
                </a:cxn>
                <a:cxn ang="0">
                  <a:pos x="T4" y="T5"/>
                </a:cxn>
                <a:cxn ang="0">
                  <a:pos x="T6" y="T7"/>
                </a:cxn>
              </a:cxnLst>
              <a:rect l="0" t="0" r="r" b="b"/>
              <a:pathLst>
                <a:path w="224" h="244">
                  <a:moveTo>
                    <a:pt x="0" y="0"/>
                  </a:moveTo>
                  <a:lnTo>
                    <a:pt x="179" y="244"/>
                  </a:lnTo>
                  <a:lnTo>
                    <a:pt x="224" y="12"/>
                  </a:lnTo>
                  <a:lnTo>
                    <a:pt x="0" y="0"/>
                  </a:lnTo>
                  <a:close/>
                </a:path>
              </a:pathLst>
            </a:custGeom>
            <a:solidFill>
              <a:srgbClr val="51B4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0" name="Freeform 49"/>
            <p:cNvSpPr>
              <a:spLocks/>
            </p:cNvSpPr>
            <p:nvPr/>
          </p:nvSpPr>
          <p:spPr bwMode="auto">
            <a:xfrm>
              <a:off x="9474913" y="991942"/>
              <a:ext cx="405782" cy="714085"/>
            </a:xfrm>
            <a:custGeom>
              <a:avLst/>
              <a:gdLst>
                <a:gd name="T0" fmla="*/ 0 w 179"/>
                <a:gd name="T1" fmla="*/ 3 h 315"/>
                <a:gd name="T2" fmla="*/ 0 w 179"/>
                <a:gd name="T3" fmla="*/ 0 h 315"/>
                <a:gd name="T4" fmla="*/ 33 w 179"/>
                <a:gd name="T5" fmla="*/ 311 h 315"/>
                <a:gd name="T6" fmla="*/ 35 w 179"/>
                <a:gd name="T7" fmla="*/ 315 h 315"/>
                <a:gd name="T8" fmla="*/ 179 w 179"/>
                <a:gd name="T9" fmla="*/ 247 h 315"/>
                <a:gd name="T10" fmla="*/ 0 w 179"/>
                <a:gd name="T11" fmla="*/ 3 h 315"/>
              </a:gdLst>
              <a:ahLst/>
              <a:cxnLst>
                <a:cxn ang="0">
                  <a:pos x="T0" y="T1"/>
                </a:cxn>
                <a:cxn ang="0">
                  <a:pos x="T2" y="T3"/>
                </a:cxn>
                <a:cxn ang="0">
                  <a:pos x="T4" y="T5"/>
                </a:cxn>
                <a:cxn ang="0">
                  <a:pos x="T6" y="T7"/>
                </a:cxn>
                <a:cxn ang="0">
                  <a:pos x="T8" y="T9"/>
                </a:cxn>
                <a:cxn ang="0">
                  <a:pos x="T10" y="T11"/>
                </a:cxn>
              </a:cxnLst>
              <a:rect l="0" t="0" r="r" b="b"/>
              <a:pathLst>
                <a:path w="179" h="315">
                  <a:moveTo>
                    <a:pt x="0" y="3"/>
                  </a:moveTo>
                  <a:lnTo>
                    <a:pt x="0" y="0"/>
                  </a:lnTo>
                  <a:lnTo>
                    <a:pt x="33" y="311"/>
                  </a:lnTo>
                  <a:lnTo>
                    <a:pt x="35" y="315"/>
                  </a:lnTo>
                  <a:lnTo>
                    <a:pt x="179" y="247"/>
                  </a:lnTo>
                  <a:lnTo>
                    <a:pt x="0" y="3"/>
                  </a:lnTo>
                  <a:close/>
                </a:path>
              </a:pathLst>
            </a:custGeom>
            <a:solidFill>
              <a:srgbClr val="51B4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1" name="Freeform 50"/>
            <p:cNvSpPr>
              <a:spLocks/>
            </p:cNvSpPr>
            <p:nvPr/>
          </p:nvSpPr>
          <p:spPr bwMode="auto">
            <a:xfrm>
              <a:off x="9982707" y="794719"/>
              <a:ext cx="514595" cy="573535"/>
            </a:xfrm>
            <a:custGeom>
              <a:avLst/>
              <a:gdLst>
                <a:gd name="T0" fmla="*/ 0 w 227"/>
                <a:gd name="T1" fmla="*/ 102 h 253"/>
                <a:gd name="T2" fmla="*/ 194 w 227"/>
                <a:gd name="T3" fmla="*/ 253 h 253"/>
                <a:gd name="T4" fmla="*/ 227 w 227"/>
                <a:gd name="T5" fmla="*/ 0 h 253"/>
                <a:gd name="T6" fmla="*/ 0 w 227"/>
                <a:gd name="T7" fmla="*/ 102 h 253"/>
              </a:gdLst>
              <a:ahLst/>
              <a:cxnLst>
                <a:cxn ang="0">
                  <a:pos x="T0" y="T1"/>
                </a:cxn>
                <a:cxn ang="0">
                  <a:pos x="T2" y="T3"/>
                </a:cxn>
                <a:cxn ang="0">
                  <a:pos x="T4" y="T5"/>
                </a:cxn>
                <a:cxn ang="0">
                  <a:pos x="T6" y="T7"/>
                </a:cxn>
              </a:cxnLst>
              <a:rect l="0" t="0" r="r" b="b"/>
              <a:pathLst>
                <a:path w="227" h="253">
                  <a:moveTo>
                    <a:pt x="0" y="102"/>
                  </a:moveTo>
                  <a:lnTo>
                    <a:pt x="194" y="253"/>
                  </a:lnTo>
                  <a:lnTo>
                    <a:pt x="227" y="0"/>
                  </a:lnTo>
                  <a:lnTo>
                    <a:pt x="0" y="102"/>
                  </a:lnTo>
                  <a:close/>
                </a:path>
              </a:pathLst>
            </a:custGeom>
            <a:solidFill>
              <a:srgbClr val="51B4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2" name="Freeform 51"/>
            <p:cNvSpPr>
              <a:spLocks/>
            </p:cNvSpPr>
            <p:nvPr/>
          </p:nvSpPr>
          <p:spPr bwMode="auto">
            <a:xfrm>
              <a:off x="10519972" y="728978"/>
              <a:ext cx="777559" cy="355910"/>
            </a:xfrm>
            <a:custGeom>
              <a:avLst/>
              <a:gdLst>
                <a:gd name="T0" fmla="*/ 0 w 343"/>
                <a:gd name="T1" fmla="*/ 33 h 157"/>
                <a:gd name="T2" fmla="*/ 175 w 343"/>
                <a:gd name="T3" fmla="*/ 157 h 157"/>
                <a:gd name="T4" fmla="*/ 343 w 343"/>
                <a:gd name="T5" fmla="*/ 3 h 157"/>
                <a:gd name="T6" fmla="*/ 340 w 343"/>
                <a:gd name="T7" fmla="*/ 0 h 157"/>
                <a:gd name="T8" fmla="*/ 0 w 343"/>
                <a:gd name="T9" fmla="*/ 33 h 157"/>
              </a:gdLst>
              <a:ahLst/>
              <a:cxnLst>
                <a:cxn ang="0">
                  <a:pos x="T0" y="T1"/>
                </a:cxn>
                <a:cxn ang="0">
                  <a:pos x="T2" y="T3"/>
                </a:cxn>
                <a:cxn ang="0">
                  <a:pos x="T4" y="T5"/>
                </a:cxn>
                <a:cxn ang="0">
                  <a:pos x="T6" y="T7"/>
                </a:cxn>
                <a:cxn ang="0">
                  <a:pos x="T8" y="T9"/>
                </a:cxn>
              </a:cxnLst>
              <a:rect l="0" t="0" r="r" b="b"/>
              <a:pathLst>
                <a:path w="343" h="157">
                  <a:moveTo>
                    <a:pt x="0" y="33"/>
                  </a:moveTo>
                  <a:lnTo>
                    <a:pt x="175" y="157"/>
                  </a:lnTo>
                  <a:lnTo>
                    <a:pt x="343" y="3"/>
                  </a:lnTo>
                  <a:lnTo>
                    <a:pt x="340" y="0"/>
                  </a:lnTo>
                  <a:lnTo>
                    <a:pt x="0" y="33"/>
                  </a:lnTo>
                  <a:close/>
                </a:path>
              </a:pathLst>
            </a:custGeom>
            <a:solidFill>
              <a:srgbClr val="51B4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3" name="Freeform 52"/>
            <p:cNvSpPr>
              <a:spLocks/>
            </p:cNvSpPr>
            <p:nvPr/>
          </p:nvSpPr>
          <p:spPr bwMode="auto">
            <a:xfrm>
              <a:off x="10123257" y="107836"/>
              <a:ext cx="455655" cy="374045"/>
            </a:xfrm>
            <a:custGeom>
              <a:avLst/>
              <a:gdLst>
                <a:gd name="T0" fmla="*/ 196 w 201"/>
                <a:gd name="T1" fmla="*/ 73 h 165"/>
                <a:gd name="T2" fmla="*/ 12 w 201"/>
                <a:gd name="T3" fmla="*/ 0 h 165"/>
                <a:gd name="T4" fmla="*/ 2 w 201"/>
                <a:gd name="T5" fmla="*/ 165 h 165"/>
                <a:gd name="T6" fmla="*/ 0 w 201"/>
                <a:gd name="T7" fmla="*/ 165 h 165"/>
                <a:gd name="T8" fmla="*/ 201 w 201"/>
                <a:gd name="T9" fmla="*/ 73 h 165"/>
                <a:gd name="T10" fmla="*/ 196 w 201"/>
                <a:gd name="T11" fmla="*/ 73 h 165"/>
              </a:gdLst>
              <a:ahLst/>
              <a:cxnLst>
                <a:cxn ang="0">
                  <a:pos x="T0" y="T1"/>
                </a:cxn>
                <a:cxn ang="0">
                  <a:pos x="T2" y="T3"/>
                </a:cxn>
                <a:cxn ang="0">
                  <a:pos x="T4" y="T5"/>
                </a:cxn>
                <a:cxn ang="0">
                  <a:pos x="T6" y="T7"/>
                </a:cxn>
                <a:cxn ang="0">
                  <a:pos x="T8" y="T9"/>
                </a:cxn>
                <a:cxn ang="0">
                  <a:pos x="T10" y="T11"/>
                </a:cxn>
              </a:cxnLst>
              <a:rect l="0" t="0" r="r" b="b"/>
              <a:pathLst>
                <a:path w="201" h="165">
                  <a:moveTo>
                    <a:pt x="196" y="73"/>
                  </a:moveTo>
                  <a:lnTo>
                    <a:pt x="12" y="0"/>
                  </a:lnTo>
                  <a:lnTo>
                    <a:pt x="2" y="165"/>
                  </a:lnTo>
                  <a:lnTo>
                    <a:pt x="0" y="165"/>
                  </a:lnTo>
                  <a:lnTo>
                    <a:pt x="201" y="73"/>
                  </a:lnTo>
                  <a:lnTo>
                    <a:pt x="196" y="73"/>
                  </a:lnTo>
                  <a:close/>
                </a:path>
              </a:pathLst>
            </a:custGeom>
            <a:solidFill>
              <a:srgbClr val="51B4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4" name="Freeform 53"/>
            <p:cNvSpPr>
              <a:spLocks/>
            </p:cNvSpPr>
            <p:nvPr/>
          </p:nvSpPr>
          <p:spPr bwMode="auto">
            <a:xfrm>
              <a:off x="10508637" y="273323"/>
              <a:ext cx="578069" cy="514595"/>
            </a:xfrm>
            <a:custGeom>
              <a:avLst/>
              <a:gdLst>
                <a:gd name="T0" fmla="*/ 31 w 255"/>
                <a:gd name="T1" fmla="*/ 0 h 227"/>
                <a:gd name="T2" fmla="*/ 0 w 255"/>
                <a:gd name="T3" fmla="*/ 227 h 227"/>
                <a:gd name="T4" fmla="*/ 255 w 255"/>
                <a:gd name="T5" fmla="*/ 19 h 227"/>
                <a:gd name="T6" fmla="*/ 31 w 255"/>
                <a:gd name="T7" fmla="*/ 0 h 227"/>
              </a:gdLst>
              <a:ahLst/>
              <a:cxnLst>
                <a:cxn ang="0">
                  <a:pos x="T0" y="T1"/>
                </a:cxn>
                <a:cxn ang="0">
                  <a:pos x="T2" y="T3"/>
                </a:cxn>
                <a:cxn ang="0">
                  <a:pos x="T4" y="T5"/>
                </a:cxn>
                <a:cxn ang="0">
                  <a:pos x="T6" y="T7"/>
                </a:cxn>
              </a:cxnLst>
              <a:rect l="0" t="0" r="r" b="b"/>
              <a:pathLst>
                <a:path w="255" h="227">
                  <a:moveTo>
                    <a:pt x="31" y="0"/>
                  </a:moveTo>
                  <a:lnTo>
                    <a:pt x="0" y="227"/>
                  </a:lnTo>
                  <a:lnTo>
                    <a:pt x="255" y="19"/>
                  </a:lnTo>
                  <a:lnTo>
                    <a:pt x="31" y="0"/>
                  </a:lnTo>
                  <a:close/>
                </a:path>
              </a:pathLst>
            </a:custGeom>
            <a:solidFill>
              <a:srgbClr val="51B4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5" name="Freeform 54"/>
            <p:cNvSpPr>
              <a:spLocks/>
            </p:cNvSpPr>
            <p:nvPr/>
          </p:nvSpPr>
          <p:spPr bwMode="auto">
            <a:xfrm>
              <a:off x="10748932" y="-520105"/>
              <a:ext cx="607539" cy="219893"/>
            </a:xfrm>
            <a:custGeom>
              <a:avLst/>
              <a:gdLst>
                <a:gd name="T0" fmla="*/ 0 w 268"/>
                <a:gd name="T1" fmla="*/ 0 h 97"/>
                <a:gd name="T2" fmla="*/ 142 w 268"/>
                <a:gd name="T3" fmla="*/ 97 h 97"/>
                <a:gd name="T4" fmla="*/ 268 w 268"/>
                <a:gd name="T5" fmla="*/ 38 h 97"/>
                <a:gd name="T6" fmla="*/ 0 w 268"/>
                <a:gd name="T7" fmla="*/ 0 h 97"/>
              </a:gdLst>
              <a:ahLst/>
              <a:cxnLst>
                <a:cxn ang="0">
                  <a:pos x="T0" y="T1"/>
                </a:cxn>
                <a:cxn ang="0">
                  <a:pos x="T2" y="T3"/>
                </a:cxn>
                <a:cxn ang="0">
                  <a:pos x="T4" y="T5"/>
                </a:cxn>
                <a:cxn ang="0">
                  <a:pos x="T6" y="T7"/>
                </a:cxn>
              </a:cxnLst>
              <a:rect l="0" t="0" r="r" b="b"/>
              <a:pathLst>
                <a:path w="268" h="97">
                  <a:moveTo>
                    <a:pt x="0" y="0"/>
                  </a:moveTo>
                  <a:lnTo>
                    <a:pt x="142" y="97"/>
                  </a:lnTo>
                  <a:lnTo>
                    <a:pt x="268" y="38"/>
                  </a:lnTo>
                  <a:lnTo>
                    <a:pt x="0" y="0"/>
                  </a:lnTo>
                  <a:close/>
                </a:path>
              </a:pathLst>
            </a:custGeom>
            <a:solidFill>
              <a:srgbClr val="51B4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6" name="Freeform 55"/>
            <p:cNvSpPr>
              <a:spLocks/>
            </p:cNvSpPr>
            <p:nvPr/>
          </p:nvSpPr>
          <p:spPr bwMode="auto">
            <a:xfrm>
              <a:off x="11086705" y="175844"/>
              <a:ext cx="607539" cy="559934"/>
            </a:xfrm>
            <a:custGeom>
              <a:avLst/>
              <a:gdLst>
                <a:gd name="T0" fmla="*/ 0 w 268"/>
                <a:gd name="T1" fmla="*/ 64 h 247"/>
                <a:gd name="T2" fmla="*/ 93 w 268"/>
                <a:gd name="T3" fmla="*/ 247 h 247"/>
                <a:gd name="T4" fmla="*/ 234 w 268"/>
                <a:gd name="T5" fmla="*/ 121 h 247"/>
                <a:gd name="T6" fmla="*/ 268 w 268"/>
                <a:gd name="T7" fmla="*/ 3 h 247"/>
                <a:gd name="T8" fmla="*/ 265 w 268"/>
                <a:gd name="T9" fmla="*/ 0 h 247"/>
                <a:gd name="T10" fmla="*/ 0 w 268"/>
                <a:gd name="T11" fmla="*/ 64 h 247"/>
              </a:gdLst>
              <a:ahLst/>
              <a:cxnLst>
                <a:cxn ang="0">
                  <a:pos x="T0" y="T1"/>
                </a:cxn>
                <a:cxn ang="0">
                  <a:pos x="T2" y="T3"/>
                </a:cxn>
                <a:cxn ang="0">
                  <a:pos x="T4" y="T5"/>
                </a:cxn>
                <a:cxn ang="0">
                  <a:pos x="T6" y="T7"/>
                </a:cxn>
                <a:cxn ang="0">
                  <a:pos x="T8" y="T9"/>
                </a:cxn>
                <a:cxn ang="0">
                  <a:pos x="T10" y="T11"/>
                </a:cxn>
              </a:cxnLst>
              <a:rect l="0" t="0" r="r" b="b"/>
              <a:pathLst>
                <a:path w="268" h="247">
                  <a:moveTo>
                    <a:pt x="0" y="64"/>
                  </a:moveTo>
                  <a:lnTo>
                    <a:pt x="93" y="247"/>
                  </a:lnTo>
                  <a:lnTo>
                    <a:pt x="234" y="121"/>
                  </a:lnTo>
                  <a:lnTo>
                    <a:pt x="268" y="3"/>
                  </a:lnTo>
                  <a:lnTo>
                    <a:pt x="265" y="0"/>
                  </a:lnTo>
                  <a:lnTo>
                    <a:pt x="0" y="64"/>
                  </a:lnTo>
                  <a:close/>
                </a:path>
              </a:pathLst>
            </a:custGeom>
            <a:solidFill>
              <a:srgbClr val="51B4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7" name="Freeform 56"/>
            <p:cNvSpPr>
              <a:spLocks/>
            </p:cNvSpPr>
            <p:nvPr/>
          </p:nvSpPr>
          <p:spPr bwMode="auto">
            <a:xfrm>
              <a:off x="10792004" y="-112057"/>
              <a:ext cx="643810" cy="428451"/>
            </a:xfrm>
            <a:custGeom>
              <a:avLst/>
              <a:gdLst>
                <a:gd name="T0" fmla="*/ 284 w 284"/>
                <a:gd name="T1" fmla="*/ 0 h 189"/>
                <a:gd name="T2" fmla="*/ 0 w 284"/>
                <a:gd name="T3" fmla="*/ 26 h 189"/>
                <a:gd name="T4" fmla="*/ 126 w 284"/>
                <a:gd name="T5" fmla="*/ 189 h 189"/>
                <a:gd name="T6" fmla="*/ 130 w 284"/>
                <a:gd name="T7" fmla="*/ 189 h 189"/>
                <a:gd name="T8" fmla="*/ 284 w 284"/>
                <a:gd name="T9" fmla="*/ 0 h 189"/>
              </a:gdLst>
              <a:ahLst/>
              <a:cxnLst>
                <a:cxn ang="0">
                  <a:pos x="T0" y="T1"/>
                </a:cxn>
                <a:cxn ang="0">
                  <a:pos x="T2" y="T3"/>
                </a:cxn>
                <a:cxn ang="0">
                  <a:pos x="T4" y="T5"/>
                </a:cxn>
                <a:cxn ang="0">
                  <a:pos x="T6" y="T7"/>
                </a:cxn>
                <a:cxn ang="0">
                  <a:pos x="T8" y="T9"/>
                </a:cxn>
              </a:cxnLst>
              <a:rect l="0" t="0" r="r" b="b"/>
              <a:pathLst>
                <a:path w="284" h="189">
                  <a:moveTo>
                    <a:pt x="284" y="0"/>
                  </a:moveTo>
                  <a:lnTo>
                    <a:pt x="0" y="26"/>
                  </a:lnTo>
                  <a:lnTo>
                    <a:pt x="126" y="189"/>
                  </a:lnTo>
                  <a:lnTo>
                    <a:pt x="130" y="189"/>
                  </a:lnTo>
                  <a:lnTo>
                    <a:pt x="284" y="0"/>
                  </a:lnTo>
                  <a:close/>
                </a:path>
              </a:pathLst>
            </a:custGeom>
            <a:solidFill>
              <a:srgbClr val="51B4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8" name="Freeform 57"/>
            <p:cNvSpPr>
              <a:spLocks/>
            </p:cNvSpPr>
            <p:nvPr/>
          </p:nvSpPr>
          <p:spPr bwMode="auto">
            <a:xfrm>
              <a:off x="10150461" y="-307013"/>
              <a:ext cx="641544" cy="419383"/>
            </a:xfrm>
            <a:custGeom>
              <a:avLst/>
              <a:gdLst>
                <a:gd name="T0" fmla="*/ 281 w 283"/>
                <a:gd name="T1" fmla="*/ 112 h 185"/>
                <a:gd name="T2" fmla="*/ 191 w 283"/>
                <a:gd name="T3" fmla="*/ 0 h 185"/>
                <a:gd name="T4" fmla="*/ 191 w 283"/>
                <a:gd name="T5" fmla="*/ 3 h 185"/>
                <a:gd name="T6" fmla="*/ 0 w 283"/>
                <a:gd name="T7" fmla="*/ 183 h 185"/>
                <a:gd name="T8" fmla="*/ 4 w 283"/>
                <a:gd name="T9" fmla="*/ 185 h 185"/>
                <a:gd name="T10" fmla="*/ 283 w 283"/>
                <a:gd name="T11" fmla="*/ 112 h 185"/>
                <a:gd name="T12" fmla="*/ 281 w 283"/>
                <a:gd name="T13" fmla="*/ 112 h 185"/>
              </a:gdLst>
              <a:ahLst/>
              <a:cxnLst>
                <a:cxn ang="0">
                  <a:pos x="T0" y="T1"/>
                </a:cxn>
                <a:cxn ang="0">
                  <a:pos x="T2" y="T3"/>
                </a:cxn>
                <a:cxn ang="0">
                  <a:pos x="T4" y="T5"/>
                </a:cxn>
                <a:cxn ang="0">
                  <a:pos x="T6" y="T7"/>
                </a:cxn>
                <a:cxn ang="0">
                  <a:pos x="T8" y="T9"/>
                </a:cxn>
                <a:cxn ang="0">
                  <a:pos x="T10" y="T11"/>
                </a:cxn>
                <a:cxn ang="0">
                  <a:pos x="T12" y="T13"/>
                </a:cxn>
              </a:cxnLst>
              <a:rect l="0" t="0" r="r" b="b"/>
              <a:pathLst>
                <a:path w="283" h="185">
                  <a:moveTo>
                    <a:pt x="281" y="112"/>
                  </a:moveTo>
                  <a:lnTo>
                    <a:pt x="191" y="0"/>
                  </a:lnTo>
                  <a:lnTo>
                    <a:pt x="191" y="3"/>
                  </a:lnTo>
                  <a:lnTo>
                    <a:pt x="0" y="183"/>
                  </a:lnTo>
                  <a:lnTo>
                    <a:pt x="4" y="185"/>
                  </a:lnTo>
                  <a:lnTo>
                    <a:pt x="283" y="112"/>
                  </a:lnTo>
                  <a:lnTo>
                    <a:pt x="281" y="112"/>
                  </a:lnTo>
                  <a:close/>
                </a:path>
              </a:pathLst>
            </a:custGeom>
            <a:solidFill>
              <a:srgbClr val="51B4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9" name="Freeform 58"/>
            <p:cNvSpPr>
              <a:spLocks/>
            </p:cNvSpPr>
            <p:nvPr/>
          </p:nvSpPr>
          <p:spPr bwMode="auto">
            <a:xfrm>
              <a:off x="10587979" y="-327416"/>
              <a:ext cx="446587" cy="274299"/>
            </a:xfrm>
            <a:custGeom>
              <a:avLst/>
              <a:gdLst>
                <a:gd name="T0" fmla="*/ 194 w 197"/>
                <a:gd name="T1" fmla="*/ 0 h 121"/>
                <a:gd name="T2" fmla="*/ 0 w 197"/>
                <a:gd name="T3" fmla="*/ 14 h 121"/>
                <a:gd name="T4" fmla="*/ 86 w 197"/>
                <a:gd name="T5" fmla="*/ 121 h 121"/>
                <a:gd name="T6" fmla="*/ 197 w 197"/>
                <a:gd name="T7" fmla="*/ 2 h 121"/>
                <a:gd name="T8" fmla="*/ 194 w 197"/>
                <a:gd name="T9" fmla="*/ 0 h 121"/>
              </a:gdLst>
              <a:ahLst/>
              <a:cxnLst>
                <a:cxn ang="0">
                  <a:pos x="T0" y="T1"/>
                </a:cxn>
                <a:cxn ang="0">
                  <a:pos x="T2" y="T3"/>
                </a:cxn>
                <a:cxn ang="0">
                  <a:pos x="T4" y="T5"/>
                </a:cxn>
                <a:cxn ang="0">
                  <a:pos x="T6" y="T7"/>
                </a:cxn>
                <a:cxn ang="0">
                  <a:pos x="T8" y="T9"/>
                </a:cxn>
              </a:cxnLst>
              <a:rect l="0" t="0" r="r" b="b"/>
              <a:pathLst>
                <a:path w="197" h="121">
                  <a:moveTo>
                    <a:pt x="194" y="0"/>
                  </a:moveTo>
                  <a:lnTo>
                    <a:pt x="0" y="14"/>
                  </a:lnTo>
                  <a:lnTo>
                    <a:pt x="86" y="121"/>
                  </a:lnTo>
                  <a:lnTo>
                    <a:pt x="197" y="2"/>
                  </a:lnTo>
                  <a:lnTo>
                    <a:pt x="194" y="0"/>
                  </a:lnTo>
                  <a:close/>
                </a:path>
              </a:pathLst>
            </a:custGeom>
            <a:solidFill>
              <a:srgbClr val="51B4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60" name="Freeform 59"/>
            <p:cNvSpPr>
              <a:spLocks/>
            </p:cNvSpPr>
            <p:nvPr/>
          </p:nvSpPr>
          <p:spPr bwMode="auto">
            <a:xfrm>
              <a:off x="9619997" y="450145"/>
              <a:ext cx="503260" cy="575803"/>
            </a:xfrm>
            <a:custGeom>
              <a:avLst/>
              <a:gdLst>
                <a:gd name="T0" fmla="*/ 222 w 222"/>
                <a:gd name="T1" fmla="*/ 22 h 254"/>
                <a:gd name="T2" fmla="*/ 0 w 222"/>
                <a:gd name="T3" fmla="*/ 0 h 254"/>
                <a:gd name="T4" fmla="*/ 0 w 222"/>
                <a:gd name="T5" fmla="*/ 3 h 254"/>
                <a:gd name="T6" fmla="*/ 160 w 222"/>
                <a:gd name="T7" fmla="*/ 254 h 254"/>
                <a:gd name="T8" fmla="*/ 222 w 222"/>
                <a:gd name="T9" fmla="*/ 22 h 254"/>
              </a:gdLst>
              <a:ahLst/>
              <a:cxnLst>
                <a:cxn ang="0">
                  <a:pos x="T0" y="T1"/>
                </a:cxn>
                <a:cxn ang="0">
                  <a:pos x="T2" y="T3"/>
                </a:cxn>
                <a:cxn ang="0">
                  <a:pos x="T4" y="T5"/>
                </a:cxn>
                <a:cxn ang="0">
                  <a:pos x="T6" y="T7"/>
                </a:cxn>
                <a:cxn ang="0">
                  <a:pos x="T8" y="T9"/>
                </a:cxn>
              </a:cxnLst>
              <a:rect l="0" t="0" r="r" b="b"/>
              <a:pathLst>
                <a:path w="222" h="254">
                  <a:moveTo>
                    <a:pt x="222" y="22"/>
                  </a:moveTo>
                  <a:lnTo>
                    <a:pt x="0" y="0"/>
                  </a:lnTo>
                  <a:lnTo>
                    <a:pt x="0" y="3"/>
                  </a:lnTo>
                  <a:lnTo>
                    <a:pt x="160" y="254"/>
                  </a:lnTo>
                  <a:lnTo>
                    <a:pt x="222" y="22"/>
                  </a:lnTo>
                  <a:close/>
                </a:path>
              </a:pathLst>
            </a:custGeom>
            <a:solidFill>
              <a:srgbClr val="71B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61" name="Freeform 60"/>
            <p:cNvSpPr>
              <a:spLocks/>
            </p:cNvSpPr>
            <p:nvPr/>
          </p:nvSpPr>
          <p:spPr bwMode="auto">
            <a:xfrm>
              <a:off x="9880695" y="1368254"/>
              <a:ext cx="548599" cy="537264"/>
            </a:xfrm>
            <a:custGeom>
              <a:avLst/>
              <a:gdLst>
                <a:gd name="T0" fmla="*/ 0 w 242"/>
                <a:gd name="T1" fmla="*/ 81 h 237"/>
                <a:gd name="T2" fmla="*/ 0 w 242"/>
                <a:gd name="T3" fmla="*/ 81 h 237"/>
                <a:gd name="T4" fmla="*/ 242 w 242"/>
                <a:gd name="T5" fmla="*/ 237 h 237"/>
                <a:gd name="T6" fmla="*/ 242 w 242"/>
                <a:gd name="T7" fmla="*/ 0 h 237"/>
                <a:gd name="T8" fmla="*/ 0 w 242"/>
                <a:gd name="T9" fmla="*/ 81 h 237"/>
              </a:gdLst>
              <a:ahLst/>
              <a:cxnLst>
                <a:cxn ang="0">
                  <a:pos x="T0" y="T1"/>
                </a:cxn>
                <a:cxn ang="0">
                  <a:pos x="T2" y="T3"/>
                </a:cxn>
                <a:cxn ang="0">
                  <a:pos x="T4" y="T5"/>
                </a:cxn>
                <a:cxn ang="0">
                  <a:pos x="T6" y="T7"/>
                </a:cxn>
                <a:cxn ang="0">
                  <a:pos x="T8" y="T9"/>
                </a:cxn>
              </a:cxnLst>
              <a:rect l="0" t="0" r="r" b="b"/>
              <a:pathLst>
                <a:path w="242" h="237">
                  <a:moveTo>
                    <a:pt x="0" y="81"/>
                  </a:moveTo>
                  <a:lnTo>
                    <a:pt x="0" y="81"/>
                  </a:lnTo>
                  <a:lnTo>
                    <a:pt x="242" y="237"/>
                  </a:lnTo>
                  <a:lnTo>
                    <a:pt x="242" y="0"/>
                  </a:lnTo>
                  <a:lnTo>
                    <a:pt x="0" y="81"/>
                  </a:lnTo>
                  <a:close/>
                </a:path>
              </a:pathLst>
            </a:custGeom>
            <a:solidFill>
              <a:srgbClr val="71B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62" name="Freeform 61"/>
            <p:cNvSpPr>
              <a:spLocks/>
            </p:cNvSpPr>
            <p:nvPr/>
          </p:nvSpPr>
          <p:spPr bwMode="auto">
            <a:xfrm>
              <a:off x="10422493" y="794719"/>
              <a:ext cx="494192" cy="573535"/>
            </a:xfrm>
            <a:custGeom>
              <a:avLst/>
              <a:gdLst>
                <a:gd name="T0" fmla="*/ 218 w 218"/>
                <a:gd name="T1" fmla="*/ 128 h 253"/>
                <a:gd name="T2" fmla="*/ 36 w 218"/>
                <a:gd name="T3" fmla="*/ 0 h 253"/>
                <a:gd name="T4" fmla="*/ 33 w 218"/>
                <a:gd name="T5" fmla="*/ 0 h 253"/>
                <a:gd name="T6" fmla="*/ 0 w 218"/>
                <a:gd name="T7" fmla="*/ 253 h 253"/>
                <a:gd name="T8" fmla="*/ 3 w 218"/>
                <a:gd name="T9" fmla="*/ 253 h 253"/>
                <a:gd name="T10" fmla="*/ 218 w 218"/>
                <a:gd name="T11" fmla="*/ 128 h 253"/>
              </a:gdLst>
              <a:ahLst/>
              <a:cxnLst>
                <a:cxn ang="0">
                  <a:pos x="T0" y="T1"/>
                </a:cxn>
                <a:cxn ang="0">
                  <a:pos x="T2" y="T3"/>
                </a:cxn>
                <a:cxn ang="0">
                  <a:pos x="T4" y="T5"/>
                </a:cxn>
                <a:cxn ang="0">
                  <a:pos x="T6" y="T7"/>
                </a:cxn>
                <a:cxn ang="0">
                  <a:pos x="T8" y="T9"/>
                </a:cxn>
                <a:cxn ang="0">
                  <a:pos x="T10" y="T11"/>
                </a:cxn>
              </a:cxnLst>
              <a:rect l="0" t="0" r="r" b="b"/>
              <a:pathLst>
                <a:path w="218" h="253">
                  <a:moveTo>
                    <a:pt x="218" y="128"/>
                  </a:moveTo>
                  <a:lnTo>
                    <a:pt x="36" y="0"/>
                  </a:lnTo>
                  <a:lnTo>
                    <a:pt x="33" y="0"/>
                  </a:lnTo>
                  <a:lnTo>
                    <a:pt x="0" y="253"/>
                  </a:lnTo>
                  <a:lnTo>
                    <a:pt x="3" y="253"/>
                  </a:lnTo>
                  <a:lnTo>
                    <a:pt x="218" y="128"/>
                  </a:lnTo>
                  <a:close/>
                </a:path>
              </a:pathLst>
            </a:custGeom>
            <a:solidFill>
              <a:srgbClr val="71B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63" name="Freeform 62"/>
            <p:cNvSpPr>
              <a:spLocks/>
            </p:cNvSpPr>
            <p:nvPr/>
          </p:nvSpPr>
          <p:spPr bwMode="auto">
            <a:xfrm>
              <a:off x="10504103" y="316394"/>
              <a:ext cx="786628" cy="487391"/>
            </a:xfrm>
            <a:custGeom>
              <a:avLst/>
              <a:gdLst>
                <a:gd name="T0" fmla="*/ 257 w 347"/>
                <a:gd name="T1" fmla="*/ 0 h 215"/>
                <a:gd name="T2" fmla="*/ 0 w 347"/>
                <a:gd name="T3" fmla="*/ 211 h 215"/>
                <a:gd name="T4" fmla="*/ 7 w 347"/>
                <a:gd name="T5" fmla="*/ 215 h 215"/>
                <a:gd name="T6" fmla="*/ 347 w 347"/>
                <a:gd name="T7" fmla="*/ 182 h 215"/>
                <a:gd name="T8" fmla="*/ 257 w 347"/>
                <a:gd name="T9" fmla="*/ 0 h 215"/>
              </a:gdLst>
              <a:ahLst/>
              <a:cxnLst>
                <a:cxn ang="0">
                  <a:pos x="T0" y="T1"/>
                </a:cxn>
                <a:cxn ang="0">
                  <a:pos x="T2" y="T3"/>
                </a:cxn>
                <a:cxn ang="0">
                  <a:pos x="T4" y="T5"/>
                </a:cxn>
                <a:cxn ang="0">
                  <a:pos x="T6" y="T7"/>
                </a:cxn>
                <a:cxn ang="0">
                  <a:pos x="T8" y="T9"/>
                </a:cxn>
              </a:cxnLst>
              <a:rect l="0" t="0" r="r" b="b"/>
              <a:pathLst>
                <a:path w="347" h="215">
                  <a:moveTo>
                    <a:pt x="257" y="0"/>
                  </a:moveTo>
                  <a:lnTo>
                    <a:pt x="0" y="211"/>
                  </a:lnTo>
                  <a:lnTo>
                    <a:pt x="7" y="215"/>
                  </a:lnTo>
                  <a:lnTo>
                    <a:pt x="347" y="182"/>
                  </a:lnTo>
                  <a:lnTo>
                    <a:pt x="257" y="0"/>
                  </a:lnTo>
                  <a:close/>
                </a:path>
              </a:pathLst>
            </a:custGeom>
            <a:solidFill>
              <a:srgbClr val="71B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64" name="Freeform 63"/>
            <p:cNvSpPr>
              <a:spLocks/>
            </p:cNvSpPr>
            <p:nvPr/>
          </p:nvSpPr>
          <p:spPr bwMode="auto">
            <a:xfrm>
              <a:off x="9619997" y="-976"/>
              <a:ext cx="530464" cy="451121"/>
            </a:xfrm>
            <a:custGeom>
              <a:avLst/>
              <a:gdLst>
                <a:gd name="T0" fmla="*/ 130 w 234"/>
                <a:gd name="T1" fmla="*/ 0 h 199"/>
                <a:gd name="T2" fmla="*/ 120 w 234"/>
                <a:gd name="T3" fmla="*/ 10 h 199"/>
                <a:gd name="T4" fmla="*/ 0 w 234"/>
                <a:gd name="T5" fmla="*/ 199 h 199"/>
                <a:gd name="T6" fmla="*/ 234 w 234"/>
                <a:gd name="T7" fmla="*/ 48 h 199"/>
                <a:gd name="T8" fmla="*/ 130 w 234"/>
                <a:gd name="T9" fmla="*/ 0 h 199"/>
              </a:gdLst>
              <a:ahLst/>
              <a:cxnLst>
                <a:cxn ang="0">
                  <a:pos x="T0" y="T1"/>
                </a:cxn>
                <a:cxn ang="0">
                  <a:pos x="T2" y="T3"/>
                </a:cxn>
                <a:cxn ang="0">
                  <a:pos x="T4" y="T5"/>
                </a:cxn>
                <a:cxn ang="0">
                  <a:pos x="T6" y="T7"/>
                </a:cxn>
                <a:cxn ang="0">
                  <a:pos x="T8" y="T9"/>
                </a:cxn>
              </a:cxnLst>
              <a:rect l="0" t="0" r="r" b="b"/>
              <a:pathLst>
                <a:path w="234" h="199">
                  <a:moveTo>
                    <a:pt x="130" y="0"/>
                  </a:moveTo>
                  <a:lnTo>
                    <a:pt x="120" y="10"/>
                  </a:lnTo>
                  <a:lnTo>
                    <a:pt x="0" y="199"/>
                  </a:lnTo>
                  <a:lnTo>
                    <a:pt x="234" y="48"/>
                  </a:lnTo>
                  <a:lnTo>
                    <a:pt x="130" y="0"/>
                  </a:lnTo>
                  <a:close/>
                </a:path>
              </a:pathLst>
            </a:custGeom>
            <a:solidFill>
              <a:srgbClr val="71B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65" name="Freeform 64"/>
            <p:cNvSpPr>
              <a:spLocks/>
            </p:cNvSpPr>
            <p:nvPr/>
          </p:nvSpPr>
          <p:spPr bwMode="auto">
            <a:xfrm>
              <a:off x="11086705" y="-112057"/>
              <a:ext cx="600739" cy="432985"/>
            </a:xfrm>
            <a:custGeom>
              <a:avLst/>
              <a:gdLst>
                <a:gd name="T0" fmla="*/ 154 w 265"/>
                <a:gd name="T1" fmla="*/ 0 h 191"/>
                <a:gd name="T2" fmla="*/ 0 w 265"/>
                <a:gd name="T3" fmla="*/ 189 h 191"/>
                <a:gd name="T4" fmla="*/ 0 w 265"/>
                <a:gd name="T5" fmla="*/ 191 h 191"/>
                <a:gd name="T6" fmla="*/ 265 w 265"/>
                <a:gd name="T7" fmla="*/ 127 h 191"/>
                <a:gd name="T8" fmla="*/ 154 w 265"/>
                <a:gd name="T9" fmla="*/ 0 h 191"/>
              </a:gdLst>
              <a:ahLst/>
              <a:cxnLst>
                <a:cxn ang="0">
                  <a:pos x="T0" y="T1"/>
                </a:cxn>
                <a:cxn ang="0">
                  <a:pos x="T2" y="T3"/>
                </a:cxn>
                <a:cxn ang="0">
                  <a:pos x="T4" y="T5"/>
                </a:cxn>
                <a:cxn ang="0">
                  <a:pos x="T6" y="T7"/>
                </a:cxn>
                <a:cxn ang="0">
                  <a:pos x="T8" y="T9"/>
                </a:cxn>
              </a:cxnLst>
              <a:rect l="0" t="0" r="r" b="b"/>
              <a:pathLst>
                <a:path w="265" h="191">
                  <a:moveTo>
                    <a:pt x="154" y="0"/>
                  </a:moveTo>
                  <a:lnTo>
                    <a:pt x="0" y="189"/>
                  </a:lnTo>
                  <a:lnTo>
                    <a:pt x="0" y="191"/>
                  </a:lnTo>
                  <a:lnTo>
                    <a:pt x="265" y="127"/>
                  </a:lnTo>
                  <a:lnTo>
                    <a:pt x="154" y="0"/>
                  </a:lnTo>
                  <a:close/>
                </a:path>
              </a:pathLst>
            </a:custGeom>
            <a:solidFill>
              <a:srgbClr val="71B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66" name="Freeform 65"/>
            <p:cNvSpPr>
              <a:spLocks/>
            </p:cNvSpPr>
            <p:nvPr/>
          </p:nvSpPr>
          <p:spPr bwMode="auto">
            <a:xfrm>
              <a:off x="10159528" y="-53116"/>
              <a:ext cx="632475" cy="326439"/>
            </a:xfrm>
            <a:custGeom>
              <a:avLst/>
              <a:gdLst>
                <a:gd name="T0" fmla="*/ 0 w 279"/>
                <a:gd name="T1" fmla="*/ 73 h 144"/>
                <a:gd name="T2" fmla="*/ 180 w 279"/>
                <a:gd name="T3" fmla="*/ 144 h 144"/>
                <a:gd name="T4" fmla="*/ 187 w 279"/>
                <a:gd name="T5" fmla="*/ 144 h 144"/>
                <a:gd name="T6" fmla="*/ 279 w 279"/>
                <a:gd name="T7" fmla="*/ 0 h 144"/>
                <a:gd name="T8" fmla="*/ 0 w 279"/>
                <a:gd name="T9" fmla="*/ 73 h 144"/>
              </a:gdLst>
              <a:ahLst/>
              <a:cxnLst>
                <a:cxn ang="0">
                  <a:pos x="T0" y="T1"/>
                </a:cxn>
                <a:cxn ang="0">
                  <a:pos x="T2" y="T3"/>
                </a:cxn>
                <a:cxn ang="0">
                  <a:pos x="T4" y="T5"/>
                </a:cxn>
                <a:cxn ang="0">
                  <a:pos x="T6" y="T7"/>
                </a:cxn>
                <a:cxn ang="0">
                  <a:pos x="T8" y="T9"/>
                </a:cxn>
              </a:cxnLst>
              <a:rect l="0" t="0" r="r" b="b"/>
              <a:pathLst>
                <a:path w="279" h="144">
                  <a:moveTo>
                    <a:pt x="0" y="73"/>
                  </a:moveTo>
                  <a:lnTo>
                    <a:pt x="180" y="144"/>
                  </a:lnTo>
                  <a:lnTo>
                    <a:pt x="187" y="144"/>
                  </a:lnTo>
                  <a:lnTo>
                    <a:pt x="279" y="0"/>
                  </a:lnTo>
                  <a:lnTo>
                    <a:pt x="0" y="73"/>
                  </a:lnTo>
                  <a:close/>
                </a:path>
              </a:pathLst>
            </a:custGeom>
            <a:solidFill>
              <a:srgbClr val="71B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67" name="Freeform 66"/>
            <p:cNvSpPr>
              <a:spLocks/>
            </p:cNvSpPr>
            <p:nvPr/>
          </p:nvSpPr>
          <p:spPr bwMode="auto">
            <a:xfrm>
              <a:off x="10150461" y="-300212"/>
              <a:ext cx="432985" cy="408048"/>
            </a:xfrm>
            <a:custGeom>
              <a:avLst/>
              <a:gdLst>
                <a:gd name="T0" fmla="*/ 26 w 191"/>
                <a:gd name="T1" fmla="*/ 4 h 180"/>
                <a:gd name="T2" fmla="*/ 0 w 191"/>
                <a:gd name="T3" fmla="*/ 180 h 180"/>
                <a:gd name="T4" fmla="*/ 191 w 191"/>
                <a:gd name="T5" fmla="*/ 0 h 180"/>
                <a:gd name="T6" fmla="*/ 26 w 191"/>
                <a:gd name="T7" fmla="*/ 4 h 180"/>
              </a:gdLst>
              <a:ahLst/>
              <a:cxnLst>
                <a:cxn ang="0">
                  <a:pos x="T0" y="T1"/>
                </a:cxn>
                <a:cxn ang="0">
                  <a:pos x="T2" y="T3"/>
                </a:cxn>
                <a:cxn ang="0">
                  <a:pos x="T4" y="T5"/>
                </a:cxn>
                <a:cxn ang="0">
                  <a:pos x="T6" y="T7"/>
                </a:cxn>
              </a:cxnLst>
              <a:rect l="0" t="0" r="r" b="b"/>
              <a:pathLst>
                <a:path w="191" h="180">
                  <a:moveTo>
                    <a:pt x="26" y="4"/>
                  </a:moveTo>
                  <a:lnTo>
                    <a:pt x="0" y="180"/>
                  </a:lnTo>
                  <a:lnTo>
                    <a:pt x="191" y="0"/>
                  </a:lnTo>
                  <a:lnTo>
                    <a:pt x="26" y="4"/>
                  </a:lnTo>
                  <a:close/>
                </a:path>
              </a:pathLst>
            </a:custGeom>
            <a:solidFill>
              <a:srgbClr val="71B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68" name="Freeform 67"/>
            <p:cNvSpPr>
              <a:spLocks/>
            </p:cNvSpPr>
            <p:nvPr/>
          </p:nvSpPr>
          <p:spPr bwMode="auto">
            <a:xfrm>
              <a:off x="10782936" y="-322882"/>
              <a:ext cx="652878" cy="269766"/>
            </a:xfrm>
            <a:custGeom>
              <a:avLst/>
              <a:gdLst>
                <a:gd name="T0" fmla="*/ 288 w 288"/>
                <a:gd name="T1" fmla="*/ 93 h 119"/>
                <a:gd name="T2" fmla="*/ 134 w 288"/>
                <a:gd name="T3" fmla="*/ 17 h 119"/>
                <a:gd name="T4" fmla="*/ 111 w 288"/>
                <a:gd name="T5" fmla="*/ 0 h 119"/>
                <a:gd name="T6" fmla="*/ 0 w 288"/>
                <a:gd name="T7" fmla="*/ 119 h 119"/>
                <a:gd name="T8" fmla="*/ 2 w 288"/>
                <a:gd name="T9" fmla="*/ 119 h 119"/>
                <a:gd name="T10" fmla="*/ 288 w 288"/>
                <a:gd name="T11" fmla="*/ 93 h 119"/>
              </a:gdLst>
              <a:ahLst/>
              <a:cxnLst>
                <a:cxn ang="0">
                  <a:pos x="T0" y="T1"/>
                </a:cxn>
                <a:cxn ang="0">
                  <a:pos x="T2" y="T3"/>
                </a:cxn>
                <a:cxn ang="0">
                  <a:pos x="T4" y="T5"/>
                </a:cxn>
                <a:cxn ang="0">
                  <a:pos x="T6" y="T7"/>
                </a:cxn>
                <a:cxn ang="0">
                  <a:pos x="T8" y="T9"/>
                </a:cxn>
                <a:cxn ang="0">
                  <a:pos x="T10" y="T11"/>
                </a:cxn>
              </a:cxnLst>
              <a:rect l="0" t="0" r="r" b="b"/>
              <a:pathLst>
                <a:path w="288" h="119">
                  <a:moveTo>
                    <a:pt x="288" y="93"/>
                  </a:moveTo>
                  <a:lnTo>
                    <a:pt x="134" y="17"/>
                  </a:lnTo>
                  <a:lnTo>
                    <a:pt x="111" y="0"/>
                  </a:lnTo>
                  <a:lnTo>
                    <a:pt x="0" y="119"/>
                  </a:lnTo>
                  <a:lnTo>
                    <a:pt x="2" y="119"/>
                  </a:lnTo>
                  <a:lnTo>
                    <a:pt x="288" y="93"/>
                  </a:lnTo>
                  <a:close/>
                </a:path>
              </a:pathLst>
            </a:custGeom>
            <a:solidFill>
              <a:srgbClr val="71B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nvGrpSpPr>
            <p:cNvPr id="120" name="Group 119"/>
            <p:cNvGrpSpPr/>
            <p:nvPr/>
          </p:nvGrpSpPr>
          <p:grpSpPr>
            <a:xfrm>
              <a:off x="9554256" y="-433962"/>
              <a:ext cx="2792867" cy="2913016"/>
              <a:chOff x="9554256" y="-21517"/>
              <a:chExt cx="2792867" cy="2913016"/>
            </a:xfrm>
          </p:grpSpPr>
          <p:sp>
            <p:nvSpPr>
              <p:cNvPr id="13" name="Freeform 12"/>
              <p:cNvSpPr>
                <a:spLocks/>
              </p:cNvSpPr>
              <p:nvPr/>
            </p:nvSpPr>
            <p:spPr bwMode="auto">
              <a:xfrm>
                <a:off x="11977612" y="858055"/>
                <a:ext cx="369511" cy="546332"/>
              </a:xfrm>
              <a:custGeom>
                <a:avLst/>
                <a:gdLst>
                  <a:gd name="T0" fmla="*/ 163 w 163"/>
                  <a:gd name="T1" fmla="*/ 241 h 241"/>
                  <a:gd name="T2" fmla="*/ 101 w 163"/>
                  <a:gd name="T3" fmla="*/ 0 h 241"/>
                  <a:gd name="T4" fmla="*/ 0 w 163"/>
                  <a:gd name="T5" fmla="*/ 196 h 241"/>
                  <a:gd name="T6" fmla="*/ 163 w 163"/>
                  <a:gd name="T7" fmla="*/ 241 h 241"/>
                </a:gdLst>
                <a:ahLst/>
                <a:cxnLst>
                  <a:cxn ang="0">
                    <a:pos x="T0" y="T1"/>
                  </a:cxn>
                  <a:cxn ang="0">
                    <a:pos x="T2" y="T3"/>
                  </a:cxn>
                  <a:cxn ang="0">
                    <a:pos x="T4" y="T5"/>
                  </a:cxn>
                  <a:cxn ang="0">
                    <a:pos x="T6" y="T7"/>
                  </a:cxn>
                </a:cxnLst>
                <a:rect l="0" t="0" r="r" b="b"/>
                <a:pathLst>
                  <a:path w="163" h="241">
                    <a:moveTo>
                      <a:pt x="163" y="241"/>
                    </a:moveTo>
                    <a:lnTo>
                      <a:pt x="101" y="0"/>
                    </a:lnTo>
                    <a:lnTo>
                      <a:pt x="0" y="196"/>
                    </a:lnTo>
                    <a:lnTo>
                      <a:pt x="163" y="241"/>
                    </a:lnTo>
                    <a:close/>
                  </a:path>
                </a:pathLst>
              </a:custGeom>
              <a:solidFill>
                <a:srgbClr val="006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4" name="Freeform 13"/>
              <p:cNvSpPr>
                <a:spLocks/>
              </p:cNvSpPr>
              <p:nvPr/>
            </p:nvSpPr>
            <p:spPr bwMode="auto">
              <a:xfrm>
                <a:off x="11710113" y="1925783"/>
                <a:ext cx="546332" cy="675548"/>
              </a:xfrm>
              <a:custGeom>
                <a:avLst/>
                <a:gdLst>
                  <a:gd name="T0" fmla="*/ 149 w 241"/>
                  <a:gd name="T1" fmla="*/ 10 h 298"/>
                  <a:gd name="T2" fmla="*/ 0 w 241"/>
                  <a:gd name="T3" fmla="*/ 140 h 298"/>
                  <a:gd name="T4" fmla="*/ 59 w 241"/>
                  <a:gd name="T5" fmla="*/ 298 h 298"/>
                  <a:gd name="T6" fmla="*/ 241 w 241"/>
                  <a:gd name="T7" fmla="*/ 62 h 298"/>
                  <a:gd name="T8" fmla="*/ 241 w 241"/>
                  <a:gd name="T9" fmla="*/ 57 h 298"/>
                  <a:gd name="T10" fmla="*/ 153 w 241"/>
                  <a:gd name="T11" fmla="*/ 0 h 298"/>
                  <a:gd name="T12" fmla="*/ 149 w 241"/>
                  <a:gd name="T13" fmla="*/ 10 h 298"/>
                </a:gdLst>
                <a:ahLst/>
                <a:cxnLst>
                  <a:cxn ang="0">
                    <a:pos x="T0" y="T1"/>
                  </a:cxn>
                  <a:cxn ang="0">
                    <a:pos x="T2" y="T3"/>
                  </a:cxn>
                  <a:cxn ang="0">
                    <a:pos x="T4" y="T5"/>
                  </a:cxn>
                  <a:cxn ang="0">
                    <a:pos x="T6" y="T7"/>
                  </a:cxn>
                  <a:cxn ang="0">
                    <a:pos x="T8" y="T9"/>
                  </a:cxn>
                  <a:cxn ang="0">
                    <a:pos x="T10" y="T11"/>
                  </a:cxn>
                  <a:cxn ang="0">
                    <a:pos x="T12" y="T13"/>
                  </a:cxn>
                </a:cxnLst>
                <a:rect l="0" t="0" r="r" b="b"/>
                <a:pathLst>
                  <a:path w="241" h="298">
                    <a:moveTo>
                      <a:pt x="149" y="10"/>
                    </a:moveTo>
                    <a:lnTo>
                      <a:pt x="0" y="140"/>
                    </a:lnTo>
                    <a:lnTo>
                      <a:pt x="59" y="298"/>
                    </a:lnTo>
                    <a:lnTo>
                      <a:pt x="241" y="62"/>
                    </a:lnTo>
                    <a:lnTo>
                      <a:pt x="241" y="57"/>
                    </a:lnTo>
                    <a:lnTo>
                      <a:pt x="153" y="0"/>
                    </a:lnTo>
                    <a:lnTo>
                      <a:pt x="149" y="10"/>
                    </a:lnTo>
                    <a:close/>
                  </a:path>
                </a:pathLst>
              </a:custGeom>
              <a:solidFill>
                <a:srgbClr val="006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5" name="Freeform 14"/>
              <p:cNvSpPr>
                <a:spLocks/>
              </p:cNvSpPr>
              <p:nvPr/>
            </p:nvSpPr>
            <p:spPr bwMode="auto">
              <a:xfrm>
                <a:off x="10540374" y="2585462"/>
                <a:ext cx="627941" cy="306037"/>
              </a:xfrm>
              <a:custGeom>
                <a:avLst/>
                <a:gdLst>
                  <a:gd name="T0" fmla="*/ 270 w 277"/>
                  <a:gd name="T1" fmla="*/ 0 h 135"/>
                  <a:gd name="T2" fmla="*/ 267 w 277"/>
                  <a:gd name="T3" fmla="*/ 3 h 135"/>
                  <a:gd name="T4" fmla="*/ 0 w 277"/>
                  <a:gd name="T5" fmla="*/ 116 h 135"/>
                  <a:gd name="T6" fmla="*/ 277 w 277"/>
                  <a:gd name="T7" fmla="*/ 135 h 135"/>
                  <a:gd name="T8" fmla="*/ 274 w 277"/>
                  <a:gd name="T9" fmla="*/ 0 h 135"/>
                  <a:gd name="T10" fmla="*/ 270 w 277"/>
                  <a:gd name="T11" fmla="*/ 0 h 135"/>
                </a:gdLst>
                <a:ahLst/>
                <a:cxnLst>
                  <a:cxn ang="0">
                    <a:pos x="T0" y="T1"/>
                  </a:cxn>
                  <a:cxn ang="0">
                    <a:pos x="T2" y="T3"/>
                  </a:cxn>
                  <a:cxn ang="0">
                    <a:pos x="T4" y="T5"/>
                  </a:cxn>
                  <a:cxn ang="0">
                    <a:pos x="T6" y="T7"/>
                  </a:cxn>
                  <a:cxn ang="0">
                    <a:pos x="T8" y="T9"/>
                  </a:cxn>
                  <a:cxn ang="0">
                    <a:pos x="T10" y="T11"/>
                  </a:cxn>
                </a:cxnLst>
                <a:rect l="0" t="0" r="r" b="b"/>
                <a:pathLst>
                  <a:path w="277" h="135">
                    <a:moveTo>
                      <a:pt x="270" y="0"/>
                    </a:moveTo>
                    <a:lnTo>
                      <a:pt x="267" y="3"/>
                    </a:lnTo>
                    <a:lnTo>
                      <a:pt x="0" y="116"/>
                    </a:lnTo>
                    <a:lnTo>
                      <a:pt x="277" y="135"/>
                    </a:lnTo>
                    <a:lnTo>
                      <a:pt x="274" y="0"/>
                    </a:lnTo>
                    <a:lnTo>
                      <a:pt x="270" y="0"/>
                    </a:lnTo>
                    <a:close/>
                  </a:path>
                </a:pathLst>
              </a:custGeom>
              <a:solidFill>
                <a:srgbClr val="006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6" name="Freeform 15"/>
              <p:cNvSpPr>
                <a:spLocks/>
              </p:cNvSpPr>
              <p:nvPr/>
            </p:nvSpPr>
            <p:spPr bwMode="auto">
              <a:xfrm>
                <a:off x="11161514" y="2585462"/>
                <a:ext cx="643810" cy="306037"/>
              </a:xfrm>
              <a:custGeom>
                <a:avLst/>
                <a:gdLst>
                  <a:gd name="T0" fmla="*/ 0 w 284"/>
                  <a:gd name="T1" fmla="*/ 0 h 135"/>
                  <a:gd name="T2" fmla="*/ 3 w 284"/>
                  <a:gd name="T3" fmla="*/ 135 h 135"/>
                  <a:gd name="T4" fmla="*/ 284 w 284"/>
                  <a:gd name="T5" fmla="*/ 17 h 135"/>
                  <a:gd name="T6" fmla="*/ 0 w 284"/>
                  <a:gd name="T7" fmla="*/ 0 h 135"/>
                </a:gdLst>
                <a:ahLst/>
                <a:cxnLst>
                  <a:cxn ang="0">
                    <a:pos x="T0" y="T1"/>
                  </a:cxn>
                  <a:cxn ang="0">
                    <a:pos x="T2" y="T3"/>
                  </a:cxn>
                  <a:cxn ang="0">
                    <a:pos x="T4" y="T5"/>
                  </a:cxn>
                  <a:cxn ang="0">
                    <a:pos x="T6" y="T7"/>
                  </a:cxn>
                </a:cxnLst>
                <a:rect l="0" t="0" r="r" b="b"/>
                <a:pathLst>
                  <a:path w="284" h="135">
                    <a:moveTo>
                      <a:pt x="0" y="0"/>
                    </a:moveTo>
                    <a:lnTo>
                      <a:pt x="3" y="135"/>
                    </a:lnTo>
                    <a:lnTo>
                      <a:pt x="284" y="17"/>
                    </a:lnTo>
                    <a:lnTo>
                      <a:pt x="0" y="0"/>
                    </a:lnTo>
                    <a:close/>
                  </a:path>
                </a:pathLst>
              </a:custGeom>
              <a:solidFill>
                <a:srgbClr val="006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8" name="Freeform 17"/>
              <p:cNvSpPr>
                <a:spLocks/>
              </p:cNvSpPr>
              <p:nvPr/>
            </p:nvSpPr>
            <p:spPr bwMode="auto">
              <a:xfrm>
                <a:off x="11381407" y="-12449"/>
                <a:ext cx="521396" cy="387646"/>
              </a:xfrm>
              <a:custGeom>
                <a:avLst/>
                <a:gdLst>
                  <a:gd name="T0" fmla="*/ 230 w 230"/>
                  <a:gd name="T1" fmla="*/ 171 h 171"/>
                  <a:gd name="T2" fmla="*/ 90 w 230"/>
                  <a:gd name="T3" fmla="*/ 67 h 171"/>
                  <a:gd name="T4" fmla="*/ 0 w 230"/>
                  <a:gd name="T5" fmla="*/ 0 h 171"/>
                  <a:gd name="T6" fmla="*/ 24 w 230"/>
                  <a:gd name="T7" fmla="*/ 138 h 171"/>
                  <a:gd name="T8" fmla="*/ 201 w 230"/>
                  <a:gd name="T9" fmla="*/ 166 h 171"/>
                  <a:gd name="T10" fmla="*/ 230 w 230"/>
                  <a:gd name="T11" fmla="*/ 171 h 171"/>
                  <a:gd name="T12" fmla="*/ 230 w 230"/>
                  <a:gd name="T13" fmla="*/ 171 h 171"/>
                </a:gdLst>
                <a:ahLst/>
                <a:cxnLst>
                  <a:cxn ang="0">
                    <a:pos x="T0" y="T1"/>
                  </a:cxn>
                  <a:cxn ang="0">
                    <a:pos x="T2" y="T3"/>
                  </a:cxn>
                  <a:cxn ang="0">
                    <a:pos x="T4" y="T5"/>
                  </a:cxn>
                  <a:cxn ang="0">
                    <a:pos x="T6" y="T7"/>
                  </a:cxn>
                  <a:cxn ang="0">
                    <a:pos x="T8" y="T9"/>
                  </a:cxn>
                  <a:cxn ang="0">
                    <a:pos x="T10" y="T11"/>
                  </a:cxn>
                  <a:cxn ang="0">
                    <a:pos x="T12" y="T13"/>
                  </a:cxn>
                </a:cxnLst>
                <a:rect l="0" t="0" r="r" b="b"/>
                <a:pathLst>
                  <a:path w="230" h="171">
                    <a:moveTo>
                      <a:pt x="230" y="171"/>
                    </a:moveTo>
                    <a:lnTo>
                      <a:pt x="90" y="67"/>
                    </a:lnTo>
                    <a:lnTo>
                      <a:pt x="0" y="0"/>
                    </a:lnTo>
                    <a:lnTo>
                      <a:pt x="24" y="138"/>
                    </a:lnTo>
                    <a:lnTo>
                      <a:pt x="201" y="166"/>
                    </a:lnTo>
                    <a:lnTo>
                      <a:pt x="230" y="171"/>
                    </a:lnTo>
                    <a:lnTo>
                      <a:pt x="230" y="171"/>
                    </a:lnTo>
                    <a:close/>
                  </a:path>
                </a:pathLst>
              </a:custGeom>
              <a:solidFill>
                <a:srgbClr val="009E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1" name="Freeform 20"/>
              <p:cNvSpPr>
                <a:spLocks/>
              </p:cNvSpPr>
              <p:nvPr/>
            </p:nvSpPr>
            <p:spPr bwMode="auto">
              <a:xfrm>
                <a:off x="9554256" y="1964321"/>
                <a:ext cx="326439" cy="557666"/>
              </a:xfrm>
              <a:custGeom>
                <a:avLst/>
                <a:gdLst>
                  <a:gd name="T0" fmla="*/ 0 w 144"/>
                  <a:gd name="T1" fmla="*/ 68 h 246"/>
                  <a:gd name="T2" fmla="*/ 125 w 144"/>
                  <a:gd name="T3" fmla="*/ 246 h 246"/>
                  <a:gd name="T4" fmla="*/ 144 w 144"/>
                  <a:gd name="T5" fmla="*/ 0 h 246"/>
                  <a:gd name="T6" fmla="*/ 144 w 144"/>
                  <a:gd name="T7" fmla="*/ 0 h 246"/>
                  <a:gd name="T8" fmla="*/ 0 w 144"/>
                  <a:gd name="T9" fmla="*/ 68 h 246"/>
                </a:gdLst>
                <a:ahLst/>
                <a:cxnLst>
                  <a:cxn ang="0">
                    <a:pos x="T0" y="T1"/>
                  </a:cxn>
                  <a:cxn ang="0">
                    <a:pos x="T2" y="T3"/>
                  </a:cxn>
                  <a:cxn ang="0">
                    <a:pos x="T4" y="T5"/>
                  </a:cxn>
                  <a:cxn ang="0">
                    <a:pos x="T6" y="T7"/>
                  </a:cxn>
                  <a:cxn ang="0">
                    <a:pos x="T8" y="T9"/>
                  </a:cxn>
                </a:cxnLst>
                <a:rect l="0" t="0" r="r" b="b"/>
                <a:pathLst>
                  <a:path w="144" h="246">
                    <a:moveTo>
                      <a:pt x="0" y="68"/>
                    </a:moveTo>
                    <a:lnTo>
                      <a:pt x="125" y="246"/>
                    </a:lnTo>
                    <a:lnTo>
                      <a:pt x="144" y="0"/>
                    </a:lnTo>
                    <a:lnTo>
                      <a:pt x="144" y="0"/>
                    </a:lnTo>
                    <a:lnTo>
                      <a:pt x="0" y="68"/>
                    </a:lnTo>
                    <a:close/>
                  </a:path>
                </a:pathLst>
              </a:custGeom>
              <a:solidFill>
                <a:srgbClr val="009E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4" name="Freeform 23"/>
              <p:cNvSpPr>
                <a:spLocks/>
              </p:cNvSpPr>
              <p:nvPr/>
            </p:nvSpPr>
            <p:spPr bwMode="auto">
              <a:xfrm>
                <a:off x="11612635" y="1642415"/>
                <a:ext cx="444320" cy="593938"/>
              </a:xfrm>
              <a:custGeom>
                <a:avLst/>
                <a:gdLst>
                  <a:gd name="T0" fmla="*/ 196 w 196"/>
                  <a:gd name="T1" fmla="*/ 125 h 262"/>
                  <a:gd name="T2" fmla="*/ 194 w 196"/>
                  <a:gd name="T3" fmla="*/ 125 h 262"/>
                  <a:gd name="T4" fmla="*/ 2 w 196"/>
                  <a:gd name="T5" fmla="*/ 0 h 262"/>
                  <a:gd name="T6" fmla="*/ 0 w 196"/>
                  <a:gd name="T7" fmla="*/ 0 h 262"/>
                  <a:gd name="T8" fmla="*/ 45 w 196"/>
                  <a:gd name="T9" fmla="*/ 262 h 262"/>
                  <a:gd name="T10" fmla="*/ 192 w 196"/>
                  <a:gd name="T11" fmla="*/ 135 h 262"/>
                  <a:gd name="T12" fmla="*/ 196 w 196"/>
                  <a:gd name="T13" fmla="*/ 125 h 262"/>
                </a:gdLst>
                <a:ahLst/>
                <a:cxnLst>
                  <a:cxn ang="0">
                    <a:pos x="T0" y="T1"/>
                  </a:cxn>
                  <a:cxn ang="0">
                    <a:pos x="T2" y="T3"/>
                  </a:cxn>
                  <a:cxn ang="0">
                    <a:pos x="T4" y="T5"/>
                  </a:cxn>
                  <a:cxn ang="0">
                    <a:pos x="T6" y="T7"/>
                  </a:cxn>
                  <a:cxn ang="0">
                    <a:pos x="T8" y="T9"/>
                  </a:cxn>
                  <a:cxn ang="0">
                    <a:pos x="T10" y="T11"/>
                  </a:cxn>
                  <a:cxn ang="0">
                    <a:pos x="T12" y="T13"/>
                  </a:cxn>
                </a:cxnLst>
                <a:rect l="0" t="0" r="r" b="b"/>
                <a:pathLst>
                  <a:path w="196" h="262">
                    <a:moveTo>
                      <a:pt x="196" y="125"/>
                    </a:moveTo>
                    <a:lnTo>
                      <a:pt x="194" y="125"/>
                    </a:lnTo>
                    <a:lnTo>
                      <a:pt x="2" y="0"/>
                    </a:lnTo>
                    <a:lnTo>
                      <a:pt x="0" y="0"/>
                    </a:lnTo>
                    <a:lnTo>
                      <a:pt x="45" y="262"/>
                    </a:lnTo>
                    <a:lnTo>
                      <a:pt x="192" y="135"/>
                    </a:lnTo>
                    <a:lnTo>
                      <a:pt x="196" y="125"/>
                    </a:lnTo>
                    <a:close/>
                  </a:path>
                </a:pathLst>
              </a:custGeom>
              <a:solidFill>
                <a:srgbClr val="009E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6" name="Freeform 25"/>
              <p:cNvSpPr>
                <a:spLocks/>
              </p:cNvSpPr>
              <p:nvPr/>
            </p:nvSpPr>
            <p:spPr bwMode="auto">
              <a:xfrm>
                <a:off x="10429294" y="2317963"/>
                <a:ext cx="723153" cy="530464"/>
              </a:xfrm>
              <a:custGeom>
                <a:avLst/>
                <a:gdLst>
                  <a:gd name="T0" fmla="*/ 319 w 319"/>
                  <a:gd name="T1" fmla="*/ 118 h 234"/>
                  <a:gd name="T2" fmla="*/ 305 w 319"/>
                  <a:gd name="T3" fmla="*/ 118 h 234"/>
                  <a:gd name="T4" fmla="*/ 0 w 319"/>
                  <a:gd name="T5" fmla="*/ 0 h 234"/>
                  <a:gd name="T6" fmla="*/ 23 w 319"/>
                  <a:gd name="T7" fmla="*/ 230 h 234"/>
                  <a:gd name="T8" fmla="*/ 28 w 319"/>
                  <a:gd name="T9" fmla="*/ 232 h 234"/>
                  <a:gd name="T10" fmla="*/ 49 w 319"/>
                  <a:gd name="T11" fmla="*/ 234 h 234"/>
                  <a:gd name="T12" fmla="*/ 316 w 319"/>
                  <a:gd name="T13" fmla="*/ 121 h 234"/>
                  <a:gd name="T14" fmla="*/ 319 w 319"/>
                  <a:gd name="T15" fmla="*/ 118 h 2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234">
                    <a:moveTo>
                      <a:pt x="319" y="118"/>
                    </a:moveTo>
                    <a:lnTo>
                      <a:pt x="305" y="118"/>
                    </a:lnTo>
                    <a:lnTo>
                      <a:pt x="0" y="0"/>
                    </a:lnTo>
                    <a:lnTo>
                      <a:pt x="23" y="230"/>
                    </a:lnTo>
                    <a:lnTo>
                      <a:pt x="28" y="232"/>
                    </a:lnTo>
                    <a:lnTo>
                      <a:pt x="49" y="234"/>
                    </a:lnTo>
                    <a:lnTo>
                      <a:pt x="316" y="121"/>
                    </a:lnTo>
                    <a:lnTo>
                      <a:pt x="319" y="118"/>
                    </a:lnTo>
                    <a:close/>
                  </a:path>
                </a:pathLst>
              </a:custGeom>
              <a:solidFill>
                <a:srgbClr val="008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0" name="Freeform 29"/>
              <p:cNvSpPr>
                <a:spLocks/>
              </p:cNvSpPr>
              <p:nvPr/>
            </p:nvSpPr>
            <p:spPr bwMode="auto">
              <a:xfrm>
                <a:off x="11612635" y="595090"/>
                <a:ext cx="589404" cy="274299"/>
              </a:xfrm>
              <a:custGeom>
                <a:avLst/>
                <a:gdLst>
                  <a:gd name="T0" fmla="*/ 260 w 260"/>
                  <a:gd name="T1" fmla="*/ 106 h 121"/>
                  <a:gd name="T2" fmla="*/ 253 w 260"/>
                  <a:gd name="T3" fmla="*/ 95 h 121"/>
                  <a:gd name="T4" fmla="*/ 36 w 260"/>
                  <a:gd name="T5" fmla="*/ 0 h 121"/>
                  <a:gd name="T6" fmla="*/ 2 w 260"/>
                  <a:gd name="T7" fmla="*/ 118 h 121"/>
                  <a:gd name="T8" fmla="*/ 0 w 260"/>
                  <a:gd name="T9" fmla="*/ 121 h 121"/>
                  <a:gd name="T10" fmla="*/ 260 w 260"/>
                  <a:gd name="T11" fmla="*/ 106 h 121"/>
                  <a:gd name="T12" fmla="*/ 260 w 260"/>
                  <a:gd name="T13" fmla="*/ 106 h 121"/>
                </a:gdLst>
                <a:ahLst/>
                <a:cxnLst>
                  <a:cxn ang="0">
                    <a:pos x="T0" y="T1"/>
                  </a:cxn>
                  <a:cxn ang="0">
                    <a:pos x="T2" y="T3"/>
                  </a:cxn>
                  <a:cxn ang="0">
                    <a:pos x="T4" y="T5"/>
                  </a:cxn>
                  <a:cxn ang="0">
                    <a:pos x="T6" y="T7"/>
                  </a:cxn>
                  <a:cxn ang="0">
                    <a:pos x="T8" y="T9"/>
                  </a:cxn>
                  <a:cxn ang="0">
                    <a:pos x="T10" y="T11"/>
                  </a:cxn>
                  <a:cxn ang="0">
                    <a:pos x="T12" y="T13"/>
                  </a:cxn>
                </a:cxnLst>
                <a:rect l="0" t="0" r="r" b="b"/>
                <a:pathLst>
                  <a:path w="260" h="121">
                    <a:moveTo>
                      <a:pt x="260" y="106"/>
                    </a:moveTo>
                    <a:lnTo>
                      <a:pt x="253" y="95"/>
                    </a:lnTo>
                    <a:lnTo>
                      <a:pt x="36" y="0"/>
                    </a:lnTo>
                    <a:lnTo>
                      <a:pt x="2" y="118"/>
                    </a:lnTo>
                    <a:lnTo>
                      <a:pt x="0" y="121"/>
                    </a:lnTo>
                    <a:lnTo>
                      <a:pt x="260" y="106"/>
                    </a:lnTo>
                    <a:lnTo>
                      <a:pt x="260" y="106"/>
                    </a:lnTo>
                    <a:close/>
                  </a:path>
                </a:pathLst>
              </a:custGeom>
              <a:solidFill>
                <a:srgbClr val="008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1" name="Freeform 30"/>
              <p:cNvSpPr>
                <a:spLocks/>
              </p:cNvSpPr>
              <p:nvPr/>
            </p:nvSpPr>
            <p:spPr bwMode="auto">
              <a:xfrm>
                <a:off x="11297531" y="835386"/>
                <a:ext cx="909042" cy="466990"/>
              </a:xfrm>
              <a:custGeom>
                <a:avLst/>
                <a:gdLst>
                  <a:gd name="T0" fmla="*/ 139 w 401"/>
                  <a:gd name="T1" fmla="*/ 15 h 206"/>
                  <a:gd name="T2" fmla="*/ 0 w 401"/>
                  <a:gd name="T3" fmla="*/ 138 h 206"/>
                  <a:gd name="T4" fmla="*/ 300 w 401"/>
                  <a:gd name="T5" fmla="*/ 206 h 206"/>
                  <a:gd name="T6" fmla="*/ 401 w 401"/>
                  <a:gd name="T7" fmla="*/ 10 h 206"/>
                  <a:gd name="T8" fmla="*/ 399 w 401"/>
                  <a:gd name="T9" fmla="*/ 0 h 206"/>
                  <a:gd name="T10" fmla="*/ 139 w 401"/>
                  <a:gd name="T11" fmla="*/ 15 h 206"/>
                </a:gdLst>
                <a:ahLst/>
                <a:cxnLst>
                  <a:cxn ang="0">
                    <a:pos x="T0" y="T1"/>
                  </a:cxn>
                  <a:cxn ang="0">
                    <a:pos x="T2" y="T3"/>
                  </a:cxn>
                  <a:cxn ang="0">
                    <a:pos x="T4" y="T5"/>
                  </a:cxn>
                  <a:cxn ang="0">
                    <a:pos x="T6" y="T7"/>
                  </a:cxn>
                  <a:cxn ang="0">
                    <a:pos x="T8" y="T9"/>
                  </a:cxn>
                  <a:cxn ang="0">
                    <a:pos x="T10" y="T11"/>
                  </a:cxn>
                </a:cxnLst>
                <a:rect l="0" t="0" r="r" b="b"/>
                <a:pathLst>
                  <a:path w="401" h="206">
                    <a:moveTo>
                      <a:pt x="139" y="15"/>
                    </a:moveTo>
                    <a:lnTo>
                      <a:pt x="0" y="138"/>
                    </a:lnTo>
                    <a:lnTo>
                      <a:pt x="300" y="206"/>
                    </a:lnTo>
                    <a:lnTo>
                      <a:pt x="401" y="10"/>
                    </a:lnTo>
                    <a:lnTo>
                      <a:pt x="399" y="0"/>
                    </a:lnTo>
                    <a:lnTo>
                      <a:pt x="139" y="15"/>
                    </a:lnTo>
                    <a:close/>
                  </a:path>
                </a:pathLst>
              </a:custGeom>
              <a:solidFill>
                <a:srgbClr val="008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8" name="Freeform 37"/>
              <p:cNvSpPr>
                <a:spLocks/>
              </p:cNvSpPr>
              <p:nvPr/>
            </p:nvSpPr>
            <p:spPr bwMode="auto">
              <a:xfrm>
                <a:off x="11070837" y="-21517"/>
                <a:ext cx="364977" cy="321906"/>
              </a:xfrm>
              <a:custGeom>
                <a:avLst/>
                <a:gdLst>
                  <a:gd name="T0" fmla="*/ 161 w 161"/>
                  <a:gd name="T1" fmla="*/ 142 h 142"/>
                  <a:gd name="T2" fmla="*/ 137 w 161"/>
                  <a:gd name="T3" fmla="*/ 4 h 142"/>
                  <a:gd name="T4" fmla="*/ 135 w 161"/>
                  <a:gd name="T5" fmla="*/ 2 h 142"/>
                  <a:gd name="T6" fmla="*/ 126 w 161"/>
                  <a:gd name="T7" fmla="*/ 0 h 142"/>
                  <a:gd name="T8" fmla="*/ 0 w 161"/>
                  <a:gd name="T9" fmla="*/ 59 h 142"/>
                  <a:gd name="T10" fmla="*/ 7 w 161"/>
                  <a:gd name="T11" fmla="*/ 66 h 142"/>
                  <a:gd name="T12" fmla="*/ 161 w 161"/>
                  <a:gd name="T13" fmla="*/ 142 h 142"/>
                </a:gdLst>
                <a:ahLst/>
                <a:cxnLst>
                  <a:cxn ang="0">
                    <a:pos x="T0" y="T1"/>
                  </a:cxn>
                  <a:cxn ang="0">
                    <a:pos x="T2" y="T3"/>
                  </a:cxn>
                  <a:cxn ang="0">
                    <a:pos x="T4" y="T5"/>
                  </a:cxn>
                  <a:cxn ang="0">
                    <a:pos x="T6" y="T7"/>
                  </a:cxn>
                  <a:cxn ang="0">
                    <a:pos x="T8" y="T9"/>
                  </a:cxn>
                  <a:cxn ang="0">
                    <a:pos x="T10" y="T11"/>
                  </a:cxn>
                  <a:cxn ang="0">
                    <a:pos x="T12" y="T13"/>
                  </a:cxn>
                </a:cxnLst>
                <a:rect l="0" t="0" r="r" b="b"/>
                <a:pathLst>
                  <a:path w="161" h="142">
                    <a:moveTo>
                      <a:pt x="161" y="142"/>
                    </a:moveTo>
                    <a:lnTo>
                      <a:pt x="137" y="4"/>
                    </a:lnTo>
                    <a:lnTo>
                      <a:pt x="135" y="2"/>
                    </a:lnTo>
                    <a:lnTo>
                      <a:pt x="126" y="0"/>
                    </a:lnTo>
                    <a:lnTo>
                      <a:pt x="0" y="59"/>
                    </a:lnTo>
                    <a:lnTo>
                      <a:pt x="7" y="66"/>
                    </a:lnTo>
                    <a:lnTo>
                      <a:pt x="161" y="142"/>
                    </a:lnTo>
                    <a:close/>
                  </a:path>
                </a:pathLst>
              </a:custGeom>
              <a:solidFill>
                <a:srgbClr val="00A6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grpSp>
      <p:grpSp>
        <p:nvGrpSpPr>
          <p:cNvPr id="141" name="Group 140"/>
          <p:cNvGrpSpPr/>
          <p:nvPr/>
        </p:nvGrpSpPr>
        <p:grpSpPr>
          <a:xfrm>
            <a:off x="12399987" y="1748326"/>
            <a:ext cx="4407438" cy="7826374"/>
            <a:chOff x="6199188" y="874062"/>
            <a:chExt cx="2203464" cy="3912734"/>
          </a:xfrm>
        </p:grpSpPr>
        <p:sp>
          <p:nvSpPr>
            <p:cNvPr id="6" name="Oval 5"/>
            <p:cNvSpPr>
              <a:spLocks noChangeArrowheads="1"/>
            </p:cNvSpPr>
            <p:nvPr/>
          </p:nvSpPr>
          <p:spPr bwMode="auto">
            <a:xfrm>
              <a:off x="6634439" y="4711987"/>
              <a:ext cx="1525650" cy="74809"/>
            </a:xfrm>
            <a:prstGeom prst="ellipse">
              <a:avLst/>
            </a:pr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69" name="Freeform 68"/>
            <p:cNvSpPr>
              <a:spLocks/>
            </p:cNvSpPr>
            <p:nvPr/>
          </p:nvSpPr>
          <p:spPr bwMode="auto">
            <a:xfrm>
              <a:off x="6954078" y="2855365"/>
              <a:ext cx="847834" cy="1922363"/>
            </a:xfrm>
            <a:custGeom>
              <a:avLst/>
              <a:gdLst>
                <a:gd name="T0" fmla="*/ 101 w 158"/>
                <a:gd name="T1" fmla="*/ 113 h 358"/>
                <a:gd name="T2" fmla="*/ 119 w 158"/>
                <a:gd name="T3" fmla="*/ 318 h 358"/>
                <a:gd name="T4" fmla="*/ 143 w 158"/>
                <a:gd name="T5" fmla="*/ 352 h 358"/>
                <a:gd name="T6" fmla="*/ 106 w 158"/>
                <a:gd name="T7" fmla="*/ 358 h 358"/>
                <a:gd name="T8" fmla="*/ 15 w 158"/>
                <a:gd name="T9" fmla="*/ 358 h 358"/>
                <a:gd name="T10" fmla="*/ 16 w 158"/>
                <a:gd name="T11" fmla="*/ 348 h 358"/>
                <a:gd name="T12" fmla="*/ 33 w 158"/>
                <a:gd name="T13" fmla="*/ 333 h 358"/>
                <a:gd name="T14" fmla="*/ 49 w 158"/>
                <a:gd name="T15" fmla="*/ 87 h 358"/>
                <a:gd name="T16" fmla="*/ 0 w 158"/>
                <a:gd name="T17" fmla="*/ 24 h 358"/>
                <a:gd name="T18" fmla="*/ 13 w 158"/>
                <a:gd name="T19" fmla="*/ 25 h 358"/>
                <a:gd name="T20" fmla="*/ 53 w 158"/>
                <a:gd name="T21" fmla="*/ 66 h 358"/>
                <a:gd name="T22" fmla="*/ 56 w 158"/>
                <a:gd name="T23" fmla="*/ 28 h 358"/>
                <a:gd name="T24" fmla="*/ 90 w 158"/>
                <a:gd name="T25" fmla="*/ 30 h 358"/>
                <a:gd name="T26" fmla="*/ 98 w 158"/>
                <a:gd name="T27" fmla="*/ 71 h 358"/>
                <a:gd name="T28" fmla="*/ 143 w 158"/>
                <a:gd name="T29" fmla="*/ 9 h 358"/>
                <a:gd name="T30" fmla="*/ 158 w 158"/>
                <a:gd name="T31" fmla="*/ 0 h 358"/>
                <a:gd name="T32" fmla="*/ 101 w 158"/>
                <a:gd name="T33" fmla="*/ 113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358">
                  <a:moveTo>
                    <a:pt x="101" y="113"/>
                  </a:moveTo>
                  <a:cubicBezTo>
                    <a:pt x="98" y="140"/>
                    <a:pt x="119" y="318"/>
                    <a:pt x="119" y="318"/>
                  </a:cubicBezTo>
                  <a:cubicBezTo>
                    <a:pt x="143" y="352"/>
                    <a:pt x="143" y="352"/>
                    <a:pt x="143" y="352"/>
                  </a:cubicBezTo>
                  <a:cubicBezTo>
                    <a:pt x="106" y="358"/>
                    <a:pt x="106" y="358"/>
                    <a:pt x="106" y="358"/>
                  </a:cubicBezTo>
                  <a:cubicBezTo>
                    <a:pt x="15" y="358"/>
                    <a:pt x="15" y="358"/>
                    <a:pt x="15" y="358"/>
                  </a:cubicBezTo>
                  <a:cubicBezTo>
                    <a:pt x="15" y="358"/>
                    <a:pt x="14" y="351"/>
                    <a:pt x="16" y="348"/>
                  </a:cubicBezTo>
                  <a:cubicBezTo>
                    <a:pt x="19" y="346"/>
                    <a:pt x="33" y="333"/>
                    <a:pt x="33" y="333"/>
                  </a:cubicBezTo>
                  <a:cubicBezTo>
                    <a:pt x="33" y="333"/>
                    <a:pt x="50" y="104"/>
                    <a:pt x="49" y="87"/>
                  </a:cubicBezTo>
                  <a:cubicBezTo>
                    <a:pt x="49" y="87"/>
                    <a:pt x="2" y="30"/>
                    <a:pt x="0" y="24"/>
                  </a:cubicBezTo>
                  <a:cubicBezTo>
                    <a:pt x="5" y="24"/>
                    <a:pt x="13" y="25"/>
                    <a:pt x="13" y="25"/>
                  </a:cubicBezTo>
                  <a:cubicBezTo>
                    <a:pt x="13" y="25"/>
                    <a:pt x="47" y="64"/>
                    <a:pt x="53" y="66"/>
                  </a:cubicBezTo>
                  <a:cubicBezTo>
                    <a:pt x="54" y="45"/>
                    <a:pt x="56" y="28"/>
                    <a:pt x="56" y="28"/>
                  </a:cubicBezTo>
                  <a:cubicBezTo>
                    <a:pt x="90" y="30"/>
                    <a:pt x="90" y="30"/>
                    <a:pt x="90" y="30"/>
                  </a:cubicBezTo>
                  <a:cubicBezTo>
                    <a:pt x="98" y="71"/>
                    <a:pt x="98" y="71"/>
                    <a:pt x="98" y="71"/>
                  </a:cubicBezTo>
                  <a:cubicBezTo>
                    <a:pt x="98" y="71"/>
                    <a:pt x="133" y="24"/>
                    <a:pt x="143" y="9"/>
                  </a:cubicBezTo>
                  <a:cubicBezTo>
                    <a:pt x="154" y="4"/>
                    <a:pt x="158" y="0"/>
                    <a:pt x="158" y="0"/>
                  </a:cubicBezTo>
                  <a:cubicBezTo>
                    <a:pt x="158" y="0"/>
                    <a:pt x="116" y="97"/>
                    <a:pt x="101" y="113"/>
                  </a:cubicBezTo>
                  <a:close/>
                </a:path>
              </a:pathLst>
            </a:custGeom>
            <a:solidFill>
              <a:srgbClr val="9055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70" name="Freeform 69"/>
            <p:cNvSpPr>
              <a:spLocks/>
            </p:cNvSpPr>
            <p:nvPr/>
          </p:nvSpPr>
          <p:spPr bwMode="auto">
            <a:xfrm>
              <a:off x="7232912" y="3530913"/>
              <a:ext cx="376312" cy="1246815"/>
            </a:xfrm>
            <a:custGeom>
              <a:avLst/>
              <a:gdLst>
                <a:gd name="T0" fmla="*/ 64 w 70"/>
                <a:gd name="T1" fmla="*/ 204 h 232"/>
                <a:gd name="T2" fmla="*/ 70 w 70"/>
                <a:gd name="T3" fmla="*/ 196 h 232"/>
                <a:gd name="T4" fmla="*/ 67 w 70"/>
                <a:gd name="T5" fmla="*/ 192 h 232"/>
                <a:gd name="T6" fmla="*/ 49 w 70"/>
                <a:gd name="T7" fmla="*/ 0 h 232"/>
                <a:gd name="T8" fmla="*/ 32 w 70"/>
                <a:gd name="T9" fmla="*/ 143 h 232"/>
                <a:gd name="T10" fmla="*/ 0 w 70"/>
                <a:gd name="T11" fmla="*/ 232 h 232"/>
                <a:gd name="T12" fmla="*/ 53 w 70"/>
                <a:gd name="T13" fmla="*/ 232 h 232"/>
                <a:gd name="T14" fmla="*/ 64 w 70"/>
                <a:gd name="T15" fmla="*/ 204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32">
                  <a:moveTo>
                    <a:pt x="64" y="204"/>
                  </a:moveTo>
                  <a:cubicBezTo>
                    <a:pt x="67" y="204"/>
                    <a:pt x="69" y="200"/>
                    <a:pt x="70" y="196"/>
                  </a:cubicBezTo>
                  <a:cubicBezTo>
                    <a:pt x="67" y="192"/>
                    <a:pt x="67" y="192"/>
                    <a:pt x="67" y="192"/>
                  </a:cubicBezTo>
                  <a:cubicBezTo>
                    <a:pt x="67" y="192"/>
                    <a:pt x="52" y="56"/>
                    <a:pt x="49" y="0"/>
                  </a:cubicBezTo>
                  <a:cubicBezTo>
                    <a:pt x="47" y="29"/>
                    <a:pt x="41" y="115"/>
                    <a:pt x="32" y="143"/>
                  </a:cubicBezTo>
                  <a:cubicBezTo>
                    <a:pt x="22" y="171"/>
                    <a:pt x="5" y="218"/>
                    <a:pt x="0" y="232"/>
                  </a:cubicBezTo>
                  <a:cubicBezTo>
                    <a:pt x="53" y="232"/>
                    <a:pt x="53" y="232"/>
                    <a:pt x="53" y="232"/>
                  </a:cubicBezTo>
                  <a:cubicBezTo>
                    <a:pt x="55" y="223"/>
                    <a:pt x="58" y="205"/>
                    <a:pt x="64" y="204"/>
                  </a:cubicBezTo>
                  <a:close/>
                </a:path>
              </a:pathLst>
            </a:custGeom>
            <a:solidFill>
              <a:srgbClr val="7C3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71" name="Freeform 70"/>
            <p:cNvSpPr>
              <a:spLocks/>
            </p:cNvSpPr>
            <p:nvPr/>
          </p:nvSpPr>
          <p:spPr bwMode="auto">
            <a:xfrm>
              <a:off x="7232912" y="3530913"/>
              <a:ext cx="376312" cy="1246815"/>
            </a:xfrm>
            <a:custGeom>
              <a:avLst/>
              <a:gdLst>
                <a:gd name="T0" fmla="*/ 64 w 70"/>
                <a:gd name="T1" fmla="*/ 204 h 232"/>
                <a:gd name="T2" fmla="*/ 70 w 70"/>
                <a:gd name="T3" fmla="*/ 196 h 232"/>
                <a:gd name="T4" fmla="*/ 67 w 70"/>
                <a:gd name="T5" fmla="*/ 192 h 232"/>
                <a:gd name="T6" fmla="*/ 49 w 70"/>
                <a:gd name="T7" fmla="*/ 0 h 232"/>
                <a:gd name="T8" fmla="*/ 32 w 70"/>
                <a:gd name="T9" fmla="*/ 143 h 232"/>
                <a:gd name="T10" fmla="*/ 0 w 70"/>
                <a:gd name="T11" fmla="*/ 232 h 232"/>
                <a:gd name="T12" fmla="*/ 53 w 70"/>
                <a:gd name="T13" fmla="*/ 232 h 232"/>
                <a:gd name="T14" fmla="*/ 64 w 70"/>
                <a:gd name="T15" fmla="*/ 204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32">
                  <a:moveTo>
                    <a:pt x="64" y="204"/>
                  </a:moveTo>
                  <a:cubicBezTo>
                    <a:pt x="67" y="204"/>
                    <a:pt x="69" y="200"/>
                    <a:pt x="70" y="196"/>
                  </a:cubicBezTo>
                  <a:cubicBezTo>
                    <a:pt x="67" y="192"/>
                    <a:pt x="67" y="192"/>
                    <a:pt x="67" y="192"/>
                  </a:cubicBezTo>
                  <a:cubicBezTo>
                    <a:pt x="67" y="192"/>
                    <a:pt x="52" y="56"/>
                    <a:pt x="49" y="0"/>
                  </a:cubicBezTo>
                  <a:cubicBezTo>
                    <a:pt x="47" y="29"/>
                    <a:pt x="41" y="115"/>
                    <a:pt x="32" y="143"/>
                  </a:cubicBezTo>
                  <a:cubicBezTo>
                    <a:pt x="22" y="171"/>
                    <a:pt x="5" y="218"/>
                    <a:pt x="0" y="232"/>
                  </a:cubicBezTo>
                  <a:cubicBezTo>
                    <a:pt x="53" y="232"/>
                    <a:pt x="53" y="232"/>
                    <a:pt x="53" y="232"/>
                  </a:cubicBezTo>
                  <a:cubicBezTo>
                    <a:pt x="55" y="223"/>
                    <a:pt x="58" y="205"/>
                    <a:pt x="64" y="204"/>
                  </a:cubicBezTo>
                  <a:close/>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72" name="Freeform 71"/>
            <p:cNvSpPr>
              <a:spLocks/>
            </p:cNvSpPr>
            <p:nvPr/>
          </p:nvSpPr>
          <p:spPr bwMode="auto">
            <a:xfrm>
              <a:off x="6693381" y="874062"/>
              <a:ext cx="621141" cy="584870"/>
            </a:xfrm>
            <a:custGeom>
              <a:avLst/>
              <a:gdLst>
                <a:gd name="T0" fmla="*/ 234 w 274"/>
                <a:gd name="T1" fmla="*/ 0 h 258"/>
                <a:gd name="T2" fmla="*/ 231 w 274"/>
                <a:gd name="T3" fmla="*/ 0 h 258"/>
                <a:gd name="T4" fmla="*/ 224 w 274"/>
                <a:gd name="T5" fmla="*/ 3 h 258"/>
                <a:gd name="T6" fmla="*/ 0 w 274"/>
                <a:gd name="T7" fmla="*/ 258 h 258"/>
                <a:gd name="T8" fmla="*/ 274 w 274"/>
                <a:gd name="T9" fmla="*/ 194 h 258"/>
                <a:gd name="T10" fmla="*/ 234 w 274"/>
                <a:gd name="T11" fmla="*/ 0 h 258"/>
              </a:gdLst>
              <a:ahLst/>
              <a:cxnLst>
                <a:cxn ang="0">
                  <a:pos x="T0" y="T1"/>
                </a:cxn>
                <a:cxn ang="0">
                  <a:pos x="T2" y="T3"/>
                </a:cxn>
                <a:cxn ang="0">
                  <a:pos x="T4" y="T5"/>
                </a:cxn>
                <a:cxn ang="0">
                  <a:pos x="T6" y="T7"/>
                </a:cxn>
                <a:cxn ang="0">
                  <a:pos x="T8" y="T9"/>
                </a:cxn>
                <a:cxn ang="0">
                  <a:pos x="T10" y="T11"/>
                </a:cxn>
              </a:cxnLst>
              <a:rect l="0" t="0" r="r" b="b"/>
              <a:pathLst>
                <a:path w="274" h="258">
                  <a:moveTo>
                    <a:pt x="234" y="0"/>
                  </a:moveTo>
                  <a:lnTo>
                    <a:pt x="231" y="0"/>
                  </a:lnTo>
                  <a:lnTo>
                    <a:pt x="224" y="3"/>
                  </a:lnTo>
                  <a:lnTo>
                    <a:pt x="0" y="258"/>
                  </a:lnTo>
                  <a:lnTo>
                    <a:pt x="274" y="194"/>
                  </a:lnTo>
                  <a:lnTo>
                    <a:pt x="234" y="0"/>
                  </a:lnTo>
                  <a:close/>
                </a:path>
              </a:pathLst>
            </a:custGeom>
            <a:solidFill>
              <a:srgbClr val="01A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73" name="Freeform 72"/>
            <p:cNvSpPr>
              <a:spLocks/>
            </p:cNvSpPr>
            <p:nvPr/>
          </p:nvSpPr>
          <p:spPr bwMode="auto">
            <a:xfrm>
              <a:off x="6199188" y="1474800"/>
              <a:ext cx="534997" cy="854636"/>
            </a:xfrm>
            <a:custGeom>
              <a:avLst/>
              <a:gdLst>
                <a:gd name="T0" fmla="*/ 0 w 236"/>
                <a:gd name="T1" fmla="*/ 183 h 377"/>
                <a:gd name="T2" fmla="*/ 0 w 236"/>
                <a:gd name="T3" fmla="*/ 185 h 377"/>
                <a:gd name="T4" fmla="*/ 0 w 236"/>
                <a:gd name="T5" fmla="*/ 185 h 377"/>
                <a:gd name="T6" fmla="*/ 236 w 236"/>
                <a:gd name="T7" fmla="*/ 377 h 377"/>
                <a:gd name="T8" fmla="*/ 236 w 236"/>
                <a:gd name="T9" fmla="*/ 377 h 377"/>
                <a:gd name="T10" fmla="*/ 210 w 236"/>
                <a:gd name="T11" fmla="*/ 0 h 377"/>
                <a:gd name="T12" fmla="*/ 0 w 236"/>
                <a:gd name="T13" fmla="*/ 183 h 377"/>
              </a:gdLst>
              <a:ahLst/>
              <a:cxnLst>
                <a:cxn ang="0">
                  <a:pos x="T0" y="T1"/>
                </a:cxn>
                <a:cxn ang="0">
                  <a:pos x="T2" y="T3"/>
                </a:cxn>
                <a:cxn ang="0">
                  <a:pos x="T4" y="T5"/>
                </a:cxn>
                <a:cxn ang="0">
                  <a:pos x="T6" y="T7"/>
                </a:cxn>
                <a:cxn ang="0">
                  <a:pos x="T8" y="T9"/>
                </a:cxn>
                <a:cxn ang="0">
                  <a:pos x="T10" y="T11"/>
                </a:cxn>
                <a:cxn ang="0">
                  <a:pos x="T12" y="T13"/>
                </a:cxn>
              </a:cxnLst>
              <a:rect l="0" t="0" r="r" b="b"/>
              <a:pathLst>
                <a:path w="236" h="377">
                  <a:moveTo>
                    <a:pt x="0" y="183"/>
                  </a:moveTo>
                  <a:lnTo>
                    <a:pt x="0" y="185"/>
                  </a:lnTo>
                  <a:lnTo>
                    <a:pt x="0" y="185"/>
                  </a:lnTo>
                  <a:lnTo>
                    <a:pt x="236" y="377"/>
                  </a:lnTo>
                  <a:lnTo>
                    <a:pt x="236" y="377"/>
                  </a:lnTo>
                  <a:lnTo>
                    <a:pt x="210" y="0"/>
                  </a:lnTo>
                  <a:lnTo>
                    <a:pt x="0" y="183"/>
                  </a:lnTo>
                  <a:close/>
                </a:path>
              </a:pathLst>
            </a:custGeom>
            <a:solidFill>
              <a:srgbClr val="01A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74" name="Freeform 73"/>
            <p:cNvSpPr>
              <a:spLocks/>
            </p:cNvSpPr>
            <p:nvPr/>
          </p:nvSpPr>
          <p:spPr bwMode="auto">
            <a:xfrm>
              <a:off x="6675245" y="1470266"/>
              <a:ext cx="718619" cy="863703"/>
            </a:xfrm>
            <a:custGeom>
              <a:avLst/>
              <a:gdLst>
                <a:gd name="T0" fmla="*/ 3 w 317"/>
                <a:gd name="T1" fmla="*/ 0 h 381"/>
                <a:gd name="T2" fmla="*/ 0 w 317"/>
                <a:gd name="T3" fmla="*/ 2 h 381"/>
                <a:gd name="T4" fmla="*/ 26 w 317"/>
                <a:gd name="T5" fmla="*/ 379 h 381"/>
                <a:gd name="T6" fmla="*/ 29 w 317"/>
                <a:gd name="T7" fmla="*/ 381 h 381"/>
                <a:gd name="T8" fmla="*/ 34 w 317"/>
                <a:gd name="T9" fmla="*/ 379 h 381"/>
                <a:gd name="T10" fmla="*/ 317 w 317"/>
                <a:gd name="T11" fmla="*/ 244 h 381"/>
                <a:gd name="T12" fmla="*/ 3 w 317"/>
                <a:gd name="T13" fmla="*/ 0 h 381"/>
              </a:gdLst>
              <a:ahLst/>
              <a:cxnLst>
                <a:cxn ang="0">
                  <a:pos x="T0" y="T1"/>
                </a:cxn>
                <a:cxn ang="0">
                  <a:pos x="T2" y="T3"/>
                </a:cxn>
                <a:cxn ang="0">
                  <a:pos x="T4" y="T5"/>
                </a:cxn>
                <a:cxn ang="0">
                  <a:pos x="T6" y="T7"/>
                </a:cxn>
                <a:cxn ang="0">
                  <a:pos x="T8" y="T9"/>
                </a:cxn>
                <a:cxn ang="0">
                  <a:pos x="T10" y="T11"/>
                </a:cxn>
                <a:cxn ang="0">
                  <a:pos x="T12" y="T13"/>
                </a:cxn>
              </a:cxnLst>
              <a:rect l="0" t="0" r="r" b="b"/>
              <a:pathLst>
                <a:path w="317" h="381">
                  <a:moveTo>
                    <a:pt x="3" y="0"/>
                  </a:moveTo>
                  <a:lnTo>
                    <a:pt x="0" y="2"/>
                  </a:lnTo>
                  <a:lnTo>
                    <a:pt x="26" y="379"/>
                  </a:lnTo>
                  <a:lnTo>
                    <a:pt x="29" y="381"/>
                  </a:lnTo>
                  <a:lnTo>
                    <a:pt x="34" y="379"/>
                  </a:lnTo>
                  <a:lnTo>
                    <a:pt x="317" y="244"/>
                  </a:lnTo>
                  <a:lnTo>
                    <a:pt x="3" y="0"/>
                  </a:lnTo>
                  <a:close/>
                </a:path>
              </a:pathLst>
            </a:custGeom>
            <a:solidFill>
              <a:srgbClr val="01AA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75" name="Freeform 74"/>
            <p:cNvSpPr>
              <a:spLocks/>
            </p:cNvSpPr>
            <p:nvPr/>
          </p:nvSpPr>
          <p:spPr bwMode="auto">
            <a:xfrm>
              <a:off x="6439483" y="880862"/>
              <a:ext cx="761692" cy="589404"/>
            </a:xfrm>
            <a:custGeom>
              <a:avLst/>
              <a:gdLst>
                <a:gd name="T0" fmla="*/ 336 w 336"/>
                <a:gd name="T1" fmla="*/ 0 h 260"/>
                <a:gd name="T2" fmla="*/ 0 w 336"/>
                <a:gd name="T3" fmla="*/ 175 h 260"/>
                <a:gd name="T4" fmla="*/ 107 w 336"/>
                <a:gd name="T5" fmla="*/ 260 h 260"/>
                <a:gd name="T6" fmla="*/ 336 w 336"/>
                <a:gd name="T7" fmla="*/ 0 h 260"/>
              </a:gdLst>
              <a:ahLst/>
              <a:cxnLst>
                <a:cxn ang="0">
                  <a:pos x="T0" y="T1"/>
                </a:cxn>
                <a:cxn ang="0">
                  <a:pos x="T2" y="T3"/>
                </a:cxn>
                <a:cxn ang="0">
                  <a:pos x="T4" y="T5"/>
                </a:cxn>
                <a:cxn ang="0">
                  <a:pos x="T6" y="T7"/>
                </a:cxn>
              </a:cxnLst>
              <a:rect l="0" t="0" r="r" b="b"/>
              <a:pathLst>
                <a:path w="336" h="260">
                  <a:moveTo>
                    <a:pt x="336" y="0"/>
                  </a:moveTo>
                  <a:lnTo>
                    <a:pt x="0" y="175"/>
                  </a:lnTo>
                  <a:lnTo>
                    <a:pt x="107" y="260"/>
                  </a:lnTo>
                  <a:lnTo>
                    <a:pt x="336" y="0"/>
                  </a:ln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76" name="Freeform 75"/>
            <p:cNvSpPr>
              <a:spLocks/>
            </p:cNvSpPr>
            <p:nvPr/>
          </p:nvSpPr>
          <p:spPr bwMode="auto">
            <a:xfrm>
              <a:off x="6199188" y="1277577"/>
              <a:ext cx="482857" cy="612073"/>
            </a:xfrm>
            <a:custGeom>
              <a:avLst/>
              <a:gdLst>
                <a:gd name="T0" fmla="*/ 106 w 213"/>
                <a:gd name="T1" fmla="*/ 0 h 270"/>
                <a:gd name="T2" fmla="*/ 106 w 213"/>
                <a:gd name="T3" fmla="*/ 0 h 270"/>
                <a:gd name="T4" fmla="*/ 0 w 213"/>
                <a:gd name="T5" fmla="*/ 270 h 270"/>
                <a:gd name="T6" fmla="*/ 213 w 213"/>
                <a:gd name="T7" fmla="*/ 85 h 270"/>
                <a:gd name="T8" fmla="*/ 106 w 213"/>
                <a:gd name="T9" fmla="*/ 0 h 270"/>
              </a:gdLst>
              <a:ahLst/>
              <a:cxnLst>
                <a:cxn ang="0">
                  <a:pos x="T0" y="T1"/>
                </a:cxn>
                <a:cxn ang="0">
                  <a:pos x="T2" y="T3"/>
                </a:cxn>
                <a:cxn ang="0">
                  <a:pos x="T4" y="T5"/>
                </a:cxn>
                <a:cxn ang="0">
                  <a:pos x="T6" y="T7"/>
                </a:cxn>
                <a:cxn ang="0">
                  <a:pos x="T8" y="T9"/>
                </a:cxn>
              </a:cxnLst>
              <a:rect l="0" t="0" r="r" b="b"/>
              <a:pathLst>
                <a:path w="213" h="270">
                  <a:moveTo>
                    <a:pt x="106" y="0"/>
                  </a:moveTo>
                  <a:lnTo>
                    <a:pt x="106" y="0"/>
                  </a:lnTo>
                  <a:lnTo>
                    <a:pt x="0" y="270"/>
                  </a:lnTo>
                  <a:lnTo>
                    <a:pt x="213" y="85"/>
                  </a:lnTo>
                  <a:lnTo>
                    <a:pt x="106" y="0"/>
                  </a:ln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77" name="Freeform 76"/>
            <p:cNvSpPr>
              <a:spLocks/>
            </p:cNvSpPr>
            <p:nvPr/>
          </p:nvSpPr>
          <p:spPr bwMode="auto">
            <a:xfrm>
              <a:off x="6682046" y="1313848"/>
              <a:ext cx="707284" cy="705018"/>
            </a:xfrm>
            <a:custGeom>
              <a:avLst/>
              <a:gdLst>
                <a:gd name="T0" fmla="*/ 5 w 312"/>
                <a:gd name="T1" fmla="*/ 64 h 311"/>
                <a:gd name="T2" fmla="*/ 0 w 312"/>
                <a:gd name="T3" fmla="*/ 69 h 311"/>
                <a:gd name="T4" fmla="*/ 312 w 312"/>
                <a:gd name="T5" fmla="*/ 311 h 311"/>
                <a:gd name="T6" fmla="*/ 279 w 312"/>
                <a:gd name="T7" fmla="*/ 0 h 311"/>
                <a:gd name="T8" fmla="*/ 5 w 312"/>
                <a:gd name="T9" fmla="*/ 64 h 311"/>
              </a:gdLst>
              <a:ahLst/>
              <a:cxnLst>
                <a:cxn ang="0">
                  <a:pos x="T0" y="T1"/>
                </a:cxn>
                <a:cxn ang="0">
                  <a:pos x="T2" y="T3"/>
                </a:cxn>
                <a:cxn ang="0">
                  <a:pos x="T4" y="T5"/>
                </a:cxn>
                <a:cxn ang="0">
                  <a:pos x="T6" y="T7"/>
                </a:cxn>
                <a:cxn ang="0">
                  <a:pos x="T8" y="T9"/>
                </a:cxn>
              </a:cxnLst>
              <a:rect l="0" t="0" r="r" b="b"/>
              <a:pathLst>
                <a:path w="312" h="311">
                  <a:moveTo>
                    <a:pt x="5" y="64"/>
                  </a:moveTo>
                  <a:lnTo>
                    <a:pt x="0" y="69"/>
                  </a:lnTo>
                  <a:lnTo>
                    <a:pt x="312" y="311"/>
                  </a:lnTo>
                  <a:lnTo>
                    <a:pt x="279" y="0"/>
                  </a:lnTo>
                  <a:lnTo>
                    <a:pt x="5" y="64"/>
                  </a:ln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78" name="Freeform 77"/>
            <p:cNvSpPr>
              <a:spLocks/>
            </p:cNvSpPr>
            <p:nvPr/>
          </p:nvSpPr>
          <p:spPr bwMode="auto">
            <a:xfrm>
              <a:off x="7223843" y="874062"/>
              <a:ext cx="727687" cy="439786"/>
            </a:xfrm>
            <a:custGeom>
              <a:avLst/>
              <a:gdLst>
                <a:gd name="T0" fmla="*/ 321 w 321"/>
                <a:gd name="T1" fmla="*/ 90 h 194"/>
                <a:gd name="T2" fmla="*/ 0 w 321"/>
                <a:gd name="T3" fmla="*/ 0 h 194"/>
                <a:gd name="T4" fmla="*/ 40 w 321"/>
                <a:gd name="T5" fmla="*/ 194 h 194"/>
                <a:gd name="T6" fmla="*/ 40 w 321"/>
                <a:gd name="T7" fmla="*/ 194 h 194"/>
                <a:gd name="T8" fmla="*/ 321 w 321"/>
                <a:gd name="T9" fmla="*/ 93 h 194"/>
                <a:gd name="T10" fmla="*/ 321 w 321"/>
                <a:gd name="T11" fmla="*/ 90 h 194"/>
              </a:gdLst>
              <a:ahLst/>
              <a:cxnLst>
                <a:cxn ang="0">
                  <a:pos x="T0" y="T1"/>
                </a:cxn>
                <a:cxn ang="0">
                  <a:pos x="T2" y="T3"/>
                </a:cxn>
                <a:cxn ang="0">
                  <a:pos x="T4" y="T5"/>
                </a:cxn>
                <a:cxn ang="0">
                  <a:pos x="T6" y="T7"/>
                </a:cxn>
                <a:cxn ang="0">
                  <a:pos x="T8" y="T9"/>
                </a:cxn>
                <a:cxn ang="0">
                  <a:pos x="T10" y="T11"/>
                </a:cxn>
              </a:cxnLst>
              <a:rect l="0" t="0" r="r" b="b"/>
              <a:pathLst>
                <a:path w="321" h="194">
                  <a:moveTo>
                    <a:pt x="321" y="90"/>
                  </a:moveTo>
                  <a:lnTo>
                    <a:pt x="0" y="0"/>
                  </a:lnTo>
                  <a:lnTo>
                    <a:pt x="40" y="194"/>
                  </a:lnTo>
                  <a:lnTo>
                    <a:pt x="40" y="194"/>
                  </a:lnTo>
                  <a:lnTo>
                    <a:pt x="321" y="93"/>
                  </a:lnTo>
                  <a:lnTo>
                    <a:pt x="321" y="90"/>
                  </a:ln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79" name="Freeform 78"/>
            <p:cNvSpPr>
              <a:spLocks/>
            </p:cNvSpPr>
            <p:nvPr/>
          </p:nvSpPr>
          <p:spPr bwMode="auto">
            <a:xfrm>
              <a:off x="7314521" y="1313848"/>
              <a:ext cx="546332" cy="709552"/>
            </a:xfrm>
            <a:custGeom>
              <a:avLst/>
              <a:gdLst>
                <a:gd name="T0" fmla="*/ 241 w 241"/>
                <a:gd name="T1" fmla="*/ 98 h 313"/>
                <a:gd name="T2" fmla="*/ 232 w 241"/>
                <a:gd name="T3" fmla="*/ 100 h 313"/>
                <a:gd name="T4" fmla="*/ 0 w 241"/>
                <a:gd name="T5" fmla="*/ 0 h 313"/>
                <a:gd name="T6" fmla="*/ 33 w 241"/>
                <a:gd name="T7" fmla="*/ 311 h 313"/>
                <a:gd name="T8" fmla="*/ 35 w 241"/>
                <a:gd name="T9" fmla="*/ 313 h 313"/>
                <a:gd name="T10" fmla="*/ 241 w 241"/>
                <a:gd name="T11" fmla="*/ 98 h 313"/>
              </a:gdLst>
              <a:ahLst/>
              <a:cxnLst>
                <a:cxn ang="0">
                  <a:pos x="T0" y="T1"/>
                </a:cxn>
                <a:cxn ang="0">
                  <a:pos x="T2" y="T3"/>
                </a:cxn>
                <a:cxn ang="0">
                  <a:pos x="T4" y="T5"/>
                </a:cxn>
                <a:cxn ang="0">
                  <a:pos x="T6" y="T7"/>
                </a:cxn>
                <a:cxn ang="0">
                  <a:pos x="T8" y="T9"/>
                </a:cxn>
                <a:cxn ang="0">
                  <a:pos x="T10" y="T11"/>
                </a:cxn>
              </a:cxnLst>
              <a:rect l="0" t="0" r="r" b="b"/>
              <a:pathLst>
                <a:path w="241" h="313">
                  <a:moveTo>
                    <a:pt x="241" y="98"/>
                  </a:moveTo>
                  <a:lnTo>
                    <a:pt x="232" y="100"/>
                  </a:lnTo>
                  <a:lnTo>
                    <a:pt x="0" y="0"/>
                  </a:lnTo>
                  <a:lnTo>
                    <a:pt x="33" y="311"/>
                  </a:lnTo>
                  <a:lnTo>
                    <a:pt x="35" y="313"/>
                  </a:lnTo>
                  <a:lnTo>
                    <a:pt x="241" y="98"/>
                  </a:lnTo>
                  <a:close/>
                </a:path>
              </a:pathLst>
            </a:custGeom>
            <a:solidFill>
              <a:srgbClr val="009E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80" name="Freeform 79"/>
            <p:cNvSpPr>
              <a:spLocks/>
            </p:cNvSpPr>
            <p:nvPr/>
          </p:nvSpPr>
          <p:spPr bwMode="auto">
            <a:xfrm>
              <a:off x="7314521" y="1084886"/>
              <a:ext cx="637009" cy="455655"/>
            </a:xfrm>
            <a:custGeom>
              <a:avLst/>
              <a:gdLst>
                <a:gd name="T0" fmla="*/ 0 w 281"/>
                <a:gd name="T1" fmla="*/ 101 h 201"/>
                <a:gd name="T2" fmla="*/ 232 w 281"/>
                <a:gd name="T3" fmla="*/ 201 h 201"/>
                <a:gd name="T4" fmla="*/ 241 w 281"/>
                <a:gd name="T5" fmla="*/ 199 h 201"/>
                <a:gd name="T6" fmla="*/ 241 w 281"/>
                <a:gd name="T7" fmla="*/ 199 h 201"/>
                <a:gd name="T8" fmla="*/ 281 w 281"/>
                <a:gd name="T9" fmla="*/ 0 h 201"/>
                <a:gd name="T10" fmla="*/ 0 w 281"/>
                <a:gd name="T11" fmla="*/ 101 h 201"/>
              </a:gdLst>
              <a:ahLst/>
              <a:cxnLst>
                <a:cxn ang="0">
                  <a:pos x="T0" y="T1"/>
                </a:cxn>
                <a:cxn ang="0">
                  <a:pos x="T2" y="T3"/>
                </a:cxn>
                <a:cxn ang="0">
                  <a:pos x="T4" y="T5"/>
                </a:cxn>
                <a:cxn ang="0">
                  <a:pos x="T6" y="T7"/>
                </a:cxn>
                <a:cxn ang="0">
                  <a:pos x="T8" y="T9"/>
                </a:cxn>
                <a:cxn ang="0">
                  <a:pos x="T10" y="T11"/>
                </a:cxn>
              </a:cxnLst>
              <a:rect l="0" t="0" r="r" b="b"/>
              <a:pathLst>
                <a:path w="281" h="201">
                  <a:moveTo>
                    <a:pt x="0" y="101"/>
                  </a:moveTo>
                  <a:lnTo>
                    <a:pt x="232" y="201"/>
                  </a:lnTo>
                  <a:lnTo>
                    <a:pt x="241" y="199"/>
                  </a:lnTo>
                  <a:lnTo>
                    <a:pt x="241" y="199"/>
                  </a:lnTo>
                  <a:lnTo>
                    <a:pt x="281" y="0"/>
                  </a:lnTo>
                  <a:lnTo>
                    <a:pt x="0" y="101"/>
                  </a:lnTo>
                  <a:close/>
                </a:path>
              </a:pathLst>
            </a:custGeom>
            <a:solidFill>
              <a:srgbClr val="009E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81" name="Freeform 80"/>
            <p:cNvSpPr>
              <a:spLocks/>
            </p:cNvSpPr>
            <p:nvPr/>
          </p:nvSpPr>
          <p:spPr bwMode="auto">
            <a:xfrm>
              <a:off x="7393864" y="1536007"/>
              <a:ext cx="573535" cy="872771"/>
            </a:xfrm>
            <a:custGeom>
              <a:avLst/>
              <a:gdLst>
                <a:gd name="T0" fmla="*/ 206 w 253"/>
                <a:gd name="T1" fmla="*/ 0 h 385"/>
                <a:gd name="T2" fmla="*/ 0 w 253"/>
                <a:gd name="T3" fmla="*/ 215 h 385"/>
                <a:gd name="T4" fmla="*/ 253 w 253"/>
                <a:gd name="T5" fmla="*/ 385 h 385"/>
                <a:gd name="T6" fmla="*/ 206 w 253"/>
                <a:gd name="T7" fmla="*/ 0 h 385"/>
                <a:gd name="T8" fmla="*/ 206 w 253"/>
                <a:gd name="T9" fmla="*/ 0 h 385"/>
              </a:gdLst>
              <a:ahLst/>
              <a:cxnLst>
                <a:cxn ang="0">
                  <a:pos x="T0" y="T1"/>
                </a:cxn>
                <a:cxn ang="0">
                  <a:pos x="T2" y="T3"/>
                </a:cxn>
                <a:cxn ang="0">
                  <a:pos x="T4" y="T5"/>
                </a:cxn>
                <a:cxn ang="0">
                  <a:pos x="T6" y="T7"/>
                </a:cxn>
                <a:cxn ang="0">
                  <a:pos x="T8" y="T9"/>
                </a:cxn>
              </a:cxnLst>
              <a:rect l="0" t="0" r="r" b="b"/>
              <a:pathLst>
                <a:path w="253" h="385">
                  <a:moveTo>
                    <a:pt x="206" y="0"/>
                  </a:moveTo>
                  <a:lnTo>
                    <a:pt x="0" y="215"/>
                  </a:lnTo>
                  <a:lnTo>
                    <a:pt x="253" y="385"/>
                  </a:lnTo>
                  <a:lnTo>
                    <a:pt x="206" y="0"/>
                  </a:lnTo>
                  <a:lnTo>
                    <a:pt x="206" y="0"/>
                  </a:lnTo>
                  <a:close/>
                </a:path>
              </a:pathLst>
            </a:custGeom>
            <a:solidFill>
              <a:srgbClr val="009E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82" name="Freeform 81"/>
            <p:cNvSpPr>
              <a:spLocks/>
            </p:cNvSpPr>
            <p:nvPr/>
          </p:nvSpPr>
          <p:spPr bwMode="auto">
            <a:xfrm>
              <a:off x="6740986" y="2023399"/>
              <a:ext cx="675548" cy="659679"/>
            </a:xfrm>
            <a:custGeom>
              <a:avLst/>
              <a:gdLst>
                <a:gd name="T0" fmla="*/ 288 w 298"/>
                <a:gd name="T1" fmla="*/ 0 h 291"/>
                <a:gd name="T2" fmla="*/ 5 w 298"/>
                <a:gd name="T3" fmla="*/ 135 h 291"/>
                <a:gd name="T4" fmla="*/ 0 w 298"/>
                <a:gd name="T5" fmla="*/ 137 h 291"/>
                <a:gd name="T6" fmla="*/ 298 w 298"/>
                <a:gd name="T7" fmla="*/ 291 h 291"/>
                <a:gd name="T8" fmla="*/ 288 w 298"/>
                <a:gd name="T9" fmla="*/ 0 h 291"/>
                <a:gd name="T10" fmla="*/ 288 w 298"/>
                <a:gd name="T11" fmla="*/ 0 h 291"/>
              </a:gdLst>
              <a:ahLst/>
              <a:cxnLst>
                <a:cxn ang="0">
                  <a:pos x="T0" y="T1"/>
                </a:cxn>
                <a:cxn ang="0">
                  <a:pos x="T2" y="T3"/>
                </a:cxn>
                <a:cxn ang="0">
                  <a:pos x="T4" y="T5"/>
                </a:cxn>
                <a:cxn ang="0">
                  <a:pos x="T6" y="T7"/>
                </a:cxn>
                <a:cxn ang="0">
                  <a:pos x="T8" y="T9"/>
                </a:cxn>
                <a:cxn ang="0">
                  <a:pos x="T10" y="T11"/>
                </a:cxn>
              </a:cxnLst>
              <a:rect l="0" t="0" r="r" b="b"/>
              <a:pathLst>
                <a:path w="298" h="291">
                  <a:moveTo>
                    <a:pt x="288" y="0"/>
                  </a:moveTo>
                  <a:lnTo>
                    <a:pt x="5" y="135"/>
                  </a:lnTo>
                  <a:lnTo>
                    <a:pt x="0" y="137"/>
                  </a:lnTo>
                  <a:lnTo>
                    <a:pt x="298" y="291"/>
                  </a:lnTo>
                  <a:lnTo>
                    <a:pt x="288" y="0"/>
                  </a:lnTo>
                  <a:lnTo>
                    <a:pt x="288" y="0"/>
                  </a:lnTo>
                  <a:close/>
                </a:path>
              </a:pathLst>
            </a:custGeom>
            <a:solidFill>
              <a:srgbClr val="009E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83" name="Freeform 82"/>
            <p:cNvSpPr>
              <a:spLocks/>
            </p:cNvSpPr>
            <p:nvPr/>
          </p:nvSpPr>
          <p:spPr bwMode="auto">
            <a:xfrm>
              <a:off x="6339738" y="2340770"/>
              <a:ext cx="480591" cy="632475"/>
            </a:xfrm>
            <a:custGeom>
              <a:avLst/>
              <a:gdLst>
                <a:gd name="T0" fmla="*/ 0 w 212"/>
                <a:gd name="T1" fmla="*/ 94 h 279"/>
                <a:gd name="T2" fmla="*/ 2 w 212"/>
                <a:gd name="T3" fmla="*/ 99 h 279"/>
                <a:gd name="T4" fmla="*/ 205 w 212"/>
                <a:gd name="T5" fmla="*/ 279 h 279"/>
                <a:gd name="T6" fmla="*/ 212 w 212"/>
                <a:gd name="T7" fmla="*/ 279 h 279"/>
                <a:gd name="T8" fmla="*/ 174 w 212"/>
                <a:gd name="T9" fmla="*/ 0 h 279"/>
                <a:gd name="T10" fmla="*/ 0 w 212"/>
                <a:gd name="T11" fmla="*/ 94 h 279"/>
              </a:gdLst>
              <a:ahLst/>
              <a:cxnLst>
                <a:cxn ang="0">
                  <a:pos x="T0" y="T1"/>
                </a:cxn>
                <a:cxn ang="0">
                  <a:pos x="T2" y="T3"/>
                </a:cxn>
                <a:cxn ang="0">
                  <a:pos x="T4" y="T5"/>
                </a:cxn>
                <a:cxn ang="0">
                  <a:pos x="T6" y="T7"/>
                </a:cxn>
                <a:cxn ang="0">
                  <a:pos x="T8" y="T9"/>
                </a:cxn>
                <a:cxn ang="0">
                  <a:pos x="T10" y="T11"/>
                </a:cxn>
              </a:cxnLst>
              <a:rect l="0" t="0" r="r" b="b"/>
              <a:pathLst>
                <a:path w="212" h="279">
                  <a:moveTo>
                    <a:pt x="0" y="94"/>
                  </a:moveTo>
                  <a:lnTo>
                    <a:pt x="2" y="99"/>
                  </a:lnTo>
                  <a:lnTo>
                    <a:pt x="205" y="279"/>
                  </a:lnTo>
                  <a:lnTo>
                    <a:pt x="212" y="279"/>
                  </a:lnTo>
                  <a:lnTo>
                    <a:pt x="174" y="0"/>
                  </a:lnTo>
                  <a:lnTo>
                    <a:pt x="0" y="94"/>
                  </a:lnTo>
                  <a:close/>
                </a:path>
              </a:pathLst>
            </a:custGeom>
            <a:solidFill>
              <a:srgbClr val="009E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0" name="Freeform 89"/>
            <p:cNvSpPr>
              <a:spLocks/>
            </p:cNvSpPr>
            <p:nvPr/>
          </p:nvSpPr>
          <p:spPr bwMode="auto">
            <a:xfrm>
              <a:off x="7393864" y="2023399"/>
              <a:ext cx="580336" cy="666480"/>
            </a:xfrm>
            <a:custGeom>
              <a:avLst/>
              <a:gdLst>
                <a:gd name="T0" fmla="*/ 0 w 256"/>
                <a:gd name="T1" fmla="*/ 0 h 294"/>
                <a:gd name="T2" fmla="*/ 10 w 256"/>
                <a:gd name="T3" fmla="*/ 291 h 294"/>
                <a:gd name="T4" fmla="*/ 12 w 256"/>
                <a:gd name="T5" fmla="*/ 294 h 294"/>
                <a:gd name="T6" fmla="*/ 12 w 256"/>
                <a:gd name="T7" fmla="*/ 294 h 294"/>
                <a:gd name="T8" fmla="*/ 256 w 256"/>
                <a:gd name="T9" fmla="*/ 173 h 294"/>
                <a:gd name="T10" fmla="*/ 0 w 256"/>
                <a:gd name="T11" fmla="*/ 0 h 294"/>
              </a:gdLst>
              <a:ahLst/>
              <a:cxnLst>
                <a:cxn ang="0">
                  <a:pos x="T0" y="T1"/>
                </a:cxn>
                <a:cxn ang="0">
                  <a:pos x="T2" y="T3"/>
                </a:cxn>
                <a:cxn ang="0">
                  <a:pos x="T4" y="T5"/>
                </a:cxn>
                <a:cxn ang="0">
                  <a:pos x="T6" y="T7"/>
                </a:cxn>
                <a:cxn ang="0">
                  <a:pos x="T8" y="T9"/>
                </a:cxn>
                <a:cxn ang="0">
                  <a:pos x="T10" y="T11"/>
                </a:cxn>
              </a:cxnLst>
              <a:rect l="0" t="0" r="r" b="b"/>
              <a:pathLst>
                <a:path w="256" h="294">
                  <a:moveTo>
                    <a:pt x="0" y="0"/>
                  </a:moveTo>
                  <a:lnTo>
                    <a:pt x="10" y="291"/>
                  </a:lnTo>
                  <a:lnTo>
                    <a:pt x="12" y="294"/>
                  </a:lnTo>
                  <a:lnTo>
                    <a:pt x="12" y="294"/>
                  </a:lnTo>
                  <a:lnTo>
                    <a:pt x="256" y="173"/>
                  </a:lnTo>
                  <a:lnTo>
                    <a:pt x="0" y="0"/>
                  </a:lnTo>
                  <a:close/>
                </a:path>
              </a:pathLst>
            </a:custGeom>
            <a:solidFill>
              <a:srgbClr val="008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nvGrpSpPr>
            <p:cNvPr id="118" name="Group 117"/>
            <p:cNvGrpSpPr/>
            <p:nvPr/>
          </p:nvGrpSpPr>
          <p:grpSpPr>
            <a:xfrm>
              <a:off x="6199188" y="1078086"/>
              <a:ext cx="2203463" cy="1942766"/>
              <a:chOff x="6199188" y="1490531"/>
              <a:chExt cx="2203463" cy="1942766"/>
            </a:xfrm>
          </p:grpSpPr>
          <p:sp>
            <p:nvSpPr>
              <p:cNvPr id="84" name="Freeform 83"/>
              <p:cNvSpPr>
                <a:spLocks/>
              </p:cNvSpPr>
              <p:nvPr/>
            </p:nvSpPr>
            <p:spPr bwMode="auto">
              <a:xfrm>
                <a:off x="7974200" y="2419976"/>
                <a:ext cx="428451" cy="686882"/>
              </a:xfrm>
              <a:custGeom>
                <a:avLst/>
                <a:gdLst>
                  <a:gd name="T0" fmla="*/ 59 w 189"/>
                  <a:gd name="T1" fmla="*/ 303 h 303"/>
                  <a:gd name="T2" fmla="*/ 189 w 189"/>
                  <a:gd name="T3" fmla="*/ 5 h 303"/>
                  <a:gd name="T4" fmla="*/ 189 w 189"/>
                  <a:gd name="T5" fmla="*/ 0 h 303"/>
                  <a:gd name="T6" fmla="*/ 0 w 189"/>
                  <a:gd name="T7" fmla="*/ 180 h 303"/>
                  <a:gd name="T8" fmla="*/ 59 w 189"/>
                  <a:gd name="T9" fmla="*/ 303 h 303"/>
                </a:gdLst>
                <a:ahLst/>
                <a:cxnLst>
                  <a:cxn ang="0">
                    <a:pos x="T0" y="T1"/>
                  </a:cxn>
                  <a:cxn ang="0">
                    <a:pos x="T2" y="T3"/>
                  </a:cxn>
                  <a:cxn ang="0">
                    <a:pos x="T4" y="T5"/>
                  </a:cxn>
                  <a:cxn ang="0">
                    <a:pos x="T6" y="T7"/>
                  </a:cxn>
                  <a:cxn ang="0">
                    <a:pos x="T8" y="T9"/>
                  </a:cxn>
                </a:cxnLst>
                <a:rect l="0" t="0" r="r" b="b"/>
                <a:pathLst>
                  <a:path w="189" h="303">
                    <a:moveTo>
                      <a:pt x="59" y="303"/>
                    </a:moveTo>
                    <a:lnTo>
                      <a:pt x="189" y="5"/>
                    </a:lnTo>
                    <a:lnTo>
                      <a:pt x="189" y="0"/>
                    </a:lnTo>
                    <a:lnTo>
                      <a:pt x="0" y="180"/>
                    </a:lnTo>
                    <a:lnTo>
                      <a:pt x="59" y="303"/>
                    </a:lnTo>
                    <a:close/>
                  </a:path>
                </a:pathLst>
              </a:custGeom>
              <a:solidFill>
                <a:srgbClr val="006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85" name="Freeform 84"/>
              <p:cNvSpPr>
                <a:spLocks/>
              </p:cNvSpPr>
              <p:nvPr/>
            </p:nvSpPr>
            <p:spPr bwMode="auto">
              <a:xfrm>
                <a:off x="7421067" y="2828024"/>
                <a:ext cx="686883" cy="290168"/>
              </a:xfrm>
              <a:custGeom>
                <a:avLst/>
                <a:gdLst>
                  <a:gd name="T0" fmla="*/ 303 w 303"/>
                  <a:gd name="T1" fmla="*/ 123 h 128"/>
                  <a:gd name="T2" fmla="*/ 244 w 303"/>
                  <a:gd name="T3" fmla="*/ 0 h 128"/>
                  <a:gd name="T4" fmla="*/ 0 w 303"/>
                  <a:gd name="T5" fmla="*/ 121 h 128"/>
                  <a:gd name="T6" fmla="*/ 296 w 303"/>
                  <a:gd name="T7" fmla="*/ 128 h 128"/>
                  <a:gd name="T8" fmla="*/ 303 w 303"/>
                  <a:gd name="T9" fmla="*/ 123 h 128"/>
                  <a:gd name="T10" fmla="*/ 303 w 303"/>
                  <a:gd name="T11" fmla="*/ 123 h 128"/>
                </a:gdLst>
                <a:ahLst/>
                <a:cxnLst>
                  <a:cxn ang="0">
                    <a:pos x="T0" y="T1"/>
                  </a:cxn>
                  <a:cxn ang="0">
                    <a:pos x="T2" y="T3"/>
                  </a:cxn>
                  <a:cxn ang="0">
                    <a:pos x="T4" y="T5"/>
                  </a:cxn>
                  <a:cxn ang="0">
                    <a:pos x="T6" y="T7"/>
                  </a:cxn>
                  <a:cxn ang="0">
                    <a:pos x="T8" y="T9"/>
                  </a:cxn>
                  <a:cxn ang="0">
                    <a:pos x="T10" y="T11"/>
                  </a:cxn>
                </a:cxnLst>
                <a:rect l="0" t="0" r="r" b="b"/>
                <a:pathLst>
                  <a:path w="303" h="128">
                    <a:moveTo>
                      <a:pt x="303" y="123"/>
                    </a:moveTo>
                    <a:lnTo>
                      <a:pt x="244" y="0"/>
                    </a:lnTo>
                    <a:lnTo>
                      <a:pt x="0" y="121"/>
                    </a:lnTo>
                    <a:lnTo>
                      <a:pt x="296" y="128"/>
                    </a:lnTo>
                    <a:lnTo>
                      <a:pt x="303" y="123"/>
                    </a:lnTo>
                    <a:lnTo>
                      <a:pt x="303" y="123"/>
                    </a:lnTo>
                    <a:close/>
                  </a:path>
                </a:pathLst>
              </a:custGeom>
              <a:solidFill>
                <a:srgbClr val="006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86" name="Freeform 85"/>
              <p:cNvSpPr>
                <a:spLocks/>
              </p:cNvSpPr>
              <p:nvPr/>
            </p:nvSpPr>
            <p:spPr bwMode="auto">
              <a:xfrm>
                <a:off x="6836197" y="3102324"/>
                <a:ext cx="671014" cy="330973"/>
              </a:xfrm>
              <a:custGeom>
                <a:avLst/>
                <a:gdLst>
                  <a:gd name="T0" fmla="*/ 258 w 296"/>
                  <a:gd name="T1" fmla="*/ 0 h 146"/>
                  <a:gd name="T2" fmla="*/ 249 w 296"/>
                  <a:gd name="T3" fmla="*/ 4 h 146"/>
                  <a:gd name="T4" fmla="*/ 0 w 296"/>
                  <a:gd name="T5" fmla="*/ 125 h 146"/>
                  <a:gd name="T6" fmla="*/ 296 w 296"/>
                  <a:gd name="T7" fmla="*/ 146 h 146"/>
                  <a:gd name="T8" fmla="*/ 260 w 296"/>
                  <a:gd name="T9" fmla="*/ 0 h 146"/>
                  <a:gd name="T10" fmla="*/ 258 w 296"/>
                  <a:gd name="T11" fmla="*/ 0 h 146"/>
                </a:gdLst>
                <a:ahLst/>
                <a:cxnLst>
                  <a:cxn ang="0">
                    <a:pos x="T0" y="T1"/>
                  </a:cxn>
                  <a:cxn ang="0">
                    <a:pos x="T2" y="T3"/>
                  </a:cxn>
                  <a:cxn ang="0">
                    <a:pos x="T4" y="T5"/>
                  </a:cxn>
                  <a:cxn ang="0">
                    <a:pos x="T6" y="T7"/>
                  </a:cxn>
                  <a:cxn ang="0">
                    <a:pos x="T8" y="T9"/>
                  </a:cxn>
                  <a:cxn ang="0">
                    <a:pos x="T10" y="T11"/>
                  </a:cxn>
                </a:cxnLst>
                <a:rect l="0" t="0" r="r" b="b"/>
                <a:pathLst>
                  <a:path w="296" h="146">
                    <a:moveTo>
                      <a:pt x="258" y="0"/>
                    </a:moveTo>
                    <a:lnTo>
                      <a:pt x="249" y="4"/>
                    </a:lnTo>
                    <a:lnTo>
                      <a:pt x="0" y="125"/>
                    </a:lnTo>
                    <a:lnTo>
                      <a:pt x="296" y="146"/>
                    </a:lnTo>
                    <a:lnTo>
                      <a:pt x="260" y="0"/>
                    </a:lnTo>
                    <a:lnTo>
                      <a:pt x="258" y="0"/>
                    </a:lnTo>
                    <a:close/>
                  </a:path>
                </a:pathLst>
              </a:custGeom>
              <a:solidFill>
                <a:srgbClr val="006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87" name="Freeform 86"/>
              <p:cNvSpPr>
                <a:spLocks/>
              </p:cNvSpPr>
              <p:nvPr/>
            </p:nvSpPr>
            <p:spPr bwMode="auto">
              <a:xfrm>
                <a:off x="7860853" y="1914448"/>
                <a:ext cx="534997" cy="489659"/>
              </a:xfrm>
              <a:custGeom>
                <a:avLst/>
                <a:gdLst>
                  <a:gd name="T0" fmla="*/ 199 w 236"/>
                  <a:gd name="T1" fmla="*/ 0 h 216"/>
                  <a:gd name="T2" fmla="*/ 199 w 236"/>
                  <a:gd name="T3" fmla="*/ 0 h 216"/>
                  <a:gd name="T4" fmla="*/ 0 w 236"/>
                  <a:gd name="T5" fmla="*/ 15 h 216"/>
                  <a:gd name="T6" fmla="*/ 0 w 236"/>
                  <a:gd name="T7" fmla="*/ 19 h 216"/>
                  <a:gd name="T8" fmla="*/ 236 w 236"/>
                  <a:gd name="T9" fmla="*/ 216 h 216"/>
                  <a:gd name="T10" fmla="*/ 199 w 236"/>
                  <a:gd name="T11" fmla="*/ 0 h 216"/>
                </a:gdLst>
                <a:ahLst/>
                <a:cxnLst>
                  <a:cxn ang="0">
                    <a:pos x="T0" y="T1"/>
                  </a:cxn>
                  <a:cxn ang="0">
                    <a:pos x="T2" y="T3"/>
                  </a:cxn>
                  <a:cxn ang="0">
                    <a:pos x="T4" y="T5"/>
                  </a:cxn>
                  <a:cxn ang="0">
                    <a:pos x="T6" y="T7"/>
                  </a:cxn>
                  <a:cxn ang="0">
                    <a:pos x="T8" y="T9"/>
                  </a:cxn>
                  <a:cxn ang="0">
                    <a:pos x="T10" y="T11"/>
                  </a:cxn>
                </a:cxnLst>
                <a:rect l="0" t="0" r="r" b="b"/>
                <a:pathLst>
                  <a:path w="236" h="216">
                    <a:moveTo>
                      <a:pt x="199" y="0"/>
                    </a:moveTo>
                    <a:lnTo>
                      <a:pt x="199" y="0"/>
                    </a:lnTo>
                    <a:lnTo>
                      <a:pt x="0" y="15"/>
                    </a:lnTo>
                    <a:lnTo>
                      <a:pt x="0" y="19"/>
                    </a:lnTo>
                    <a:lnTo>
                      <a:pt x="236" y="216"/>
                    </a:lnTo>
                    <a:lnTo>
                      <a:pt x="199" y="0"/>
                    </a:lnTo>
                    <a:close/>
                  </a:path>
                </a:pathLst>
              </a:custGeom>
              <a:solidFill>
                <a:srgbClr val="006C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88" name="Freeform 87"/>
              <p:cNvSpPr>
                <a:spLocks/>
              </p:cNvSpPr>
              <p:nvPr/>
            </p:nvSpPr>
            <p:spPr bwMode="auto">
              <a:xfrm>
                <a:off x="7860853" y="1490531"/>
                <a:ext cx="451121" cy="457921"/>
              </a:xfrm>
              <a:custGeom>
                <a:avLst/>
                <a:gdLst>
                  <a:gd name="T0" fmla="*/ 0 w 199"/>
                  <a:gd name="T1" fmla="*/ 202 h 202"/>
                  <a:gd name="T2" fmla="*/ 199 w 199"/>
                  <a:gd name="T3" fmla="*/ 187 h 202"/>
                  <a:gd name="T4" fmla="*/ 43 w 199"/>
                  <a:gd name="T5" fmla="*/ 3 h 202"/>
                  <a:gd name="T6" fmla="*/ 40 w 199"/>
                  <a:gd name="T7" fmla="*/ 0 h 202"/>
                  <a:gd name="T8" fmla="*/ 0 w 199"/>
                  <a:gd name="T9" fmla="*/ 202 h 202"/>
                  <a:gd name="T10" fmla="*/ 0 w 199"/>
                  <a:gd name="T11" fmla="*/ 202 h 202"/>
                </a:gdLst>
                <a:ahLst/>
                <a:cxnLst>
                  <a:cxn ang="0">
                    <a:pos x="T0" y="T1"/>
                  </a:cxn>
                  <a:cxn ang="0">
                    <a:pos x="T2" y="T3"/>
                  </a:cxn>
                  <a:cxn ang="0">
                    <a:pos x="T4" y="T5"/>
                  </a:cxn>
                  <a:cxn ang="0">
                    <a:pos x="T6" y="T7"/>
                  </a:cxn>
                  <a:cxn ang="0">
                    <a:pos x="T8" y="T9"/>
                  </a:cxn>
                  <a:cxn ang="0">
                    <a:pos x="T10" y="T11"/>
                  </a:cxn>
                </a:cxnLst>
                <a:rect l="0" t="0" r="r" b="b"/>
                <a:pathLst>
                  <a:path w="199" h="202">
                    <a:moveTo>
                      <a:pt x="0" y="202"/>
                    </a:moveTo>
                    <a:lnTo>
                      <a:pt x="199" y="187"/>
                    </a:lnTo>
                    <a:lnTo>
                      <a:pt x="43" y="3"/>
                    </a:lnTo>
                    <a:lnTo>
                      <a:pt x="40" y="0"/>
                    </a:lnTo>
                    <a:lnTo>
                      <a:pt x="0" y="202"/>
                    </a:lnTo>
                    <a:lnTo>
                      <a:pt x="0" y="202"/>
                    </a:lnTo>
                    <a:close/>
                  </a:path>
                </a:pathLst>
              </a:custGeom>
              <a:solidFill>
                <a:srgbClr val="008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89" name="Freeform 88"/>
              <p:cNvSpPr>
                <a:spLocks/>
              </p:cNvSpPr>
              <p:nvPr/>
            </p:nvSpPr>
            <p:spPr bwMode="auto">
              <a:xfrm>
                <a:off x="6199188" y="2306628"/>
                <a:ext cx="541799" cy="659679"/>
              </a:xfrm>
              <a:custGeom>
                <a:avLst/>
                <a:gdLst>
                  <a:gd name="T0" fmla="*/ 236 w 239"/>
                  <a:gd name="T1" fmla="*/ 192 h 291"/>
                  <a:gd name="T2" fmla="*/ 0 w 239"/>
                  <a:gd name="T3" fmla="*/ 0 h 291"/>
                  <a:gd name="T4" fmla="*/ 62 w 239"/>
                  <a:gd name="T5" fmla="*/ 291 h 291"/>
                  <a:gd name="T6" fmla="*/ 239 w 239"/>
                  <a:gd name="T7" fmla="*/ 194 h 291"/>
                  <a:gd name="T8" fmla="*/ 236 w 239"/>
                  <a:gd name="T9" fmla="*/ 192 h 291"/>
                </a:gdLst>
                <a:ahLst/>
                <a:cxnLst>
                  <a:cxn ang="0">
                    <a:pos x="T0" y="T1"/>
                  </a:cxn>
                  <a:cxn ang="0">
                    <a:pos x="T2" y="T3"/>
                  </a:cxn>
                  <a:cxn ang="0">
                    <a:pos x="T4" y="T5"/>
                  </a:cxn>
                  <a:cxn ang="0">
                    <a:pos x="T6" y="T7"/>
                  </a:cxn>
                  <a:cxn ang="0">
                    <a:pos x="T8" y="T9"/>
                  </a:cxn>
                </a:cxnLst>
                <a:rect l="0" t="0" r="r" b="b"/>
                <a:pathLst>
                  <a:path w="239" h="291">
                    <a:moveTo>
                      <a:pt x="236" y="192"/>
                    </a:moveTo>
                    <a:lnTo>
                      <a:pt x="0" y="0"/>
                    </a:lnTo>
                    <a:lnTo>
                      <a:pt x="62" y="291"/>
                    </a:lnTo>
                    <a:lnTo>
                      <a:pt x="239" y="194"/>
                    </a:lnTo>
                    <a:lnTo>
                      <a:pt x="236" y="192"/>
                    </a:lnTo>
                    <a:close/>
                  </a:path>
                </a:pathLst>
              </a:custGeom>
              <a:solidFill>
                <a:srgbClr val="008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1" name="Freeform 90"/>
              <p:cNvSpPr>
                <a:spLocks/>
              </p:cNvSpPr>
              <p:nvPr/>
            </p:nvSpPr>
            <p:spPr bwMode="auto">
              <a:xfrm>
                <a:off x="6734185" y="2746414"/>
                <a:ext cx="686883" cy="639276"/>
              </a:xfrm>
              <a:custGeom>
                <a:avLst/>
                <a:gdLst>
                  <a:gd name="T0" fmla="*/ 303 w 303"/>
                  <a:gd name="T1" fmla="*/ 157 h 282"/>
                  <a:gd name="T2" fmla="*/ 3 w 303"/>
                  <a:gd name="T3" fmla="*/ 0 h 282"/>
                  <a:gd name="T4" fmla="*/ 0 w 303"/>
                  <a:gd name="T5" fmla="*/ 3 h 282"/>
                  <a:gd name="T6" fmla="*/ 38 w 303"/>
                  <a:gd name="T7" fmla="*/ 282 h 282"/>
                  <a:gd name="T8" fmla="*/ 45 w 303"/>
                  <a:gd name="T9" fmla="*/ 282 h 282"/>
                  <a:gd name="T10" fmla="*/ 294 w 303"/>
                  <a:gd name="T11" fmla="*/ 161 h 282"/>
                  <a:gd name="T12" fmla="*/ 303 w 303"/>
                  <a:gd name="T13" fmla="*/ 157 h 282"/>
                  <a:gd name="T14" fmla="*/ 303 w 303"/>
                  <a:gd name="T15" fmla="*/ 157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82">
                    <a:moveTo>
                      <a:pt x="303" y="157"/>
                    </a:moveTo>
                    <a:lnTo>
                      <a:pt x="3" y="0"/>
                    </a:lnTo>
                    <a:lnTo>
                      <a:pt x="0" y="3"/>
                    </a:lnTo>
                    <a:lnTo>
                      <a:pt x="38" y="282"/>
                    </a:lnTo>
                    <a:lnTo>
                      <a:pt x="45" y="282"/>
                    </a:lnTo>
                    <a:lnTo>
                      <a:pt x="294" y="161"/>
                    </a:lnTo>
                    <a:lnTo>
                      <a:pt x="303" y="157"/>
                    </a:lnTo>
                    <a:lnTo>
                      <a:pt x="303" y="157"/>
                    </a:lnTo>
                    <a:close/>
                  </a:path>
                </a:pathLst>
              </a:custGeom>
              <a:solidFill>
                <a:srgbClr val="008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sp>
          <p:nvSpPr>
            <p:cNvPr id="92" name="Freeform 91"/>
            <p:cNvSpPr>
              <a:spLocks/>
            </p:cNvSpPr>
            <p:nvPr/>
          </p:nvSpPr>
          <p:spPr bwMode="auto">
            <a:xfrm>
              <a:off x="7860853" y="1545075"/>
              <a:ext cx="541799" cy="870504"/>
            </a:xfrm>
            <a:custGeom>
              <a:avLst/>
              <a:gdLst>
                <a:gd name="T0" fmla="*/ 0 w 239"/>
                <a:gd name="T1" fmla="*/ 0 h 384"/>
                <a:gd name="T2" fmla="*/ 47 w 239"/>
                <a:gd name="T3" fmla="*/ 381 h 384"/>
                <a:gd name="T4" fmla="*/ 50 w 239"/>
                <a:gd name="T5" fmla="*/ 384 h 384"/>
                <a:gd name="T6" fmla="*/ 239 w 239"/>
                <a:gd name="T7" fmla="*/ 204 h 384"/>
                <a:gd name="T8" fmla="*/ 236 w 239"/>
                <a:gd name="T9" fmla="*/ 197 h 384"/>
                <a:gd name="T10" fmla="*/ 0 w 239"/>
                <a:gd name="T11" fmla="*/ 0 h 384"/>
              </a:gdLst>
              <a:ahLst/>
              <a:cxnLst>
                <a:cxn ang="0">
                  <a:pos x="T0" y="T1"/>
                </a:cxn>
                <a:cxn ang="0">
                  <a:pos x="T2" y="T3"/>
                </a:cxn>
                <a:cxn ang="0">
                  <a:pos x="T4" y="T5"/>
                </a:cxn>
                <a:cxn ang="0">
                  <a:pos x="T6" y="T7"/>
                </a:cxn>
                <a:cxn ang="0">
                  <a:pos x="T8" y="T9"/>
                </a:cxn>
                <a:cxn ang="0">
                  <a:pos x="T10" y="T11"/>
                </a:cxn>
              </a:cxnLst>
              <a:rect l="0" t="0" r="r" b="b"/>
              <a:pathLst>
                <a:path w="239" h="384">
                  <a:moveTo>
                    <a:pt x="0" y="0"/>
                  </a:moveTo>
                  <a:lnTo>
                    <a:pt x="47" y="381"/>
                  </a:lnTo>
                  <a:lnTo>
                    <a:pt x="50" y="384"/>
                  </a:lnTo>
                  <a:lnTo>
                    <a:pt x="239" y="204"/>
                  </a:lnTo>
                  <a:lnTo>
                    <a:pt x="236" y="197"/>
                  </a:lnTo>
                  <a:lnTo>
                    <a:pt x="0" y="0"/>
                  </a:lnTo>
                  <a:close/>
                </a:path>
              </a:pathLst>
            </a:custGeom>
            <a:solidFill>
              <a:srgbClr val="008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3" name="Freeform 92"/>
            <p:cNvSpPr>
              <a:spLocks/>
            </p:cNvSpPr>
            <p:nvPr/>
          </p:nvSpPr>
          <p:spPr bwMode="auto">
            <a:xfrm>
              <a:off x="7425601" y="2689879"/>
              <a:ext cx="666480" cy="330973"/>
            </a:xfrm>
            <a:custGeom>
              <a:avLst/>
              <a:gdLst>
                <a:gd name="T0" fmla="*/ 294 w 294"/>
                <a:gd name="T1" fmla="*/ 7 h 146"/>
                <a:gd name="T2" fmla="*/ 0 w 294"/>
                <a:gd name="T3" fmla="*/ 0 h 146"/>
                <a:gd name="T4" fmla="*/ 36 w 294"/>
                <a:gd name="T5" fmla="*/ 146 h 146"/>
                <a:gd name="T6" fmla="*/ 36 w 294"/>
                <a:gd name="T7" fmla="*/ 146 h 146"/>
                <a:gd name="T8" fmla="*/ 294 w 294"/>
                <a:gd name="T9" fmla="*/ 7 h 146"/>
              </a:gdLst>
              <a:ahLst/>
              <a:cxnLst>
                <a:cxn ang="0">
                  <a:pos x="T0" y="T1"/>
                </a:cxn>
                <a:cxn ang="0">
                  <a:pos x="T2" y="T3"/>
                </a:cxn>
                <a:cxn ang="0">
                  <a:pos x="T4" y="T5"/>
                </a:cxn>
                <a:cxn ang="0">
                  <a:pos x="T6" y="T7"/>
                </a:cxn>
                <a:cxn ang="0">
                  <a:pos x="T8" y="T9"/>
                </a:cxn>
              </a:cxnLst>
              <a:rect l="0" t="0" r="r" b="b"/>
              <a:pathLst>
                <a:path w="294" h="146">
                  <a:moveTo>
                    <a:pt x="294" y="7"/>
                  </a:moveTo>
                  <a:lnTo>
                    <a:pt x="0" y="0"/>
                  </a:lnTo>
                  <a:lnTo>
                    <a:pt x="36" y="146"/>
                  </a:lnTo>
                  <a:lnTo>
                    <a:pt x="36" y="146"/>
                  </a:lnTo>
                  <a:lnTo>
                    <a:pt x="294" y="7"/>
                  </a:lnTo>
                  <a:close/>
                </a:path>
              </a:pathLst>
            </a:custGeom>
            <a:solidFill>
              <a:srgbClr val="008C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4" name="Freeform 93"/>
            <p:cNvSpPr>
              <a:spLocks/>
            </p:cNvSpPr>
            <p:nvPr/>
          </p:nvSpPr>
          <p:spPr bwMode="auto">
            <a:xfrm>
              <a:off x="6954078" y="2984580"/>
              <a:ext cx="387646" cy="1793148"/>
            </a:xfrm>
            <a:custGeom>
              <a:avLst/>
              <a:gdLst>
                <a:gd name="T0" fmla="*/ 56 w 72"/>
                <a:gd name="T1" fmla="*/ 4 h 334"/>
                <a:gd name="T2" fmla="*/ 53 w 72"/>
                <a:gd name="T3" fmla="*/ 42 h 334"/>
                <a:gd name="T4" fmla="*/ 13 w 72"/>
                <a:gd name="T5" fmla="*/ 1 h 334"/>
                <a:gd name="T6" fmla="*/ 0 w 72"/>
                <a:gd name="T7" fmla="*/ 0 h 334"/>
                <a:gd name="T8" fmla="*/ 49 w 72"/>
                <a:gd name="T9" fmla="*/ 63 h 334"/>
                <a:gd name="T10" fmla="*/ 33 w 72"/>
                <a:gd name="T11" fmla="*/ 309 h 334"/>
                <a:gd name="T12" fmla="*/ 16 w 72"/>
                <a:gd name="T13" fmla="*/ 324 h 334"/>
                <a:gd name="T14" fmla="*/ 15 w 72"/>
                <a:gd name="T15" fmla="*/ 334 h 334"/>
                <a:gd name="T16" fmla="*/ 53 w 72"/>
                <a:gd name="T17" fmla="*/ 334 h 334"/>
                <a:gd name="T18" fmla="*/ 72 w 72"/>
                <a:gd name="T19" fmla="*/ 5 h 334"/>
                <a:gd name="T20" fmla="*/ 56 w 72"/>
                <a:gd name="T21" fmla="*/ 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334">
                  <a:moveTo>
                    <a:pt x="56" y="4"/>
                  </a:moveTo>
                  <a:cubicBezTo>
                    <a:pt x="56" y="4"/>
                    <a:pt x="54" y="21"/>
                    <a:pt x="53" y="42"/>
                  </a:cubicBezTo>
                  <a:cubicBezTo>
                    <a:pt x="47" y="40"/>
                    <a:pt x="13" y="1"/>
                    <a:pt x="13" y="1"/>
                  </a:cubicBezTo>
                  <a:cubicBezTo>
                    <a:pt x="13" y="1"/>
                    <a:pt x="5" y="0"/>
                    <a:pt x="0" y="0"/>
                  </a:cubicBezTo>
                  <a:cubicBezTo>
                    <a:pt x="2" y="6"/>
                    <a:pt x="49" y="63"/>
                    <a:pt x="49" y="63"/>
                  </a:cubicBezTo>
                  <a:cubicBezTo>
                    <a:pt x="50" y="80"/>
                    <a:pt x="33" y="309"/>
                    <a:pt x="33" y="309"/>
                  </a:cubicBezTo>
                  <a:cubicBezTo>
                    <a:pt x="33" y="309"/>
                    <a:pt x="19" y="322"/>
                    <a:pt x="16" y="324"/>
                  </a:cubicBezTo>
                  <a:cubicBezTo>
                    <a:pt x="14" y="327"/>
                    <a:pt x="15" y="334"/>
                    <a:pt x="15" y="334"/>
                  </a:cubicBezTo>
                  <a:cubicBezTo>
                    <a:pt x="53" y="334"/>
                    <a:pt x="53" y="334"/>
                    <a:pt x="53" y="334"/>
                  </a:cubicBezTo>
                  <a:cubicBezTo>
                    <a:pt x="72" y="5"/>
                    <a:pt x="72" y="5"/>
                    <a:pt x="72" y="5"/>
                  </a:cubicBezTo>
                  <a:lnTo>
                    <a:pt x="56" y="4"/>
                  </a:lnTo>
                  <a:close/>
                </a:path>
              </a:pathLst>
            </a:custGeom>
            <a:solidFill>
              <a:srgbClr val="B97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5" name="Freeform 94"/>
            <p:cNvSpPr>
              <a:spLocks/>
            </p:cNvSpPr>
            <p:nvPr/>
          </p:nvSpPr>
          <p:spPr bwMode="auto">
            <a:xfrm>
              <a:off x="7094628" y="4551035"/>
              <a:ext cx="149618" cy="226694"/>
            </a:xfrm>
            <a:custGeom>
              <a:avLst/>
              <a:gdLst>
                <a:gd name="T0" fmla="*/ 0 w 28"/>
                <a:gd name="T1" fmla="*/ 42 h 42"/>
                <a:gd name="T2" fmla="*/ 28 w 28"/>
                <a:gd name="T3" fmla="*/ 42 h 42"/>
                <a:gd name="T4" fmla="*/ 28 w 28"/>
                <a:gd name="T5" fmla="*/ 0 h 42"/>
                <a:gd name="T6" fmla="*/ 0 w 28"/>
                <a:gd name="T7" fmla="*/ 42 h 42"/>
              </a:gdLst>
              <a:ahLst/>
              <a:cxnLst>
                <a:cxn ang="0">
                  <a:pos x="T0" y="T1"/>
                </a:cxn>
                <a:cxn ang="0">
                  <a:pos x="T2" y="T3"/>
                </a:cxn>
                <a:cxn ang="0">
                  <a:pos x="T4" y="T5"/>
                </a:cxn>
                <a:cxn ang="0">
                  <a:pos x="T6" y="T7"/>
                </a:cxn>
              </a:cxnLst>
              <a:rect l="0" t="0" r="r" b="b"/>
              <a:pathLst>
                <a:path w="28" h="42">
                  <a:moveTo>
                    <a:pt x="0" y="42"/>
                  </a:moveTo>
                  <a:cubicBezTo>
                    <a:pt x="28" y="42"/>
                    <a:pt x="28" y="42"/>
                    <a:pt x="28" y="42"/>
                  </a:cubicBezTo>
                  <a:cubicBezTo>
                    <a:pt x="28" y="35"/>
                    <a:pt x="28" y="15"/>
                    <a:pt x="28" y="0"/>
                  </a:cubicBezTo>
                  <a:cubicBezTo>
                    <a:pt x="17" y="11"/>
                    <a:pt x="4" y="34"/>
                    <a:pt x="0" y="42"/>
                  </a:cubicBezTo>
                  <a:close/>
                </a:path>
              </a:pathLst>
            </a:custGeom>
            <a:solidFill>
              <a:srgbClr val="CE8B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grpSp>
        <p:nvGrpSpPr>
          <p:cNvPr id="140" name="Group 139"/>
          <p:cNvGrpSpPr/>
          <p:nvPr/>
        </p:nvGrpSpPr>
        <p:grpSpPr>
          <a:xfrm>
            <a:off x="6600490" y="5248882"/>
            <a:ext cx="3482419" cy="4339422"/>
            <a:chOff x="3299775" y="2624137"/>
            <a:chExt cx="1741008" cy="2169460"/>
          </a:xfrm>
        </p:grpSpPr>
        <p:sp>
          <p:nvSpPr>
            <p:cNvPr id="5" name="Oval 4"/>
            <p:cNvSpPr>
              <a:spLocks noChangeArrowheads="1"/>
            </p:cNvSpPr>
            <p:nvPr/>
          </p:nvSpPr>
          <p:spPr bwMode="auto">
            <a:xfrm>
              <a:off x="3653417" y="4750526"/>
              <a:ext cx="841034" cy="43071"/>
            </a:xfrm>
            <a:prstGeom prst="ellipse">
              <a:avLst/>
            </a:pr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6" name="Freeform 95"/>
            <p:cNvSpPr>
              <a:spLocks/>
            </p:cNvSpPr>
            <p:nvPr/>
          </p:nvSpPr>
          <p:spPr bwMode="auto">
            <a:xfrm>
              <a:off x="3850641" y="2624137"/>
              <a:ext cx="253897" cy="306037"/>
            </a:xfrm>
            <a:custGeom>
              <a:avLst/>
              <a:gdLst>
                <a:gd name="T0" fmla="*/ 0 w 47"/>
                <a:gd name="T1" fmla="*/ 0 h 57"/>
                <a:gd name="T2" fmla="*/ 46 w 47"/>
                <a:gd name="T3" fmla="*/ 57 h 57"/>
                <a:gd name="T4" fmla="*/ 42 w 47"/>
                <a:gd name="T5" fmla="*/ 12 h 57"/>
                <a:gd name="T6" fmla="*/ 0 w 47"/>
                <a:gd name="T7" fmla="*/ 0 h 57"/>
              </a:gdLst>
              <a:ahLst/>
              <a:cxnLst>
                <a:cxn ang="0">
                  <a:pos x="T0" y="T1"/>
                </a:cxn>
                <a:cxn ang="0">
                  <a:pos x="T2" y="T3"/>
                </a:cxn>
                <a:cxn ang="0">
                  <a:pos x="T4" y="T5"/>
                </a:cxn>
                <a:cxn ang="0">
                  <a:pos x="T6" y="T7"/>
                </a:cxn>
              </a:cxnLst>
              <a:rect l="0" t="0" r="r" b="b"/>
              <a:pathLst>
                <a:path w="47" h="57">
                  <a:moveTo>
                    <a:pt x="0" y="0"/>
                  </a:moveTo>
                  <a:cubicBezTo>
                    <a:pt x="0" y="0"/>
                    <a:pt x="2" y="26"/>
                    <a:pt x="46" y="57"/>
                  </a:cubicBezTo>
                  <a:cubicBezTo>
                    <a:pt x="47" y="40"/>
                    <a:pt x="47" y="24"/>
                    <a:pt x="42" y="12"/>
                  </a:cubicBezTo>
                  <a:cubicBezTo>
                    <a:pt x="37" y="0"/>
                    <a:pt x="8" y="0"/>
                    <a:pt x="0" y="0"/>
                  </a:cubicBez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7" name="Freeform 96"/>
            <p:cNvSpPr>
              <a:spLocks/>
            </p:cNvSpPr>
            <p:nvPr/>
          </p:nvSpPr>
          <p:spPr bwMode="auto">
            <a:xfrm>
              <a:off x="4120406" y="2624137"/>
              <a:ext cx="204024" cy="294702"/>
            </a:xfrm>
            <a:custGeom>
              <a:avLst/>
              <a:gdLst>
                <a:gd name="T0" fmla="*/ 0 w 38"/>
                <a:gd name="T1" fmla="*/ 52 h 55"/>
                <a:gd name="T2" fmla="*/ 3 w 38"/>
                <a:gd name="T3" fmla="*/ 12 h 55"/>
                <a:gd name="T4" fmla="*/ 38 w 38"/>
                <a:gd name="T5" fmla="*/ 2 h 55"/>
                <a:gd name="T6" fmla="*/ 4 w 38"/>
                <a:gd name="T7" fmla="*/ 55 h 55"/>
                <a:gd name="T8" fmla="*/ 0 w 38"/>
                <a:gd name="T9" fmla="*/ 52 h 55"/>
              </a:gdLst>
              <a:ahLst/>
              <a:cxnLst>
                <a:cxn ang="0">
                  <a:pos x="T0" y="T1"/>
                </a:cxn>
                <a:cxn ang="0">
                  <a:pos x="T2" y="T3"/>
                </a:cxn>
                <a:cxn ang="0">
                  <a:pos x="T4" y="T5"/>
                </a:cxn>
                <a:cxn ang="0">
                  <a:pos x="T6" y="T7"/>
                </a:cxn>
                <a:cxn ang="0">
                  <a:pos x="T8" y="T9"/>
                </a:cxn>
              </a:cxnLst>
              <a:rect l="0" t="0" r="r" b="b"/>
              <a:pathLst>
                <a:path w="38" h="55">
                  <a:moveTo>
                    <a:pt x="0" y="52"/>
                  </a:moveTo>
                  <a:cubicBezTo>
                    <a:pt x="0" y="52"/>
                    <a:pt x="0" y="18"/>
                    <a:pt x="3" y="12"/>
                  </a:cubicBezTo>
                  <a:cubicBezTo>
                    <a:pt x="5" y="6"/>
                    <a:pt x="21" y="0"/>
                    <a:pt x="38" y="2"/>
                  </a:cubicBezTo>
                  <a:cubicBezTo>
                    <a:pt x="37" y="18"/>
                    <a:pt x="12" y="49"/>
                    <a:pt x="4" y="55"/>
                  </a:cubicBezTo>
                  <a:cubicBezTo>
                    <a:pt x="0" y="52"/>
                    <a:pt x="0" y="52"/>
                    <a:pt x="0" y="52"/>
                  </a:cubicBez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8" name="Freeform 97"/>
            <p:cNvSpPr>
              <a:spLocks/>
            </p:cNvSpPr>
            <p:nvPr/>
          </p:nvSpPr>
          <p:spPr bwMode="auto">
            <a:xfrm>
              <a:off x="3857441" y="3020852"/>
              <a:ext cx="181355" cy="129215"/>
            </a:xfrm>
            <a:custGeom>
              <a:avLst/>
              <a:gdLst>
                <a:gd name="T0" fmla="*/ 0 w 34"/>
                <a:gd name="T1" fmla="*/ 0 h 24"/>
                <a:gd name="T2" fmla="*/ 26 w 34"/>
                <a:gd name="T3" fmla="*/ 23 h 24"/>
                <a:gd name="T4" fmla="*/ 0 w 34"/>
                <a:gd name="T5" fmla="*/ 0 h 24"/>
              </a:gdLst>
              <a:ahLst/>
              <a:cxnLst>
                <a:cxn ang="0">
                  <a:pos x="T0" y="T1"/>
                </a:cxn>
                <a:cxn ang="0">
                  <a:pos x="T2" y="T3"/>
                </a:cxn>
                <a:cxn ang="0">
                  <a:pos x="T4" y="T5"/>
                </a:cxn>
              </a:cxnLst>
              <a:rect l="0" t="0" r="r" b="b"/>
              <a:pathLst>
                <a:path w="34" h="24">
                  <a:moveTo>
                    <a:pt x="0" y="0"/>
                  </a:moveTo>
                  <a:cubicBezTo>
                    <a:pt x="0" y="0"/>
                    <a:pt x="0" y="24"/>
                    <a:pt x="26" y="23"/>
                  </a:cubicBezTo>
                  <a:cubicBezTo>
                    <a:pt x="34" y="8"/>
                    <a:pt x="9" y="0"/>
                    <a:pt x="0" y="0"/>
                  </a:cubicBez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9" name="Freeform 98"/>
            <p:cNvSpPr>
              <a:spLocks/>
            </p:cNvSpPr>
            <p:nvPr/>
          </p:nvSpPr>
          <p:spPr bwMode="auto">
            <a:xfrm>
              <a:off x="4297227" y="2757887"/>
              <a:ext cx="385380" cy="371778"/>
            </a:xfrm>
            <a:custGeom>
              <a:avLst/>
              <a:gdLst>
                <a:gd name="T0" fmla="*/ 4 w 72"/>
                <a:gd name="T1" fmla="*/ 69 h 69"/>
                <a:gd name="T2" fmla="*/ 0 w 72"/>
                <a:gd name="T3" fmla="*/ 65 h 69"/>
                <a:gd name="T4" fmla="*/ 13 w 72"/>
                <a:gd name="T5" fmla="*/ 30 h 69"/>
                <a:gd name="T6" fmla="*/ 35 w 72"/>
                <a:gd name="T7" fmla="*/ 3 h 69"/>
                <a:gd name="T8" fmla="*/ 72 w 72"/>
                <a:gd name="T9" fmla="*/ 2 h 69"/>
                <a:gd name="T10" fmla="*/ 44 w 72"/>
                <a:gd name="T11" fmla="*/ 40 h 69"/>
                <a:gd name="T12" fmla="*/ 4 w 72"/>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72" h="69">
                  <a:moveTo>
                    <a:pt x="4" y="69"/>
                  </a:moveTo>
                  <a:cubicBezTo>
                    <a:pt x="0" y="65"/>
                    <a:pt x="0" y="65"/>
                    <a:pt x="0" y="65"/>
                  </a:cubicBezTo>
                  <a:cubicBezTo>
                    <a:pt x="0" y="65"/>
                    <a:pt x="13" y="46"/>
                    <a:pt x="13" y="30"/>
                  </a:cubicBezTo>
                  <a:cubicBezTo>
                    <a:pt x="13" y="14"/>
                    <a:pt x="24" y="7"/>
                    <a:pt x="35" y="3"/>
                  </a:cubicBezTo>
                  <a:cubicBezTo>
                    <a:pt x="45" y="0"/>
                    <a:pt x="72" y="2"/>
                    <a:pt x="72" y="2"/>
                  </a:cubicBezTo>
                  <a:cubicBezTo>
                    <a:pt x="72" y="2"/>
                    <a:pt x="63" y="32"/>
                    <a:pt x="44" y="40"/>
                  </a:cubicBezTo>
                  <a:cubicBezTo>
                    <a:pt x="25" y="49"/>
                    <a:pt x="4" y="69"/>
                    <a:pt x="4" y="69"/>
                  </a:cubicBez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00" name="Freeform 99"/>
            <p:cNvSpPr>
              <a:spLocks/>
            </p:cNvSpPr>
            <p:nvPr/>
          </p:nvSpPr>
          <p:spPr bwMode="auto">
            <a:xfrm>
              <a:off x="3299775" y="2984580"/>
              <a:ext cx="503260" cy="342307"/>
            </a:xfrm>
            <a:custGeom>
              <a:avLst/>
              <a:gdLst>
                <a:gd name="T0" fmla="*/ 94 w 94"/>
                <a:gd name="T1" fmla="*/ 60 h 64"/>
                <a:gd name="T2" fmla="*/ 90 w 94"/>
                <a:gd name="T3" fmla="*/ 64 h 64"/>
                <a:gd name="T4" fmla="*/ 46 w 94"/>
                <a:gd name="T5" fmla="*/ 49 h 64"/>
                <a:gd name="T6" fmla="*/ 0 w 94"/>
                <a:gd name="T7" fmla="*/ 11 h 64"/>
                <a:gd name="T8" fmla="*/ 41 w 94"/>
                <a:gd name="T9" fmla="*/ 0 h 64"/>
                <a:gd name="T10" fmla="*/ 76 w 94"/>
                <a:gd name="T11" fmla="*/ 28 h 64"/>
                <a:gd name="T12" fmla="*/ 94 w 94"/>
                <a:gd name="T13" fmla="*/ 60 h 64"/>
              </a:gdLst>
              <a:ahLst/>
              <a:cxnLst>
                <a:cxn ang="0">
                  <a:pos x="T0" y="T1"/>
                </a:cxn>
                <a:cxn ang="0">
                  <a:pos x="T2" y="T3"/>
                </a:cxn>
                <a:cxn ang="0">
                  <a:pos x="T4" y="T5"/>
                </a:cxn>
                <a:cxn ang="0">
                  <a:pos x="T6" y="T7"/>
                </a:cxn>
                <a:cxn ang="0">
                  <a:pos x="T8" y="T9"/>
                </a:cxn>
                <a:cxn ang="0">
                  <a:pos x="T10" y="T11"/>
                </a:cxn>
                <a:cxn ang="0">
                  <a:pos x="T12" y="T13"/>
                </a:cxn>
              </a:cxnLst>
              <a:rect l="0" t="0" r="r" b="b"/>
              <a:pathLst>
                <a:path w="94" h="64">
                  <a:moveTo>
                    <a:pt x="94" y="60"/>
                  </a:moveTo>
                  <a:cubicBezTo>
                    <a:pt x="90" y="64"/>
                    <a:pt x="90" y="64"/>
                    <a:pt x="90" y="64"/>
                  </a:cubicBezTo>
                  <a:cubicBezTo>
                    <a:pt x="90" y="64"/>
                    <a:pt x="73" y="54"/>
                    <a:pt x="46" y="49"/>
                  </a:cubicBezTo>
                  <a:cubicBezTo>
                    <a:pt x="19" y="43"/>
                    <a:pt x="0" y="11"/>
                    <a:pt x="0" y="11"/>
                  </a:cubicBezTo>
                  <a:cubicBezTo>
                    <a:pt x="0" y="11"/>
                    <a:pt x="20" y="0"/>
                    <a:pt x="41" y="0"/>
                  </a:cubicBezTo>
                  <a:cubicBezTo>
                    <a:pt x="63" y="0"/>
                    <a:pt x="69" y="15"/>
                    <a:pt x="76" y="28"/>
                  </a:cubicBezTo>
                  <a:cubicBezTo>
                    <a:pt x="82" y="42"/>
                    <a:pt x="94" y="60"/>
                    <a:pt x="94" y="60"/>
                  </a:cubicBez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01" name="Freeform 100"/>
            <p:cNvSpPr>
              <a:spLocks/>
            </p:cNvSpPr>
            <p:nvPr/>
          </p:nvSpPr>
          <p:spPr bwMode="auto">
            <a:xfrm>
              <a:off x="4372036" y="3086593"/>
              <a:ext cx="224427" cy="149618"/>
            </a:xfrm>
            <a:custGeom>
              <a:avLst/>
              <a:gdLst>
                <a:gd name="T0" fmla="*/ 0 w 42"/>
                <a:gd name="T1" fmla="*/ 25 h 28"/>
                <a:gd name="T2" fmla="*/ 22 w 42"/>
                <a:gd name="T3" fmla="*/ 3 h 28"/>
                <a:gd name="T4" fmla="*/ 31 w 42"/>
                <a:gd name="T5" fmla="*/ 10 h 28"/>
                <a:gd name="T6" fmla="*/ 33 w 42"/>
                <a:gd name="T7" fmla="*/ 25 h 28"/>
                <a:gd name="T8" fmla="*/ 0 w 42"/>
                <a:gd name="T9" fmla="*/ 25 h 28"/>
              </a:gdLst>
              <a:ahLst/>
              <a:cxnLst>
                <a:cxn ang="0">
                  <a:pos x="T0" y="T1"/>
                </a:cxn>
                <a:cxn ang="0">
                  <a:pos x="T2" y="T3"/>
                </a:cxn>
                <a:cxn ang="0">
                  <a:pos x="T4" y="T5"/>
                </a:cxn>
                <a:cxn ang="0">
                  <a:pos x="T6" y="T7"/>
                </a:cxn>
                <a:cxn ang="0">
                  <a:pos x="T8" y="T9"/>
                </a:cxn>
              </a:cxnLst>
              <a:rect l="0" t="0" r="r" b="b"/>
              <a:pathLst>
                <a:path w="42" h="28">
                  <a:moveTo>
                    <a:pt x="0" y="25"/>
                  </a:moveTo>
                  <a:cubicBezTo>
                    <a:pt x="0" y="25"/>
                    <a:pt x="17" y="6"/>
                    <a:pt x="22" y="3"/>
                  </a:cubicBezTo>
                  <a:cubicBezTo>
                    <a:pt x="27" y="0"/>
                    <a:pt x="25" y="9"/>
                    <a:pt x="31" y="10"/>
                  </a:cubicBezTo>
                  <a:cubicBezTo>
                    <a:pt x="38" y="12"/>
                    <a:pt x="42" y="22"/>
                    <a:pt x="33" y="25"/>
                  </a:cubicBezTo>
                  <a:cubicBezTo>
                    <a:pt x="24" y="28"/>
                    <a:pt x="0" y="25"/>
                    <a:pt x="0" y="25"/>
                  </a:cubicBez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02" name="Freeform 101"/>
            <p:cNvSpPr>
              <a:spLocks/>
            </p:cNvSpPr>
            <p:nvPr/>
          </p:nvSpPr>
          <p:spPr bwMode="auto">
            <a:xfrm>
              <a:off x="3481130" y="3360893"/>
              <a:ext cx="321906" cy="154152"/>
            </a:xfrm>
            <a:custGeom>
              <a:avLst/>
              <a:gdLst>
                <a:gd name="T0" fmla="*/ 60 w 60"/>
                <a:gd name="T1" fmla="*/ 18 h 29"/>
                <a:gd name="T2" fmla="*/ 59 w 60"/>
                <a:gd name="T3" fmla="*/ 22 h 29"/>
                <a:gd name="T4" fmla="*/ 32 w 60"/>
                <a:gd name="T5" fmla="*/ 26 h 29"/>
                <a:gd name="T6" fmla="*/ 0 w 60"/>
                <a:gd name="T7" fmla="*/ 18 h 29"/>
                <a:gd name="T8" fmla="*/ 35 w 60"/>
                <a:gd name="T9" fmla="*/ 2 h 29"/>
                <a:gd name="T10" fmla="*/ 60 w 60"/>
                <a:gd name="T11" fmla="*/ 18 h 29"/>
              </a:gdLst>
              <a:ahLst/>
              <a:cxnLst>
                <a:cxn ang="0">
                  <a:pos x="T0" y="T1"/>
                </a:cxn>
                <a:cxn ang="0">
                  <a:pos x="T2" y="T3"/>
                </a:cxn>
                <a:cxn ang="0">
                  <a:pos x="T4" y="T5"/>
                </a:cxn>
                <a:cxn ang="0">
                  <a:pos x="T6" y="T7"/>
                </a:cxn>
                <a:cxn ang="0">
                  <a:pos x="T8" y="T9"/>
                </a:cxn>
                <a:cxn ang="0">
                  <a:pos x="T10" y="T11"/>
                </a:cxn>
              </a:cxnLst>
              <a:rect l="0" t="0" r="r" b="b"/>
              <a:pathLst>
                <a:path w="60" h="29">
                  <a:moveTo>
                    <a:pt x="60" y="18"/>
                  </a:moveTo>
                  <a:cubicBezTo>
                    <a:pt x="59" y="22"/>
                    <a:pt x="59" y="22"/>
                    <a:pt x="59" y="22"/>
                  </a:cubicBezTo>
                  <a:cubicBezTo>
                    <a:pt x="59" y="22"/>
                    <a:pt x="43" y="24"/>
                    <a:pt x="32" y="26"/>
                  </a:cubicBezTo>
                  <a:cubicBezTo>
                    <a:pt x="20" y="29"/>
                    <a:pt x="6" y="19"/>
                    <a:pt x="0" y="18"/>
                  </a:cubicBezTo>
                  <a:cubicBezTo>
                    <a:pt x="11" y="5"/>
                    <a:pt x="24" y="0"/>
                    <a:pt x="35" y="2"/>
                  </a:cubicBezTo>
                  <a:cubicBezTo>
                    <a:pt x="46" y="4"/>
                    <a:pt x="53" y="16"/>
                    <a:pt x="60" y="18"/>
                  </a:cubicBez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03" name="Freeform 102"/>
            <p:cNvSpPr>
              <a:spLocks/>
            </p:cNvSpPr>
            <p:nvPr/>
          </p:nvSpPr>
          <p:spPr bwMode="auto">
            <a:xfrm>
              <a:off x="4560192" y="3193138"/>
              <a:ext cx="480591" cy="294702"/>
            </a:xfrm>
            <a:custGeom>
              <a:avLst/>
              <a:gdLst>
                <a:gd name="T0" fmla="*/ 0 w 90"/>
                <a:gd name="T1" fmla="*/ 48 h 55"/>
                <a:gd name="T2" fmla="*/ 5 w 90"/>
                <a:gd name="T3" fmla="*/ 55 h 55"/>
                <a:gd name="T4" fmla="*/ 36 w 90"/>
                <a:gd name="T5" fmla="*/ 42 h 55"/>
                <a:gd name="T6" fmla="*/ 79 w 90"/>
                <a:gd name="T7" fmla="*/ 27 h 55"/>
                <a:gd name="T8" fmla="*/ 90 w 90"/>
                <a:gd name="T9" fmla="*/ 15 h 55"/>
                <a:gd name="T10" fmla="*/ 61 w 90"/>
                <a:gd name="T11" fmla="*/ 2 h 55"/>
                <a:gd name="T12" fmla="*/ 28 w 90"/>
                <a:gd name="T13" fmla="*/ 11 h 55"/>
                <a:gd name="T14" fmla="*/ 0 w 90"/>
                <a:gd name="T15" fmla="*/ 48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55">
                  <a:moveTo>
                    <a:pt x="0" y="48"/>
                  </a:moveTo>
                  <a:cubicBezTo>
                    <a:pt x="5" y="55"/>
                    <a:pt x="5" y="55"/>
                    <a:pt x="5" y="55"/>
                  </a:cubicBezTo>
                  <a:cubicBezTo>
                    <a:pt x="5" y="55"/>
                    <a:pt x="25" y="42"/>
                    <a:pt x="36" y="42"/>
                  </a:cubicBezTo>
                  <a:cubicBezTo>
                    <a:pt x="48" y="42"/>
                    <a:pt x="70" y="33"/>
                    <a:pt x="79" y="27"/>
                  </a:cubicBezTo>
                  <a:cubicBezTo>
                    <a:pt x="88" y="21"/>
                    <a:pt x="90" y="15"/>
                    <a:pt x="90" y="15"/>
                  </a:cubicBezTo>
                  <a:cubicBezTo>
                    <a:pt x="90" y="15"/>
                    <a:pt x="71" y="2"/>
                    <a:pt x="61" y="2"/>
                  </a:cubicBezTo>
                  <a:cubicBezTo>
                    <a:pt x="51" y="2"/>
                    <a:pt x="39" y="0"/>
                    <a:pt x="28" y="11"/>
                  </a:cubicBezTo>
                  <a:cubicBezTo>
                    <a:pt x="18" y="22"/>
                    <a:pt x="23" y="32"/>
                    <a:pt x="0" y="48"/>
                  </a:cubicBez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04" name="Freeform 103"/>
            <p:cNvSpPr>
              <a:spLocks/>
            </p:cNvSpPr>
            <p:nvPr/>
          </p:nvSpPr>
          <p:spPr bwMode="auto">
            <a:xfrm>
              <a:off x="4569260" y="3569450"/>
              <a:ext cx="349108" cy="204024"/>
            </a:xfrm>
            <a:custGeom>
              <a:avLst/>
              <a:gdLst>
                <a:gd name="T0" fmla="*/ 0 w 65"/>
                <a:gd name="T1" fmla="*/ 22 h 38"/>
                <a:gd name="T2" fmla="*/ 0 w 65"/>
                <a:gd name="T3" fmla="*/ 17 h 38"/>
                <a:gd name="T4" fmla="*/ 22 w 65"/>
                <a:gd name="T5" fmla="*/ 7 h 38"/>
                <a:gd name="T6" fmla="*/ 65 w 65"/>
                <a:gd name="T7" fmla="*/ 29 h 38"/>
                <a:gd name="T8" fmla="*/ 26 w 65"/>
                <a:gd name="T9" fmla="*/ 32 h 38"/>
                <a:gd name="T10" fmla="*/ 0 w 65"/>
                <a:gd name="T11" fmla="*/ 22 h 38"/>
              </a:gdLst>
              <a:ahLst/>
              <a:cxnLst>
                <a:cxn ang="0">
                  <a:pos x="T0" y="T1"/>
                </a:cxn>
                <a:cxn ang="0">
                  <a:pos x="T2" y="T3"/>
                </a:cxn>
                <a:cxn ang="0">
                  <a:pos x="T4" y="T5"/>
                </a:cxn>
                <a:cxn ang="0">
                  <a:pos x="T6" y="T7"/>
                </a:cxn>
                <a:cxn ang="0">
                  <a:pos x="T8" y="T9"/>
                </a:cxn>
                <a:cxn ang="0">
                  <a:pos x="T10" y="T11"/>
                </a:cxn>
              </a:cxnLst>
              <a:rect l="0" t="0" r="r" b="b"/>
              <a:pathLst>
                <a:path w="65" h="38">
                  <a:moveTo>
                    <a:pt x="0" y="22"/>
                  </a:moveTo>
                  <a:cubicBezTo>
                    <a:pt x="0" y="17"/>
                    <a:pt x="0" y="17"/>
                    <a:pt x="0" y="17"/>
                  </a:cubicBezTo>
                  <a:cubicBezTo>
                    <a:pt x="0" y="17"/>
                    <a:pt x="12" y="14"/>
                    <a:pt x="22" y="7"/>
                  </a:cubicBezTo>
                  <a:cubicBezTo>
                    <a:pt x="31" y="0"/>
                    <a:pt x="47" y="1"/>
                    <a:pt x="65" y="29"/>
                  </a:cubicBezTo>
                  <a:cubicBezTo>
                    <a:pt x="53" y="35"/>
                    <a:pt x="35" y="38"/>
                    <a:pt x="26" y="32"/>
                  </a:cubicBezTo>
                  <a:cubicBezTo>
                    <a:pt x="16" y="25"/>
                    <a:pt x="12" y="21"/>
                    <a:pt x="0" y="22"/>
                  </a:cubicBez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05" name="Freeform 104"/>
            <p:cNvSpPr>
              <a:spLocks/>
            </p:cNvSpPr>
            <p:nvPr/>
          </p:nvSpPr>
          <p:spPr bwMode="auto">
            <a:xfrm>
              <a:off x="3782632" y="2930174"/>
              <a:ext cx="802496" cy="1852088"/>
            </a:xfrm>
            <a:custGeom>
              <a:avLst/>
              <a:gdLst>
                <a:gd name="T0" fmla="*/ 150 w 150"/>
                <a:gd name="T1" fmla="*/ 104 h 345"/>
                <a:gd name="T2" fmla="*/ 145 w 150"/>
                <a:gd name="T3" fmla="*/ 97 h 345"/>
                <a:gd name="T4" fmla="*/ 69 w 150"/>
                <a:gd name="T5" fmla="*/ 163 h 345"/>
                <a:gd name="T6" fmla="*/ 68 w 150"/>
                <a:gd name="T7" fmla="*/ 100 h 345"/>
                <a:gd name="T8" fmla="*/ 114 w 150"/>
                <a:gd name="T9" fmla="*/ 54 h 345"/>
                <a:gd name="T10" fmla="*/ 110 w 150"/>
                <a:gd name="T11" fmla="*/ 54 h 345"/>
                <a:gd name="T12" fmla="*/ 81 w 150"/>
                <a:gd name="T13" fmla="*/ 72 h 345"/>
                <a:gd name="T14" fmla="*/ 100 w 150"/>
                <a:gd name="T15" fmla="*/ 37 h 345"/>
                <a:gd name="T16" fmla="*/ 96 w 150"/>
                <a:gd name="T17" fmla="*/ 33 h 345"/>
                <a:gd name="T18" fmla="*/ 68 w 150"/>
                <a:gd name="T19" fmla="*/ 81 h 345"/>
                <a:gd name="T20" fmla="*/ 66 w 150"/>
                <a:gd name="T21" fmla="*/ 0 h 345"/>
                <a:gd name="T22" fmla="*/ 59 w 150"/>
                <a:gd name="T23" fmla="*/ 0 h 345"/>
                <a:gd name="T24" fmla="*/ 58 w 150"/>
                <a:gd name="T25" fmla="*/ 55 h 345"/>
                <a:gd name="T26" fmla="*/ 41 w 150"/>
                <a:gd name="T27" fmla="*/ 39 h 345"/>
                <a:gd name="T28" fmla="*/ 39 w 150"/>
                <a:gd name="T29" fmla="*/ 40 h 345"/>
                <a:gd name="T30" fmla="*/ 57 w 150"/>
                <a:gd name="T31" fmla="*/ 64 h 345"/>
                <a:gd name="T32" fmla="*/ 56 w 150"/>
                <a:gd name="T33" fmla="*/ 115 h 345"/>
                <a:gd name="T34" fmla="*/ 4 w 150"/>
                <a:gd name="T35" fmla="*/ 70 h 345"/>
                <a:gd name="T36" fmla="*/ 0 w 150"/>
                <a:gd name="T37" fmla="*/ 74 h 345"/>
                <a:gd name="T38" fmla="*/ 32 w 150"/>
                <a:gd name="T39" fmla="*/ 105 h 345"/>
                <a:gd name="T40" fmla="*/ 4 w 150"/>
                <a:gd name="T41" fmla="*/ 98 h 345"/>
                <a:gd name="T42" fmla="*/ 3 w 150"/>
                <a:gd name="T43" fmla="*/ 101 h 345"/>
                <a:gd name="T44" fmla="*/ 56 w 150"/>
                <a:gd name="T45" fmla="*/ 125 h 345"/>
                <a:gd name="T46" fmla="*/ 50 w 150"/>
                <a:gd name="T47" fmla="*/ 345 h 345"/>
                <a:gd name="T48" fmla="*/ 73 w 150"/>
                <a:gd name="T49" fmla="*/ 345 h 345"/>
                <a:gd name="T50" fmla="*/ 70 w 150"/>
                <a:gd name="T51" fmla="*/ 180 h 345"/>
                <a:gd name="T52" fmla="*/ 105 w 150"/>
                <a:gd name="T53" fmla="*/ 149 h 345"/>
                <a:gd name="T54" fmla="*/ 147 w 150"/>
                <a:gd name="T55" fmla="*/ 141 h 345"/>
                <a:gd name="T56" fmla="*/ 147 w 150"/>
                <a:gd name="T57" fmla="*/ 136 h 345"/>
                <a:gd name="T58" fmla="*/ 109 w 150"/>
                <a:gd name="T59" fmla="*/ 142 h 345"/>
                <a:gd name="T60" fmla="*/ 150 w 150"/>
                <a:gd name="T61" fmla="*/ 1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345">
                  <a:moveTo>
                    <a:pt x="150" y="104"/>
                  </a:moveTo>
                  <a:cubicBezTo>
                    <a:pt x="145" y="97"/>
                    <a:pt x="145" y="97"/>
                    <a:pt x="145" y="97"/>
                  </a:cubicBezTo>
                  <a:cubicBezTo>
                    <a:pt x="69" y="163"/>
                    <a:pt x="69" y="163"/>
                    <a:pt x="69" y="163"/>
                  </a:cubicBezTo>
                  <a:cubicBezTo>
                    <a:pt x="68" y="100"/>
                    <a:pt x="68" y="100"/>
                    <a:pt x="68" y="100"/>
                  </a:cubicBezTo>
                  <a:cubicBezTo>
                    <a:pt x="75" y="90"/>
                    <a:pt x="100" y="57"/>
                    <a:pt x="114" y="54"/>
                  </a:cubicBezTo>
                  <a:cubicBezTo>
                    <a:pt x="110" y="54"/>
                    <a:pt x="110" y="54"/>
                    <a:pt x="110" y="54"/>
                  </a:cubicBezTo>
                  <a:cubicBezTo>
                    <a:pt x="110" y="54"/>
                    <a:pt x="94" y="59"/>
                    <a:pt x="81" y="72"/>
                  </a:cubicBezTo>
                  <a:cubicBezTo>
                    <a:pt x="89" y="57"/>
                    <a:pt x="100" y="37"/>
                    <a:pt x="100" y="37"/>
                  </a:cubicBezTo>
                  <a:cubicBezTo>
                    <a:pt x="96" y="33"/>
                    <a:pt x="96" y="33"/>
                    <a:pt x="96" y="33"/>
                  </a:cubicBezTo>
                  <a:cubicBezTo>
                    <a:pt x="68" y="81"/>
                    <a:pt x="68" y="81"/>
                    <a:pt x="68" y="81"/>
                  </a:cubicBezTo>
                  <a:cubicBezTo>
                    <a:pt x="66" y="0"/>
                    <a:pt x="66" y="0"/>
                    <a:pt x="66" y="0"/>
                  </a:cubicBezTo>
                  <a:cubicBezTo>
                    <a:pt x="59" y="0"/>
                    <a:pt x="59" y="0"/>
                    <a:pt x="59" y="0"/>
                  </a:cubicBezTo>
                  <a:cubicBezTo>
                    <a:pt x="58" y="55"/>
                    <a:pt x="58" y="55"/>
                    <a:pt x="58" y="55"/>
                  </a:cubicBezTo>
                  <a:cubicBezTo>
                    <a:pt x="41" y="39"/>
                    <a:pt x="41" y="39"/>
                    <a:pt x="41" y="39"/>
                  </a:cubicBezTo>
                  <a:cubicBezTo>
                    <a:pt x="39" y="40"/>
                    <a:pt x="39" y="40"/>
                    <a:pt x="39" y="40"/>
                  </a:cubicBezTo>
                  <a:cubicBezTo>
                    <a:pt x="57" y="64"/>
                    <a:pt x="57" y="64"/>
                    <a:pt x="57" y="64"/>
                  </a:cubicBezTo>
                  <a:cubicBezTo>
                    <a:pt x="56" y="115"/>
                    <a:pt x="56" y="115"/>
                    <a:pt x="56" y="115"/>
                  </a:cubicBezTo>
                  <a:cubicBezTo>
                    <a:pt x="4" y="70"/>
                    <a:pt x="4" y="70"/>
                    <a:pt x="4" y="70"/>
                  </a:cubicBezTo>
                  <a:cubicBezTo>
                    <a:pt x="0" y="74"/>
                    <a:pt x="0" y="74"/>
                    <a:pt x="0" y="74"/>
                  </a:cubicBezTo>
                  <a:cubicBezTo>
                    <a:pt x="32" y="105"/>
                    <a:pt x="32" y="105"/>
                    <a:pt x="32" y="105"/>
                  </a:cubicBezTo>
                  <a:cubicBezTo>
                    <a:pt x="4" y="98"/>
                    <a:pt x="4" y="98"/>
                    <a:pt x="4" y="98"/>
                  </a:cubicBezTo>
                  <a:cubicBezTo>
                    <a:pt x="3" y="101"/>
                    <a:pt x="3" y="101"/>
                    <a:pt x="3" y="101"/>
                  </a:cubicBezTo>
                  <a:cubicBezTo>
                    <a:pt x="3" y="101"/>
                    <a:pt x="45" y="112"/>
                    <a:pt x="56" y="125"/>
                  </a:cubicBezTo>
                  <a:cubicBezTo>
                    <a:pt x="50" y="345"/>
                    <a:pt x="50" y="345"/>
                    <a:pt x="50" y="345"/>
                  </a:cubicBezTo>
                  <a:cubicBezTo>
                    <a:pt x="73" y="345"/>
                    <a:pt x="73" y="345"/>
                    <a:pt x="73" y="345"/>
                  </a:cubicBezTo>
                  <a:cubicBezTo>
                    <a:pt x="70" y="180"/>
                    <a:pt x="70" y="180"/>
                    <a:pt x="70" y="180"/>
                  </a:cubicBezTo>
                  <a:cubicBezTo>
                    <a:pt x="105" y="149"/>
                    <a:pt x="105" y="149"/>
                    <a:pt x="105" y="149"/>
                  </a:cubicBezTo>
                  <a:cubicBezTo>
                    <a:pt x="120" y="144"/>
                    <a:pt x="147" y="141"/>
                    <a:pt x="147" y="141"/>
                  </a:cubicBezTo>
                  <a:cubicBezTo>
                    <a:pt x="147" y="136"/>
                    <a:pt x="147" y="136"/>
                    <a:pt x="147" y="136"/>
                  </a:cubicBezTo>
                  <a:cubicBezTo>
                    <a:pt x="137" y="137"/>
                    <a:pt x="109" y="142"/>
                    <a:pt x="109" y="142"/>
                  </a:cubicBezTo>
                  <a:lnTo>
                    <a:pt x="150" y="104"/>
                  </a:lnTo>
                  <a:close/>
                </a:path>
              </a:pathLst>
            </a:custGeom>
            <a:solidFill>
              <a:srgbClr val="9055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grpSp>
        <p:nvGrpSpPr>
          <p:cNvPr id="143" name="Group 142"/>
          <p:cNvGrpSpPr/>
          <p:nvPr/>
        </p:nvGrpSpPr>
        <p:grpSpPr>
          <a:xfrm>
            <a:off x="1753216" y="8286931"/>
            <a:ext cx="1319511" cy="1302975"/>
            <a:chOff x="876418" y="4142986"/>
            <a:chExt cx="659679" cy="651412"/>
          </a:xfrm>
        </p:grpSpPr>
        <p:sp>
          <p:nvSpPr>
            <p:cNvPr id="4" name="Oval 3"/>
            <p:cNvSpPr>
              <a:spLocks noChangeArrowheads="1"/>
            </p:cNvSpPr>
            <p:nvPr/>
          </p:nvSpPr>
          <p:spPr bwMode="auto">
            <a:xfrm>
              <a:off x="1075908" y="4767194"/>
              <a:ext cx="369511" cy="27204"/>
            </a:xfrm>
            <a:prstGeom prst="ellipse">
              <a:avLst/>
            </a:pr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06" name="Freeform 105"/>
            <p:cNvSpPr>
              <a:spLocks/>
            </p:cNvSpPr>
            <p:nvPr/>
          </p:nvSpPr>
          <p:spPr bwMode="auto">
            <a:xfrm>
              <a:off x="876418" y="4142986"/>
              <a:ext cx="385380" cy="462455"/>
            </a:xfrm>
            <a:custGeom>
              <a:avLst/>
              <a:gdLst>
                <a:gd name="T0" fmla="*/ 0 w 72"/>
                <a:gd name="T1" fmla="*/ 0 h 86"/>
                <a:gd name="T2" fmla="*/ 70 w 72"/>
                <a:gd name="T3" fmla="*/ 86 h 86"/>
                <a:gd name="T4" fmla="*/ 64 w 72"/>
                <a:gd name="T5" fmla="*/ 18 h 86"/>
                <a:gd name="T6" fmla="*/ 0 w 72"/>
                <a:gd name="T7" fmla="*/ 0 h 86"/>
              </a:gdLst>
              <a:ahLst/>
              <a:cxnLst>
                <a:cxn ang="0">
                  <a:pos x="T0" y="T1"/>
                </a:cxn>
                <a:cxn ang="0">
                  <a:pos x="T2" y="T3"/>
                </a:cxn>
                <a:cxn ang="0">
                  <a:pos x="T4" y="T5"/>
                </a:cxn>
                <a:cxn ang="0">
                  <a:pos x="T6" y="T7"/>
                </a:cxn>
              </a:cxnLst>
              <a:rect l="0" t="0" r="r" b="b"/>
              <a:pathLst>
                <a:path w="72" h="86">
                  <a:moveTo>
                    <a:pt x="0" y="0"/>
                  </a:moveTo>
                  <a:cubicBezTo>
                    <a:pt x="0" y="0"/>
                    <a:pt x="2" y="39"/>
                    <a:pt x="70" y="86"/>
                  </a:cubicBezTo>
                  <a:cubicBezTo>
                    <a:pt x="72" y="60"/>
                    <a:pt x="72" y="36"/>
                    <a:pt x="64" y="18"/>
                  </a:cubicBezTo>
                  <a:cubicBezTo>
                    <a:pt x="57" y="0"/>
                    <a:pt x="12" y="0"/>
                    <a:pt x="0" y="0"/>
                  </a:cubicBez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07" name="Freeform 106"/>
            <p:cNvSpPr>
              <a:spLocks/>
            </p:cNvSpPr>
            <p:nvPr/>
          </p:nvSpPr>
          <p:spPr bwMode="auto">
            <a:xfrm>
              <a:off x="1279933" y="4217794"/>
              <a:ext cx="256164" cy="376312"/>
            </a:xfrm>
            <a:custGeom>
              <a:avLst/>
              <a:gdLst>
                <a:gd name="T0" fmla="*/ 0 w 48"/>
                <a:gd name="T1" fmla="*/ 66 h 70"/>
                <a:gd name="T2" fmla="*/ 4 w 48"/>
                <a:gd name="T3" fmla="*/ 16 h 70"/>
                <a:gd name="T4" fmla="*/ 48 w 48"/>
                <a:gd name="T5" fmla="*/ 3 h 70"/>
                <a:gd name="T6" fmla="*/ 6 w 48"/>
                <a:gd name="T7" fmla="*/ 70 h 70"/>
                <a:gd name="T8" fmla="*/ 0 w 48"/>
                <a:gd name="T9" fmla="*/ 66 h 70"/>
              </a:gdLst>
              <a:ahLst/>
              <a:cxnLst>
                <a:cxn ang="0">
                  <a:pos x="T0" y="T1"/>
                </a:cxn>
                <a:cxn ang="0">
                  <a:pos x="T2" y="T3"/>
                </a:cxn>
                <a:cxn ang="0">
                  <a:pos x="T4" y="T5"/>
                </a:cxn>
                <a:cxn ang="0">
                  <a:pos x="T6" y="T7"/>
                </a:cxn>
                <a:cxn ang="0">
                  <a:pos x="T8" y="T9"/>
                </a:cxn>
              </a:cxnLst>
              <a:rect l="0" t="0" r="r" b="b"/>
              <a:pathLst>
                <a:path w="48" h="70">
                  <a:moveTo>
                    <a:pt x="0" y="66"/>
                  </a:moveTo>
                  <a:cubicBezTo>
                    <a:pt x="0" y="66"/>
                    <a:pt x="1" y="24"/>
                    <a:pt x="4" y="16"/>
                  </a:cubicBezTo>
                  <a:cubicBezTo>
                    <a:pt x="7" y="8"/>
                    <a:pt x="27" y="0"/>
                    <a:pt x="48" y="3"/>
                  </a:cubicBezTo>
                  <a:cubicBezTo>
                    <a:pt x="47" y="24"/>
                    <a:pt x="16" y="62"/>
                    <a:pt x="6" y="70"/>
                  </a:cubicBezTo>
                  <a:cubicBezTo>
                    <a:pt x="0" y="66"/>
                    <a:pt x="0" y="66"/>
                    <a:pt x="0" y="66"/>
                  </a:cubicBezTo>
                  <a:close/>
                </a:path>
              </a:pathLst>
            </a:custGeom>
            <a:solidFill>
              <a:srgbClr val="51B3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08" name="Rectangle 107"/>
            <p:cNvSpPr>
              <a:spLocks noChangeArrowheads="1"/>
            </p:cNvSpPr>
            <p:nvPr/>
          </p:nvSpPr>
          <p:spPr bwMode="auto">
            <a:xfrm>
              <a:off x="1252730" y="4573704"/>
              <a:ext cx="31738" cy="208558"/>
            </a:xfrm>
            <a:prstGeom prst="rect">
              <a:avLst/>
            </a:prstGeom>
            <a:solidFill>
              <a:srgbClr val="9055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sp>
        <p:nvSpPr>
          <p:cNvPr id="134" name="TextBox 133"/>
          <p:cNvSpPr txBox="1"/>
          <p:nvPr/>
        </p:nvSpPr>
        <p:spPr>
          <a:xfrm>
            <a:off x="6145734" y="9735959"/>
            <a:ext cx="4128936" cy="2185467"/>
          </a:xfrm>
          <a:prstGeom prst="rect">
            <a:avLst/>
          </a:prstGeom>
          <a:noFill/>
        </p:spPr>
        <p:txBody>
          <a:bodyPr wrap="square" rtlCol="0">
            <a:spAutoFit/>
          </a:bodyPr>
          <a:lstStyle/>
          <a:p>
            <a:pPr algn="ctr" defTabSz="2438584"/>
            <a:r>
              <a:rPr lang="en-US" sz="8001">
                <a:solidFill>
                  <a:srgbClr val="57565A"/>
                </a:solidFill>
                <a:latin typeface="Roboto Light"/>
              </a:rPr>
              <a:t>100%</a:t>
            </a:r>
          </a:p>
          <a:p>
            <a:pPr algn="ctr" defTabSz="2438584"/>
            <a:r>
              <a:rPr lang="en-US" sz="2800">
                <a:solidFill>
                  <a:srgbClr val="57565A"/>
                </a:solidFill>
                <a:latin typeface="Roboto Light"/>
              </a:rPr>
              <a:t>Growth. massa, nec condimentum nisl</a:t>
            </a:r>
          </a:p>
        </p:txBody>
      </p:sp>
      <p:sp>
        <p:nvSpPr>
          <p:cNvPr id="136" name="TextBox 135"/>
          <p:cNvSpPr txBox="1"/>
          <p:nvPr/>
        </p:nvSpPr>
        <p:spPr>
          <a:xfrm>
            <a:off x="12502624" y="9735960"/>
            <a:ext cx="4700946" cy="2308591"/>
          </a:xfrm>
          <a:prstGeom prst="rect">
            <a:avLst/>
          </a:prstGeom>
          <a:noFill/>
        </p:spPr>
        <p:txBody>
          <a:bodyPr wrap="square" rtlCol="0">
            <a:spAutoFit/>
          </a:bodyPr>
          <a:lstStyle/>
          <a:p>
            <a:pPr algn="ctr" defTabSz="2438584"/>
            <a:r>
              <a:rPr lang="en-US" sz="8801">
                <a:solidFill>
                  <a:srgbClr val="57565A"/>
                </a:solidFill>
                <a:latin typeface="Roboto Light"/>
              </a:rPr>
              <a:t>200%</a:t>
            </a:r>
          </a:p>
          <a:p>
            <a:pPr algn="ctr" defTabSz="2438584"/>
            <a:r>
              <a:rPr lang="en-US" sz="2800">
                <a:solidFill>
                  <a:srgbClr val="57565A"/>
                </a:solidFill>
                <a:latin typeface="Roboto Light"/>
              </a:rPr>
              <a:t>Growth. Praesent cursus maximus massa</a:t>
            </a:r>
          </a:p>
        </p:txBody>
      </p:sp>
      <p:sp>
        <p:nvSpPr>
          <p:cNvPr id="138" name="TextBox 137"/>
          <p:cNvSpPr txBox="1"/>
          <p:nvPr/>
        </p:nvSpPr>
        <p:spPr>
          <a:xfrm>
            <a:off x="19415520" y="9735960"/>
            <a:ext cx="4764025" cy="2431716"/>
          </a:xfrm>
          <a:prstGeom prst="rect">
            <a:avLst/>
          </a:prstGeom>
          <a:noFill/>
        </p:spPr>
        <p:txBody>
          <a:bodyPr wrap="square" rtlCol="0">
            <a:spAutoFit/>
          </a:bodyPr>
          <a:lstStyle/>
          <a:p>
            <a:pPr algn="ctr" defTabSz="2438584"/>
            <a:r>
              <a:rPr lang="en-US" sz="9601">
                <a:solidFill>
                  <a:srgbClr val="57565A"/>
                </a:solidFill>
                <a:latin typeface="Roboto Light"/>
              </a:rPr>
              <a:t>400%</a:t>
            </a:r>
          </a:p>
          <a:p>
            <a:pPr algn="ctr" defTabSz="2438584"/>
            <a:r>
              <a:rPr lang="en-US" sz="2800">
                <a:solidFill>
                  <a:srgbClr val="57565A"/>
                </a:solidFill>
                <a:latin typeface="Roboto Light"/>
              </a:rPr>
              <a:t>Growth. </a:t>
            </a:r>
            <a:r>
              <a:rPr lang="fr-FR" sz="2800">
                <a:solidFill>
                  <a:srgbClr val="57565A"/>
                </a:solidFill>
                <a:latin typeface="Roboto Light"/>
              </a:rPr>
              <a:t>Praesent sit amet is cursus maximus</a:t>
            </a:r>
            <a:endParaRPr lang="en-US" sz="2800">
              <a:solidFill>
                <a:srgbClr val="57565A"/>
              </a:solidFill>
              <a:latin typeface="Roboto Light"/>
            </a:endParaRPr>
          </a:p>
        </p:txBody>
      </p:sp>
    </p:spTree>
    <p:extLst>
      <p:ext uri="{BB962C8B-B14F-4D97-AF65-F5344CB8AC3E}">
        <p14:creationId xmlns:p14="http://schemas.microsoft.com/office/powerpoint/2010/main" val="201251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500"/>
                                        <p:tgtEl>
                                          <p:spTgt spid="1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fade">
                                      <p:cBhvr>
                                        <p:cTn id="15" dur="500"/>
                                        <p:tgtEl>
                                          <p:spTgt spid="134"/>
                                        </p:tgtEl>
                                      </p:cBhvr>
                                    </p:animEffect>
                                  </p:childTnLst>
                                </p:cTn>
                              </p:par>
                              <p:par>
                                <p:cTn id="16" presetID="10" presetClass="entr" presetSubtype="0" fill="hold" nodeType="withEffect">
                                  <p:stCondLst>
                                    <p:cond delay="0"/>
                                  </p:stCondLst>
                                  <p:childTnLst>
                                    <p:set>
                                      <p:cBhvr>
                                        <p:cTn id="17" dur="1" fill="hold">
                                          <p:stCondLst>
                                            <p:cond delay="0"/>
                                          </p:stCondLst>
                                        </p:cTn>
                                        <p:tgtEl>
                                          <p:spTgt spid="140"/>
                                        </p:tgtEl>
                                        <p:attrNameLst>
                                          <p:attrName>style.visibility</p:attrName>
                                        </p:attrNameLst>
                                      </p:cBhvr>
                                      <p:to>
                                        <p:strVal val="visible"/>
                                      </p:to>
                                    </p:set>
                                    <p:animEffect transition="in" filter="fade">
                                      <p:cBhvr>
                                        <p:cTn id="18" dur="500"/>
                                        <p:tgtEl>
                                          <p:spTgt spid="14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1"/>
                                        </p:tgtEl>
                                        <p:attrNameLst>
                                          <p:attrName>style.visibility</p:attrName>
                                        </p:attrNameLst>
                                      </p:cBhvr>
                                      <p:to>
                                        <p:strVal val="visible"/>
                                      </p:to>
                                    </p:set>
                                    <p:animEffect transition="in" filter="fade">
                                      <p:cBhvr>
                                        <p:cTn id="23" dur="500"/>
                                        <p:tgtEl>
                                          <p:spTgt spid="1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6"/>
                                        </p:tgtEl>
                                        <p:attrNameLst>
                                          <p:attrName>style.visibility</p:attrName>
                                        </p:attrNameLst>
                                      </p:cBhvr>
                                      <p:to>
                                        <p:strVal val="visible"/>
                                      </p:to>
                                    </p:set>
                                    <p:animEffect transition="in" filter="fade">
                                      <p:cBhvr>
                                        <p:cTn id="26" dur="500"/>
                                        <p:tgtEl>
                                          <p:spTgt spid="13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2"/>
                                        </p:tgtEl>
                                        <p:attrNameLst>
                                          <p:attrName>style.visibility</p:attrName>
                                        </p:attrNameLst>
                                      </p:cBhvr>
                                      <p:to>
                                        <p:strVal val="visible"/>
                                      </p:to>
                                    </p:set>
                                    <p:animEffect transition="in" filter="fade">
                                      <p:cBhvr>
                                        <p:cTn id="31" dur="500"/>
                                        <p:tgtEl>
                                          <p:spTgt spid="14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8"/>
                                        </p:tgtEl>
                                        <p:attrNameLst>
                                          <p:attrName>style.visibility</p:attrName>
                                        </p:attrNameLst>
                                      </p:cBhvr>
                                      <p:to>
                                        <p:strVal val="visible"/>
                                      </p:to>
                                    </p:set>
                                    <p:animEffect transition="in" filter="fade">
                                      <p:cBhvr>
                                        <p:cTn id="34"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34" grpId="0"/>
      <p:bldP spid="136" grpId="0"/>
      <p:bldP spid="1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Freeform 176"/>
          <p:cNvSpPr>
            <a:spLocks/>
          </p:cNvSpPr>
          <p:nvPr/>
        </p:nvSpPr>
        <p:spPr bwMode="auto">
          <a:xfrm>
            <a:off x="12605090" y="3601745"/>
            <a:ext cx="5042384" cy="3721115"/>
          </a:xfrm>
          <a:custGeom>
            <a:avLst/>
            <a:gdLst>
              <a:gd name="T0" fmla="*/ 0 w 759"/>
              <a:gd name="T1" fmla="*/ 559 h 559"/>
              <a:gd name="T2" fmla="*/ 0 w 759"/>
              <a:gd name="T3" fmla="*/ 336 h 559"/>
              <a:gd name="T4" fmla="*/ 93 w 759"/>
              <a:gd name="T5" fmla="*/ 124 h 559"/>
              <a:gd name="T6" fmla="*/ 341 w 759"/>
              <a:gd name="T7" fmla="*/ 0 h 559"/>
              <a:gd name="T8" fmla="*/ 757 w 759"/>
              <a:gd name="T9" fmla="*/ 0 h 559"/>
              <a:gd name="T10" fmla="*/ 757 w 759"/>
              <a:gd name="T11" fmla="*/ 223 h 559"/>
              <a:gd name="T12" fmla="*/ 672 w 759"/>
              <a:gd name="T13" fmla="*/ 443 h 559"/>
              <a:gd name="T14" fmla="*/ 436 w 759"/>
              <a:gd name="T15" fmla="*/ 559 h 559"/>
              <a:gd name="T16" fmla="*/ 0 w 759"/>
              <a:gd name="T17"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559">
                <a:moveTo>
                  <a:pt x="0" y="559"/>
                </a:moveTo>
                <a:cubicBezTo>
                  <a:pt x="0" y="336"/>
                  <a:pt x="0" y="336"/>
                  <a:pt x="0" y="336"/>
                </a:cubicBezTo>
                <a:cubicBezTo>
                  <a:pt x="0" y="336"/>
                  <a:pt x="6" y="223"/>
                  <a:pt x="93" y="124"/>
                </a:cubicBezTo>
                <a:cubicBezTo>
                  <a:pt x="180" y="26"/>
                  <a:pt x="310" y="0"/>
                  <a:pt x="341" y="0"/>
                </a:cubicBezTo>
                <a:cubicBezTo>
                  <a:pt x="373" y="0"/>
                  <a:pt x="757" y="0"/>
                  <a:pt x="757" y="0"/>
                </a:cubicBezTo>
                <a:cubicBezTo>
                  <a:pt x="757" y="223"/>
                  <a:pt x="757" y="223"/>
                  <a:pt x="757" y="223"/>
                </a:cubicBezTo>
                <a:cubicBezTo>
                  <a:pt x="757" y="223"/>
                  <a:pt x="759" y="344"/>
                  <a:pt x="672" y="443"/>
                </a:cubicBezTo>
                <a:cubicBezTo>
                  <a:pt x="584" y="542"/>
                  <a:pt x="467" y="559"/>
                  <a:pt x="436" y="559"/>
                </a:cubicBezTo>
                <a:cubicBezTo>
                  <a:pt x="404" y="559"/>
                  <a:pt x="0" y="559"/>
                  <a:pt x="0" y="559"/>
                </a:cubicBezTo>
                <a:close/>
              </a:path>
            </a:pathLst>
          </a:custGeom>
          <a:solidFill>
            <a:schemeClr val="tx1">
              <a:alpha val="3000"/>
            </a:schemeClr>
          </a:solidFill>
          <a:ln>
            <a:noFill/>
          </a:ln>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sp>
        <p:nvSpPr>
          <p:cNvPr id="178" name="Freeform 177"/>
          <p:cNvSpPr>
            <a:spLocks/>
          </p:cNvSpPr>
          <p:nvPr/>
        </p:nvSpPr>
        <p:spPr bwMode="auto">
          <a:xfrm>
            <a:off x="12910691" y="3646682"/>
            <a:ext cx="1465080" cy="1105552"/>
          </a:xfrm>
          <a:custGeom>
            <a:avLst/>
            <a:gdLst>
              <a:gd name="T0" fmla="*/ 220 w 220"/>
              <a:gd name="T1" fmla="*/ 0 h 167"/>
              <a:gd name="T2" fmla="*/ 0 w 220"/>
              <a:gd name="T3" fmla="*/ 0 h 167"/>
              <a:gd name="T4" fmla="*/ 0 w 220"/>
              <a:gd name="T5" fmla="*/ 167 h 167"/>
              <a:gd name="T6" fmla="*/ 40 w 220"/>
              <a:gd name="T7" fmla="*/ 112 h 167"/>
              <a:gd name="T8" fmla="*/ 220 w 220"/>
              <a:gd name="T9" fmla="*/ 0 h 167"/>
            </a:gdLst>
            <a:ahLst/>
            <a:cxnLst>
              <a:cxn ang="0">
                <a:pos x="T0" y="T1"/>
              </a:cxn>
              <a:cxn ang="0">
                <a:pos x="T2" y="T3"/>
              </a:cxn>
              <a:cxn ang="0">
                <a:pos x="T4" y="T5"/>
              </a:cxn>
              <a:cxn ang="0">
                <a:pos x="T6" y="T7"/>
              </a:cxn>
              <a:cxn ang="0">
                <a:pos x="T8" y="T9"/>
              </a:cxn>
            </a:cxnLst>
            <a:rect l="0" t="0" r="r" b="b"/>
            <a:pathLst>
              <a:path w="220" h="167">
                <a:moveTo>
                  <a:pt x="220" y="0"/>
                </a:moveTo>
                <a:cubicBezTo>
                  <a:pt x="0" y="0"/>
                  <a:pt x="0" y="0"/>
                  <a:pt x="0" y="0"/>
                </a:cubicBezTo>
                <a:cubicBezTo>
                  <a:pt x="0" y="167"/>
                  <a:pt x="0" y="167"/>
                  <a:pt x="0" y="167"/>
                </a:cubicBezTo>
                <a:cubicBezTo>
                  <a:pt x="11" y="149"/>
                  <a:pt x="24" y="130"/>
                  <a:pt x="40" y="112"/>
                </a:cubicBezTo>
                <a:cubicBezTo>
                  <a:pt x="95" y="50"/>
                  <a:pt x="166" y="16"/>
                  <a:pt x="220" y="0"/>
                </a:cubicBezTo>
                <a:close/>
              </a:path>
            </a:pathLst>
          </a:custGeom>
          <a:solidFill>
            <a:schemeClr val="accent1"/>
          </a:solidFill>
          <a:ln>
            <a:noFill/>
          </a:ln>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sp>
        <p:nvSpPr>
          <p:cNvPr id="179" name="Freeform 178"/>
          <p:cNvSpPr>
            <a:spLocks/>
          </p:cNvSpPr>
          <p:nvPr/>
        </p:nvSpPr>
        <p:spPr bwMode="auto">
          <a:xfrm>
            <a:off x="16218347" y="6073497"/>
            <a:ext cx="1240372" cy="1141504"/>
          </a:xfrm>
          <a:custGeom>
            <a:avLst/>
            <a:gdLst>
              <a:gd name="T0" fmla="*/ 186 w 186"/>
              <a:gd name="T1" fmla="*/ 0 h 172"/>
              <a:gd name="T2" fmla="*/ 134 w 186"/>
              <a:gd name="T3" fmla="*/ 78 h 172"/>
              <a:gd name="T4" fmla="*/ 0 w 186"/>
              <a:gd name="T5" fmla="*/ 172 h 172"/>
              <a:gd name="T6" fmla="*/ 186 w 186"/>
              <a:gd name="T7" fmla="*/ 172 h 172"/>
              <a:gd name="T8" fmla="*/ 186 w 186"/>
              <a:gd name="T9" fmla="*/ 0 h 172"/>
            </a:gdLst>
            <a:ahLst/>
            <a:cxnLst>
              <a:cxn ang="0">
                <a:pos x="T0" y="T1"/>
              </a:cxn>
              <a:cxn ang="0">
                <a:pos x="T2" y="T3"/>
              </a:cxn>
              <a:cxn ang="0">
                <a:pos x="T4" y="T5"/>
              </a:cxn>
              <a:cxn ang="0">
                <a:pos x="T6" y="T7"/>
              </a:cxn>
              <a:cxn ang="0">
                <a:pos x="T8" y="T9"/>
              </a:cxn>
            </a:cxnLst>
            <a:rect l="0" t="0" r="r" b="b"/>
            <a:pathLst>
              <a:path w="186" h="172">
                <a:moveTo>
                  <a:pt x="186" y="0"/>
                </a:moveTo>
                <a:cubicBezTo>
                  <a:pt x="174" y="26"/>
                  <a:pt x="157" y="53"/>
                  <a:pt x="134" y="78"/>
                </a:cubicBezTo>
                <a:cubicBezTo>
                  <a:pt x="93" y="125"/>
                  <a:pt x="44" y="154"/>
                  <a:pt x="0" y="172"/>
                </a:cubicBezTo>
                <a:cubicBezTo>
                  <a:pt x="186" y="172"/>
                  <a:pt x="186" y="172"/>
                  <a:pt x="186" y="172"/>
                </a:cubicBezTo>
                <a:lnTo>
                  <a:pt x="186" y="0"/>
                </a:lnTo>
                <a:close/>
              </a:path>
            </a:pathLst>
          </a:custGeom>
          <a:solidFill>
            <a:schemeClr val="accent1"/>
          </a:solidFill>
          <a:ln>
            <a:noFill/>
          </a:ln>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grpSp>
        <p:nvGrpSpPr>
          <p:cNvPr id="180" name="Group 179"/>
          <p:cNvGrpSpPr/>
          <p:nvPr/>
        </p:nvGrpSpPr>
        <p:grpSpPr>
          <a:xfrm>
            <a:off x="17026545" y="6782685"/>
            <a:ext cx="305935" cy="305931"/>
            <a:chOff x="2564451" y="3241213"/>
            <a:chExt cx="159846" cy="159844"/>
          </a:xfrm>
        </p:grpSpPr>
        <p:sp>
          <p:nvSpPr>
            <p:cNvPr id="181" name="Oval 180"/>
            <p:cNvSpPr/>
            <p:nvPr/>
          </p:nvSpPr>
          <p:spPr>
            <a:xfrm>
              <a:off x="2564451" y="3241213"/>
              <a:ext cx="159846" cy="159844"/>
            </a:xfrm>
            <a:prstGeom prst="ellipse">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584"/>
              <a:endParaRPr lang="en-US" sz="6401">
                <a:solidFill>
                  <a:prstClr val="white"/>
                </a:solidFill>
                <a:latin typeface="Roboto Light"/>
              </a:endParaRPr>
            </a:p>
          </p:txBody>
        </p:sp>
        <p:sp>
          <p:nvSpPr>
            <p:cNvPr id="182" name="Freeform 13"/>
            <p:cNvSpPr>
              <a:spLocks/>
            </p:cNvSpPr>
            <p:nvPr/>
          </p:nvSpPr>
          <p:spPr bwMode="auto">
            <a:xfrm>
              <a:off x="2598626" y="3281298"/>
              <a:ext cx="91496" cy="79673"/>
            </a:xfrm>
            <a:custGeom>
              <a:avLst/>
              <a:gdLst>
                <a:gd name="T0" fmla="*/ 326 w 577"/>
                <a:gd name="T1" fmla="*/ 502 h 502"/>
                <a:gd name="T2" fmla="*/ 299 w 577"/>
                <a:gd name="T3" fmla="*/ 491 h 502"/>
                <a:gd name="T4" fmla="*/ 299 w 577"/>
                <a:gd name="T5" fmla="*/ 436 h 502"/>
                <a:gd name="T6" fmla="*/ 445 w 577"/>
                <a:gd name="T7" fmla="*/ 289 h 502"/>
                <a:gd name="T8" fmla="*/ 39 w 577"/>
                <a:gd name="T9" fmla="*/ 289 h 502"/>
                <a:gd name="T10" fmla="*/ 0 w 577"/>
                <a:gd name="T11" fmla="*/ 251 h 502"/>
                <a:gd name="T12" fmla="*/ 39 w 577"/>
                <a:gd name="T13" fmla="*/ 212 h 502"/>
                <a:gd name="T14" fmla="*/ 445 w 577"/>
                <a:gd name="T15" fmla="*/ 212 h 502"/>
                <a:gd name="T16" fmla="*/ 299 w 577"/>
                <a:gd name="T17" fmla="*/ 65 h 502"/>
                <a:gd name="T18" fmla="*/ 299 w 577"/>
                <a:gd name="T19" fmla="*/ 11 h 502"/>
                <a:gd name="T20" fmla="*/ 326 w 577"/>
                <a:gd name="T21" fmla="*/ 0 h 502"/>
                <a:gd name="T22" fmla="*/ 353 w 577"/>
                <a:gd name="T23" fmla="*/ 11 h 502"/>
                <a:gd name="T24" fmla="*/ 566 w 577"/>
                <a:gd name="T25" fmla="*/ 224 h 502"/>
                <a:gd name="T26" fmla="*/ 571 w 577"/>
                <a:gd name="T27" fmla="*/ 229 h 502"/>
                <a:gd name="T28" fmla="*/ 571 w 577"/>
                <a:gd name="T29" fmla="*/ 230 h 502"/>
                <a:gd name="T30" fmla="*/ 572 w 577"/>
                <a:gd name="T31" fmla="*/ 231 h 502"/>
                <a:gd name="T32" fmla="*/ 574 w 577"/>
                <a:gd name="T33" fmla="*/ 236 h 502"/>
                <a:gd name="T34" fmla="*/ 575 w 577"/>
                <a:gd name="T35" fmla="*/ 238 h 502"/>
                <a:gd name="T36" fmla="*/ 576 w 577"/>
                <a:gd name="T37" fmla="*/ 243 h 502"/>
                <a:gd name="T38" fmla="*/ 577 w 577"/>
                <a:gd name="T39" fmla="*/ 251 h 502"/>
                <a:gd name="T40" fmla="*/ 576 w 577"/>
                <a:gd name="T41" fmla="*/ 258 h 502"/>
                <a:gd name="T42" fmla="*/ 575 w 577"/>
                <a:gd name="T43" fmla="*/ 263 h 502"/>
                <a:gd name="T44" fmla="*/ 574 w 577"/>
                <a:gd name="T45" fmla="*/ 266 h 502"/>
                <a:gd name="T46" fmla="*/ 572 w 577"/>
                <a:gd name="T47" fmla="*/ 271 h 502"/>
                <a:gd name="T48" fmla="*/ 571 w 577"/>
                <a:gd name="T49" fmla="*/ 272 h 502"/>
                <a:gd name="T50" fmla="*/ 566 w 577"/>
                <a:gd name="T51" fmla="*/ 278 h 502"/>
                <a:gd name="T52" fmla="*/ 353 w 577"/>
                <a:gd name="T53" fmla="*/ 491 h 502"/>
                <a:gd name="T54" fmla="*/ 326 w 577"/>
                <a:gd name="T55"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7" h="502">
                  <a:moveTo>
                    <a:pt x="326" y="502"/>
                  </a:moveTo>
                  <a:cubicBezTo>
                    <a:pt x="316" y="502"/>
                    <a:pt x="306" y="498"/>
                    <a:pt x="299" y="491"/>
                  </a:cubicBezTo>
                  <a:cubicBezTo>
                    <a:pt x="284" y="476"/>
                    <a:pt x="284" y="451"/>
                    <a:pt x="299" y="436"/>
                  </a:cubicBezTo>
                  <a:cubicBezTo>
                    <a:pt x="445" y="289"/>
                    <a:pt x="445" y="289"/>
                    <a:pt x="445" y="289"/>
                  </a:cubicBezTo>
                  <a:cubicBezTo>
                    <a:pt x="39" y="289"/>
                    <a:pt x="39" y="289"/>
                    <a:pt x="39" y="289"/>
                  </a:cubicBezTo>
                  <a:cubicBezTo>
                    <a:pt x="17" y="289"/>
                    <a:pt x="0" y="272"/>
                    <a:pt x="0" y="251"/>
                  </a:cubicBezTo>
                  <a:cubicBezTo>
                    <a:pt x="0" y="230"/>
                    <a:pt x="17" y="212"/>
                    <a:pt x="39" y="212"/>
                  </a:cubicBezTo>
                  <a:cubicBezTo>
                    <a:pt x="445" y="212"/>
                    <a:pt x="445" y="212"/>
                    <a:pt x="445" y="212"/>
                  </a:cubicBezTo>
                  <a:cubicBezTo>
                    <a:pt x="299" y="65"/>
                    <a:pt x="299" y="65"/>
                    <a:pt x="299" y="65"/>
                  </a:cubicBezTo>
                  <a:cubicBezTo>
                    <a:pt x="284" y="50"/>
                    <a:pt x="284" y="26"/>
                    <a:pt x="299" y="11"/>
                  </a:cubicBezTo>
                  <a:cubicBezTo>
                    <a:pt x="306" y="4"/>
                    <a:pt x="316" y="0"/>
                    <a:pt x="326" y="0"/>
                  </a:cubicBezTo>
                  <a:cubicBezTo>
                    <a:pt x="336" y="0"/>
                    <a:pt x="346" y="4"/>
                    <a:pt x="353" y="11"/>
                  </a:cubicBezTo>
                  <a:cubicBezTo>
                    <a:pt x="566" y="224"/>
                    <a:pt x="566" y="224"/>
                    <a:pt x="566" y="224"/>
                  </a:cubicBezTo>
                  <a:cubicBezTo>
                    <a:pt x="568" y="225"/>
                    <a:pt x="569" y="227"/>
                    <a:pt x="571" y="229"/>
                  </a:cubicBezTo>
                  <a:cubicBezTo>
                    <a:pt x="571" y="230"/>
                    <a:pt x="571" y="230"/>
                    <a:pt x="571" y="230"/>
                  </a:cubicBezTo>
                  <a:cubicBezTo>
                    <a:pt x="572" y="231"/>
                    <a:pt x="572" y="231"/>
                    <a:pt x="572" y="231"/>
                  </a:cubicBezTo>
                  <a:cubicBezTo>
                    <a:pt x="572" y="232"/>
                    <a:pt x="573" y="234"/>
                    <a:pt x="574" y="236"/>
                  </a:cubicBezTo>
                  <a:cubicBezTo>
                    <a:pt x="574" y="237"/>
                    <a:pt x="575" y="238"/>
                    <a:pt x="575" y="238"/>
                  </a:cubicBezTo>
                  <a:cubicBezTo>
                    <a:pt x="575" y="240"/>
                    <a:pt x="576" y="241"/>
                    <a:pt x="576" y="243"/>
                  </a:cubicBezTo>
                  <a:cubicBezTo>
                    <a:pt x="577" y="246"/>
                    <a:pt x="577" y="248"/>
                    <a:pt x="577" y="251"/>
                  </a:cubicBezTo>
                  <a:cubicBezTo>
                    <a:pt x="577" y="253"/>
                    <a:pt x="577" y="256"/>
                    <a:pt x="576" y="258"/>
                  </a:cubicBezTo>
                  <a:cubicBezTo>
                    <a:pt x="576" y="260"/>
                    <a:pt x="575" y="262"/>
                    <a:pt x="575" y="263"/>
                  </a:cubicBezTo>
                  <a:cubicBezTo>
                    <a:pt x="575" y="264"/>
                    <a:pt x="575" y="265"/>
                    <a:pt x="574" y="266"/>
                  </a:cubicBezTo>
                  <a:cubicBezTo>
                    <a:pt x="573" y="267"/>
                    <a:pt x="573" y="269"/>
                    <a:pt x="572" y="271"/>
                  </a:cubicBezTo>
                  <a:cubicBezTo>
                    <a:pt x="571" y="271"/>
                    <a:pt x="571" y="272"/>
                    <a:pt x="571" y="272"/>
                  </a:cubicBezTo>
                  <a:cubicBezTo>
                    <a:pt x="569" y="274"/>
                    <a:pt x="568" y="276"/>
                    <a:pt x="566" y="278"/>
                  </a:cubicBezTo>
                  <a:cubicBezTo>
                    <a:pt x="353" y="491"/>
                    <a:pt x="353" y="491"/>
                    <a:pt x="353" y="491"/>
                  </a:cubicBezTo>
                  <a:cubicBezTo>
                    <a:pt x="346" y="498"/>
                    <a:pt x="336" y="502"/>
                    <a:pt x="326" y="502"/>
                  </a:cubicBezTo>
                  <a:close/>
                </a:path>
              </a:pathLst>
            </a:custGeom>
            <a:solidFill>
              <a:schemeClr val="bg1"/>
            </a:solidFill>
            <a:ln>
              <a:noFill/>
            </a:ln>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grpSp>
      <p:sp>
        <p:nvSpPr>
          <p:cNvPr id="183" name="TextBox 182"/>
          <p:cNvSpPr txBox="1"/>
          <p:nvPr/>
        </p:nvSpPr>
        <p:spPr>
          <a:xfrm>
            <a:off x="12898239" y="3616132"/>
            <a:ext cx="639993" cy="584843"/>
          </a:xfrm>
          <a:prstGeom prst="rect">
            <a:avLst/>
          </a:prstGeom>
          <a:noFill/>
        </p:spPr>
        <p:txBody>
          <a:bodyPr wrap="none" rtlCol="0">
            <a:spAutoFit/>
          </a:bodyPr>
          <a:lstStyle/>
          <a:p>
            <a:pPr algn="ctr" defTabSz="2438584"/>
            <a:r>
              <a:rPr lang="en-US" sz="3200">
                <a:solidFill>
                  <a:prstClr val="white"/>
                </a:solidFill>
                <a:latin typeface="Roboto Light"/>
              </a:rPr>
              <a:t>01</a:t>
            </a:r>
          </a:p>
        </p:txBody>
      </p:sp>
      <p:sp>
        <p:nvSpPr>
          <p:cNvPr id="184" name="Rectangle 183"/>
          <p:cNvSpPr/>
          <p:nvPr/>
        </p:nvSpPr>
        <p:spPr>
          <a:xfrm>
            <a:off x="12767585" y="5413945"/>
            <a:ext cx="3724595" cy="1643717"/>
          </a:xfrm>
          <a:prstGeom prst="rect">
            <a:avLst/>
          </a:prstGeom>
        </p:spPr>
        <p:txBody>
          <a:bodyPr wrap="square">
            <a:spAutoFit/>
          </a:bodyPr>
          <a:lstStyle/>
          <a:p>
            <a:pPr defTabSz="2438584">
              <a:lnSpc>
                <a:spcPct val="90000"/>
              </a:lnSpc>
              <a:spcBef>
                <a:spcPts val="2134"/>
              </a:spcBef>
            </a:pPr>
            <a:r>
              <a:rPr lang="en-US" sz="2800">
                <a:solidFill>
                  <a:srgbClr val="57565A"/>
                </a:solidFill>
                <a:latin typeface="Roboto Light"/>
              </a:rPr>
              <a:t>Lorem ipsum dolor sit amet, consectetur sit adipiscing elit. Ma quis dui nisi. </a:t>
            </a:r>
          </a:p>
        </p:txBody>
      </p:sp>
      <p:grpSp>
        <p:nvGrpSpPr>
          <p:cNvPr id="185" name="Group 184"/>
          <p:cNvGrpSpPr/>
          <p:nvPr/>
        </p:nvGrpSpPr>
        <p:grpSpPr>
          <a:xfrm>
            <a:off x="15830246" y="3850620"/>
            <a:ext cx="1398150" cy="1388669"/>
            <a:chOff x="10107386" y="3388406"/>
            <a:chExt cx="468313" cy="465138"/>
          </a:xfrm>
        </p:grpSpPr>
        <p:sp>
          <p:nvSpPr>
            <p:cNvPr id="186" name="Freeform 545"/>
            <p:cNvSpPr>
              <a:spLocks/>
            </p:cNvSpPr>
            <p:nvPr/>
          </p:nvSpPr>
          <p:spPr bwMode="auto">
            <a:xfrm>
              <a:off x="10107386" y="3388406"/>
              <a:ext cx="468313" cy="261938"/>
            </a:xfrm>
            <a:custGeom>
              <a:avLst/>
              <a:gdLst>
                <a:gd name="T0" fmla="*/ 73 w 125"/>
                <a:gd name="T1" fmla="*/ 67 h 70"/>
                <a:gd name="T2" fmla="*/ 52 w 125"/>
                <a:gd name="T3" fmla="*/ 67 h 70"/>
                <a:gd name="T4" fmla="*/ 5 w 125"/>
                <a:gd name="T5" fmla="*/ 41 h 70"/>
                <a:gd name="T6" fmla="*/ 5 w 125"/>
                <a:gd name="T7" fmla="*/ 29 h 70"/>
                <a:gd name="T8" fmla="*/ 52 w 125"/>
                <a:gd name="T9" fmla="*/ 3 h 70"/>
                <a:gd name="T10" fmla="*/ 73 w 125"/>
                <a:gd name="T11" fmla="*/ 3 h 70"/>
                <a:gd name="T12" fmla="*/ 119 w 125"/>
                <a:gd name="T13" fmla="*/ 29 h 70"/>
                <a:gd name="T14" fmla="*/ 119 w 125"/>
                <a:gd name="T15" fmla="*/ 41 h 70"/>
                <a:gd name="T16" fmla="*/ 73 w 125"/>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70">
                  <a:moveTo>
                    <a:pt x="73" y="67"/>
                  </a:moveTo>
                  <a:cubicBezTo>
                    <a:pt x="67" y="70"/>
                    <a:pt x="57" y="70"/>
                    <a:pt x="52" y="67"/>
                  </a:cubicBezTo>
                  <a:cubicBezTo>
                    <a:pt x="5" y="41"/>
                    <a:pt x="5" y="41"/>
                    <a:pt x="5" y="41"/>
                  </a:cubicBezTo>
                  <a:cubicBezTo>
                    <a:pt x="0" y="38"/>
                    <a:pt x="0" y="32"/>
                    <a:pt x="5" y="29"/>
                  </a:cubicBezTo>
                  <a:cubicBezTo>
                    <a:pt x="52" y="3"/>
                    <a:pt x="52" y="3"/>
                    <a:pt x="52" y="3"/>
                  </a:cubicBezTo>
                  <a:cubicBezTo>
                    <a:pt x="57" y="0"/>
                    <a:pt x="67" y="0"/>
                    <a:pt x="73" y="3"/>
                  </a:cubicBezTo>
                  <a:cubicBezTo>
                    <a:pt x="119" y="29"/>
                    <a:pt x="119" y="29"/>
                    <a:pt x="119" y="29"/>
                  </a:cubicBezTo>
                  <a:cubicBezTo>
                    <a:pt x="125" y="32"/>
                    <a:pt x="125" y="38"/>
                    <a:pt x="119" y="41"/>
                  </a:cubicBezTo>
                  <a:lnTo>
                    <a:pt x="73" y="67"/>
                  </a:lnTo>
                  <a:close/>
                </a:path>
              </a:pathLst>
            </a:custGeom>
            <a:noFill/>
            <a:ln w="15875" cap="rnd">
              <a:solidFill>
                <a:schemeClr val="tx1">
                  <a:lumMod val="60000"/>
                  <a:lumOff val="4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87" name="Freeform 546"/>
            <p:cNvSpPr>
              <a:spLocks/>
            </p:cNvSpPr>
            <p:nvPr/>
          </p:nvSpPr>
          <p:spPr bwMode="auto">
            <a:xfrm>
              <a:off x="10107386" y="3597956"/>
              <a:ext cx="468313" cy="157163"/>
            </a:xfrm>
            <a:custGeom>
              <a:avLst/>
              <a:gdLst>
                <a:gd name="T0" fmla="*/ 119 w 125"/>
                <a:gd name="T1" fmla="*/ 0 h 42"/>
                <a:gd name="T2" fmla="*/ 119 w 125"/>
                <a:gd name="T3" fmla="*/ 12 h 42"/>
                <a:gd name="T4" fmla="*/ 73 w 125"/>
                <a:gd name="T5" fmla="*/ 38 h 42"/>
                <a:gd name="T6" fmla="*/ 52 w 125"/>
                <a:gd name="T7" fmla="*/ 38 h 42"/>
                <a:gd name="T8" fmla="*/ 5 w 125"/>
                <a:gd name="T9" fmla="*/ 12 h 42"/>
                <a:gd name="T10" fmla="*/ 5 w 125"/>
                <a:gd name="T11" fmla="*/ 0 h 42"/>
              </a:gdLst>
              <a:ahLst/>
              <a:cxnLst>
                <a:cxn ang="0">
                  <a:pos x="T0" y="T1"/>
                </a:cxn>
                <a:cxn ang="0">
                  <a:pos x="T2" y="T3"/>
                </a:cxn>
                <a:cxn ang="0">
                  <a:pos x="T4" y="T5"/>
                </a:cxn>
                <a:cxn ang="0">
                  <a:pos x="T6" y="T7"/>
                </a:cxn>
                <a:cxn ang="0">
                  <a:pos x="T8" y="T9"/>
                </a:cxn>
                <a:cxn ang="0">
                  <a:pos x="T10" y="T11"/>
                </a:cxn>
              </a:cxnLst>
              <a:rect l="0" t="0" r="r" b="b"/>
              <a:pathLst>
                <a:path w="125" h="42">
                  <a:moveTo>
                    <a:pt x="119" y="0"/>
                  </a:moveTo>
                  <a:cubicBezTo>
                    <a:pt x="125" y="4"/>
                    <a:pt x="125" y="9"/>
                    <a:pt x="119" y="12"/>
                  </a:cubicBezTo>
                  <a:cubicBezTo>
                    <a:pt x="73" y="38"/>
                    <a:pt x="73" y="38"/>
                    <a:pt x="73" y="38"/>
                  </a:cubicBezTo>
                  <a:cubicBezTo>
                    <a:pt x="67" y="42"/>
                    <a:pt x="57" y="42"/>
                    <a:pt x="52" y="38"/>
                  </a:cubicBezTo>
                  <a:cubicBezTo>
                    <a:pt x="5" y="12"/>
                    <a:pt x="5" y="12"/>
                    <a:pt x="5" y="12"/>
                  </a:cubicBezTo>
                  <a:cubicBezTo>
                    <a:pt x="0" y="9"/>
                    <a:pt x="0" y="4"/>
                    <a:pt x="5" y="0"/>
                  </a:cubicBezTo>
                </a:path>
              </a:pathLst>
            </a:custGeom>
            <a:noFill/>
            <a:ln w="15875" cap="rnd">
              <a:solidFill>
                <a:schemeClr val="tx1">
                  <a:lumMod val="60000"/>
                  <a:lumOff val="4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88" name="Freeform 547"/>
            <p:cNvSpPr>
              <a:spLocks/>
            </p:cNvSpPr>
            <p:nvPr/>
          </p:nvSpPr>
          <p:spPr bwMode="auto">
            <a:xfrm>
              <a:off x="10107386" y="3699556"/>
              <a:ext cx="468313" cy="153988"/>
            </a:xfrm>
            <a:custGeom>
              <a:avLst/>
              <a:gdLst>
                <a:gd name="T0" fmla="*/ 119 w 125"/>
                <a:gd name="T1" fmla="*/ 0 h 41"/>
                <a:gd name="T2" fmla="*/ 119 w 125"/>
                <a:gd name="T3" fmla="*/ 12 h 41"/>
                <a:gd name="T4" fmla="*/ 73 w 125"/>
                <a:gd name="T5" fmla="*/ 38 h 41"/>
                <a:gd name="T6" fmla="*/ 52 w 125"/>
                <a:gd name="T7" fmla="*/ 38 h 41"/>
                <a:gd name="T8" fmla="*/ 5 w 125"/>
                <a:gd name="T9" fmla="*/ 12 h 41"/>
                <a:gd name="T10" fmla="*/ 5 w 125"/>
                <a:gd name="T11" fmla="*/ 0 h 41"/>
              </a:gdLst>
              <a:ahLst/>
              <a:cxnLst>
                <a:cxn ang="0">
                  <a:pos x="T0" y="T1"/>
                </a:cxn>
                <a:cxn ang="0">
                  <a:pos x="T2" y="T3"/>
                </a:cxn>
                <a:cxn ang="0">
                  <a:pos x="T4" y="T5"/>
                </a:cxn>
                <a:cxn ang="0">
                  <a:pos x="T6" y="T7"/>
                </a:cxn>
                <a:cxn ang="0">
                  <a:pos x="T8" y="T9"/>
                </a:cxn>
                <a:cxn ang="0">
                  <a:pos x="T10" y="T11"/>
                </a:cxn>
              </a:cxnLst>
              <a:rect l="0" t="0" r="r" b="b"/>
              <a:pathLst>
                <a:path w="125" h="41">
                  <a:moveTo>
                    <a:pt x="119" y="0"/>
                  </a:moveTo>
                  <a:cubicBezTo>
                    <a:pt x="125" y="3"/>
                    <a:pt x="125" y="9"/>
                    <a:pt x="119" y="12"/>
                  </a:cubicBezTo>
                  <a:cubicBezTo>
                    <a:pt x="73" y="38"/>
                    <a:pt x="73" y="38"/>
                    <a:pt x="73" y="38"/>
                  </a:cubicBezTo>
                  <a:cubicBezTo>
                    <a:pt x="67" y="41"/>
                    <a:pt x="57" y="41"/>
                    <a:pt x="52" y="38"/>
                  </a:cubicBezTo>
                  <a:cubicBezTo>
                    <a:pt x="5" y="12"/>
                    <a:pt x="5" y="12"/>
                    <a:pt x="5" y="12"/>
                  </a:cubicBezTo>
                  <a:cubicBezTo>
                    <a:pt x="0" y="9"/>
                    <a:pt x="0" y="3"/>
                    <a:pt x="5" y="0"/>
                  </a:cubicBezTo>
                </a:path>
              </a:pathLst>
            </a:custGeom>
            <a:noFill/>
            <a:ln w="15875" cap="rnd">
              <a:solidFill>
                <a:schemeClr val="tx1">
                  <a:lumMod val="60000"/>
                  <a:lumOff val="4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sp>
        <p:nvSpPr>
          <p:cNvPr id="189" name="Freeform 188"/>
          <p:cNvSpPr>
            <a:spLocks/>
          </p:cNvSpPr>
          <p:nvPr/>
        </p:nvSpPr>
        <p:spPr bwMode="auto">
          <a:xfrm>
            <a:off x="18333939" y="3601745"/>
            <a:ext cx="5042384" cy="3721115"/>
          </a:xfrm>
          <a:custGeom>
            <a:avLst/>
            <a:gdLst>
              <a:gd name="T0" fmla="*/ 0 w 759"/>
              <a:gd name="T1" fmla="*/ 559 h 559"/>
              <a:gd name="T2" fmla="*/ 0 w 759"/>
              <a:gd name="T3" fmla="*/ 336 h 559"/>
              <a:gd name="T4" fmla="*/ 93 w 759"/>
              <a:gd name="T5" fmla="*/ 124 h 559"/>
              <a:gd name="T6" fmla="*/ 341 w 759"/>
              <a:gd name="T7" fmla="*/ 0 h 559"/>
              <a:gd name="T8" fmla="*/ 757 w 759"/>
              <a:gd name="T9" fmla="*/ 0 h 559"/>
              <a:gd name="T10" fmla="*/ 757 w 759"/>
              <a:gd name="T11" fmla="*/ 223 h 559"/>
              <a:gd name="T12" fmla="*/ 672 w 759"/>
              <a:gd name="T13" fmla="*/ 443 h 559"/>
              <a:gd name="T14" fmla="*/ 436 w 759"/>
              <a:gd name="T15" fmla="*/ 559 h 559"/>
              <a:gd name="T16" fmla="*/ 0 w 759"/>
              <a:gd name="T17"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559">
                <a:moveTo>
                  <a:pt x="0" y="559"/>
                </a:moveTo>
                <a:cubicBezTo>
                  <a:pt x="0" y="336"/>
                  <a:pt x="0" y="336"/>
                  <a:pt x="0" y="336"/>
                </a:cubicBezTo>
                <a:cubicBezTo>
                  <a:pt x="0" y="336"/>
                  <a:pt x="6" y="223"/>
                  <a:pt x="93" y="124"/>
                </a:cubicBezTo>
                <a:cubicBezTo>
                  <a:pt x="180" y="26"/>
                  <a:pt x="310" y="0"/>
                  <a:pt x="341" y="0"/>
                </a:cubicBezTo>
                <a:cubicBezTo>
                  <a:pt x="373" y="0"/>
                  <a:pt x="757" y="0"/>
                  <a:pt x="757" y="0"/>
                </a:cubicBezTo>
                <a:cubicBezTo>
                  <a:pt x="757" y="223"/>
                  <a:pt x="757" y="223"/>
                  <a:pt x="757" y="223"/>
                </a:cubicBezTo>
                <a:cubicBezTo>
                  <a:pt x="757" y="223"/>
                  <a:pt x="759" y="344"/>
                  <a:pt x="672" y="443"/>
                </a:cubicBezTo>
                <a:cubicBezTo>
                  <a:pt x="584" y="542"/>
                  <a:pt x="467" y="559"/>
                  <a:pt x="436" y="559"/>
                </a:cubicBezTo>
                <a:cubicBezTo>
                  <a:pt x="404" y="559"/>
                  <a:pt x="0" y="559"/>
                  <a:pt x="0" y="559"/>
                </a:cubicBezTo>
                <a:close/>
              </a:path>
            </a:pathLst>
          </a:custGeom>
          <a:solidFill>
            <a:schemeClr val="tx1">
              <a:alpha val="3000"/>
            </a:schemeClr>
          </a:solidFill>
          <a:ln>
            <a:noFill/>
          </a:ln>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sp>
        <p:nvSpPr>
          <p:cNvPr id="190" name="Freeform 189"/>
          <p:cNvSpPr>
            <a:spLocks/>
          </p:cNvSpPr>
          <p:nvPr/>
        </p:nvSpPr>
        <p:spPr bwMode="auto">
          <a:xfrm>
            <a:off x="18639540" y="3646682"/>
            <a:ext cx="1465080" cy="1105552"/>
          </a:xfrm>
          <a:custGeom>
            <a:avLst/>
            <a:gdLst>
              <a:gd name="T0" fmla="*/ 220 w 220"/>
              <a:gd name="T1" fmla="*/ 0 h 167"/>
              <a:gd name="T2" fmla="*/ 0 w 220"/>
              <a:gd name="T3" fmla="*/ 0 h 167"/>
              <a:gd name="T4" fmla="*/ 0 w 220"/>
              <a:gd name="T5" fmla="*/ 167 h 167"/>
              <a:gd name="T6" fmla="*/ 40 w 220"/>
              <a:gd name="T7" fmla="*/ 112 h 167"/>
              <a:gd name="T8" fmla="*/ 220 w 220"/>
              <a:gd name="T9" fmla="*/ 0 h 167"/>
            </a:gdLst>
            <a:ahLst/>
            <a:cxnLst>
              <a:cxn ang="0">
                <a:pos x="T0" y="T1"/>
              </a:cxn>
              <a:cxn ang="0">
                <a:pos x="T2" y="T3"/>
              </a:cxn>
              <a:cxn ang="0">
                <a:pos x="T4" y="T5"/>
              </a:cxn>
              <a:cxn ang="0">
                <a:pos x="T6" y="T7"/>
              </a:cxn>
              <a:cxn ang="0">
                <a:pos x="T8" y="T9"/>
              </a:cxn>
            </a:cxnLst>
            <a:rect l="0" t="0" r="r" b="b"/>
            <a:pathLst>
              <a:path w="220" h="167">
                <a:moveTo>
                  <a:pt x="220" y="0"/>
                </a:moveTo>
                <a:cubicBezTo>
                  <a:pt x="0" y="0"/>
                  <a:pt x="0" y="0"/>
                  <a:pt x="0" y="0"/>
                </a:cubicBezTo>
                <a:cubicBezTo>
                  <a:pt x="0" y="167"/>
                  <a:pt x="0" y="167"/>
                  <a:pt x="0" y="167"/>
                </a:cubicBezTo>
                <a:cubicBezTo>
                  <a:pt x="11" y="149"/>
                  <a:pt x="24" y="130"/>
                  <a:pt x="40" y="112"/>
                </a:cubicBezTo>
                <a:cubicBezTo>
                  <a:pt x="95" y="50"/>
                  <a:pt x="166" y="16"/>
                  <a:pt x="220" y="0"/>
                </a:cubicBezTo>
                <a:close/>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sp>
        <p:nvSpPr>
          <p:cNvPr id="191" name="Freeform 190"/>
          <p:cNvSpPr>
            <a:spLocks/>
          </p:cNvSpPr>
          <p:nvPr/>
        </p:nvSpPr>
        <p:spPr bwMode="auto">
          <a:xfrm>
            <a:off x="21947198" y="6073497"/>
            <a:ext cx="1240372" cy="1141504"/>
          </a:xfrm>
          <a:custGeom>
            <a:avLst/>
            <a:gdLst>
              <a:gd name="T0" fmla="*/ 186 w 186"/>
              <a:gd name="T1" fmla="*/ 0 h 172"/>
              <a:gd name="T2" fmla="*/ 134 w 186"/>
              <a:gd name="T3" fmla="*/ 78 h 172"/>
              <a:gd name="T4" fmla="*/ 0 w 186"/>
              <a:gd name="T5" fmla="*/ 172 h 172"/>
              <a:gd name="T6" fmla="*/ 186 w 186"/>
              <a:gd name="T7" fmla="*/ 172 h 172"/>
              <a:gd name="T8" fmla="*/ 186 w 186"/>
              <a:gd name="T9" fmla="*/ 0 h 172"/>
            </a:gdLst>
            <a:ahLst/>
            <a:cxnLst>
              <a:cxn ang="0">
                <a:pos x="T0" y="T1"/>
              </a:cxn>
              <a:cxn ang="0">
                <a:pos x="T2" y="T3"/>
              </a:cxn>
              <a:cxn ang="0">
                <a:pos x="T4" y="T5"/>
              </a:cxn>
              <a:cxn ang="0">
                <a:pos x="T6" y="T7"/>
              </a:cxn>
              <a:cxn ang="0">
                <a:pos x="T8" y="T9"/>
              </a:cxn>
            </a:cxnLst>
            <a:rect l="0" t="0" r="r" b="b"/>
            <a:pathLst>
              <a:path w="186" h="172">
                <a:moveTo>
                  <a:pt x="186" y="0"/>
                </a:moveTo>
                <a:cubicBezTo>
                  <a:pt x="174" y="26"/>
                  <a:pt x="157" y="53"/>
                  <a:pt x="134" y="78"/>
                </a:cubicBezTo>
                <a:cubicBezTo>
                  <a:pt x="93" y="125"/>
                  <a:pt x="44" y="154"/>
                  <a:pt x="0" y="172"/>
                </a:cubicBezTo>
                <a:cubicBezTo>
                  <a:pt x="186" y="172"/>
                  <a:pt x="186" y="172"/>
                  <a:pt x="186" y="172"/>
                </a:cubicBezTo>
                <a:lnTo>
                  <a:pt x="186" y="0"/>
                </a:lnTo>
                <a:close/>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sp>
        <p:nvSpPr>
          <p:cNvPr id="195" name="TextBox 194"/>
          <p:cNvSpPr txBox="1"/>
          <p:nvPr/>
        </p:nvSpPr>
        <p:spPr>
          <a:xfrm>
            <a:off x="18627090" y="3616132"/>
            <a:ext cx="639993" cy="584843"/>
          </a:xfrm>
          <a:prstGeom prst="rect">
            <a:avLst/>
          </a:prstGeom>
          <a:noFill/>
        </p:spPr>
        <p:txBody>
          <a:bodyPr wrap="none" rtlCol="0">
            <a:spAutoFit/>
          </a:bodyPr>
          <a:lstStyle/>
          <a:p>
            <a:pPr algn="ctr" defTabSz="2438584"/>
            <a:r>
              <a:rPr lang="en-US" sz="3200">
                <a:solidFill>
                  <a:prstClr val="white"/>
                </a:solidFill>
                <a:latin typeface="Roboto Light"/>
              </a:rPr>
              <a:t>02</a:t>
            </a:r>
          </a:p>
        </p:txBody>
      </p:sp>
      <p:sp>
        <p:nvSpPr>
          <p:cNvPr id="196" name="Rectangle 195"/>
          <p:cNvSpPr/>
          <p:nvPr/>
        </p:nvSpPr>
        <p:spPr>
          <a:xfrm>
            <a:off x="18496436" y="5413945"/>
            <a:ext cx="3724595" cy="1643717"/>
          </a:xfrm>
          <a:prstGeom prst="rect">
            <a:avLst/>
          </a:prstGeom>
        </p:spPr>
        <p:txBody>
          <a:bodyPr wrap="square">
            <a:spAutoFit/>
          </a:bodyPr>
          <a:lstStyle/>
          <a:p>
            <a:pPr defTabSz="2438584">
              <a:lnSpc>
                <a:spcPct val="90000"/>
              </a:lnSpc>
              <a:spcBef>
                <a:spcPts val="2134"/>
              </a:spcBef>
            </a:pPr>
            <a:r>
              <a:rPr lang="en-US" sz="2800">
                <a:solidFill>
                  <a:srgbClr val="57565A"/>
                </a:solidFill>
                <a:latin typeface="Roboto Light"/>
              </a:rPr>
              <a:t>Lorem ipsum dolor sit amet, consectetur sit adipiscing elit. Ma quis dui nisi. </a:t>
            </a:r>
          </a:p>
        </p:txBody>
      </p:sp>
      <p:sp>
        <p:nvSpPr>
          <p:cNvPr id="197" name="Freeform 196"/>
          <p:cNvSpPr>
            <a:spLocks/>
          </p:cNvSpPr>
          <p:nvPr/>
        </p:nvSpPr>
        <p:spPr bwMode="auto">
          <a:xfrm>
            <a:off x="18333939" y="8104168"/>
            <a:ext cx="5042384" cy="3721115"/>
          </a:xfrm>
          <a:custGeom>
            <a:avLst/>
            <a:gdLst>
              <a:gd name="T0" fmla="*/ 0 w 759"/>
              <a:gd name="T1" fmla="*/ 559 h 559"/>
              <a:gd name="T2" fmla="*/ 0 w 759"/>
              <a:gd name="T3" fmla="*/ 336 h 559"/>
              <a:gd name="T4" fmla="*/ 93 w 759"/>
              <a:gd name="T5" fmla="*/ 124 h 559"/>
              <a:gd name="T6" fmla="*/ 341 w 759"/>
              <a:gd name="T7" fmla="*/ 0 h 559"/>
              <a:gd name="T8" fmla="*/ 757 w 759"/>
              <a:gd name="T9" fmla="*/ 0 h 559"/>
              <a:gd name="T10" fmla="*/ 757 w 759"/>
              <a:gd name="T11" fmla="*/ 223 h 559"/>
              <a:gd name="T12" fmla="*/ 672 w 759"/>
              <a:gd name="T13" fmla="*/ 443 h 559"/>
              <a:gd name="T14" fmla="*/ 436 w 759"/>
              <a:gd name="T15" fmla="*/ 559 h 559"/>
              <a:gd name="T16" fmla="*/ 0 w 759"/>
              <a:gd name="T17"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559">
                <a:moveTo>
                  <a:pt x="0" y="559"/>
                </a:moveTo>
                <a:cubicBezTo>
                  <a:pt x="0" y="336"/>
                  <a:pt x="0" y="336"/>
                  <a:pt x="0" y="336"/>
                </a:cubicBezTo>
                <a:cubicBezTo>
                  <a:pt x="0" y="336"/>
                  <a:pt x="6" y="223"/>
                  <a:pt x="93" y="124"/>
                </a:cubicBezTo>
                <a:cubicBezTo>
                  <a:pt x="180" y="26"/>
                  <a:pt x="310" y="0"/>
                  <a:pt x="341" y="0"/>
                </a:cubicBezTo>
                <a:cubicBezTo>
                  <a:pt x="373" y="0"/>
                  <a:pt x="757" y="0"/>
                  <a:pt x="757" y="0"/>
                </a:cubicBezTo>
                <a:cubicBezTo>
                  <a:pt x="757" y="223"/>
                  <a:pt x="757" y="223"/>
                  <a:pt x="757" y="223"/>
                </a:cubicBezTo>
                <a:cubicBezTo>
                  <a:pt x="757" y="223"/>
                  <a:pt x="759" y="344"/>
                  <a:pt x="672" y="443"/>
                </a:cubicBezTo>
                <a:cubicBezTo>
                  <a:pt x="584" y="542"/>
                  <a:pt x="467" y="559"/>
                  <a:pt x="436" y="559"/>
                </a:cubicBezTo>
                <a:cubicBezTo>
                  <a:pt x="404" y="559"/>
                  <a:pt x="0" y="559"/>
                  <a:pt x="0" y="559"/>
                </a:cubicBezTo>
                <a:close/>
              </a:path>
            </a:pathLst>
          </a:custGeom>
          <a:solidFill>
            <a:schemeClr val="tx1">
              <a:alpha val="3000"/>
            </a:schemeClr>
          </a:solidFill>
          <a:ln>
            <a:noFill/>
          </a:ln>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sp>
        <p:nvSpPr>
          <p:cNvPr id="198" name="Freeform 197"/>
          <p:cNvSpPr>
            <a:spLocks/>
          </p:cNvSpPr>
          <p:nvPr/>
        </p:nvSpPr>
        <p:spPr bwMode="auto">
          <a:xfrm>
            <a:off x="18639540" y="8149105"/>
            <a:ext cx="1465080" cy="1105552"/>
          </a:xfrm>
          <a:custGeom>
            <a:avLst/>
            <a:gdLst>
              <a:gd name="T0" fmla="*/ 220 w 220"/>
              <a:gd name="T1" fmla="*/ 0 h 167"/>
              <a:gd name="T2" fmla="*/ 0 w 220"/>
              <a:gd name="T3" fmla="*/ 0 h 167"/>
              <a:gd name="T4" fmla="*/ 0 w 220"/>
              <a:gd name="T5" fmla="*/ 167 h 167"/>
              <a:gd name="T6" fmla="*/ 40 w 220"/>
              <a:gd name="T7" fmla="*/ 112 h 167"/>
              <a:gd name="T8" fmla="*/ 220 w 220"/>
              <a:gd name="T9" fmla="*/ 0 h 167"/>
            </a:gdLst>
            <a:ahLst/>
            <a:cxnLst>
              <a:cxn ang="0">
                <a:pos x="T0" y="T1"/>
              </a:cxn>
              <a:cxn ang="0">
                <a:pos x="T2" y="T3"/>
              </a:cxn>
              <a:cxn ang="0">
                <a:pos x="T4" y="T5"/>
              </a:cxn>
              <a:cxn ang="0">
                <a:pos x="T6" y="T7"/>
              </a:cxn>
              <a:cxn ang="0">
                <a:pos x="T8" y="T9"/>
              </a:cxn>
            </a:cxnLst>
            <a:rect l="0" t="0" r="r" b="b"/>
            <a:pathLst>
              <a:path w="220" h="167">
                <a:moveTo>
                  <a:pt x="220" y="0"/>
                </a:moveTo>
                <a:cubicBezTo>
                  <a:pt x="0" y="0"/>
                  <a:pt x="0" y="0"/>
                  <a:pt x="0" y="0"/>
                </a:cubicBezTo>
                <a:cubicBezTo>
                  <a:pt x="0" y="167"/>
                  <a:pt x="0" y="167"/>
                  <a:pt x="0" y="167"/>
                </a:cubicBezTo>
                <a:cubicBezTo>
                  <a:pt x="11" y="149"/>
                  <a:pt x="24" y="130"/>
                  <a:pt x="40" y="112"/>
                </a:cubicBezTo>
                <a:cubicBezTo>
                  <a:pt x="95" y="50"/>
                  <a:pt x="166" y="16"/>
                  <a:pt x="220" y="0"/>
                </a:cubicBezTo>
                <a:close/>
              </a:path>
            </a:pathLst>
          </a:custGeom>
          <a:solidFill>
            <a:schemeClr val="accent5"/>
          </a:solidFill>
          <a:ln>
            <a:noFill/>
          </a:ln>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sp>
        <p:nvSpPr>
          <p:cNvPr id="199" name="Freeform 198"/>
          <p:cNvSpPr>
            <a:spLocks/>
          </p:cNvSpPr>
          <p:nvPr/>
        </p:nvSpPr>
        <p:spPr bwMode="auto">
          <a:xfrm>
            <a:off x="21947198" y="10575920"/>
            <a:ext cx="1240372" cy="1141504"/>
          </a:xfrm>
          <a:custGeom>
            <a:avLst/>
            <a:gdLst>
              <a:gd name="T0" fmla="*/ 186 w 186"/>
              <a:gd name="T1" fmla="*/ 0 h 172"/>
              <a:gd name="T2" fmla="*/ 134 w 186"/>
              <a:gd name="T3" fmla="*/ 78 h 172"/>
              <a:gd name="T4" fmla="*/ 0 w 186"/>
              <a:gd name="T5" fmla="*/ 172 h 172"/>
              <a:gd name="T6" fmla="*/ 186 w 186"/>
              <a:gd name="T7" fmla="*/ 172 h 172"/>
              <a:gd name="T8" fmla="*/ 186 w 186"/>
              <a:gd name="T9" fmla="*/ 0 h 172"/>
            </a:gdLst>
            <a:ahLst/>
            <a:cxnLst>
              <a:cxn ang="0">
                <a:pos x="T0" y="T1"/>
              </a:cxn>
              <a:cxn ang="0">
                <a:pos x="T2" y="T3"/>
              </a:cxn>
              <a:cxn ang="0">
                <a:pos x="T4" y="T5"/>
              </a:cxn>
              <a:cxn ang="0">
                <a:pos x="T6" y="T7"/>
              </a:cxn>
              <a:cxn ang="0">
                <a:pos x="T8" y="T9"/>
              </a:cxn>
            </a:cxnLst>
            <a:rect l="0" t="0" r="r" b="b"/>
            <a:pathLst>
              <a:path w="186" h="172">
                <a:moveTo>
                  <a:pt x="186" y="0"/>
                </a:moveTo>
                <a:cubicBezTo>
                  <a:pt x="174" y="26"/>
                  <a:pt x="157" y="53"/>
                  <a:pt x="134" y="78"/>
                </a:cubicBezTo>
                <a:cubicBezTo>
                  <a:pt x="93" y="125"/>
                  <a:pt x="44" y="154"/>
                  <a:pt x="0" y="172"/>
                </a:cubicBezTo>
                <a:cubicBezTo>
                  <a:pt x="186" y="172"/>
                  <a:pt x="186" y="172"/>
                  <a:pt x="186" y="172"/>
                </a:cubicBezTo>
                <a:lnTo>
                  <a:pt x="186" y="0"/>
                </a:lnTo>
                <a:close/>
              </a:path>
            </a:pathLst>
          </a:custGeom>
          <a:solidFill>
            <a:schemeClr val="accent5"/>
          </a:solidFill>
          <a:ln>
            <a:noFill/>
          </a:ln>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grpSp>
        <p:nvGrpSpPr>
          <p:cNvPr id="200" name="Group 199"/>
          <p:cNvGrpSpPr/>
          <p:nvPr/>
        </p:nvGrpSpPr>
        <p:grpSpPr>
          <a:xfrm>
            <a:off x="22755395" y="11285110"/>
            <a:ext cx="305935" cy="305931"/>
            <a:chOff x="5557673" y="5593649"/>
            <a:chExt cx="159846" cy="159844"/>
          </a:xfrm>
        </p:grpSpPr>
        <p:sp>
          <p:nvSpPr>
            <p:cNvPr id="201" name="Oval 200"/>
            <p:cNvSpPr/>
            <p:nvPr/>
          </p:nvSpPr>
          <p:spPr>
            <a:xfrm rot="10800000">
              <a:off x="5557673" y="5593649"/>
              <a:ext cx="159846" cy="159844"/>
            </a:xfrm>
            <a:prstGeom prst="ellipse">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584"/>
              <a:endParaRPr lang="en-US" sz="6401">
                <a:solidFill>
                  <a:prstClr val="white"/>
                </a:solidFill>
                <a:latin typeface="Roboto Light"/>
              </a:endParaRPr>
            </a:p>
          </p:txBody>
        </p:sp>
        <p:sp>
          <p:nvSpPr>
            <p:cNvPr id="202" name="Freeform 13"/>
            <p:cNvSpPr>
              <a:spLocks/>
            </p:cNvSpPr>
            <p:nvPr/>
          </p:nvSpPr>
          <p:spPr bwMode="auto">
            <a:xfrm rot="10800000">
              <a:off x="5591848" y="5633734"/>
              <a:ext cx="91496" cy="79673"/>
            </a:xfrm>
            <a:custGeom>
              <a:avLst/>
              <a:gdLst>
                <a:gd name="T0" fmla="*/ 326 w 577"/>
                <a:gd name="T1" fmla="*/ 502 h 502"/>
                <a:gd name="T2" fmla="*/ 299 w 577"/>
                <a:gd name="T3" fmla="*/ 491 h 502"/>
                <a:gd name="T4" fmla="*/ 299 w 577"/>
                <a:gd name="T5" fmla="*/ 436 h 502"/>
                <a:gd name="T6" fmla="*/ 445 w 577"/>
                <a:gd name="T7" fmla="*/ 289 h 502"/>
                <a:gd name="T8" fmla="*/ 39 w 577"/>
                <a:gd name="T9" fmla="*/ 289 h 502"/>
                <a:gd name="T10" fmla="*/ 0 w 577"/>
                <a:gd name="T11" fmla="*/ 251 h 502"/>
                <a:gd name="T12" fmla="*/ 39 w 577"/>
                <a:gd name="T13" fmla="*/ 212 h 502"/>
                <a:gd name="T14" fmla="*/ 445 w 577"/>
                <a:gd name="T15" fmla="*/ 212 h 502"/>
                <a:gd name="T16" fmla="*/ 299 w 577"/>
                <a:gd name="T17" fmla="*/ 65 h 502"/>
                <a:gd name="T18" fmla="*/ 299 w 577"/>
                <a:gd name="T19" fmla="*/ 11 h 502"/>
                <a:gd name="T20" fmla="*/ 326 w 577"/>
                <a:gd name="T21" fmla="*/ 0 h 502"/>
                <a:gd name="T22" fmla="*/ 353 w 577"/>
                <a:gd name="T23" fmla="*/ 11 h 502"/>
                <a:gd name="T24" fmla="*/ 566 w 577"/>
                <a:gd name="T25" fmla="*/ 224 h 502"/>
                <a:gd name="T26" fmla="*/ 571 w 577"/>
                <a:gd name="T27" fmla="*/ 229 h 502"/>
                <a:gd name="T28" fmla="*/ 571 w 577"/>
                <a:gd name="T29" fmla="*/ 230 h 502"/>
                <a:gd name="T30" fmla="*/ 572 w 577"/>
                <a:gd name="T31" fmla="*/ 231 h 502"/>
                <a:gd name="T32" fmla="*/ 574 w 577"/>
                <a:gd name="T33" fmla="*/ 236 h 502"/>
                <a:gd name="T34" fmla="*/ 575 w 577"/>
                <a:gd name="T35" fmla="*/ 238 h 502"/>
                <a:gd name="T36" fmla="*/ 576 w 577"/>
                <a:gd name="T37" fmla="*/ 243 h 502"/>
                <a:gd name="T38" fmla="*/ 577 w 577"/>
                <a:gd name="T39" fmla="*/ 251 h 502"/>
                <a:gd name="T40" fmla="*/ 576 w 577"/>
                <a:gd name="T41" fmla="*/ 258 h 502"/>
                <a:gd name="T42" fmla="*/ 575 w 577"/>
                <a:gd name="T43" fmla="*/ 263 h 502"/>
                <a:gd name="T44" fmla="*/ 574 w 577"/>
                <a:gd name="T45" fmla="*/ 266 h 502"/>
                <a:gd name="T46" fmla="*/ 572 w 577"/>
                <a:gd name="T47" fmla="*/ 271 h 502"/>
                <a:gd name="T48" fmla="*/ 571 w 577"/>
                <a:gd name="T49" fmla="*/ 272 h 502"/>
                <a:gd name="T50" fmla="*/ 566 w 577"/>
                <a:gd name="T51" fmla="*/ 278 h 502"/>
                <a:gd name="T52" fmla="*/ 353 w 577"/>
                <a:gd name="T53" fmla="*/ 491 h 502"/>
                <a:gd name="T54" fmla="*/ 326 w 577"/>
                <a:gd name="T55"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7" h="502">
                  <a:moveTo>
                    <a:pt x="326" y="502"/>
                  </a:moveTo>
                  <a:cubicBezTo>
                    <a:pt x="316" y="502"/>
                    <a:pt x="306" y="498"/>
                    <a:pt x="299" y="491"/>
                  </a:cubicBezTo>
                  <a:cubicBezTo>
                    <a:pt x="284" y="476"/>
                    <a:pt x="284" y="451"/>
                    <a:pt x="299" y="436"/>
                  </a:cubicBezTo>
                  <a:cubicBezTo>
                    <a:pt x="445" y="289"/>
                    <a:pt x="445" y="289"/>
                    <a:pt x="445" y="289"/>
                  </a:cubicBezTo>
                  <a:cubicBezTo>
                    <a:pt x="39" y="289"/>
                    <a:pt x="39" y="289"/>
                    <a:pt x="39" y="289"/>
                  </a:cubicBezTo>
                  <a:cubicBezTo>
                    <a:pt x="17" y="289"/>
                    <a:pt x="0" y="272"/>
                    <a:pt x="0" y="251"/>
                  </a:cubicBezTo>
                  <a:cubicBezTo>
                    <a:pt x="0" y="230"/>
                    <a:pt x="17" y="212"/>
                    <a:pt x="39" y="212"/>
                  </a:cubicBezTo>
                  <a:cubicBezTo>
                    <a:pt x="445" y="212"/>
                    <a:pt x="445" y="212"/>
                    <a:pt x="445" y="212"/>
                  </a:cubicBezTo>
                  <a:cubicBezTo>
                    <a:pt x="299" y="65"/>
                    <a:pt x="299" y="65"/>
                    <a:pt x="299" y="65"/>
                  </a:cubicBezTo>
                  <a:cubicBezTo>
                    <a:pt x="284" y="50"/>
                    <a:pt x="284" y="26"/>
                    <a:pt x="299" y="11"/>
                  </a:cubicBezTo>
                  <a:cubicBezTo>
                    <a:pt x="306" y="4"/>
                    <a:pt x="316" y="0"/>
                    <a:pt x="326" y="0"/>
                  </a:cubicBezTo>
                  <a:cubicBezTo>
                    <a:pt x="336" y="0"/>
                    <a:pt x="346" y="4"/>
                    <a:pt x="353" y="11"/>
                  </a:cubicBezTo>
                  <a:cubicBezTo>
                    <a:pt x="566" y="224"/>
                    <a:pt x="566" y="224"/>
                    <a:pt x="566" y="224"/>
                  </a:cubicBezTo>
                  <a:cubicBezTo>
                    <a:pt x="568" y="225"/>
                    <a:pt x="569" y="227"/>
                    <a:pt x="571" y="229"/>
                  </a:cubicBezTo>
                  <a:cubicBezTo>
                    <a:pt x="571" y="230"/>
                    <a:pt x="571" y="230"/>
                    <a:pt x="571" y="230"/>
                  </a:cubicBezTo>
                  <a:cubicBezTo>
                    <a:pt x="572" y="231"/>
                    <a:pt x="572" y="231"/>
                    <a:pt x="572" y="231"/>
                  </a:cubicBezTo>
                  <a:cubicBezTo>
                    <a:pt x="572" y="232"/>
                    <a:pt x="573" y="234"/>
                    <a:pt x="574" y="236"/>
                  </a:cubicBezTo>
                  <a:cubicBezTo>
                    <a:pt x="574" y="237"/>
                    <a:pt x="575" y="238"/>
                    <a:pt x="575" y="238"/>
                  </a:cubicBezTo>
                  <a:cubicBezTo>
                    <a:pt x="575" y="240"/>
                    <a:pt x="576" y="241"/>
                    <a:pt x="576" y="243"/>
                  </a:cubicBezTo>
                  <a:cubicBezTo>
                    <a:pt x="577" y="246"/>
                    <a:pt x="577" y="248"/>
                    <a:pt x="577" y="251"/>
                  </a:cubicBezTo>
                  <a:cubicBezTo>
                    <a:pt x="577" y="253"/>
                    <a:pt x="577" y="256"/>
                    <a:pt x="576" y="258"/>
                  </a:cubicBezTo>
                  <a:cubicBezTo>
                    <a:pt x="576" y="260"/>
                    <a:pt x="575" y="262"/>
                    <a:pt x="575" y="263"/>
                  </a:cubicBezTo>
                  <a:cubicBezTo>
                    <a:pt x="575" y="264"/>
                    <a:pt x="575" y="265"/>
                    <a:pt x="574" y="266"/>
                  </a:cubicBezTo>
                  <a:cubicBezTo>
                    <a:pt x="573" y="267"/>
                    <a:pt x="573" y="269"/>
                    <a:pt x="572" y="271"/>
                  </a:cubicBezTo>
                  <a:cubicBezTo>
                    <a:pt x="571" y="271"/>
                    <a:pt x="571" y="272"/>
                    <a:pt x="571" y="272"/>
                  </a:cubicBezTo>
                  <a:cubicBezTo>
                    <a:pt x="569" y="274"/>
                    <a:pt x="568" y="276"/>
                    <a:pt x="566" y="278"/>
                  </a:cubicBezTo>
                  <a:cubicBezTo>
                    <a:pt x="353" y="491"/>
                    <a:pt x="353" y="491"/>
                    <a:pt x="353" y="491"/>
                  </a:cubicBezTo>
                  <a:cubicBezTo>
                    <a:pt x="346" y="498"/>
                    <a:pt x="336" y="502"/>
                    <a:pt x="326" y="502"/>
                  </a:cubicBezTo>
                  <a:close/>
                </a:path>
              </a:pathLst>
            </a:custGeom>
            <a:solidFill>
              <a:schemeClr val="bg1"/>
            </a:solidFill>
            <a:ln>
              <a:noFill/>
            </a:ln>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grpSp>
      <p:sp>
        <p:nvSpPr>
          <p:cNvPr id="203" name="TextBox 202"/>
          <p:cNvSpPr txBox="1"/>
          <p:nvPr/>
        </p:nvSpPr>
        <p:spPr>
          <a:xfrm>
            <a:off x="18627090" y="8118555"/>
            <a:ext cx="639993" cy="584843"/>
          </a:xfrm>
          <a:prstGeom prst="rect">
            <a:avLst/>
          </a:prstGeom>
          <a:noFill/>
        </p:spPr>
        <p:txBody>
          <a:bodyPr wrap="none" rtlCol="0">
            <a:spAutoFit/>
          </a:bodyPr>
          <a:lstStyle/>
          <a:p>
            <a:pPr algn="ctr" defTabSz="2438584"/>
            <a:r>
              <a:rPr lang="en-US" sz="3200">
                <a:solidFill>
                  <a:prstClr val="white"/>
                </a:solidFill>
                <a:latin typeface="Roboto Light"/>
              </a:rPr>
              <a:t>03</a:t>
            </a:r>
          </a:p>
        </p:txBody>
      </p:sp>
      <p:sp>
        <p:nvSpPr>
          <p:cNvPr id="204" name="Rectangle 203"/>
          <p:cNvSpPr/>
          <p:nvPr/>
        </p:nvSpPr>
        <p:spPr>
          <a:xfrm>
            <a:off x="18496436" y="9916368"/>
            <a:ext cx="3724595" cy="1643717"/>
          </a:xfrm>
          <a:prstGeom prst="rect">
            <a:avLst/>
          </a:prstGeom>
        </p:spPr>
        <p:txBody>
          <a:bodyPr wrap="square">
            <a:spAutoFit/>
          </a:bodyPr>
          <a:lstStyle/>
          <a:p>
            <a:pPr defTabSz="2438584">
              <a:lnSpc>
                <a:spcPct val="90000"/>
              </a:lnSpc>
              <a:spcBef>
                <a:spcPts val="2134"/>
              </a:spcBef>
            </a:pPr>
            <a:r>
              <a:rPr lang="en-US" sz="2800">
                <a:solidFill>
                  <a:srgbClr val="57565A"/>
                </a:solidFill>
                <a:latin typeface="Roboto Light"/>
              </a:rPr>
              <a:t>Lorem ipsum dolor sit amet, consectetur sit adipiscing elit. Ma quis dui nisi. </a:t>
            </a:r>
          </a:p>
        </p:txBody>
      </p:sp>
      <p:sp>
        <p:nvSpPr>
          <p:cNvPr id="205" name="Freeform 204"/>
          <p:cNvSpPr>
            <a:spLocks/>
          </p:cNvSpPr>
          <p:nvPr/>
        </p:nvSpPr>
        <p:spPr bwMode="auto">
          <a:xfrm>
            <a:off x="12605088" y="8104168"/>
            <a:ext cx="5042384" cy="3721115"/>
          </a:xfrm>
          <a:custGeom>
            <a:avLst/>
            <a:gdLst>
              <a:gd name="T0" fmla="*/ 0 w 759"/>
              <a:gd name="T1" fmla="*/ 559 h 559"/>
              <a:gd name="T2" fmla="*/ 0 w 759"/>
              <a:gd name="T3" fmla="*/ 336 h 559"/>
              <a:gd name="T4" fmla="*/ 93 w 759"/>
              <a:gd name="T5" fmla="*/ 124 h 559"/>
              <a:gd name="T6" fmla="*/ 341 w 759"/>
              <a:gd name="T7" fmla="*/ 0 h 559"/>
              <a:gd name="T8" fmla="*/ 757 w 759"/>
              <a:gd name="T9" fmla="*/ 0 h 559"/>
              <a:gd name="T10" fmla="*/ 757 w 759"/>
              <a:gd name="T11" fmla="*/ 223 h 559"/>
              <a:gd name="T12" fmla="*/ 672 w 759"/>
              <a:gd name="T13" fmla="*/ 443 h 559"/>
              <a:gd name="T14" fmla="*/ 436 w 759"/>
              <a:gd name="T15" fmla="*/ 559 h 559"/>
              <a:gd name="T16" fmla="*/ 0 w 759"/>
              <a:gd name="T17"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559">
                <a:moveTo>
                  <a:pt x="0" y="559"/>
                </a:moveTo>
                <a:cubicBezTo>
                  <a:pt x="0" y="336"/>
                  <a:pt x="0" y="336"/>
                  <a:pt x="0" y="336"/>
                </a:cubicBezTo>
                <a:cubicBezTo>
                  <a:pt x="0" y="336"/>
                  <a:pt x="6" y="223"/>
                  <a:pt x="93" y="124"/>
                </a:cubicBezTo>
                <a:cubicBezTo>
                  <a:pt x="180" y="26"/>
                  <a:pt x="310" y="0"/>
                  <a:pt x="341" y="0"/>
                </a:cubicBezTo>
                <a:cubicBezTo>
                  <a:pt x="373" y="0"/>
                  <a:pt x="757" y="0"/>
                  <a:pt x="757" y="0"/>
                </a:cubicBezTo>
                <a:cubicBezTo>
                  <a:pt x="757" y="223"/>
                  <a:pt x="757" y="223"/>
                  <a:pt x="757" y="223"/>
                </a:cubicBezTo>
                <a:cubicBezTo>
                  <a:pt x="757" y="223"/>
                  <a:pt x="759" y="344"/>
                  <a:pt x="672" y="443"/>
                </a:cubicBezTo>
                <a:cubicBezTo>
                  <a:pt x="584" y="542"/>
                  <a:pt x="467" y="559"/>
                  <a:pt x="436" y="559"/>
                </a:cubicBezTo>
                <a:cubicBezTo>
                  <a:pt x="404" y="559"/>
                  <a:pt x="0" y="559"/>
                  <a:pt x="0" y="559"/>
                </a:cubicBezTo>
                <a:close/>
              </a:path>
            </a:pathLst>
          </a:custGeom>
          <a:solidFill>
            <a:schemeClr val="tx1">
              <a:alpha val="3000"/>
            </a:schemeClr>
          </a:solidFill>
          <a:ln>
            <a:noFill/>
          </a:ln>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sp>
        <p:nvSpPr>
          <p:cNvPr id="206" name="Freeform 205"/>
          <p:cNvSpPr>
            <a:spLocks/>
          </p:cNvSpPr>
          <p:nvPr/>
        </p:nvSpPr>
        <p:spPr bwMode="auto">
          <a:xfrm>
            <a:off x="12910689" y="8149105"/>
            <a:ext cx="1465080" cy="1105552"/>
          </a:xfrm>
          <a:custGeom>
            <a:avLst/>
            <a:gdLst>
              <a:gd name="T0" fmla="*/ 220 w 220"/>
              <a:gd name="T1" fmla="*/ 0 h 167"/>
              <a:gd name="T2" fmla="*/ 0 w 220"/>
              <a:gd name="T3" fmla="*/ 0 h 167"/>
              <a:gd name="T4" fmla="*/ 0 w 220"/>
              <a:gd name="T5" fmla="*/ 167 h 167"/>
              <a:gd name="T6" fmla="*/ 40 w 220"/>
              <a:gd name="T7" fmla="*/ 112 h 167"/>
              <a:gd name="T8" fmla="*/ 220 w 220"/>
              <a:gd name="T9" fmla="*/ 0 h 167"/>
            </a:gdLst>
            <a:ahLst/>
            <a:cxnLst>
              <a:cxn ang="0">
                <a:pos x="T0" y="T1"/>
              </a:cxn>
              <a:cxn ang="0">
                <a:pos x="T2" y="T3"/>
              </a:cxn>
              <a:cxn ang="0">
                <a:pos x="T4" y="T5"/>
              </a:cxn>
              <a:cxn ang="0">
                <a:pos x="T6" y="T7"/>
              </a:cxn>
              <a:cxn ang="0">
                <a:pos x="T8" y="T9"/>
              </a:cxn>
            </a:cxnLst>
            <a:rect l="0" t="0" r="r" b="b"/>
            <a:pathLst>
              <a:path w="220" h="167">
                <a:moveTo>
                  <a:pt x="220" y="0"/>
                </a:moveTo>
                <a:cubicBezTo>
                  <a:pt x="0" y="0"/>
                  <a:pt x="0" y="0"/>
                  <a:pt x="0" y="0"/>
                </a:cubicBezTo>
                <a:cubicBezTo>
                  <a:pt x="0" y="167"/>
                  <a:pt x="0" y="167"/>
                  <a:pt x="0" y="167"/>
                </a:cubicBezTo>
                <a:cubicBezTo>
                  <a:pt x="11" y="149"/>
                  <a:pt x="24" y="130"/>
                  <a:pt x="40" y="112"/>
                </a:cubicBezTo>
                <a:cubicBezTo>
                  <a:pt x="95" y="50"/>
                  <a:pt x="166" y="16"/>
                  <a:pt x="220" y="0"/>
                </a:cubicBezTo>
                <a:close/>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sp>
        <p:nvSpPr>
          <p:cNvPr id="207" name="Freeform 206"/>
          <p:cNvSpPr>
            <a:spLocks/>
          </p:cNvSpPr>
          <p:nvPr/>
        </p:nvSpPr>
        <p:spPr bwMode="auto">
          <a:xfrm>
            <a:off x="16218345" y="10575920"/>
            <a:ext cx="1240372" cy="1141504"/>
          </a:xfrm>
          <a:custGeom>
            <a:avLst/>
            <a:gdLst>
              <a:gd name="T0" fmla="*/ 186 w 186"/>
              <a:gd name="T1" fmla="*/ 0 h 172"/>
              <a:gd name="T2" fmla="*/ 134 w 186"/>
              <a:gd name="T3" fmla="*/ 78 h 172"/>
              <a:gd name="T4" fmla="*/ 0 w 186"/>
              <a:gd name="T5" fmla="*/ 172 h 172"/>
              <a:gd name="T6" fmla="*/ 186 w 186"/>
              <a:gd name="T7" fmla="*/ 172 h 172"/>
              <a:gd name="T8" fmla="*/ 186 w 186"/>
              <a:gd name="T9" fmla="*/ 0 h 172"/>
            </a:gdLst>
            <a:ahLst/>
            <a:cxnLst>
              <a:cxn ang="0">
                <a:pos x="T0" y="T1"/>
              </a:cxn>
              <a:cxn ang="0">
                <a:pos x="T2" y="T3"/>
              </a:cxn>
              <a:cxn ang="0">
                <a:pos x="T4" y="T5"/>
              </a:cxn>
              <a:cxn ang="0">
                <a:pos x="T6" y="T7"/>
              </a:cxn>
              <a:cxn ang="0">
                <a:pos x="T8" y="T9"/>
              </a:cxn>
            </a:cxnLst>
            <a:rect l="0" t="0" r="r" b="b"/>
            <a:pathLst>
              <a:path w="186" h="172">
                <a:moveTo>
                  <a:pt x="186" y="0"/>
                </a:moveTo>
                <a:cubicBezTo>
                  <a:pt x="174" y="26"/>
                  <a:pt x="157" y="53"/>
                  <a:pt x="134" y="78"/>
                </a:cubicBezTo>
                <a:cubicBezTo>
                  <a:pt x="93" y="125"/>
                  <a:pt x="44" y="154"/>
                  <a:pt x="0" y="172"/>
                </a:cubicBezTo>
                <a:cubicBezTo>
                  <a:pt x="186" y="172"/>
                  <a:pt x="186" y="172"/>
                  <a:pt x="186" y="172"/>
                </a:cubicBezTo>
                <a:lnTo>
                  <a:pt x="186" y="0"/>
                </a:lnTo>
                <a:close/>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defTabSz="1828983"/>
            <a:endParaRPr lang="en-US" sz="3600">
              <a:solidFill>
                <a:prstClr val="black"/>
              </a:solidFill>
              <a:latin typeface="Calibri" panose="020F0502020204030204"/>
            </a:endParaRPr>
          </a:p>
        </p:txBody>
      </p:sp>
      <p:grpSp>
        <p:nvGrpSpPr>
          <p:cNvPr id="208" name="Group 207"/>
          <p:cNvGrpSpPr/>
          <p:nvPr/>
        </p:nvGrpSpPr>
        <p:grpSpPr>
          <a:xfrm rot="5400000">
            <a:off x="17026543" y="11285110"/>
            <a:ext cx="305935" cy="305931"/>
            <a:chOff x="2564450" y="5593649"/>
            <a:chExt cx="159846" cy="159844"/>
          </a:xfrm>
        </p:grpSpPr>
        <p:sp>
          <p:nvSpPr>
            <p:cNvPr id="209" name="Oval 208"/>
            <p:cNvSpPr/>
            <p:nvPr/>
          </p:nvSpPr>
          <p:spPr>
            <a:xfrm rot="10800000">
              <a:off x="2564450" y="5593649"/>
              <a:ext cx="159846" cy="159844"/>
            </a:xfrm>
            <a:prstGeom prst="ellipse">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584"/>
              <a:endParaRPr lang="en-US" sz="6401">
                <a:solidFill>
                  <a:prstClr val="white"/>
                </a:solidFill>
                <a:latin typeface="Roboto Light"/>
              </a:endParaRPr>
            </a:p>
          </p:txBody>
        </p:sp>
        <p:sp>
          <p:nvSpPr>
            <p:cNvPr id="210" name="Freeform 13"/>
            <p:cNvSpPr>
              <a:spLocks/>
            </p:cNvSpPr>
            <p:nvPr/>
          </p:nvSpPr>
          <p:spPr bwMode="auto">
            <a:xfrm rot="10800000">
              <a:off x="2598625" y="5633734"/>
              <a:ext cx="91496" cy="79673"/>
            </a:xfrm>
            <a:custGeom>
              <a:avLst/>
              <a:gdLst>
                <a:gd name="T0" fmla="*/ 326 w 577"/>
                <a:gd name="T1" fmla="*/ 502 h 502"/>
                <a:gd name="T2" fmla="*/ 299 w 577"/>
                <a:gd name="T3" fmla="*/ 491 h 502"/>
                <a:gd name="T4" fmla="*/ 299 w 577"/>
                <a:gd name="T5" fmla="*/ 436 h 502"/>
                <a:gd name="T6" fmla="*/ 445 w 577"/>
                <a:gd name="T7" fmla="*/ 289 h 502"/>
                <a:gd name="T8" fmla="*/ 39 w 577"/>
                <a:gd name="T9" fmla="*/ 289 h 502"/>
                <a:gd name="T10" fmla="*/ 0 w 577"/>
                <a:gd name="T11" fmla="*/ 251 h 502"/>
                <a:gd name="T12" fmla="*/ 39 w 577"/>
                <a:gd name="T13" fmla="*/ 212 h 502"/>
                <a:gd name="T14" fmla="*/ 445 w 577"/>
                <a:gd name="T15" fmla="*/ 212 h 502"/>
                <a:gd name="T16" fmla="*/ 299 w 577"/>
                <a:gd name="T17" fmla="*/ 65 h 502"/>
                <a:gd name="T18" fmla="*/ 299 w 577"/>
                <a:gd name="T19" fmla="*/ 11 h 502"/>
                <a:gd name="T20" fmla="*/ 326 w 577"/>
                <a:gd name="T21" fmla="*/ 0 h 502"/>
                <a:gd name="T22" fmla="*/ 353 w 577"/>
                <a:gd name="T23" fmla="*/ 11 h 502"/>
                <a:gd name="T24" fmla="*/ 566 w 577"/>
                <a:gd name="T25" fmla="*/ 224 h 502"/>
                <a:gd name="T26" fmla="*/ 571 w 577"/>
                <a:gd name="T27" fmla="*/ 229 h 502"/>
                <a:gd name="T28" fmla="*/ 571 w 577"/>
                <a:gd name="T29" fmla="*/ 230 h 502"/>
                <a:gd name="T30" fmla="*/ 572 w 577"/>
                <a:gd name="T31" fmla="*/ 231 h 502"/>
                <a:gd name="T32" fmla="*/ 574 w 577"/>
                <a:gd name="T33" fmla="*/ 236 h 502"/>
                <a:gd name="T34" fmla="*/ 575 w 577"/>
                <a:gd name="T35" fmla="*/ 238 h 502"/>
                <a:gd name="T36" fmla="*/ 576 w 577"/>
                <a:gd name="T37" fmla="*/ 243 h 502"/>
                <a:gd name="T38" fmla="*/ 577 w 577"/>
                <a:gd name="T39" fmla="*/ 251 h 502"/>
                <a:gd name="T40" fmla="*/ 576 w 577"/>
                <a:gd name="T41" fmla="*/ 258 h 502"/>
                <a:gd name="T42" fmla="*/ 575 w 577"/>
                <a:gd name="T43" fmla="*/ 263 h 502"/>
                <a:gd name="T44" fmla="*/ 574 w 577"/>
                <a:gd name="T45" fmla="*/ 266 h 502"/>
                <a:gd name="T46" fmla="*/ 572 w 577"/>
                <a:gd name="T47" fmla="*/ 271 h 502"/>
                <a:gd name="T48" fmla="*/ 571 w 577"/>
                <a:gd name="T49" fmla="*/ 272 h 502"/>
                <a:gd name="T50" fmla="*/ 566 w 577"/>
                <a:gd name="T51" fmla="*/ 278 h 502"/>
                <a:gd name="T52" fmla="*/ 353 w 577"/>
                <a:gd name="T53" fmla="*/ 491 h 502"/>
                <a:gd name="T54" fmla="*/ 326 w 577"/>
                <a:gd name="T55"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7" h="502">
                  <a:moveTo>
                    <a:pt x="326" y="502"/>
                  </a:moveTo>
                  <a:cubicBezTo>
                    <a:pt x="316" y="502"/>
                    <a:pt x="306" y="498"/>
                    <a:pt x="299" y="491"/>
                  </a:cubicBezTo>
                  <a:cubicBezTo>
                    <a:pt x="284" y="476"/>
                    <a:pt x="284" y="451"/>
                    <a:pt x="299" y="436"/>
                  </a:cubicBezTo>
                  <a:cubicBezTo>
                    <a:pt x="445" y="289"/>
                    <a:pt x="445" y="289"/>
                    <a:pt x="445" y="289"/>
                  </a:cubicBezTo>
                  <a:cubicBezTo>
                    <a:pt x="39" y="289"/>
                    <a:pt x="39" y="289"/>
                    <a:pt x="39" y="289"/>
                  </a:cubicBezTo>
                  <a:cubicBezTo>
                    <a:pt x="17" y="289"/>
                    <a:pt x="0" y="272"/>
                    <a:pt x="0" y="251"/>
                  </a:cubicBezTo>
                  <a:cubicBezTo>
                    <a:pt x="0" y="230"/>
                    <a:pt x="17" y="212"/>
                    <a:pt x="39" y="212"/>
                  </a:cubicBezTo>
                  <a:cubicBezTo>
                    <a:pt x="445" y="212"/>
                    <a:pt x="445" y="212"/>
                    <a:pt x="445" y="212"/>
                  </a:cubicBezTo>
                  <a:cubicBezTo>
                    <a:pt x="299" y="65"/>
                    <a:pt x="299" y="65"/>
                    <a:pt x="299" y="65"/>
                  </a:cubicBezTo>
                  <a:cubicBezTo>
                    <a:pt x="284" y="50"/>
                    <a:pt x="284" y="26"/>
                    <a:pt x="299" y="11"/>
                  </a:cubicBezTo>
                  <a:cubicBezTo>
                    <a:pt x="306" y="4"/>
                    <a:pt x="316" y="0"/>
                    <a:pt x="326" y="0"/>
                  </a:cubicBezTo>
                  <a:cubicBezTo>
                    <a:pt x="336" y="0"/>
                    <a:pt x="346" y="4"/>
                    <a:pt x="353" y="11"/>
                  </a:cubicBezTo>
                  <a:cubicBezTo>
                    <a:pt x="566" y="224"/>
                    <a:pt x="566" y="224"/>
                    <a:pt x="566" y="224"/>
                  </a:cubicBezTo>
                  <a:cubicBezTo>
                    <a:pt x="568" y="225"/>
                    <a:pt x="569" y="227"/>
                    <a:pt x="571" y="229"/>
                  </a:cubicBezTo>
                  <a:cubicBezTo>
                    <a:pt x="571" y="230"/>
                    <a:pt x="571" y="230"/>
                    <a:pt x="571" y="230"/>
                  </a:cubicBezTo>
                  <a:cubicBezTo>
                    <a:pt x="572" y="231"/>
                    <a:pt x="572" y="231"/>
                    <a:pt x="572" y="231"/>
                  </a:cubicBezTo>
                  <a:cubicBezTo>
                    <a:pt x="572" y="232"/>
                    <a:pt x="573" y="234"/>
                    <a:pt x="574" y="236"/>
                  </a:cubicBezTo>
                  <a:cubicBezTo>
                    <a:pt x="574" y="237"/>
                    <a:pt x="575" y="238"/>
                    <a:pt x="575" y="238"/>
                  </a:cubicBezTo>
                  <a:cubicBezTo>
                    <a:pt x="575" y="240"/>
                    <a:pt x="576" y="241"/>
                    <a:pt x="576" y="243"/>
                  </a:cubicBezTo>
                  <a:cubicBezTo>
                    <a:pt x="577" y="246"/>
                    <a:pt x="577" y="248"/>
                    <a:pt x="577" y="251"/>
                  </a:cubicBezTo>
                  <a:cubicBezTo>
                    <a:pt x="577" y="253"/>
                    <a:pt x="577" y="256"/>
                    <a:pt x="576" y="258"/>
                  </a:cubicBezTo>
                  <a:cubicBezTo>
                    <a:pt x="576" y="260"/>
                    <a:pt x="575" y="262"/>
                    <a:pt x="575" y="263"/>
                  </a:cubicBezTo>
                  <a:cubicBezTo>
                    <a:pt x="575" y="264"/>
                    <a:pt x="575" y="265"/>
                    <a:pt x="574" y="266"/>
                  </a:cubicBezTo>
                  <a:cubicBezTo>
                    <a:pt x="573" y="267"/>
                    <a:pt x="573" y="269"/>
                    <a:pt x="572" y="271"/>
                  </a:cubicBezTo>
                  <a:cubicBezTo>
                    <a:pt x="571" y="271"/>
                    <a:pt x="571" y="272"/>
                    <a:pt x="571" y="272"/>
                  </a:cubicBezTo>
                  <a:cubicBezTo>
                    <a:pt x="569" y="274"/>
                    <a:pt x="568" y="276"/>
                    <a:pt x="566" y="278"/>
                  </a:cubicBezTo>
                  <a:cubicBezTo>
                    <a:pt x="353" y="491"/>
                    <a:pt x="353" y="491"/>
                    <a:pt x="353" y="491"/>
                  </a:cubicBezTo>
                  <a:cubicBezTo>
                    <a:pt x="346" y="498"/>
                    <a:pt x="336" y="502"/>
                    <a:pt x="326" y="502"/>
                  </a:cubicBezTo>
                  <a:close/>
                </a:path>
              </a:pathLst>
            </a:custGeom>
            <a:solidFill>
              <a:schemeClr val="bg1"/>
            </a:solidFill>
            <a:ln>
              <a:noFill/>
            </a:ln>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grpSp>
      <p:sp>
        <p:nvSpPr>
          <p:cNvPr id="211" name="TextBox 210"/>
          <p:cNvSpPr txBox="1"/>
          <p:nvPr/>
        </p:nvSpPr>
        <p:spPr>
          <a:xfrm>
            <a:off x="12898237" y="8118555"/>
            <a:ext cx="639993" cy="584843"/>
          </a:xfrm>
          <a:prstGeom prst="rect">
            <a:avLst/>
          </a:prstGeom>
          <a:noFill/>
        </p:spPr>
        <p:txBody>
          <a:bodyPr wrap="none" rtlCol="0">
            <a:spAutoFit/>
          </a:bodyPr>
          <a:lstStyle/>
          <a:p>
            <a:pPr algn="ctr" defTabSz="2438584"/>
            <a:r>
              <a:rPr lang="en-US" sz="3200">
                <a:solidFill>
                  <a:prstClr val="white"/>
                </a:solidFill>
                <a:latin typeface="Roboto Light"/>
              </a:rPr>
              <a:t>04</a:t>
            </a:r>
          </a:p>
        </p:txBody>
      </p:sp>
      <p:sp>
        <p:nvSpPr>
          <p:cNvPr id="212" name="Rectangle 211"/>
          <p:cNvSpPr/>
          <p:nvPr/>
        </p:nvSpPr>
        <p:spPr>
          <a:xfrm>
            <a:off x="12767583" y="9916368"/>
            <a:ext cx="3724595" cy="1643717"/>
          </a:xfrm>
          <a:prstGeom prst="rect">
            <a:avLst/>
          </a:prstGeom>
        </p:spPr>
        <p:txBody>
          <a:bodyPr wrap="square">
            <a:spAutoFit/>
          </a:bodyPr>
          <a:lstStyle/>
          <a:p>
            <a:pPr defTabSz="2438584">
              <a:lnSpc>
                <a:spcPct val="90000"/>
              </a:lnSpc>
              <a:spcBef>
                <a:spcPts val="2134"/>
              </a:spcBef>
            </a:pPr>
            <a:r>
              <a:rPr lang="en-US" sz="2800">
                <a:solidFill>
                  <a:srgbClr val="57565A"/>
                </a:solidFill>
                <a:latin typeface="Roboto Light"/>
              </a:rPr>
              <a:t>Lorem ipsum dolor sit amet, consectetur sit adipiscing elit. Ma quis dui nisi. </a:t>
            </a:r>
          </a:p>
        </p:txBody>
      </p:sp>
      <p:grpSp>
        <p:nvGrpSpPr>
          <p:cNvPr id="213" name="Group 4"/>
          <p:cNvGrpSpPr>
            <a:grpSpLocks noChangeAspect="1"/>
          </p:cNvGrpSpPr>
          <p:nvPr/>
        </p:nvGrpSpPr>
        <p:grpSpPr bwMode="auto">
          <a:xfrm>
            <a:off x="21875583" y="3854573"/>
            <a:ext cx="1081663" cy="1421963"/>
            <a:chOff x="3159" y="1078"/>
            <a:chExt cx="356" cy="468"/>
          </a:xfrm>
          <a:solidFill>
            <a:schemeClr val="tx1">
              <a:lumMod val="60000"/>
              <a:lumOff val="40000"/>
            </a:schemeClr>
          </a:solidFill>
        </p:grpSpPr>
        <p:sp>
          <p:nvSpPr>
            <p:cNvPr id="214" name="Freeform 5"/>
            <p:cNvSpPr>
              <a:spLocks noEditPoints="1"/>
            </p:cNvSpPr>
            <p:nvPr/>
          </p:nvSpPr>
          <p:spPr bwMode="auto">
            <a:xfrm>
              <a:off x="3159" y="1078"/>
              <a:ext cx="356" cy="468"/>
            </a:xfrm>
            <a:custGeom>
              <a:avLst/>
              <a:gdLst>
                <a:gd name="T0" fmla="*/ 240 w 479"/>
                <a:gd name="T1" fmla="*/ 633 h 633"/>
                <a:gd name="T2" fmla="*/ 238 w 479"/>
                <a:gd name="T3" fmla="*/ 633 h 633"/>
                <a:gd name="T4" fmla="*/ 103 w 479"/>
                <a:gd name="T5" fmla="*/ 553 h 633"/>
                <a:gd name="T6" fmla="*/ 0 w 479"/>
                <a:gd name="T7" fmla="*/ 435 h 633"/>
                <a:gd name="T8" fmla="*/ 0 w 479"/>
                <a:gd name="T9" fmla="*/ 45 h 633"/>
                <a:gd name="T10" fmla="*/ 5 w 479"/>
                <a:gd name="T11" fmla="*/ 39 h 633"/>
                <a:gd name="T12" fmla="*/ 239 w 479"/>
                <a:gd name="T13" fmla="*/ 0 h 633"/>
                <a:gd name="T14" fmla="*/ 474 w 479"/>
                <a:gd name="T15" fmla="*/ 39 h 633"/>
                <a:gd name="T16" fmla="*/ 479 w 479"/>
                <a:gd name="T17" fmla="*/ 45 h 633"/>
                <a:gd name="T18" fmla="*/ 479 w 479"/>
                <a:gd name="T19" fmla="*/ 435 h 633"/>
                <a:gd name="T20" fmla="*/ 374 w 479"/>
                <a:gd name="T21" fmla="*/ 560 h 633"/>
                <a:gd name="T22" fmla="*/ 241 w 479"/>
                <a:gd name="T23" fmla="*/ 633 h 633"/>
                <a:gd name="T24" fmla="*/ 240 w 479"/>
                <a:gd name="T25" fmla="*/ 633 h 633"/>
                <a:gd name="T26" fmla="*/ 14 w 479"/>
                <a:gd name="T27" fmla="*/ 51 h 633"/>
                <a:gd name="T28" fmla="*/ 14 w 479"/>
                <a:gd name="T29" fmla="*/ 435 h 633"/>
                <a:gd name="T30" fmla="*/ 111 w 479"/>
                <a:gd name="T31" fmla="*/ 542 h 633"/>
                <a:gd name="T32" fmla="*/ 240 w 479"/>
                <a:gd name="T33" fmla="*/ 619 h 633"/>
                <a:gd name="T34" fmla="*/ 465 w 479"/>
                <a:gd name="T35" fmla="*/ 435 h 633"/>
                <a:gd name="T36" fmla="*/ 465 w 479"/>
                <a:gd name="T37" fmla="*/ 51 h 633"/>
                <a:gd name="T38" fmla="*/ 239 w 479"/>
                <a:gd name="T39" fmla="*/ 14 h 633"/>
                <a:gd name="T40" fmla="*/ 14 w 479"/>
                <a:gd name="T41" fmla="*/ 51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9" h="633">
                  <a:moveTo>
                    <a:pt x="240" y="633"/>
                  </a:moveTo>
                  <a:cubicBezTo>
                    <a:pt x="239" y="633"/>
                    <a:pt x="239" y="633"/>
                    <a:pt x="238" y="633"/>
                  </a:cubicBezTo>
                  <a:cubicBezTo>
                    <a:pt x="215" y="628"/>
                    <a:pt x="155" y="593"/>
                    <a:pt x="103" y="553"/>
                  </a:cubicBezTo>
                  <a:cubicBezTo>
                    <a:pt x="13" y="486"/>
                    <a:pt x="0" y="450"/>
                    <a:pt x="0" y="435"/>
                  </a:cubicBezTo>
                  <a:cubicBezTo>
                    <a:pt x="0" y="45"/>
                    <a:pt x="0" y="45"/>
                    <a:pt x="0" y="45"/>
                  </a:cubicBezTo>
                  <a:cubicBezTo>
                    <a:pt x="0" y="42"/>
                    <a:pt x="2" y="40"/>
                    <a:pt x="5" y="39"/>
                  </a:cubicBezTo>
                  <a:cubicBezTo>
                    <a:pt x="91" y="13"/>
                    <a:pt x="168" y="0"/>
                    <a:pt x="239" y="0"/>
                  </a:cubicBezTo>
                  <a:cubicBezTo>
                    <a:pt x="327" y="0"/>
                    <a:pt x="415" y="21"/>
                    <a:pt x="474" y="39"/>
                  </a:cubicBezTo>
                  <a:cubicBezTo>
                    <a:pt x="477" y="40"/>
                    <a:pt x="479" y="42"/>
                    <a:pt x="479" y="45"/>
                  </a:cubicBezTo>
                  <a:cubicBezTo>
                    <a:pt x="479" y="435"/>
                    <a:pt x="479" y="435"/>
                    <a:pt x="479" y="435"/>
                  </a:cubicBezTo>
                  <a:cubicBezTo>
                    <a:pt x="479" y="476"/>
                    <a:pt x="422" y="526"/>
                    <a:pt x="374" y="560"/>
                  </a:cubicBezTo>
                  <a:cubicBezTo>
                    <a:pt x="321" y="598"/>
                    <a:pt x="261" y="629"/>
                    <a:pt x="241" y="633"/>
                  </a:cubicBezTo>
                  <a:cubicBezTo>
                    <a:pt x="241" y="633"/>
                    <a:pt x="240" y="633"/>
                    <a:pt x="240" y="633"/>
                  </a:cubicBezTo>
                  <a:close/>
                  <a:moveTo>
                    <a:pt x="14" y="51"/>
                  </a:moveTo>
                  <a:cubicBezTo>
                    <a:pt x="14" y="435"/>
                    <a:pt x="14" y="435"/>
                    <a:pt x="14" y="435"/>
                  </a:cubicBezTo>
                  <a:cubicBezTo>
                    <a:pt x="14" y="456"/>
                    <a:pt x="50" y="496"/>
                    <a:pt x="111" y="542"/>
                  </a:cubicBezTo>
                  <a:cubicBezTo>
                    <a:pt x="166" y="583"/>
                    <a:pt x="220" y="614"/>
                    <a:pt x="240" y="619"/>
                  </a:cubicBezTo>
                  <a:cubicBezTo>
                    <a:pt x="280" y="609"/>
                    <a:pt x="465" y="499"/>
                    <a:pt x="465" y="435"/>
                  </a:cubicBezTo>
                  <a:cubicBezTo>
                    <a:pt x="465" y="51"/>
                    <a:pt x="465" y="51"/>
                    <a:pt x="465" y="51"/>
                  </a:cubicBezTo>
                  <a:cubicBezTo>
                    <a:pt x="407" y="34"/>
                    <a:pt x="322" y="14"/>
                    <a:pt x="239" y="14"/>
                  </a:cubicBezTo>
                  <a:cubicBezTo>
                    <a:pt x="171" y="14"/>
                    <a:pt x="97" y="26"/>
                    <a:pt x="1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15" name="Freeform 6"/>
            <p:cNvSpPr>
              <a:spLocks noEditPoints="1"/>
            </p:cNvSpPr>
            <p:nvPr/>
          </p:nvSpPr>
          <p:spPr bwMode="auto">
            <a:xfrm>
              <a:off x="3159" y="1095"/>
              <a:ext cx="356" cy="369"/>
            </a:xfrm>
            <a:custGeom>
              <a:avLst/>
              <a:gdLst>
                <a:gd name="T0" fmla="*/ 419 w 479"/>
                <a:gd name="T1" fmla="*/ 499 h 499"/>
                <a:gd name="T2" fmla="*/ 415 w 479"/>
                <a:gd name="T3" fmla="*/ 497 h 499"/>
                <a:gd name="T4" fmla="*/ 3 w 479"/>
                <a:gd name="T5" fmla="*/ 184 h 499"/>
                <a:gd name="T6" fmla="*/ 0 w 479"/>
                <a:gd name="T7" fmla="*/ 178 h 499"/>
                <a:gd name="T8" fmla="*/ 0 w 479"/>
                <a:gd name="T9" fmla="*/ 22 h 499"/>
                <a:gd name="T10" fmla="*/ 5 w 479"/>
                <a:gd name="T11" fmla="*/ 16 h 499"/>
                <a:gd name="T12" fmla="*/ 59 w 479"/>
                <a:gd name="T13" fmla="*/ 1 h 499"/>
                <a:gd name="T14" fmla="*/ 65 w 479"/>
                <a:gd name="T15" fmla="*/ 2 h 499"/>
                <a:gd name="T16" fmla="*/ 476 w 479"/>
                <a:gd name="T17" fmla="*/ 315 h 499"/>
                <a:gd name="T18" fmla="*/ 479 w 479"/>
                <a:gd name="T19" fmla="*/ 320 h 499"/>
                <a:gd name="T20" fmla="*/ 479 w 479"/>
                <a:gd name="T21" fmla="*/ 412 h 499"/>
                <a:gd name="T22" fmla="*/ 424 w 479"/>
                <a:gd name="T23" fmla="*/ 497 h 499"/>
                <a:gd name="T24" fmla="*/ 419 w 479"/>
                <a:gd name="T25" fmla="*/ 499 h 499"/>
                <a:gd name="T26" fmla="*/ 14 w 479"/>
                <a:gd name="T27" fmla="*/ 175 h 499"/>
                <a:gd name="T28" fmla="*/ 419 w 479"/>
                <a:gd name="T29" fmla="*/ 483 h 499"/>
                <a:gd name="T30" fmla="*/ 465 w 479"/>
                <a:gd name="T31" fmla="*/ 412 h 499"/>
                <a:gd name="T32" fmla="*/ 465 w 479"/>
                <a:gd name="T33" fmla="*/ 324 h 499"/>
                <a:gd name="T34" fmla="*/ 59 w 479"/>
                <a:gd name="T35" fmla="*/ 15 h 499"/>
                <a:gd name="T36" fmla="*/ 14 w 479"/>
                <a:gd name="T37" fmla="*/ 28 h 499"/>
                <a:gd name="T38" fmla="*/ 14 w 479"/>
                <a:gd name="T39" fmla="*/ 175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9" h="499">
                  <a:moveTo>
                    <a:pt x="419" y="499"/>
                  </a:moveTo>
                  <a:cubicBezTo>
                    <a:pt x="418" y="499"/>
                    <a:pt x="417" y="498"/>
                    <a:pt x="415" y="497"/>
                  </a:cubicBezTo>
                  <a:cubicBezTo>
                    <a:pt x="3" y="184"/>
                    <a:pt x="3" y="184"/>
                    <a:pt x="3" y="184"/>
                  </a:cubicBezTo>
                  <a:cubicBezTo>
                    <a:pt x="1" y="183"/>
                    <a:pt x="0" y="180"/>
                    <a:pt x="0" y="178"/>
                  </a:cubicBezTo>
                  <a:cubicBezTo>
                    <a:pt x="0" y="22"/>
                    <a:pt x="0" y="22"/>
                    <a:pt x="0" y="22"/>
                  </a:cubicBezTo>
                  <a:cubicBezTo>
                    <a:pt x="0" y="19"/>
                    <a:pt x="2" y="17"/>
                    <a:pt x="5" y="16"/>
                  </a:cubicBezTo>
                  <a:cubicBezTo>
                    <a:pt x="23" y="10"/>
                    <a:pt x="41" y="5"/>
                    <a:pt x="59" y="1"/>
                  </a:cubicBezTo>
                  <a:cubicBezTo>
                    <a:pt x="61" y="0"/>
                    <a:pt x="63" y="1"/>
                    <a:pt x="65" y="2"/>
                  </a:cubicBezTo>
                  <a:cubicBezTo>
                    <a:pt x="476" y="315"/>
                    <a:pt x="476" y="315"/>
                    <a:pt x="476" y="315"/>
                  </a:cubicBezTo>
                  <a:cubicBezTo>
                    <a:pt x="478" y="316"/>
                    <a:pt x="479" y="318"/>
                    <a:pt x="479" y="320"/>
                  </a:cubicBezTo>
                  <a:cubicBezTo>
                    <a:pt x="479" y="412"/>
                    <a:pt x="479" y="412"/>
                    <a:pt x="479" y="412"/>
                  </a:cubicBezTo>
                  <a:cubicBezTo>
                    <a:pt x="479" y="435"/>
                    <a:pt x="460" y="464"/>
                    <a:pt x="424" y="497"/>
                  </a:cubicBezTo>
                  <a:cubicBezTo>
                    <a:pt x="423" y="498"/>
                    <a:pt x="421" y="499"/>
                    <a:pt x="419" y="499"/>
                  </a:cubicBezTo>
                  <a:close/>
                  <a:moveTo>
                    <a:pt x="14" y="175"/>
                  </a:moveTo>
                  <a:cubicBezTo>
                    <a:pt x="419" y="483"/>
                    <a:pt x="419" y="483"/>
                    <a:pt x="419" y="483"/>
                  </a:cubicBezTo>
                  <a:cubicBezTo>
                    <a:pt x="449" y="454"/>
                    <a:pt x="465" y="430"/>
                    <a:pt x="465" y="412"/>
                  </a:cubicBezTo>
                  <a:cubicBezTo>
                    <a:pt x="465" y="324"/>
                    <a:pt x="465" y="324"/>
                    <a:pt x="465" y="324"/>
                  </a:cubicBezTo>
                  <a:cubicBezTo>
                    <a:pt x="59" y="15"/>
                    <a:pt x="59" y="15"/>
                    <a:pt x="59" y="15"/>
                  </a:cubicBezTo>
                  <a:cubicBezTo>
                    <a:pt x="44" y="19"/>
                    <a:pt x="29" y="23"/>
                    <a:pt x="14" y="28"/>
                  </a:cubicBezTo>
                  <a:lnTo>
                    <a:pt x="1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sp>
        <p:nvSpPr>
          <p:cNvPr id="216" name="Freeform 22"/>
          <p:cNvSpPr>
            <a:spLocks noEditPoints="1"/>
          </p:cNvSpPr>
          <p:nvPr/>
        </p:nvSpPr>
        <p:spPr bwMode="auto">
          <a:xfrm>
            <a:off x="21759122" y="8357458"/>
            <a:ext cx="1233583" cy="1373349"/>
          </a:xfrm>
          <a:custGeom>
            <a:avLst/>
            <a:gdLst>
              <a:gd name="T0" fmla="*/ 581 w 581"/>
              <a:gd name="T1" fmla="*/ 375 h 650"/>
              <a:gd name="T2" fmla="*/ 581 w 581"/>
              <a:gd name="T3" fmla="*/ 375 h 650"/>
              <a:gd name="T4" fmla="*/ 580 w 581"/>
              <a:gd name="T5" fmla="*/ 373 h 650"/>
              <a:gd name="T6" fmla="*/ 580 w 581"/>
              <a:gd name="T7" fmla="*/ 373 h 650"/>
              <a:gd name="T8" fmla="*/ 489 w 581"/>
              <a:gd name="T9" fmla="*/ 181 h 650"/>
              <a:gd name="T10" fmla="*/ 482 w 581"/>
              <a:gd name="T11" fmla="*/ 177 h 650"/>
              <a:gd name="T12" fmla="*/ 151 w 581"/>
              <a:gd name="T13" fmla="*/ 177 h 650"/>
              <a:gd name="T14" fmla="*/ 151 w 581"/>
              <a:gd name="T15" fmla="*/ 107 h 650"/>
              <a:gd name="T16" fmla="*/ 245 w 581"/>
              <a:gd name="T17" fmla="*/ 14 h 650"/>
              <a:gd name="T18" fmla="*/ 308 w 581"/>
              <a:gd name="T19" fmla="*/ 38 h 650"/>
              <a:gd name="T20" fmla="*/ 297 w 581"/>
              <a:gd name="T21" fmla="*/ 66 h 650"/>
              <a:gd name="T22" fmla="*/ 343 w 581"/>
              <a:gd name="T23" fmla="*/ 112 h 650"/>
              <a:gd name="T24" fmla="*/ 388 w 581"/>
              <a:gd name="T25" fmla="*/ 66 h 650"/>
              <a:gd name="T26" fmla="*/ 343 w 581"/>
              <a:gd name="T27" fmla="*/ 21 h 650"/>
              <a:gd name="T28" fmla="*/ 318 w 581"/>
              <a:gd name="T29" fmla="*/ 28 h 650"/>
              <a:gd name="T30" fmla="*/ 245 w 581"/>
              <a:gd name="T31" fmla="*/ 0 h 650"/>
              <a:gd name="T32" fmla="*/ 137 w 581"/>
              <a:gd name="T33" fmla="*/ 107 h 650"/>
              <a:gd name="T34" fmla="*/ 137 w 581"/>
              <a:gd name="T35" fmla="*/ 177 h 650"/>
              <a:gd name="T36" fmla="*/ 98 w 581"/>
              <a:gd name="T37" fmla="*/ 177 h 650"/>
              <a:gd name="T38" fmla="*/ 92 w 581"/>
              <a:gd name="T39" fmla="*/ 181 h 650"/>
              <a:gd name="T40" fmla="*/ 0 w 581"/>
              <a:gd name="T41" fmla="*/ 373 h 650"/>
              <a:gd name="T42" fmla="*/ 0 w 581"/>
              <a:gd name="T43" fmla="*/ 373 h 650"/>
              <a:gd name="T44" fmla="*/ 0 w 581"/>
              <a:gd name="T45" fmla="*/ 375 h 650"/>
              <a:gd name="T46" fmla="*/ 0 w 581"/>
              <a:gd name="T47" fmla="*/ 375 h 650"/>
              <a:gd name="T48" fmla="*/ 0 w 581"/>
              <a:gd name="T49" fmla="*/ 376 h 650"/>
              <a:gd name="T50" fmla="*/ 0 w 581"/>
              <a:gd name="T51" fmla="*/ 427 h 650"/>
              <a:gd name="T52" fmla="*/ 7 w 581"/>
              <a:gd name="T53" fmla="*/ 434 h 650"/>
              <a:gd name="T54" fmla="*/ 283 w 581"/>
              <a:gd name="T55" fmla="*/ 434 h 650"/>
              <a:gd name="T56" fmla="*/ 283 w 581"/>
              <a:gd name="T57" fmla="*/ 643 h 650"/>
              <a:gd name="T58" fmla="*/ 290 w 581"/>
              <a:gd name="T59" fmla="*/ 650 h 650"/>
              <a:gd name="T60" fmla="*/ 297 w 581"/>
              <a:gd name="T61" fmla="*/ 643 h 650"/>
              <a:gd name="T62" fmla="*/ 297 w 581"/>
              <a:gd name="T63" fmla="*/ 434 h 650"/>
              <a:gd name="T64" fmla="*/ 574 w 581"/>
              <a:gd name="T65" fmla="*/ 434 h 650"/>
              <a:gd name="T66" fmla="*/ 581 w 581"/>
              <a:gd name="T67" fmla="*/ 427 h 650"/>
              <a:gd name="T68" fmla="*/ 581 w 581"/>
              <a:gd name="T69" fmla="*/ 376 h 650"/>
              <a:gd name="T70" fmla="*/ 581 w 581"/>
              <a:gd name="T71" fmla="*/ 375 h 650"/>
              <a:gd name="T72" fmla="*/ 374 w 581"/>
              <a:gd name="T73" fmla="*/ 66 h 650"/>
              <a:gd name="T74" fmla="*/ 343 w 581"/>
              <a:gd name="T75" fmla="*/ 98 h 650"/>
              <a:gd name="T76" fmla="*/ 311 w 581"/>
              <a:gd name="T77" fmla="*/ 66 h 650"/>
              <a:gd name="T78" fmla="*/ 343 w 581"/>
              <a:gd name="T79" fmla="*/ 35 h 650"/>
              <a:gd name="T80" fmla="*/ 374 w 581"/>
              <a:gd name="T81" fmla="*/ 66 h 650"/>
              <a:gd name="T82" fmla="*/ 103 w 581"/>
              <a:gd name="T83" fmla="*/ 191 h 650"/>
              <a:gd name="T84" fmla="*/ 137 w 581"/>
              <a:gd name="T85" fmla="*/ 191 h 650"/>
              <a:gd name="T86" fmla="*/ 137 w 581"/>
              <a:gd name="T87" fmla="*/ 223 h 650"/>
              <a:gd name="T88" fmla="*/ 144 w 581"/>
              <a:gd name="T89" fmla="*/ 230 h 650"/>
              <a:gd name="T90" fmla="*/ 151 w 581"/>
              <a:gd name="T91" fmla="*/ 223 h 650"/>
              <a:gd name="T92" fmla="*/ 151 w 581"/>
              <a:gd name="T93" fmla="*/ 191 h 650"/>
              <a:gd name="T94" fmla="*/ 478 w 581"/>
              <a:gd name="T95" fmla="*/ 191 h 650"/>
              <a:gd name="T96" fmla="*/ 563 w 581"/>
              <a:gd name="T97" fmla="*/ 369 h 650"/>
              <a:gd name="T98" fmla="*/ 18 w 581"/>
              <a:gd name="T99" fmla="*/ 369 h 650"/>
              <a:gd name="T100" fmla="*/ 103 w 581"/>
              <a:gd name="T101" fmla="*/ 191 h 650"/>
              <a:gd name="T102" fmla="*/ 567 w 581"/>
              <a:gd name="T103" fmla="*/ 420 h 650"/>
              <a:gd name="T104" fmla="*/ 14 w 581"/>
              <a:gd name="T105" fmla="*/ 420 h 650"/>
              <a:gd name="T106" fmla="*/ 14 w 581"/>
              <a:gd name="T107" fmla="*/ 383 h 650"/>
              <a:gd name="T108" fmla="*/ 567 w 581"/>
              <a:gd name="T109" fmla="*/ 383 h 650"/>
              <a:gd name="T110" fmla="*/ 567 w 581"/>
              <a:gd name="T111" fmla="*/ 42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1" h="650">
                <a:moveTo>
                  <a:pt x="581" y="375"/>
                </a:moveTo>
                <a:cubicBezTo>
                  <a:pt x="581" y="375"/>
                  <a:pt x="581" y="375"/>
                  <a:pt x="581" y="375"/>
                </a:cubicBezTo>
                <a:cubicBezTo>
                  <a:pt x="581" y="374"/>
                  <a:pt x="581" y="374"/>
                  <a:pt x="580" y="373"/>
                </a:cubicBezTo>
                <a:cubicBezTo>
                  <a:pt x="580" y="373"/>
                  <a:pt x="580" y="373"/>
                  <a:pt x="580" y="373"/>
                </a:cubicBezTo>
                <a:cubicBezTo>
                  <a:pt x="489" y="181"/>
                  <a:pt x="489" y="181"/>
                  <a:pt x="489" y="181"/>
                </a:cubicBezTo>
                <a:cubicBezTo>
                  <a:pt x="488" y="179"/>
                  <a:pt x="485" y="177"/>
                  <a:pt x="482" y="177"/>
                </a:cubicBezTo>
                <a:cubicBezTo>
                  <a:pt x="151" y="177"/>
                  <a:pt x="151" y="177"/>
                  <a:pt x="151" y="177"/>
                </a:cubicBezTo>
                <a:cubicBezTo>
                  <a:pt x="151" y="107"/>
                  <a:pt x="151" y="107"/>
                  <a:pt x="151" y="107"/>
                </a:cubicBezTo>
                <a:cubicBezTo>
                  <a:pt x="151" y="56"/>
                  <a:pt x="193" y="14"/>
                  <a:pt x="245" y="14"/>
                </a:cubicBezTo>
                <a:cubicBezTo>
                  <a:pt x="271" y="14"/>
                  <a:pt x="291" y="22"/>
                  <a:pt x="308" y="38"/>
                </a:cubicBezTo>
                <a:cubicBezTo>
                  <a:pt x="301" y="46"/>
                  <a:pt x="297" y="56"/>
                  <a:pt x="297" y="66"/>
                </a:cubicBezTo>
                <a:cubicBezTo>
                  <a:pt x="297" y="91"/>
                  <a:pt x="318" y="112"/>
                  <a:pt x="343" y="112"/>
                </a:cubicBezTo>
                <a:cubicBezTo>
                  <a:pt x="368" y="112"/>
                  <a:pt x="388" y="91"/>
                  <a:pt x="388" y="66"/>
                </a:cubicBezTo>
                <a:cubicBezTo>
                  <a:pt x="388" y="41"/>
                  <a:pt x="368" y="21"/>
                  <a:pt x="343" y="21"/>
                </a:cubicBezTo>
                <a:cubicBezTo>
                  <a:pt x="334" y="21"/>
                  <a:pt x="325" y="24"/>
                  <a:pt x="318" y="28"/>
                </a:cubicBezTo>
                <a:cubicBezTo>
                  <a:pt x="299" y="9"/>
                  <a:pt x="275" y="0"/>
                  <a:pt x="245" y="0"/>
                </a:cubicBezTo>
                <a:cubicBezTo>
                  <a:pt x="185" y="0"/>
                  <a:pt x="137" y="48"/>
                  <a:pt x="137" y="107"/>
                </a:cubicBezTo>
                <a:cubicBezTo>
                  <a:pt x="137" y="177"/>
                  <a:pt x="137" y="177"/>
                  <a:pt x="137" y="177"/>
                </a:cubicBezTo>
                <a:cubicBezTo>
                  <a:pt x="98" y="177"/>
                  <a:pt x="98" y="177"/>
                  <a:pt x="98" y="177"/>
                </a:cubicBezTo>
                <a:cubicBezTo>
                  <a:pt x="96" y="177"/>
                  <a:pt x="93" y="179"/>
                  <a:pt x="92" y="181"/>
                </a:cubicBezTo>
                <a:cubicBezTo>
                  <a:pt x="0" y="373"/>
                  <a:pt x="0" y="373"/>
                  <a:pt x="0" y="373"/>
                </a:cubicBezTo>
                <a:cubicBezTo>
                  <a:pt x="0" y="373"/>
                  <a:pt x="0" y="373"/>
                  <a:pt x="0" y="373"/>
                </a:cubicBezTo>
                <a:cubicBezTo>
                  <a:pt x="0" y="374"/>
                  <a:pt x="0" y="374"/>
                  <a:pt x="0" y="375"/>
                </a:cubicBezTo>
                <a:cubicBezTo>
                  <a:pt x="0" y="375"/>
                  <a:pt x="0" y="375"/>
                  <a:pt x="0" y="375"/>
                </a:cubicBezTo>
                <a:cubicBezTo>
                  <a:pt x="0" y="375"/>
                  <a:pt x="0" y="376"/>
                  <a:pt x="0" y="376"/>
                </a:cubicBezTo>
                <a:cubicBezTo>
                  <a:pt x="0" y="427"/>
                  <a:pt x="0" y="427"/>
                  <a:pt x="0" y="427"/>
                </a:cubicBezTo>
                <a:cubicBezTo>
                  <a:pt x="0" y="431"/>
                  <a:pt x="3" y="434"/>
                  <a:pt x="7" y="434"/>
                </a:cubicBezTo>
                <a:cubicBezTo>
                  <a:pt x="283" y="434"/>
                  <a:pt x="283" y="434"/>
                  <a:pt x="283" y="434"/>
                </a:cubicBezTo>
                <a:cubicBezTo>
                  <a:pt x="283" y="643"/>
                  <a:pt x="283" y="643"/>
                  <a:pt x="283" y="643"/>
                </a:cubicBezTo>
                <a:cubicBezTo>
                  <a:pt x="283" y="647"/>
                  <a:pt x="287" y="650"/>
                  <a:pt x="290" y="650"/>
                </a:cubicBezTo>
                <a:cubicBezTo>
                  <a:pt x="294" y="650"/>
                  <a:pt x="297" y="647"/>
                  <a:pt x="297" y="643"/>
                </a:cubicBezTo>
                <a:cubicBezTo>
                  <a:pt x="297" y="434"/>
                  <a:pt x="297" y="434"/>
                  <a:pt x="297" y="434"/>
                </a:cubicBezTo>
                <a:cubicBezTo>
                  <a:pt x="574" y="434"/>
                  <a:pt x="574" y="434"/>
                  <a:pt x="574" y="434"/>
                </a:cubicBezTo>
                <a:cubicBezTo>
                  <a:pt x="578" y="434"/>
                  <a:pt x="581" y="431"/>
                  <a:pt x="581" y="427"/>
                </a:cubicBezTo>
                <a:cubicBezTo>
                  <a:pt x="581" y="376"/>
                  <a:pt x="581" y="376"/>
                  <a:pt x="581" y="376"/>
                </a:cubicBezTo>
                <a:cubicBezTo>
                  <a:pt x="581" y="376"/>
                  <a:pt x="581" y="375"/>
                  <a:pt x="581" y="375"/>
                </a:cubicBezTo>
                <a:close/>
                <a:moveTo>
                  <a:pt x="374" y="66"/>
                </a:moveTo>
                <a:cubicBezTo>
                  <a:pt x="374" y="84"/>
                  <a:pt x="360" y="98"/>
                  <a:pt x="343" y="98"/>
                </a:cubicBezTo>
                <a:cubicBezTo>
                  <a:pt x="326" y="98"/>
                  <a:pt x="311" y="84"/>
                  <a:pt x="311" y="66"/>
                </a:cubicBezTo>
                <a:cubicBezTo>
                  <a:pt x="311" y="49"/>
                  <a:pt x="326" y="35"/>
                  <a:pt x="343" y="35"/>
                </a:cubicBezTo>
                <a:cubicBezTo>
                  <a:pt x="360" y="35"/>
                  <a:pt x="374" y="49"/>
                  <a:pt x="374" y="66"/>
                </a:cubicBezTo>
                <a:close/>
                <a:moveTo>
                  <a:pt x="103" y="191"/>
                </a:moveTo>
                <a:cubicBezTo>
                  <a:pt x="137" y="191"/>
                  <a:pt x="137" y="191"/>
                  <a:pt x="137" y="191"/>
                </a:cubicBezTo>
                <a:cubicBezTo>
                  <a:pt x="137" y="223"/>
                  <a:pt x="137" y="223"/>
                  <a:pt x="137" y="223"/>
                </a:cubicBezTo>
                <a:cubicBezTo>
                  <a:pt x="137" y="227"/>
                  <a:pt x="140" y="230"/>
                  <a:pt x="144" y="230"/>
                </a:cubicBezTo>
                <a:cubicBezTo>
                  <a:pt x="148" y="230"/>
                  <a:pt x="151" y="227"/>
                  <a:pt x="151" y="223"/>
                </a:cubicBezTo>
                <a:cubicBezTo>
                  <a:pt x="151" y="191"/>
                  <a:pt x="151" y="191"/>
                  <a:pt x="151" y="191"/>
                </a:cubicBezTo>
                <a:cubicBezTo>
                  <a:pt x="478" y="191"/>
                  <a:pt x="478" y="191"/>
                  <a:pt x="478" y="191"/>
                </a:cubicBezTo>
                <a:cubicBezTo>
                  <a:pt x="563" y="369"/>
                  <a:pt x="563" y="369"/>
                  <a:pt x="563" y="369"/>
                </a:cubicBezTo>
                <a:cubicBezTo>
                  <a:pt x="18" y="369"/>
                  <a:pt x="18" y="369"/>
                  <a:pt x="18" y="369"/>
                </a:cubicBezTo>
                <a:lnTo>
                  <a:pt x="103" y="191"/>
                </a:lnTo>
                <a:close/>
                <a:moveTo>
                  <a:pt x="567" y="420"/>
                </a:moveTo>
                <a:cubicBezTo>
                  <a:pt x="14" y="420"/>
                  <a:pt x="14" y="420"/>
                  <a:pt x="14" y="420"/>
                </a:cubicBezTo>
                <a:cubicBezTo>
                  <a:pt x="14" y="383"/>
                  <a:pt x="14" y="383"/>
                  <a:pt x="14" y="383"/>
                </a:cubicBezTo>
                <a:cubicBezTo>
                  <a:pt x="567" y="383"/>
                  <a:pt x="567" y="383"/>
                  <a:pt x="567" y="383"/>
                </a:cubicBezTo>
                <a:lnTo>
                  <a:pt x="567" y="420"/>
                </a:lnTo>
                <a:close/>
              </a:path>
            </a:pathLst>
          </a:custGeom>
          <a:solidFill>
            <a:schemeClr val="tx1">
              <a:lumMod val="60000"/>
              <a:lumOff val="40000"/>
            </a:schemeClr>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nvGrpSpPr>
          <p:cNvPr id="217" name="Group 216"/>
          <p:cNvGrpSpPr/>
          <p:nvPr/>
        </p:nvGrpSpPr>
        <p:grpSpPr>
          <a:xfrm>
            <a:off x="15501542" y="8472929"/>
            <a:ext cx="1726852" cy="974937"/>
            <a:chOff x="862013" y="2847975"/>
            <a:chExt cx="430213" cy="242888"/>
          </a:xfrm>
          <a:solidFill>
            <a:schemeClr val="tx1">
              <a:lumMod val="60000"/>
              <a:lumOff val="40000"/>
            </a:schemeClr>
          </a:solidFill>
        </p:grpSpPr>
        <p:sp>
          <p:nvSpPr>
            <p:cNvPr id="218" name="Freeform 217"/>
            <p:cNvSpPr>
              <a:spLocks noEditPoints="1"/>
            </p:cNvSpPr>
            <p:nvPr/>
          </p:nvSpPr>
          <p:spPr bwMode="auto">
            <a:xfrm>
              <a:off x="957263" y="2847975"/>
              <a:ext cx="334963" cy="242888"/>
            </a:xfrm>
            <a:custGeom>
              <a:avLst/>
              <a:gdLst>
                <a:gd name="T0" fmla="*/ 191 w 197"/>
                <a:gd name="T1" fmla="*/ 72 h 143"/>
                <a:gd name="T2" fmla="*/ 184 w 197"/>
                <a:gd name="T3" fmla="*/ 72 h 143"/>
                <a:gd name="T4" fmla="*/ 172 w 197"/>
                <a:gd name="T5" fmla="*/ 43 h 143"/>
                <a:gd name="T6" fmla="*/ 157 w 197"/>
                <a:gd name="T7" fmla="*/ 31 h 143"/>
                <a:gd name="T8" fmla="*/ 126 w 197"/>
                <a:gd name="T9" fmla="*/ 31 h 143"/>
                <a:gd name="T10" fmla="*/ 126 w 197"/>
                <a:gd name="T11" fmla="*/ 2 h 143"/>
                <a:gd name="T12" fmla="*/ 123 w 197"/>
                <a:gd name="T13" fmla="*/ 0 h 143"/>
                <a:gd name="T14" fmla="*/ 2 w 197"/>
                <a:gd name="T15" fmla="*/ 0 h 143"/>
                <a:gd name="T16" fmla="*/ 0 w 197"/>
                <a:gd name="T17" fmla="*/ 2 h 143"/>
                <a:gd name="T18" fmla="*/ 0 w 197"/>
                <a:gd name="T19" fmla="*/ 122 h 143"/>
                <a:gd name="T20" fmla="*/ 2 w 197"/>
                <a:gd name="T21" fmla="*/ 125 h 143"/>
                <a:gd name="T22" fmla="*/ 19 w 197"/>
                <a:gd name="T23" fmla="*/ 125 h 143"/>
                <a:gd name="T24" fmla="*/ 39 w 197"/>
                <a:gd name="T25" fmla="*/ 143 h 143"/>
                <a:gd name="T26" fmla="*/ 60 w 197"/>
                <a:gd name="T27" fmla="*/ 125 h 143"/>
                <a:gd name="T28" fmla="*/ 138 w 197"/>
                <a:gd name="T29" fmla="*/ 125 h 143"/>
                <a:gd name="T30" fmla="*/ 159 w 197"/>
                <a:gd name="T31" fmla="*/ 143 h 143"/>
                <a:gd name="T32" fmla="*/ 180 w 197"/>
                <a:gd name="T33" fmla="*/ 125 h 143"/>
                <a:gd name="T34" fmla="*/ 191 w 197"/>
                <a:gd name="T35" fmla="*/ 125 h 143"/>
                <a:gd name="T36" fmla="*/ 197 w 197"/>
                <a:gd name="T37" fmla="*/ 119 h 143"/>
                <a:gd name="T38" fmla="*/ 197 w 197"/>
                <a:gd name="T39" fmla="*/ 78 h 143"/>
                <a:gd name="T40" fmla="*/ 191 w 197"/>
                <a:gd name="T41" fmla="*/ 72 h 143"/>
                <a:gd name="T42" fmla="*/ 157 w 197"/>
                <a:gd name="T43" fmla="*/ 36 h 143"/>
                <a:gd name="T44" fmla="*/ 168 w 197"/>
                <a:gd name="T45" fmla="*/ 44 h 143"/>
                <a:gd name="T46" fmla="*/ 179 w 197"/>
                <a:gd name="T47" fmla="*/ 72 h 143"/>
                <a:gd name="T48" fmla="*/ 126 w 197"/>
                <a:gd name="T49" fmla="*/ 72 h 143"/>
                <a:gd name="T50" fmla="*/ 126 w 197"/>
                <a:gd name="T51" fmla="*/ 36 h 143"/>
                <a:gd name="T52" fmla="*/ 157 w 197"/>
                <a:gd name="T53" fmla="*/ 36 h 143"/>
                <a:gd name="T54" fmla="*/ 4 w 197"/>
                <a:gd name="T55" fmla="*/ 4 h 143"/>
                <a:gd name="T56" fmla="*/ 121 w 197"/>
                <a:gd name="T57" fmla="*/ 4 h 143"/>
                <a:gd name="T58" fmla="*/ 121 w 197"/>
                <a:gd name="T59" fmla="*/ 120 h 143"/>
                <a:gd name="T60" fmla="*/ 60 w 197"/>
                <a:gd name="T61" fmla="*/ 120 h 143"/>
                <a:gd name="T62" fmla="*/ 39 w 197"/>
                <a:gd name="T63" fmla="*/ 101 h 143"/>
                <a:gd name="T64" fmla="*/ 19 w 197"/>
                <a:gd name="T65" fmla="*/ 120 h 143"/>
                <a:gd name="T66" fmla="*/ 4 w 197"/>
                <a:gd name="T67" fmla="*/ 120 h 143"/>
                <a:gd name="T68" fmla="*/ 4 w 197"/>
                <a:gd name="T69" fmla="*/ 4 h 143"/>
                <a:gd name="T70" fmla="*/ 39 w 197"/>
                <a:gd name="T71" fmla="*/ 139 h 143"/>
                <a:gd name="T72" fmla="*/ 23 w 197"/>
                <a:gd name="T73" fmla="*/ 122 h 143"/>
                <a:gd name="T74" fmla="*/ 39 w 197"/>
                <a:gd name="T75" fmla="*/ 106 h 143"/>
                <a:gd name="T76" fmla="*/ 56 w 197"/>
                <a:gd name="T77" fmla="*/ 122 h 143"/>
                <a:gd name="T78" fmla="*/ 39 w 197"/>
                <a:gd name="T79" fmla="*/ 139 h 143"/>
                <a:gd name="T80" fmla="*/ 159 w 197"/>
                <a:gd name="T81" fmla="*/ 139 h 143"/>
                <a:gd name="T82" fmla="*/ 142 w 197"/>
                <a:gd name="T83" fmla="*/ 122 h 143"/>
                <a:gd name="T84" fmla="*/ 159 w 197"/>
                <a:gd name="T85" fmla="*/ 106 h 143"/>
                <a:gd name="T86" fmla="*/ 175 w 197"/>
                <a:gd name="T87" fmla="*/ 122 h 143"/>
                <a:gd name="T88" fmla="*/ 175 w 197"/>
                <a:gd name="T89" fmla="*/ 122 h 143"/>
                <a:gd name="T90" fmla="*/ 175 w 197"/>
                <a:gd name="T91" fmla="*/ 123 h 143"/>
                <a:gd name="T92" fmla="*/ 159 w 197"/>
                <a:gd name="T93" fmla="*/ 139 h 143"/>
                <a:gd name="T94" fmla="*/ 193 w 197"/>
                <a:gd name="T95" fmla="*/ 119 h 143"/>
                <a:gd name="T96" fmla="*/ 191 w 197"/>
                <a:gd name="T97" fmla="*/ 120 h 143"/>
                <a:gd name="T98" fmla="*/ 180 w 197"/>
                <a:gd name="T99" fmla="*/ 120 h 143"/>
                <a:gd name="T100" fmla="*/ 159 w 197"/>
                <a:gd name="T101" fmla="*/ 101 h 143"/>
                <a:gd name="T102" fmla="*/ 138 w 197"/>
                <a:gd name="T103" fmla="*/ 120 h 143"/>
                <a:gd name="T104" fmla="*/ 126 w 197"/>
                <a:gd name="T105" fmla="*/ 120 h 143"/>
                <a:gd name="T106" fmla="*/ 126 w 197"/>
                <a:gd name="T107" fmla="*/ 77 h 143"/>
                <a:gd name="T108" fmla="*/ 191 w 197"/>
                <a:gd name="T109" fmla="*/ 77 h 143"/>
                <a:gd name="T110" fmla="*/ 193 w 197"/>
                <a:gd name="T111" fmla="*/ 78 h 143"/>
                <a:gd name="T112" fmla="*/ 193 w 197"/>
                <a:gd name="T113" fmla="*/ 11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7" h="143">
                  <a:moveTo>
                    <a:pt x="191" y="72"/>
                  </a:moveTo>
                  <a:cubicBezTo>
                    <a:pt x="184" y="72"/>
                    <a:pt x="184" y="72"/>
                    <a:pt x="184" y="72"/>
                  </a:cubicBezTo>
                  <a:cubicBezTo>
                    <a:pt x="181" y="65"/>
                    <a:pt x="172" y="43"/>
                    <a:pt x="172" y="43"/>
                  </a:cubicBezTo>
                  <a:cubicBezTo>
                    <a:pt x="169" y="36"/>
                    <a:pt x="163" y="31"/>
                    <a:pt x="157" y="31"/>
                  </a:cubicBezTo>
                  <a:cubicBezTo>
                    <a:pt x="126" y="31"/>
                    <a:pt x="126" y="31"/>
                    <a:pt x="126" y="31"/>
                  </a:cubicBezTo>
                  <a:cubicBezTo>
                    <a:pt x="126" y="2"/>
                    <a:pt x="126" y="2"/>
                    <a:pt x="126" y="2"/>
                  </a:cubicBezTo>
                  <a:cubicBezTo>
                    <a:pt x="126" y="1"/>
                    <a:pt x="125" y="0"/>
                    <a:pt x="123" y="0"/>
                  </a:cubicBezTo>
                  <a:cubicBezTo>
                    <a:pt x="2" y="0"/>
                    <a:pt x="2" y="0"/>
                    <a:pt x="2" y="0"/>
                  </a:cubicBezTo>
                  <a:cubicBezTo>
                    <a:pt x="1" y="0"/>
                    <a:pt x="0" y="1"/>
                    <a:pt x="0" y="2"/>
                  </a:cubicBezTo>
                  <a:cubicBezTo>
                    <a:pt x="0" y="122"/>
                    <a:pt x="0" y="122"/>
                    <a:pt x="0" y="122"/>
                  </a:cubicBezTo>
                  <a:cubicBezTo>
                    <a:pt x="0" y="123"/>
                    <a:pt x="1" y="125"/>
                    <a:pt x="2" y="125"/>
                  </a:cubicBezTo>
                  <a:cubicBezTo>
                    <a:pt x="19" y="125"/>
                    <a:pt x="19" y="125"/>
                    <a:pt x="19" y="125"/>
                  </a:cubicBezTo>
                  <a:cubicBezTo>
                    <a:pt x="20" y="135"/>
                    <a:pt x="29" y="143"/>
                    <a:pt x="39" y="143"/>
                  </a:cubicBezTo>
                  <a:cubicBezTo>
                    <a:pt x="50" y="143"/>
                    <a:pt x="59" y="135"/>
                    <a:pt x="60" y="125"/>
                  </a:cubicBezTo>
                  <a:cubicBezTo>
                    <a:pt x="138" y="125"/>
                    <a:pt x="138" y="125"/>
                    <a:pt x="138" y="125"/>
                  </a:cubicBezTo>
                  <a:cubicBezTo>
                    <a:pt x="139" y="135"/>
                    <a:pt x="148" y="143"/>
                    <a:pt x="159" y="143"/>
                  </a:cubicBezTo>
                  <a:cubicBezTo>
                    <a:pt x="170" y="143"/>
                    <a:pt x="178" y="135"/>
                    <a:pt x="180" y="125"/>
                  </a:cubicBezTo>
                  <a:cubicBezTo>
                    <a:pt x="191" y="125"/>
                    <a:pt x="191" y="125"/>
                    <a:pt x="191" y="125"/>
                  </a:cubicBezTo>
                  <a:cubicBezTo>
                    <a:pt x="195" y="125"/>
                    <a:pt x="197" y="122"/>
                    <a:pt x="197" y="119"/>
                  </a:cubicBezTo>
                  <a:cubicBezTo>
                    <a:pt x="197" y="78"/>
                    <a:pt x="197" y="78"/>
                    <a:pt x="197" y="78"/>
                  </a:cubicBezTo>
                  <a:cubicBezTo>
                    <a:pt x="197" y="75"/>
                    <a:pt x="195" y="72"/>
                    <a:pt x="191" y="72"/>
                  </a:cubicBezTo>
                  <a:close/>
                  <a:moveTo>
                    <a:pt x="157" y="36"/>
                  </a:moveTo>
                  <a:cubicBezTo>
                    <a:pt x="161" y="36"/>
                    <a:pt x="166" y="40"/>
                    <a:pt x="168" y="44"/>
                  </a:cubicBezTo>
                  <a:cubicBezTo>
                    <a:pt x="168" y="45"/>
                    <a:pt x="175" y="64"/>
                    <a:pt x="179" y="72"/>
                  </a:cubicBezTo>
                  <a:cubicBezTo>
                    <a:pt x="126" y="72"/>
                    <a:pt x="126" y="72"/>
                    <a:pt x="126" y="72"/>
                  </a:cubicBezTo>
                  <a:cubicBezTo>
                    <a:pt x="126" y="36"/>
                    <a:pt x="126" y="36"/>
                    <a:pt x="126" y="36"/>
                  </a:cubicBezTo>
                  <a:lnTo>
                    <a:pt x="157" y="36"/>
                  </a:lnTo>
                  <a:close/>
                  <a:moveTo>
                    <a:pt x="4" y="4"/>
                  </a:moveTo>
                  <a:cubicBezTo>
                    <a:pt x="121" y="4"/>
                    <a:pt x="121" y="4"/>
                    <a:pt x="121" y="4"/>
                  </a:cubicBezTo>
                  <a:cubicBezTo>
                    <a:pt x="121" y="120"/>
                    <a:pt x="121" y="120"/>
                    <a:pt x="121" y="120"/>
                  </a:cubicBezTo>
                  <a:cubicBezTo>
                    <a:pt x="60" y="120"/>
                    <a:pt x="60" y="120"/>
                    <a:pt x="60" y="120"/>
                  </a:cubicBezTo>
                  <a:cubicBezTo>
                    <a:pt x="59" y="109"/>
                    <a:pt x="50" y="101"/>
                    <a:pt x="39" y="101"/>
                  </a:cubicBezTo>
                  <a:cubicBezTo>
                    <a:pt x="29" y="101"/>
                    <a:pt x="20" y="109"/>
                    <a:pt x="19" y="120"/>
                  </a:cubicBezTo>
                  <a:cubicBezTo>
                    <a:pt x="4" y="120"/>
                    <a:pt x="4" y="120"/>
                    <a:pt x="4" y="120"/>
                  </a:cubicBezTo>
                  <a:lnTo>
                    <a:pt x="4" y="4"/>
                  </a:lnTo>
                  <a:close/>
                  <a:moveTo>
                    <a:pt x="39" y="139"/>
                  </a:moveTo>
                  <a:cubicBezTo>
                    <a:pt x="30" y="139"/>
                    <a:pt x="23" y="131"/>
                    <a:pt x="23" y="122"/>
                  </a:cubicBezTo>
                  <a:cubicBezTo>
                    <a:pt x="23" y="113"/>
                    <a:pt x="30" y="106"/>
                    <a:pt x="39" y="106"/>
                  </a:cubicBezTo>
                  <a:cubicBezTo>
                    <a:pt x="48" y="106"/>
                    <a:pt x="56" y="113"/>
                    <a:pt x="56" y="122"/>
                  </a:cubicBezTo>
                  <a:cubicBezTo>
                    <a:pt x="56" y="131"/>
                    <a:pt x="48" y="139"/>
                    <a:pt x="39" y="139"/>
                  </a:cubicBezTo>
                  <a:close/>
                  <a:moveTo>
                    <a:pt x="159" y="139"/>
                  </a:moveTo>
                  <a:cubicBezTo>
                    <a:pt x="150" y="139"/>
                    <a:pt x="142" y="131"/>
                    <a:pt x="142" y="122"/>
                  </a:cubicBezTo>
                  <a:cubicBezTo>
                    <a:pt x="142" y="113"/>
                    <a:pt x="150" y="106"/>
                    <a:pt x="159" y="106"/>
                  </a:cubicBezTo>
                  <a:cubicBezTo>
                    <a:pt x="168" y="106"/>
                    <a:pt x="175" y="113"/>
                    <a:pt x="175" y="122"/>
                  </a:cubicBezTo>
                  <a:cubicBezTo>
                    <a:pt x="175" y="122"/>
                    <a:pt x="175" y="122"/>
                    <a:pt x="175" y="122"/>
                  </a:cubicBezTo>
                  <a:cubicBezTo>
                    <a:pt x="175" y="122"/>
                    <a:pt x="175" y="122"/>
                    <a:pt x="175" y="123"/>
                  </a:cubicBezTo>
                  <a:cubicBezTo>
                    <a:pt x="175" y="131"/>
                    <a:pt x="168" y="139"/>
                    <a:pt x="159" y="139"/>
                  </a:cubicBezTo>
                  <a:close/>
                  <a:moveTo>
                    <a:pt x="193" y="119"/>
                  </a:moveTo>
                  <a:cubicBezTo>
                    <a:pt x="193" y="119"/>
                    <a:pt x="192" y="120"/>
                    <a:pt x="191" y="120"/>
                  </a:cubicBezTo>
                  <a:cubicBezTo>
                    <a:pt x="180" y="120"/>
                    <a:pt x="180" y="120"/>
                    <a:pt x="180" y="120"/>
                  </a:cubicBezTo>
                  <a:cubicBezTo>
                    <a:pt x="178" y="109"/>
                    <a:pt x="170" y="101"/>
                    <a:pt x="159" y="101"/>
                  </a:cubicBezTo>
                  <a:cubicBezTo>
                    <a:pt x="148" y="101"/>
                    <a:pt x="139" y="109"/>
                    <a:pt x="138" y="120"/>
                  </a:cubicBezTo>
                  <a:cubicBezTo>
                    <a:pt x="126" y="120"/>
                    <a:pt x="126" y="120"/>
                    <a:pt x="126" y="120"/>
                  </a:cubicBezTo>
                  <a:cubicBezTo>
                    <a:pt x="126" y="77"/>
                    <a:pt x="126" y="77"/>
                    <a:pt x="126" y="77"/>
                  </a:cubicBezTo>
                  <a:cubicBezTo>
                    <a:pt x="191" y="77"/>
                    <a:pt x="191" y="77"/>
                    <a:pt x="191" y="77"/>
                  </a:cubicBezTo>
                  <a:cubicBezTo>
                    <a:pt x="192" y="77"/>
                    <a:pt x="193" y="77"/>
                    <a:pt x="193" y="78"/>
                  </a:cubicBezTo>
                  <a:lnTo>
                    <a:pt x="193"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sp>
          <p:nvSpPr>
            <p:cNvPr id="219" name="Freeform 218"/>
            <p:cNvSpPr>
              <a:spLocks/>
            </p:cNvSpPr>
            <p:nvPr/>
          </p:nvSpPr>
          <p:spPr bwMode="auto">
            <a:xfrm>
              <a:off x="862013" y="2847975"/>
              <a:ext cx="76200" cy="7938"/>
            </a:xfrm>
            <a:custGeom>
              <a:avLst/>
              <a:gdLst>
                <a:gd name="T0" fmla="*/ 42 w 45"/>
                <a:gd name="T1" fmla="*/ 0 h 4"/>
                <a:gd name="T2" fmla="*/ 3 w 45"/>
                <a:gd name="T3" fmla="*/ 0 h 4"/>
                <a:gd name="T4" fmla="*/ 0 w 45"/>
                <a:gd name="T5" fmla="*/ 2 h 4"/>
                <a:gd name="T6" fmla="*/ 3 w 45"/>
                <a:gd name="T7" fmla="*/ 4 h 4"/>
                <a:gd name="T8" fmla="*/ 42 w 45"/>
                <a:gd name="T9" fmla="*/ 4 h 4"/>
                <a:gd name="T10" fmla="*/ 45 w 45"/>
                <a:gd name="T11" fmla="*/ 2 h 4"/>
                <a:gd name="T12" fmla="*/ 42 w 4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5" h="4">
                  <a:moveTo>
                    <a:pt x="42" y="0"/>
                  </a:moveTo>
                  <a:cubicBezTo>
                    <a:pt x="3" y="0"/>
                    <a:pt x="3" y="0"/>
                    <a:pt x="3" y="0"/>
                  </a:cubicBezTo>
                  <a:cubicBezTo>
                    <a:pt x="1" y="0"/>
                    <a:pt x="0" y="1"/>
                    <a:pt x="0" y="2"/>
                  </a:cubicBezTo>
                  <a:cubicBezTo>
                    <a:pt x="0" y="3"/>
                    <a:pt x="1" y="4"/>
                    <a:pt x="3" y="4"/>
                  </a:cubicBezTo>
                  <a:cubicBezTo>
                    <a:pt x="42" y="4"/>
                    <a:pt x="42" y="4"/>
                    <a:pt x="42" y="4"/>
                  </a:cubicBezTo>
                  <a:cubicBezTo>
                    <a:pt x="44" y="4"/>
                    <a:pt x="45" y="3"/>
                    <a:pt x="45" y="2"/>
                  </a:cubicBezTo>
                  <a:cubicBezTo>
                    <a:pt x="45" y="1"/>
                    <a:pt x="44"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sp>
          <p:nvSpPr>
            <p:cNvPr id="220" name="Freeform 219"/>
            <p:cNvSpPr>
              <a:spLocks/>
            </p:cNvSpPr>
            <p:nvPr/>
          </p:nvSpPr>
          <p:spPr bwMode="auto">
            <a:xfrm>
              <a:off x="877888" y="2886075"/>
              <a:ext cx="60325" cy="6350"/>
            </a:xfrm>
            <a:custGeom>
              <a:avLst/>
              <a:gdLst>
                <a:gd name="T0" fmla="*/ 32 w 35"/>
                <a:gd name="T1" fmla="*/ 0 h 4"/>
                <a:gd name="T2" fmla="*/ 2 w 35"/>
                <a:gd name="T3" fmla="*/ 0 h 4"/>
                <a:gd name="T4" fmla="*/ 0 w 35"/>
                <a:gd name="T5" fmla="*/ 2 h 4"/>
                <a:gd name="T6" fmla="*/ 2 w 35"/>
                <a:gd name="T7" fmla="*/ 4 h 4"/>
                <a:gd name="T8" fmla="*/ 32 w 35"/>
                <a:gd name="T9" fmla="*/ 4 h 4"/>
                <a:gd name="T10" fmla="*/ 35 w 35"/>
                <a:gd name="T11" fmla="*/ 2 h 4"/>
                <a:gd name="T12" fmla="*/ 32 w 3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5" h="4">
                  <a:moveTo>
                    <a:pt x="32" y="0"/>
                  </a:moveTo>
                  <a:cubicBezTo>
                    <a:pt x="2" y="0"/>
                    <a:pt x="2" y="0"/>
                    <a:pt x="2" y="0"/>
                  </a:cubicBezTo>
                  <a:cubicBezTo>
                    <a:pt x="1" y="0"/>
                    <a:pt x="0" y="1"/>
                    <a:pt x="0" y="2"/>
                  </a:cubicBezTo>
                  <a:cubicBezTo>
                    <a:pt x="0" y="3"/>
                    <a:pt x="1" y="4"/>
                    <a:pt x="2" y="4"/>
                  </a:cubicBezTo>
                  <a:cubicBezTo>
                    <a:pt x="32" y="4"/>
                    <a:pt x="32" y="4"/>
                    <a:pt x="32" y="4"/>
                  </a:cubicBezTo>
                  <a:cubicBezTo>
                    <a:pt x="34" y="4"/>
                    <a:pt x="35" y="3"/>
                    <a:pt x="35" y="2"/>
                  </a:cubicBezTo>
                  <a:cubicBezTo>
                    <a:pt x="35" y="1"/>
                    <a:pt x="34"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sp>
          <p:nvSpPr>
            <p:cNvPr id="221" name="Freeform 220"/>
            <p:cNvSpPr>
              <a:spLocks/>
            </p:cNvSpPr>
            <p:nvPr/>
          </p:nvSpPr>
          <p:spPr bwMode="auto">
            <a:xfrm>
              <a:off x="895350" y="2922588"/>
              <a:ext cx="42863" cy="9525"/>
            </a:xfrm>
            <a:custGeom>
              <a:avLst/>
              <a:gdLst>
                <a:gd name="T0" fmla="*/ 22 w 25"/>
                <a:gd name="T1" fmla="*/ 0 h 5"/>
                <a:gd name="T2" fmla="*/ 2 w 25"/>
                <a:gd name="T3" fmla="*/ 0 h 5"/>
                <a:gd name="T4" fmla="*/ 0 w 25"/>
                <a:gd name="T5" fmla="*/ 2 h 5"/>
                <a:gd name="T6" fmla="*/ 2 w 25"/>
                <a:gd name="T7" fmla="*/ 5 h 5"/>
                <a:gd name="T8" fmla="*/ 22 w 25"/>
                <a:gd name="T9" fmla="*/ 5 h 5"/>
                <a:gd name="T10" fmla="*/ 25 w 25"/>
                <a:gd name="T11" fmla="*/ 2 h 5"/>
                <a:gd name="T12" fmla="*/ 22 w 2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5" h="5">
                  <a:moveTo>
                    <a:pt x="22" y="0"/>
                  </a:moveTo>
                  <a:cubicBezTo>
                    <a:pt x="2" y="0"/>
                    <a:pt x="2" y="0"/>
                    <a:pt x="2" y="0"/>
                  </a:cubicBezTo>
                  <a:cubicBezTo>
                    <a:pt x="1" y="0"/>
                    <a:pt x="0" y="1"/>
                    <a:pt x="0" y="2"/>
                  </a:cubicBezTo>
                  <a:cubicBezTo>
                    <a:pt x="0" y="3"/>
                    <a:pt x="1" y="5"/>
                    <a:pt x="2" y="5"/>
                  </a:cubicBezTo>
                  <a:cubicBezTo>
                    <a:pt x="22" y="5"/>
                    <a:pt x="22" y="5"/>
                    <a:pt x="22" y="5"/>
                  </a:cubicBezTo>
                  <a:cubicBezTo>
                    <a:pt x="24" y="5"/>
                    <a:pt x="25" y="3"/>
                    <a:pt x="25" y="2"/>
                  </a:cubicBezTo>
                  <a:cubicBezTo>
                    <a:pt x="25" y="1"/>
                    <a:pt x="24"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grpSp>
      <p:grpSp>
        <p:nvGrpSpPr>
          <p:cNvPr id="230" name="Group 229"/>
          <p:cNvGrpSpPr/>
          <p:nvPr/>
        </p:nvGrpSpPr>
        <p:grpSpPr>
          <a:xfrm>
            <a:off x="22755399" y="6758861"/>
            <a:ext cx="305931" cy="305935"/>
            <a:chOff x="11613257" y="3241212"/>
            <a:chExt cx="159844" cy="159846"/>
          </a:xfrm>
        </p:grpSpPr>
        <p:sp>
          <p:nvSpPr>
            <p:cNvPr id="231" name="Oval 230"/>
            <p:cNvSpPr/>
            <p:nvPr/>
          </p:nvSpPr>
          <p:spPr>
            <a:xfrm rot="5400000">
              <a:off x="11613256" y="3241213"/>
              <a:ext cx="159846" cy="159844"/>
            </a:xfrm>
            <a:prstGeom prst="ellipse">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584"/>
              <a:endParaRPr lang="en-US" sz="6401">
                <a:solidFill>
                  <a:prstClr val="white"/>
                </a:solidFill>
                <a:latin typeface="Roboto Light"/>
              </a:endParaRPr>
            </a:p>
          </p:txBody>
        </p:sp>
        <p:sp>
          <p:nvSpPr>
            <p:cNvPr id="232" name="Freeform 13"/>
            <p:cNvSpPr>
              <a:spLocks/>
            </p:cNvSpPr>
            <p:nvPr/>
          </p:nvSpPr>
          <p:spPr bwMode="auto">
            <a:xfrm rot="5400000">
              <a:off x="11647431" y="3281298"/>
              <a:ext cx="91496" cy="79673"/>
            </a:xfrm>
            <a:custGeom>
              <a:avLst/>
              <a:gdLst>
                <a:gd name="T0" fmla="*/ 326 w 577"/>
                <a:gd name="T1" fmla="*/ 502 h 502"/>
                <a:gd name="T2" fmla="*/ 299 w 577"/>
                <a:gd name="T3" fmla="*/ 491 h 502"/>
                <a:gd name="T4" fmla="*/ 299 w 577"/>
                <a:gd name="T5" fmla="*/ 436 h 502"/>
                <a:gd name="T6" fmla="*/ 445 w 577"/>
                <a:gd name="T7" fmla="*/ 289 h 502"/>
                <a:gd name="T8" fmla="*/ 39 w 577"/>
                <a:gd name="T9" fmla="*/ 289 h 502"/>
                <a:gd name="T10" fmla="*/ 0 w 577"/>
                <a:gd name="T11" fmla="*/ 251 h 502"/>
                <a:gd name="T12" fmla="*/ 39 w 577"/>
                <a:gd name="T13" fmla="*/ 212 h 502"/>
                <a:gd name="T14" fmla="*/ 445 w 577"/>
                <a:gd name="T15" fmla="*/ 212 h 502"/>
                <a:gd name="T16" fmla="*/ 299 w 577"/>
                <a:gd name="T17" fmla="*/ 65 h 502"/>
                <a:gd name="T18" fmla="*/ 299 w 577"/>
                <a:gd name="T19" fmla="*/ 11 h 502"/>
                <a:gd name="T20" fmla="*/ 326 w 577"/>
                <a:gd name="T21" fmla="*/ 0 h 502"/>
                <a:gd name="T22" fmla="*/ 353 w 577"/>
                <a:gd name="T23" fmla="*/ 11 h 502"/>
                <a:gd name="T24" fmla="*/ 566 w 577"/>
                <a:gd name="T25" fmla="*/ 224 h 502"/>
                <a:gd name="T26" fmla="*/ 571 w 577"/>
                <a:gd name="T27" fmla="*/ 229 h 502"/>
                <a:gd name="T28" fmla="*/ 571 w 577"/>
                <a:gd name="T29" fmla="*/ 230 h 502"/>
                <a:gd name="T30" fmla="*/ 572 w 577"/>
                <a:gd name="T31" fmla="*/ 231 h 502"/>
                <a:gd name="T32" fmla="*/ 574 w 577"/>
                <a:gd name="T33" fmla="*/ 236 h 502"/>
                <a:gd name="T34" fmla="*/ 575 w 577"/>
                <a:gd name="T35" fmla="*/ 238 h 502"/>
                <a:gd name="T36" fmla="*/ 576 w 577"/>
                <a:gd name="T37" fmla="*/ 243 h 502"/>
                <a:gd name="T38" fmla="*/ 577 w 577"/>
                <a:gd name="T39" fmla="*/ 251 h 502"/>
                <a:gd name="T40" fmla="*/ 576 w 577"/>
                <a:gd name="T41" fmla="*/ 258 h 502"/>
                <a:gd name="T42" fmla="*/ 575 w 577"/>
                <a:gd name="T43" fmla="*/ 263 h 502"/>
                <a:gd name="T44" fmla="*/ 574 w 577"/>
                <a:gd name="T45" fmla="*/ 266 h 502"/>
                <a:gd name="T46" fmla="*/ 572 w 577"/>
                <a:gd name="T47" fmla="*/ 271 h 502"/>
                <a:gd name="T48" fmla="*/ 571 w 577"/>
                <a:gd name="T49" fmla="*/ 272 h 502"/>
                <a:gd name="T50" fmla="*/ 566 w 577"/>
                <a:gd name="T51" fmla="*/ 278 h 502"/>
                <a:gd name="T52" fmla="*/ 353 w 577"/>
                <a:gd name="T53" fmla="*/ 491 h 502"/>
                <a:gd name="T54" fmla="*/ 326 w 577"/>
                <a:gd name="T55"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7" h="502">
                  <a:moveTo>
                    <a:pt x="326" y="502"/>
                  </a:moveTo>
                  <a:cubicBezTo>
                    <a:pt x="316" y="502"/>
                    <a:pt x="306" y="498"/>
                    <a:pt x="299" y="491"/>
                  </a:cubicBezTo>
                  <a:cubicBezTo>
                    <a:pt x="284" y="476"/>
                    <a:pt x="284" y="451"/>
                    <a:pt x="299" y="436"/>
                  </a:cubicBezTo>
                  <a:cubicBezTo>
                    <a:pt x="445" y="289"/>
                    <a:pt x="445" y="289"/>
                    <a:pt x="445" y="289"/>
                  </a:cubicBezTo>
                  <a:cubicBezTo>
                    <a:pt x="39" y="289"/>
                    <a:pt x="39" y="289"/>
                    <a:pt x="39" y="289"/>
                  </a:cubicBezTo>
                  <a:cubicBezTo>
                    <a:pt x="17" y="289"/>
                    <a:pt x="0" y="272"/>
                    <a:pt x="0" y="251"/>
                  </a:cubicBezTo>
                  <a:cubicBezTo>
                    <a:pt x="0" y="230"/>
                    <a:pt x="17" y="212"/>
                    <a:pt x="39" y="212"/>
                  </a:cubicBezTo>
                  <a:cubicBezTo>
                    <a:pt x="445" y="212"/>
                    <a:pt x="445" y="212"/>
                    <a:pt x="445" y="212"/>
                  </a:cubicBezTo>
                  <a:cubicBezTo>
                    <a:pt x="299" y="65"/>
                    <a:pt x="299" y="65"/>
                    <a:pt x="299" y="65"/>
                  </a:cubicBezTo>
                  <a:cubicBezTo>
                    <a:pt x="284" y="50"/>
                    <a:pt x="284" y="26"/>
                    <a:pt x="299" y="11"/>
                  </a:cubicBezTo>
                  <a:cubicBezTo>
                    <a:pt x="306" y="4"/>
                    <a:pt x="316" y="0"/>
                    <a:pt x="326" y="0"/>
                  </a:cubicBezTo>
                  <a:cubicBezTo>
                    <a:pt x="336" y="0"/>
                    <a:pt x="346" y="4"/>
                    <a:pt x="353" y="11"/>
                  </a:cubicBezTo>
                  <a:cubicBezTo>
                    <a:pt x="566" y="224"/>
                    <a:pt x="566" y="224"/>
                    <a:pt x="566" y="224"/>
                  </a:cubicBezTo>
                  <a:cubicBezTo>
                    <a:pt x="568" y="225"/>
                    <a:pt x="569" y="227"/>
                    <a:pt x="571" y="229"/>
                  </a:cubicBezTo>
                  <a:cubicBezTo>
                    <a:pt x="571" y="230"/>
                    <a:pt x="571" y="230"/>
                    <a:pt x="571" y="230"/>
                  </a:cubicBezTo>
                  <a:cubicBezTo>
                    <a:pt x="572" y="231"/>
                    <a:pt x="572" y="231"/>
                    <a:pt x="572" y="231"/>
                  </a:cubicBezTo>
                  <a:cubicBezTo>
                    <a:pt x="572" y="232"/>
                    <a:pt x="573" y="234"/>
                    <a:pt x="574" y="236"/>
                  </a:cubicBezTo>
                  <a:cubicBezTo>
                    <a:pt x="574" y="237"/>
                    <a:pt x="575" y="238"/>
                    <a:pt x="575" y="238"/>
                  </a:cubicBezTo>
                  <a:cubicBezTo>
                    <a:pt x="575" y="240"/>
                    <a:pt x="576" y="241"/>
                    <a:pt x="576" y="243"/>
                  </a:cubicBezTo>
                  <a:cubicBezTo>
                    <a:pt x="577" y="246"/>
                    <a:pt x="577" y="248"/>
                    <a:pt x="577" y="251"/>
                  </a:cubicBezTo>
                  <a:cubicBezTo>
                    <a:pt x="577" y="253"/>
                    <a:pt x="577" y="256"/>
                    <a:pt x="576" y="258"/>
                  </a:cubicBezTo>
                  <a:cubicBezTo>
                    <a:pt x="576" y="260"/>
                    <a:pt x="575" y="262"/>
                    <a:pt x="575" y="263"/>
                  </a:cubicBezTo>
                  <a:cubicBezTo>
                    <a:pt x="575" y="264"/>
                    <a:pt x="575" y="265"/>
                    <a:pt x="574" y="266"/>
                  </a:cubicBezTo>
                  <a:cubicBezTo>
                    <a:pt x="573" y="267"/>
                    <a:pt x="573" y="269"/>
                    <a:pt x="572" y="271"/>
                  </a:cubicBezTo>
                  <a:cubicBezTo>
                    <a:pt x="571" y="271"/>
                    <a:pt x="571" y="272"/>
                    <a:pt x="571" y="272"/>
                  </a:cubicBezTo>
                  <a:cubicBezTo>
                    <a:pt x="569" y="274"/>
                    <a:pt x="568" y="276"/>
                    <a:pt x="566" y="278"/>
                  </a:cubicBezTo>
                  <a:cubicBezTo>
                    <a:pt x="353" y="491"/>
                    <a:pt x="353" y="491"/>
                    <a:pt x="353" y="491"/>
                  </a:cubicBezTo>
                  <a:cubicBezTo>
                    <a:pt x="346" y="498"/>
                    <a:pt x="336" y="502"/>
                    <a:pt x="326" y="502"/>
                  </a:cubicBezTo>
                  <a:close/>
                </a:path>
              </a:pathLst>
            </a:custGeom>
            <a:solidFill>
              <a:schemeClr val="bg1"/>
            </a:solidFill>
            <a:ln>
              <a:noFill/>
            </a:ln>
          </p:spPr>
          <p:txBody>
            <a:bodyPr vert="horz" wrap="square" lIns="243868" tIns="121934" rIns="243868" bIns="121934" numCol="1" anchor="t" anchorCtr="0" compatLnSpc="1">
              <a:prstTxWarp prst="textNoShape">
                <a:avLst/>
              </a:prstTxWarp>
            </a:bodyPr>
            <a:lstStyle/>
            <a:p>
              <a:pPr defTabSz="2438584"/>
              <a:endParaRPr lang="en-US" sz="6401">
                <a:solidFill>
                  <a:prstClr val="white"/>
                </a:solidFill>
                <a:latin typeface="Roboto Light"/>
              </a:endParaRPr>
            </a:p>
          </p:txBody>
        </p:sp>
      </p:grpSp>
      <p:sp>
        <p:nvSpPr>
          <p:cNvPr id="233" name="Rectangle 232"/>
          <p:cNvSpPr/>
          <p:nvPr/>
        </p:nvSpPr>
        <p:spPr>
          <a:xfrm>
            <a:off x="11390510" y="731595"/>
            <a:ext cx="11985815" cy="1569842"/>
          </a:xfrm>
          <a:prstGeom prst="rect">
            <a:avLst/>
          </a:prstGeom>
        </p:spPr>
        <p:txBody>
          <a:bodyPr wrap="square">
            <a:spAutoFit/>
          </a:bodyPr>
          <a:lstStyle/>
          <a:p>
            <a:pPr algn="r" defTabSz="2438584"/>
            <a:r>
              <a:rPr lang="en-US">
                <a:solidFill>
                  <a:srgbClr val="57565A"/>
                </a:solidFill>
                <a:latin typeface="Roboto Light"/>
              </a:rPr>
              <a:t>CRAFT YOUR DATA USING  GROWTH TREE INFOGRAPHICS</a:t>
            </a:r>
          </a:p>
        </p:txBody>
      </p:sp>
      <p:sp>
        <p:nvSpPr>
          <p:cNvPr id="4" name="AutoShape 3"/>
          <p:cNvSpPr>
            <a:spLocks noChangeAspect="1" noChangeArrowheads="1" noTextEdit="1"/>
          </p:cNvSpPr>
          <p:nvPr/>
        </p:nvSpPr>
        <p:spPr bwMode="auto">
          <a:xfrm>
            <a:off x="666170" y="431765"/>
            <a:ext cx="10016625" cy="11986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6" name="Freeform 5"/>
          <p:cNvSpPr>
            <a:spLocks/>
          </p:cNvSpPr>
          <p:nvPr/>
        </p:nvSpPr>
        <p:spPr bwMode="auto">
          <a:xfrm>
            <a:off x="1176420" y="730066"/>
            <a:ext cx="9514225" cy="11700456"/>
          </a:xfrm>
          <a:custGeom>
            <a:avLst/>
            <a:gdLst>
              <a:gd name="T0" fmla="*/ 952 w 1023"/>
              <a:gd name="T1" fmla="*/ 571 h 1259"/>
              <a:gd name="T2" fmla="*/ 806 w 1023"/>
              <a:gd name="T3" fmla="*/ 147 h 1259"/>
              <a:gd name="T4" fmla="*/ 807 w 1023"/>
              <a:gd name="T5" fmla="*/ 151 h 1259"/>
              <a:gd name="T6" fmla="*/ 812 w 1023"/>
              <a:gd name="T7" fmla="*/ 90 h 1259"/>
              <a:gd name="T8" fmla="*/ 670 w 1023"/>
              <a:gd name="T9" fmla="*/ 0 h 1259"/>
              <a:gd name="T10" fmla="*/ 567 w 1023"/>
              <a:gd name="T11" fmla="*/ 38 h 1259"/>
              <a:gd name="T12" fmla="*/ 546 w 1023"/>
              <a:gd name="T13" fmla="*/ 72 h 1259"/>
              <a:gd name="T14" fmla="*/ 428 w 1023"/>
              <a:gd name="T15" fmla="*/ 22 h 1259"/>
              <a:gd name="T16" fmla="*/ 267 w 1023"/>
              <a:gd name="T17" fmla="*/ 138 h 1259"/>
              <a:gd name="T18" fmla="*/ 261 w 1023"/>
              <a:gd name="T19" fmla="*/ 129 h 1259"/>
              <a:gd name="T20" fmla="*/ 191 w 1023"/>
              <a:gd name="T21" fmla="*/ 117 h 1259"/>
              <a:gd name="T22" fmla="*/ 66 w 1023"/>
              <a:gd name="T23" fmla="*/ 208 h 1259"/>
              <a:gd name="T24" fmla="*/ 0 w 1023"/>
              <a:gd name="T25" fmla="*/ 401 h 1259"/>
              <a:gd name="T26" fmla="*/ 145 w 1023"/>
              <a:gd name="T27" fmla="*/ 650 h 1259"/>
              <a:gd name="T28" fmla="*/ 145 w 1023"/>
              <a:gd name="T29" fmla="*/ 647 h 1259"/>
              <a:gd name="T30" fmla="*/ 120 w 1023"/>
              <a:gd name="T31" fmla="*/ 697 h 1259"/>
              <a:gd name="T32" fmla="*/ 162 w 1023"/>
              <a:gd name="T33" fmla="*/ 816 h 1259"/>
              <a:gd name="T34" fmla="*/ 318 w 1023"/>
              <a:gd name="T35" fmla="*/ 893 h 1259"/>
              <a:gd name="T36" fmla="*/ 431 w 1023"/>
              <a:gd name="T37" fmla="*/ 837 h 1259"/>
              <a:gd name="T38" fmla="*/ 428 w 1023"/>
              <a:gd name="T39" fmla="*/ 837 h 1259"/>
              <a:gd name="T40" fmla="*/ 441 w 1023"/>
              <a:gd name="T41" fmla="*/ 850 h 1259"/>
              <a:gd name="T42" fmla="*/ 406 w 1023"/>
              <a:gd name="T43" fmla="*/ 1235 h 1259"/>
              <a:gd name="T44" fmla="*/ 579 w 1023"/>
              <a:gd name="T45" fmla="*/ 1259 h 1259"/>
              <a:gd name="T46" fmla="*/ 561 w 1023"/>
              <a:gd name="T47" fmla="*/ 915 h 1259"/>
              <a:gd name="T48" fmla="*/ 559 w 1023"/>
              <a:gd name="T49" fmla="*/ 917 h 1259"/>
              <a:gd name="T50" fmla="*/ 821 w 1023"/>
              <a:gd name="T51" fmla="*/ 785 h 1259"/>
              <a:gd name="T52" fmla="*/ 818 w 1023"/>
              <a:gd name="T53" fmla="*/ 785 h 1259"/>
              <a:gd name="T54" fmla="*/ 854 w 1023"/>
              <a:gd name="T55" fmla="*/ 803 h 1259"/>
              <a:gd name="T56" fmla="*/ 974 w 1023"/>
              <a:gd name="T57" fmla="*/ 703 h 1259"/>
              <a:gd name="T58" fmla="*/ 987 w 1023"/>
              <a:gd name="T59" fmla="*/ 603 h 1259"/>
              <a:gd name="T60" fmla="*/ 951 w 1023"/>
              <a:gd name="T61" fmla="*/ 570 h 1259"/>
              <a:gd name="T62" fmla="*/ 951 w 1023"/>
              <a:gd name="T63" fmla="*/ 570 h 1259"/>
              <a:gd name="T64" fmla="*/ 983 w 1023"/>
              <a:gd name="T65" fmla="*/ 603 h 1259"/>
              <a:gd name="T66" fmla="*/ 970 w 1023"/>
              <a:gd name="T67" fmla="*/ 701 h 1259"/>
              <a:gd name="T68" fmla="*/ 854 w 1023"/>
              <a:gd name="T69" fmla="*/ 799 h 1259"/>
              <a:gd name="T70" fmla="*/ 821 w 1023"/>
              <a:gd name="T71" fmla="*/ 783 h 1259"/>
              <a:gd name="T72" fmla="*/ 817 w 1023"/>
              <a:gd name="T73" fmla="*/ 783 h 1259"/>
              <a:gd name="T74" fmla="*/ 560 w 1023"/>
              <a:gd name="T75" fmla="*/ 913 h 1259"/>
              <a:gd name="T76" fmla="*/ 557 w 1023"/>
              <a:gd name="T77" fmla="*/ 915 h 1259"/>
              <a:gd name="T78" fmla="*/ 575 w 1023"/>
              <a:gd name="T79" fmla="*/ 1255 h 1259"/>
              <a:gd name="T80" fmla="*/ 410 w 1023"/>
              <a:gd name="T81" fmla="*/ 1235 h 1259"/>
              <a:gd name="T82" fmla="*/ 444 w 1023"/>
              <a:gd name="T83" fmla="*/ 849 h 1259"/>
              <a:gd name="T84" fmla="*/ 431 w 1023"/>
              <a:gd name="T85" fmla="*/ 835 h 1259"/>
              <a:gd name="T86" fmla="*/ 428 w 1023"/>
              <a:gd name="T87" fmla="*/ 836 h 1259"/>
              <a:gd name="T88" fmla="*/ 318 w 1023"/>
              <a:gd name="T89" fmla="*/ 889 h 1259"/>
              <a:gd name="T90" fmla="*/ 165 w 1023"/>
              <a:gd name="T91" fmla="*/ 814 h 1259"/>
              <a:gd name="T92" fmla="*/ 124 w 1023"/>
              <a:gd name="T93" fmla="*/ 697 h 1259"/>
              <a:gd name="T94" fmla="*/ 147 w 1023"/>
              <a:gd name="T95" fmla="*/ 651 h 1259"/>
              <a:gd name="T96" fmla="*/ 147 w 1023"/>
              <a:gd name="T97" fmla="*/ 647 h 1259"/>
              <a:gd name="T98" fmla="*/ 4 w 1023"/>
              <a:gd name="T99" fmla="*/ 401 h 1259"/>
              <a:gd name="T100" fmla="*/ 69 w 1023"/>
              <a:gd name="T101" fmla="*/ 211 h 1259"/>
              <a:gd name="T102" fmla="*/ 192 w 1023"/>
              <a:gd name="T103" fmla="*/ 121 h 1259"/>
              <a:gd name="T104" fmla="*/ 259 w 1023"/>
              <a:gd name="T105" fmla="*/ 131 h 1259"/>
              <a:gd name="T106" fmla="*/ 267 w 1023"/>
              <a:gd name="T107" fmla="*/ 143 h 1259"/>
              <a:gd name="T108" fmla="*/ 428 w 1023"/>
              <a:gd name="T109" fmla="*/ 26 h 1259"/>
              <a:gd name="T110" fmla="*/ 547 w 1023"/>
              <a:gd name="T111" fmla="*/ 75 h 1259"/>
              <a:gd name="T112" fmla="*/ 570 w 1023"/>
              <a:gd name="T113" fmla="*/ 41 h 1259"/>
              <a:gd name="T114" fmla="*/ 670 w 1023"/>
              <a:gd name="T115" fmla="*/ 4 h 1259"/>
              <a:gd name="T116" fmla="*/ 808 w 1023"/>
              <a:gd name="T117" fmla="*/ 91 h 1259"/>
              <a:gd name="T118" fmla="*/ 805 w 1023"/>
              <a:gd name="T119" fmla="*/ 148 h 1259"/>
              <a:gd name="T120" fmla="*/ 806 w 1023"/>
              <a:gd name="T121" fmla="*/ 151 h 1259"/>
              <a:gd name="T122" fmla="*/ 949 w 1023"/>
              <a:gd name="T123" fmla="*/ 569 h 1259"/>
              <a:gd name="T124" fmla="*/ 950 w 1023"/>
              <a:gd name="T125" fmla="*/ 572 h 1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23" h="1259">
                <a:moveTo>
                  <a:pt x="951" y="570"/>
                </a:moveTo>
                <a:cubicBezTo>
                  <a:pt x="952" y="571"/>
                  <a:pt x="952" y="571"/>
                  <a:pt x="952" y="571"/>
                </a:cubicBezTo>
                <a:cubicBezTo>
                  <a:pt x="996" y="526"/>
                  <a:pt x="1023" y="465"/>
                  <a:pt x="1023" y="397"/>
                </a:cubicBezTo>
                <a:cubicBezTo>
                  <a:pt x="1022" y="270"/>
                  <a:pt x="928" y="165"/>
                  <a:pt x="806" y="147"/>
                </a:cubicBezTo>
                <a:cubicBezTo>
                  <a:pt x="806" y="149"/>
                  <a:pt x="806" y="149"/>
                  <a:pt x="806" y="149"/>
                </a:cubicBezTo>
                <a:cubicBezTo>
                  <a:pt x="807" y="151"/>
                  <a:pt x="807" y="151"/>
                  <a:pt x="807" y="151"/>
                </a:cubicBezTo>
                <a:cubicBezTo>
                  <a:pt x="814" y="143"/>
                  <a:pt x="819" y="133"/>
                  <a:pt x="819" y="120"/>
                </a:cubicBezTo>
                <a:cubicBezTo>
                  <a:pt x="819" y="111"/>
                  <a:pt x="817" y="101"/>
                  <a:pt x="812" y="90"/>
                </a:cubicBezTo>
                <a:cubicBezTo>
                  <a:pt x="798" y="57"/>
                  <a:pt x="762" y="18"/>
                  <a:pt x="716" y="6"/>
                </a:cubicBezTo>
                <a:cubicBezTo>
                  <a:pt x="701" y="2"/>
                  <a:pt x="685" y="0"/>
                  <a:pt x="670" y="0"/>
                </a:cubicBezTo>
                <a:cubicBezTo>
                  <a:pt x="643" y="0"/>
                  <a:pt x="618" y="6"/>
                  <a:pt x="596" y="18"/>
                </a:cubicBezTo>
                <a:cubicBezTo>
                  <a:pt x="588" y="22"/>
                  <a:pt x="577" y="29"/>
                  <a:pt x="567" y="38"/>
                </a:cubicBezTo>
                <a:cubicBezTo>
                  <a:pt x="557" y="47"/>
                  <a:pt x="548" y="58"/>
                  <a:pt x="544" y="71"/>
                </a:cubicBezTo>
                <a:cubicBezTo>
                  <a:pt x="546" y="72"/>
                  <a:pt x="546" y="72"/>
                  <a:pt x="546" y="72"/>
                </a:cubicBezTo>
                <a:cubicBezTo>
                  <a:pt x="547" y="70"/>
                  <a:pt x="547" y="70"/>
                  <a:pt x="547" y="70"/>
                </a:cubicBezTo>
                <a:cubicBezTo>
                  <a:pt x="516" y="40"/>
                  <a:pt x="474" y="22"/>
                  <a:pt x="428" y="22"/>
                </a:cubicBezTo>
                <a:cubicBezTo>
                  <a:pt x="352" y="22"/>
                  <a:pt x="288" y="70"/>
                  <a:pt x="265" y="138"/>
                </a:cubicBezTo>
                <a:cubicBezTo>
                  <a:pt x="267" y="138"/>
                  <a:pt x="267" y="138"/>
                  <a:pt x="267" y="138"/>
                </a:cubicBezTo>
                <a:cubicBezTo>
                  <a:pt x="268" y="137"/>
                  <a:pt x="268" y="137"/>
                  <a:pt x="268" y="137"/>
                </a:cubicBezTo>
                <a:cubicBezTo>
                  <a:pt x="266" y="134"/>
                  <a:pt x="264" y="131"/>
                  <a:pt x="261" y="129"/>
                </a:cubicBezTo>
                <a:cubicBezTo>
                  <a:pt x="250" y="118"/>
                  <a:pt x="236" y="112"/>
                  <a:pt x="221" y="112"/>
                </a:cubicBezTo>
                <a:cubicBezTo>
                  <a:pt x="211" y="112"/>
                  <a:pt x="202" y="114"/>
                  <a:pt x="191" y="117"/>
                </a:cubicBezTo>
                <a:cubicBezTo>
                  <a:pt x="175" y="122"/>
                  <a:pt x="153" y="134"/>
                  <a:pt x="131" y="150"/>
                </a:cubicBezTo>
                <a:cubicBezTo>
                  <a:pt x="108" y="166"/>
                  <a:pt x="85" y="186"/>
                  <a:pt x="66" y="208"/>
                </a:cubicBezTo>
                <a:cubicBezTo>
                  <a:pt x="29" y="252"/>
                  <a:pt x="0" y="334"/>
                  <a:pt x="0" y="393"/>
                </a:cubicBezTo>
                <a:cubicBezTo>
                  <a:pt x="0" y="396"/>
                  <a:pt x="0" y="399"/>
                  <a:pt x="0" y="401"/>
                </a:cubicBezTo>
                <a:cubicBezTo>
                  <a:pt x="3" y="446"/>
                  <a:pt x="16" y="530"/>
                  <a:pt x="80" y="598"/>
                </a:cubicBezTo>
                <a:cubicBezTo>
                  <a:pt x="101" y="620"/>
                  <a:pt x="123" y="637"/>
                  <a:pt x="145" y="650"/>
                </a:cubicBezTo>
                <a:cubicBezTo>
                  <a:pt x="146" y="649"/>
                  <a:pt x="146" y="649"/>
                  <a:pt x="146" y="649"/>
                </a:cubicBezTo>
                <a:cubicBezTo>
                  <a:pt x="145" y="647"/>
                  <a:pt x="145" y="647"/>
                  <a:pt x="145" y="647"/>
                </a:cubicBezTo>
                <a:cubicBezTo>
                  <a:pt x="142" y="648"/>
                  <a:pt x="139" y="650"/>
                  <a:pt x="137" y="652"/>
                </a:cubicBezTo>
                <a:cubicBezTo>
                  <a:pt x="125" y="662"/>
                  <a:pt x="120" y="677"/>
                  <a:pt x="120" y="697"/>
                </a:cubicBezTo>
                <a:cubicBezTo>
                  <a:pt x="120" y="707"/>
                  <a:pt x="121" y="718"/>
                  <a:pt x="124" y="731"/>
                </a:cubicBezTo>
                <a:cubicBezTo>
                  <a:pt x="129" y="758"/>
                  <a:pt x="142" y="788"/>
                  <a:pt x="162" y="816"/>
                </a:cubicBezTo>
                <a:cubicBezTo>
                  <a:pt x="182" y="843"/>
                  <a:pt x="209" y="867"/>
                  <a:pt x="245" y="880"/>
                </a:cubicBezTo>
                <a:cubicBezTo>
                  <a:pt x="270" y="889"/>
                  <a:pt x="295" y="893"/>
                  <a:pt x="318" y="893"/>
                </a:cubicBezTo>
                <a:cubicBezTo>
                  <a:pt x="347" y="893"/>
                  <a:pt x="375" y="887"/>
                  <a:pt x="401" y="874"/>
                </a:cubicBezTo>
                <a:cubicBezTo>
                  <a:pt x="417" y="866"/>
                  <a:pt x="427" y="851"/>
                  <a:pt x="431" y="837"/>
                </a:cubicBezTo>
                <a:cubicBezTo>
                  <a:pt x="429" y="836"/>
                  <a:pt x="429" y="836"/>
                  <a:pt x="429" y="836"/>
                </a:cubicBezTo>
                <a:cubicBezTo>
                  <a:pt x="428" y="837"/>
                  <a:pt x="428" y="837"/>
                  <a:pt x="428" y="837"/>
                </a:cubicBezTo>
                <a:cubicBezTo>
                  <a:pt x="432" y="842"/>
                  <a:pt x="436" y="847"/>
                  <a:pt x="440" y="851"/>
                </a:cubicBezTo>
                <a:cubicBezTo>
                  <a:pt x="441" y="850"/>
                  <a:pt x="441" y="850"/>
                  <a:pt x="441" y="850"/>
                </a:cubicBezTo>
                <a:cubicBezTo>
                  <a:pt x="439" y="849"/>
                  <a:pt x="439" y="849"/>
                  <a:pt x="439" y="849"/>
                </a:cubicBezTo>
                <a:cubicBezTo>
                  <a:pt x="430" y="964"/>
                  <a:pt x="414" y="1148"/>
                  <a:pt x="406" y="1235"/>
                </a:cubicBezTo>
                <a:cubicBezTo>
                  <a:pt x="404" y="1259"/>
                  <a:pt x="404" y="1259"/>
                  <a:pt x="404" y="1259"/>
                </a:cubicBezTo>
                <a:cubicBezTo>
                  <a:pt x="579" y="1259"/>
                  <a:pt x="579" y="1259"/>
                  <a:pt x="579" y="1259"/>
                </a:cubicBezTo>
                <a:cubicBezTo>
                  <a:pt x="578" y="1236"/>
                  <a:pt x="578" y="1236"/>
                  <a:pt x="578" y="1236"/>
                </a:cubicBezTo>
                <a:cubicBezTo>
                  <a:pt x="574" y="1164"/>
                  <a:pt x="567" y="1026"/>
                  <a:pt x="561" y="915"/>
                </a:cubicBezTo>
                <a:cubicBezTo>
                  <a:pt x="559" y="915"/>
                  <a:pt x="559" y="915"/>
                  <a:pt x="559" y="915"/>
                </a:cubicBezTo>
                <a:cubicBezTo>
                  <a:pt x="559" y="917"/>
                  <a:pt x="559" y="917"/>
                  <a:pt x="559" y="917"/>
                </a:cubicBezTo>
                <a:cubicBezTo>
                  <a:pt x="575" y="921"/>
                  <a:pt x="591" y="922"/>
                  <a:pt x="608" y="922"/>
                </a:cubicBezTo>
                <a:cubicBezTo>
                  <a:pt x="702" y="922"/>
                  <a:pt x="784" y="866"/>
                  <a:pt x="821" y="785"/>
                </a:cubicBezTo>
                <a:cubicBezTo>
                  <a:pt x="819" y="784"/>
                  <a:pt x="819" y="784"/>
                  <a:pt x="819" y="784"/>
                </a:cubicBezTo>
                <a:cubicBezTo>
                  <a:pt x="818" y="785"/>
                  <a:pt x="818" y="785"/>
                  <a:pt x="818" y="785"/>
                </a:cubicBezTo>
                <a:cubicBezTo>
                  <a:pt x="822" y="791"/>
                  <a:pt x="827" y="796"/>
                  <a:pt x="834" y="799"/>
                </a:cubicBezTo>
                <a:cubicBezTo>
                  <a:pt x="840" y="802"/>
                  <a:pt x="847" y="803"/>
                  <a:pt x="854" y="803"/>
                </a:cubicBezTo>
                <a:cubicBezTo>
                  <a:pt x="862" y="803"/>
                  <a:pt x="871" y="802"/>
                  <a:pt x="880" y="799"/>
                </a:cubicBezTo>
                <a:cubicBezTo>
                  <a:pt x="912" y="787"/>
                  <a:pt x="953" y="753"/>
                  <a:pt x="974" y="703"/>
                </a:cubicBezTo>
                <a:cubicBezTo>
                  <a:pt x="986" y="674"/>
                  <a:pt x="989" y="647"/>
                  <a:pt x="989" y="629"/>
                </a:cubicBezTo>
                <a:cubicBezTo>
                  <a:pt x="989" y="615"/>
                  <a:pt x="988" y="606"/>
                  <a:pt x="987" y="603"/>
                </a:cubicBezTo>
                <a:cubicBezTo>
                  <a:pt x="984" y="585"/>
                  <a:pt x="969" y="571"/>
                  <a:pt x="951" y="568"/>
                </a:cubicBezTo>
                <a:cubicBezTo>
                  <a:pt x="951" y="570"/>
                  <a:pt x="951" y="570"/>
                  <a:pt x="951" y="570"/>
                </a:cubicBezTo>
                <a:cubicBezTo>
                  <a:pt x="952" y="571"/>
                  <a:pt x="952" y="571"/>
                  <a:pt x="952" y="571"/>
                </a:cubicBezTo>
                <a:cubicBezTo>
                  <a:pt x="951" y="570"/>
                  <a:pt x="951" y="570"/>
                  <a:pt x="951" y="570"/>
                </a:cubicBezTo>
                <a:cubicBezTo>
                  <a:pt x="950" y="572"/>
                  <a:pt x="950" y="572"/>
                  <a:pt x="950" y="572"/>
                </a:cubicBezTo>
                <a:cubicBezTo>
                  <a:pt x="967" y="575"/>
                  <a:pt x="980" y="587"/>
                  <a:pt x="983" y="603"/>
                </a:cubicBezTo>
                <a:cubicBezTo>
                  <a:pt x="984" y="607"/>
                  <a:pt x="985" y="616"/>
                  <a:pt x="985" y="629"/>
                </a:cubicBezTo>
                <a:cubicBezTo>
                  <a:pt x="985" y="647"/>
                  <a:pt x="982" y="673"/>
                  <a:pt x="970" y="701"/>
                </a:cubicBezTo>
                <a:cubicBezTo>
                  <a:pt x="949" y="750"/>
                  <a:pt x="909" y="784"/>
                  <a:pt x="879" y="795"/>
                </a:cubicBezTo>
                <a:cubicBezTo>
                  <a:pt x="870" y="798"/>
                  <a:pt x="862" y="799"/>
                  <a:pt x="854" y="799"/>
                </a:cubicBezTo>
                <a:cubicBezTo>
                  <a:pt x="848" y="799"/>
                  <a:pt x="841" y="798"/>
                  <a:pt x="836" y="795"/>
                </a:cubicBezTo>
                <a:cubicBezTo>
                  <a:pt x="830" y="793"/>
                  <a:pt x="825" y="788"/>
                  <a:pt x="821" y="783"/>
                </a:cubicBezTo>
                <a:cubicBezTo>
                  <a:pt x="819" y="780"/>
                  <a:pt x="819" y="780"/>
                  <a:pt x="819" y="780"/>
                </a:cubicBezTo>
                <a:cubicBezTo>
                  <a:pt x="817" y="783"/>
                  <a:pt x="817" y="783"/>
                  <a:pt x="817" y="783"/>
                </a:cubicBezTo>
                <a:cubicBezTo>
                  <a:pt x="781" y="863"/>
                  <a:pt x="701" y="918"/>
                  <a:pt x="608" y="918"/>
                </a:cubicBezTo>
                <a:cubicBezTo>
                  <a:pt x="592" y="918"/>
                  <a:pt x="575" y="917"/>
                  <a:pt x="560" y="913"/>
                </a:cubicBezTo>
                <a:cubicBezTo>
                  <a:pt x="557" y="913"/>
                  <a:pt x="557" y="913"/>
                  <a:pt x="557" y="913"/>
                </a:cubicBezTo>
                <a:cubicBezTo>
                  <a:pt x="557" y="915"/>
                  <a:pt x="557" y="915"/>
                  <a:pt x="557" y="915"/>
                </a:cubicBezTo>
                <a:cubicBezTo>
                  <a:pt x="563" y="1026"/>
                  <a:pt x="570" y="1164"/>
                  <a:pt x="574" y="1236"/>
                </a:cubicBezTo>
                <a:cubicBezTo>
                  <a:pt x="575" y="1255"/>
                  <a:pt x="575" y="1255"/>
                  <a:pt x="575" y="1255"/>
                </a:cubicBezTo>
                <a:cubicBezTo>
                  <a:pt x="408" y="1255"/>
                  <a:pt x="408" y="1255"/>
                  <a:pt x="408" y="1255"/>
                </a:cubicBezTo>
                <a:cubicBezTo>
                  <a:pt x="410" y="1235"/>
                  <a:pt x="410" y="1235"/>
                  <a:pt x="410" y="1235"/>
                </a:cubicBezTo>
                <a:cubicBezTo>
                  <a:pt x="418" y="1148"/>
                  <a:pt x="434" y="965"/>
                  <a:pt x="443" y="850"/>
                </a:cubicBezTo>
                <a:cubicBezTo>
                  <a:pt x="444" y="849"/>
                  <a:pt x="444" y="849"/>
                  <a:pt x="444" y="849"/>
                </a:cubicBezTo>
                <a:cubicBezTo>
                  <a:pt x="443" y="848"/>
                  <a:pt x="443" y="848"/>
                  <a:pt x="443" y="848"/>
                </a:cubicBezTo>
                <a:cubicBezTo>
                  <a:pt x="439" y="844"/>
                  <a:pt x="435" y="839"/>
                  <a:pt x="431" y="835"/>
                </a:cubicBezTo>
                <a:cubicBezTo>
                  <a:pt x="429" y="832"/>
                  <a:pt x="429" y="832"/>
                  <a:pt x="429" y="832"/>
                </a:cubicBezTo>
                <a:cubicBezTo>
                  <a:pt x="428" y="836"/>
                  <a:pt x="428" y="836"/>
                  <a:pt x="428" y="836"/>
                </a:cubicBezTo>
                <a:cubicBezTo>
                  <a:pt x="424" y="849"/>
                  <a:pt x="414" y="863"/>
                  <a:pt x="399" y="870"/>
                </a:cubicBezTo>
                <a:cubicBezTo>
                  <a:pt x="374" y="883"/>
                  <a:pt x="347" y="889"/>
                  <a:pt x="318" y="889"/>
                </a:cubicBezTo>
                <a:cubicBezTo>
                  <a:pt x="295" y="889"/>
                  <a:pt x="271" y="885"/>
                  <a:pt x="246" y="876"/>
                </a:cubicBezTo>
                <a:cubicBezTo>
                  <a:pt x="211" y="864"/>
                  <a:pt x="184" y="840"/>
                  <a:pt x="165" y="814"/>
                </a:cubicBezTo>
                <a:cubicBezTo>
                  <a:pt x="145" y="787"/>
                  <a:pt x="133" y="756"/>
                  <a:pt x="128" y="730"/>
                </a:cubicBezTo>
                <a:cubicBezTo>
                  <a:pt x="125" y="718"/>
                  <a:pt x="124" y="707"/>
                  <a:pt x="124" y="697"/>
                </a:cubicBezTo>
                <a:cubicBezTo>
                  <a:pt x="124" y="678"/>
                  <a:pt x="129" y="664"/>
                  <a:pt x="139" y="656"/>
                </a:cubicBezTo>
                <a:cubicBezTo>
                  <a:pt x="142" y="654"/>
                  <a:pt x="144" y="652"/>
                  <a:pt x="147" y="651"/>
                </a:cubicBezTo>
                <a:cubicBezTo>
                  <a:pt x="150" y="649"/>
                  <a:pt x="150" y="649"/>
                  <a:pt x="150" y="649"/>
                </a:cubicBezTo>
                <a:cubicBezTo>
                  <a:pt x="147" y="647"/>
                  <a:pt x="147" y="647"/>
                  <a:pt x="147" y="647"/>
                </a:cubicBezTo>
                <a:cubicBezTo>
                  <a:pt x="125" y="634"/>
                  <a:pt x="103" y="617"/>
                  <a:pt x="83" y="596"/>
                </a:cubicBezTo>
                <a:cubicBezTo>
                  <a:pt x="20" y="528"/>
                  <a:pt x="7" y="445"/>
                  <a:pt x="4" y="401"/>
                </a:cubicBezTo>
                <a:cubicBezTo>
                  <a:pt x="4" y="398"/>
                  <a:pt x="4" y="396"/>
                  <a:pt x="4" y="393"/>
                </a:cubicBezTo>
                <a:cubicBezTo>
                  <a:pt x="4" y="335"/>
                  <a:pt x="33" y="254"/>
                  <a:pt x="69" y="211"/>
                </a:cubicBezTo>
                <a:cubicBezTo>
                  <a:pt x="87" y="189"/>
                  <a:pt x="111" y="169"/>
                  <a:pt x="133" y="153"/>
                </a:cubicBezTo>
                <a:cubicBezTo>
                  <a:pt x="155" y="137"/>
                  <a:pt x="177" y="126"/>
                  <a:pt x="192" y="121"/>
                </a:cubicBezTo>
                <a:cubicBezTo>
                  <a:pt x="202" y="118"/>
                  <a:pt x="212" y="116"/>
                  <a:pt x="221" y="116"/>
                </a:cubicBezTo>
                <a:cubicBezTo>
                  <a:pt x="236" y="116"/>
                  <a:pt x="248" y="121"/>
                  <a:pt x="259" y="131"/>
                </a:cubicBezTo>
                <a:cubicBezTo>
                  <a:pt x="261" y="134"/>
                  <a:pt x="263" y="137"/>
                  <a:pt x="265" y="139"/>
                </a:cubicBezTo>
                <a:cubicBezTo>
                  <a:pt x="267" y="143"/>
                  <a:pt x="267" y="143"/>
                  <a:pt x="267" y="143"/>
                </a:cubicBezTo>
                <a:cubicBezTo>
                  <a:pt x="269" y="139"/>
                  <a:pt x="269" y="139"/>
                  <a:pt x="269" y="139"/>
                </a:cubicBezTo>
                <a:cubicBezTo>
                  <a:pt x="292" y="73"/>
                  <a:pt x="354" y="26"/>
                  <a:pt x="428" y="26"/>
                </a:cubicBezTo>
                <a:cubicBezTo>
                  <a:pt x="473" y="26"/>
                  <a:pt x="514" y="44"/>
                  <a:pt x="545" y="73"/>
                </a:cubicBezTo>
                <a:cubicBezTo>
                  <a:pt x="547" y="75"/>
                  <a:pt x="547" y="75"/>
                  <a:pt x="547" y="75"/>
                </a:cubicBezTo>
                <a:cubicBezTo>
                  <a:pt x="548" y="72"/>
                  <a:pt x="548" y="72"/>
                  <a:pt x="548" y="72"/>
                </a:cubicBezTo>
                <a:cubicBezTo>
                  <a:pt x="552" y="60"/>
                  <a:pt x="560" y="50"/>
                  <a:pt x="570" y="41"/>
                </a:cubicBezTo>
                <a:cubicBezTo>
                  <a:pt x="579" y="32"/>
                  <a:pt x="590" y="26"/>
                  <a:pt x="598" y="21"/>
                </a:cubicBezTo>
                <a:cubicBezTo>
                  <a:pt x="619" y="10"/>
                  <a:pt x="644" y="4"/>
                  <a:pt x="670" y="4"/>
                </a:cubicBezTo>
                <a:cubicBezTo>
                  <a:pt x="685" y="4"/>
                  <a:pt x="700" y="6"/>
                  <a:pt x="715" y="10"/>
                </a:cubicBezTo>
                <a:cubicBezTo>
                  <a:pt x="760" y="22"/>
                  <a:pt x="794" y="60"/>
                  <a:pt x="808" y="91"/>
                </a:cubicBezTo>
                <a:cubicBezTo>
                  <a:pt x="813" y="102"/>
                  <a:pt x="815" y="112"/>
                  <a:pt x="815" y="120"/>
                </a:cubicBezTo>
                <a:cubicBezTo>
                  <a:pt x="815" y="132"/>
                  <a:pt x="810" y="141"/>
                  <a:pt x="805" y="148"/>
                </a:cubicBezTo>
                <a:cubicBezTo>
                  <a:pt x="802" y="151"/>
                  <a:pt x="802" y="151"/>
                  <a:pt x="802" y="151"/>
                </a:cubicBezTo>
                <a:cubicBezTo>
                  <a:pt x="806" y="151"/>
                  <a:pt x="806" y="151"/>
                  <a:pt x="806" y="151"/>
                </a:cubicBezTo>
                <a:cubicBezTo>
                  <a:pt x="926" y="168"/>
                  <a:pt x="1019" y="272"/>
                  <a:pt x="1019" y="397"/>
                </a:cubicBezTo>
                <a:cubicBezTo>
                  <a:pt x="1019" y="463"/>
                  <a:pt x="992" y="524"/>
                  <a:pt x="949" y="569"/>
                </a:cubicBezTo>
                <a:cubicBezTo>
                  <a:pt x="947" y="571"/>
                  <a:pt x="947" y="571"/>
                  <a:pt x="947" y="571"/>
                </a:cubicBezTo>
                <a:cubicBezTo>
                  <a:pt x="950" y="572"/>
                  <a:pt x="950" y="572"/>
                  <a:pt x="950" y="572"/>
                </a:cubicBezTo>
                <a:cubicBezTo>
                  <a:pt x="951" y="570"/>
                  <a:pt x="951" y="570"/>
                  <a:pt x="951" y="570"/>
                </a:cubicBezTo>
              </a:path>
            </a:pathLst>
          </a:custGeom>
          <a:solidFill>
            <a:schemeClr val="bg1">
              <a:lumMod val="75000"/>
            </a:schemeClr>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7" name="Freeform 6"/>
          <p:cNvSpPr>
            <a:spLocks/>
          </p:cNvSpPr>
          <p:nvPr/>
        </p:nvSpPr>
        <p:spPr bwMode="auto">
          <a:xfrm>
            <a:off x="2459901" y="6888405"/>
            <a:ext cx="2566957" cy="2056706"/>
          </a:xfrm>
          <a:custGeom>
            <a:avLst/>
            <a:gdLst>
              <a:gd name="T0" fmla="*/ 238 w 276"/>
              <a:gd name="T1" fmla="*/ 45 h 221"/>
              <a:gd name="T2" fmla="*/ 249 w 276"/>
              <a:gd name="T3" fmla="*/ 102 h 221"/>
              <a:gd name="T4" fmla="*/ 272 w 276"/>
              <a:gd name="T5" fmla="*/ 151 h 221"/>
              <a:gd name="T6" fmla="*/ 253 w 276"/>
              <a:gd name="T7" fmla="*/ 191 h 221"/>
              <a:gd name="T8" fmla="*/ 115 w 276"/>
              <a:gd name="T9" fmla="*/ 196 h 221"/>
              <a:gd name="T10" fmla="*/ 8 w 276"/>
              <a:gd name="T11" fmla="*/ 64 h 221"/>
              <a:gd name="T12" fmla="*/ 13 w 276"/>
              <a:gd name="T13" fmla="*/ 6 h 221"/>
              <a:gd name="T14" fmla="*/ 45 w 276"/>
              <a:gd name="T15" fmla="*/ 6 h 221"/>
              <a:gd name="T16" fmla="*/ 118 w 276"/>
              <a:gd name="T17" fmla="*/ 27 h 221"/>
              <a:gd name="T18" fmla="*/ 200 w 276"/>
              <a:gd name="T19" fmla="*/ 27 h 221"/>
              <a:gd name="T20" fmla="*/ 230 w 276"/>
              <a:gd name="T21" fmla="*/ 30 h 221"/>
              <a:gd name="T22" fmla="*/ 238 w 276"/>
              <a:gd name="T23" fmla="*/ 4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221">
                <a:moveTo>
                  <a:pt x="238" y="45"/>
                </a:moveTo>
                <a:cubicBezTo>
                  <a:pt x="238" y="45"/>
                  <a:pt x="235" y="65"/>
                  <a:pt x="249" y="102"/>
                </a:cubicBezTo>
                <a:cubicBezTo>
                  <a:pt x="264" y="138"/>
                  <a:pt x="267" y="141"/>
                  <a:pt x="272" y="151"/>
                </a:cubicBezTo>
                <a:cubicBezTo>
                  <a:pt x="276" y="161"/>
                  <a:pt x="270" y="182"/>
                  <a:pt x="253" y="191"/>
                </a:cubicBezTo>
                <a:cubicBezTo>
                  <a:pt x="235" y="200"/>
                  <a:pt x="185" y="221"/>
                  <a:pt x="115" y="196"/>
                </a:cubicBezTo>
                <a:cubicBezTo>
                  <a:pt x="44" y="171"/>
                  <a:pt x="15" y="98"/>
                  <a:pt x="8" y="64"/>
                </a:cubicBezTo>
                <a:cubicBezTo>
                  <a:pt x="0" y="29"/>
                  <a:pt x="5" y="13"/>
                  <a:pt x="13" y="6"/>
                </a:cubicBezTo>
                <a:cubicBezTo>
                  <a:pt x="21" y="0"/>
                  <a:pt x="34" y="0"/>
                  <a:pt x="45" y="6"/>
                </a:cubicBezTo>
                <a:cubicBezTo>
                  <a:pt x="55" y="11"/>
                  <a:pt x="78" y="22"/>
                  <a:pt x="118" y="27"/>
                </a:cubicBezTo>
                <a:cubicBezTo>
                  <a:pt x="159" y="32"/>
                  <a:pt x="189" y="29"/>
                  <a:pt x="200" y="27"/>
                </a:cubicBezTo>
                <a:cubicBezTo>
                  <a:pt x="212" y="25"/>
                  <a:pt x="223" y="24"/>
                  <a:pt x="230" y="30"/>
                </a:cubicBezTo>
                <a:cubicBezTo>
                  <a:pt x="237" y="36"/>
                  <a:pt x="238" y="45"/>
                  <a:pt x="238" y="45"/>
                </a:cubicBezTo>
                <a:close/>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8" name="Freeform 7"/>
          <p:cNvSpPr>
            <a:spLocks/>
          </p:cNvSpPr>
          <p:nvPr/>
        </p:nvSpPr>
        <p:spPr bwMode="auto">
          <a:xfrm>
            <a:off x="1364821" y="1938968"/>
            <a:ext cx="3646336" cy="5082890"/>
          </a:xfrm>
          <a:custGeom>
            <a:avLst/>
            <a:gdLst>
              <a:gd name="T0" fmla="*/ 379 w 392"/>
              <a:gd name="T1" fmla="*/ 455 h 547"/>
              <a:gd name="T2" fmla="*/ 351 w 392"/>
              <a:gd name="T3" fmla="*/ 510 h 547"/>
              <a:gd name="T4" fmla="*/ 248 w 392"/>
              <a:gd name="T5" fmla="*/ 541 h 547"/>
              <a:gd name="T6" fmla="*/ 76 w 392"/>
              <a:gd name="T7" fmla="*/ 453 h 547"/>
              <a:gd name="T8" fmla="*/ 3 w 392"/>
              <a:gd name="T9" fmla="*/ 270 h 547"/>
              <a:gd name="T10" fmla="*/ 63 w 392"/>
              <a:gd name="T11" fmla="*/ 93 h 547"/>
              <a:gd name="T12" fmla="*/ 177 w 392"/>
              <a:gd name="T13" fmla="*/ 9 h 547"/>
              <a:gd name="T14" fmla="*/ 226 w 392"/>
              <a:gd name="T15" fmla="*/ 15 h 547"/>
              <a:gd name="T16" fmla="*/ 235 w 392"/>
              <a:gd name="T17" fmla="*/ 61 h 547"/>
              <a:gd name="T18" fmla="*/ 260 w 392"/>
              <a:gd name="T19" fmla="*/ 152 h 547"/>
              <a:gd name="T20" fmla="*/ 317 w 392"/>
              <a:gd name="T21" fmla="*/ 211 h 547"/>
              <a:gd name="T22" fmla="*/ 350 w 392"/>
              <a:gd name="T23" fmla="*/ 247 h 547"/>
              <a:gd name="T24" fmla="*/ 349 w 392"/>
              <a:gd name="T25" fmla="*/ 315 h 547"/>
              <a:gd name="T26" fmla="*/ 377 w 392"/>
              <a:gd name="T27" fmla="*/ 400 h 547"/>
              <a:gd name="T28" fmla="*/ 379 w 392"/>
              <a:gd name="T29" fmla="*/ 455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547">
                <a:moveTo>
                  <a:pt x="379" y="455"/>
                </a:moveTo>
                <a:cubicBezTo>
                  <a:pt x="379" y="455"/>
                  <a:pt x="368" y="488"/>
                  <a:pt x="351" y="510"/>
                </a:cubicBezTo>
                <a:cubicBezTo>
                  <a:pt x="335" y="531"/>
                  <a:pt x="296" y="547"/>
                  <a:pt x="248" y="541"/>
                </a:cubicBezTo>
                <a:cubicBezTo>
                  <a:pt x="199" y="534"/>
                  <a:pt x="129" y="509"/>
                  <a:pt x="76" y="453"/>
                </a:cubicBezTo>
                <a:cubicBezTo>
                  <a:pt x="24" y="397"/>
                  <a:pt x="5" y="326"/>
                  <a:pt x="3" y="270"/>
                </a:cubicBezTo>
                <a:cubicBezTo>
                  <a:pt x="0" y="215"/>
                  <a:pt x="29" y="133"/>
                  <a:pt x="63" y="93"/>
                </a:cubicBezTo>
                <a:cubicBezTo>
                  <a:pt x="97" y="52"/>
                  <a:pt x="151" y="17"/>
                  <a:pt x="177" y="9"/>
                </a:cubicBezTo>
                <a:cubicBezTo>
                  <a:pt x="204" y="0"/>
                  <a:pt x="216" y="5"/>
                  <a:pt x="226" y="15"/>
                </a:cubicBezTo>
                <a:cubicBezTo>
                  <a:pt x="236" y="24"/>
                  <a:pt x="238" y="40"/>
                  <a:pt x="235" y="61"/>
                </a:cubicBezTo>
                <a:cubicBezTo>
                  <a:pt x="233" y="82"/>
                  <a:pt x="241" y="120"/>
                  <a:pt x="260" y="152"/>
                </a:cubicBezTo>
                <a:cubicBezTo>
                  <a:pt x="279" y="185"/>
                  <a:pt x="306" y="203"/>
                  <a:pt x="317" y="211"/>
                </a:cubicBezTo>
                <a:cubicBezTo>
                  <a:pt x="328" y="219"/>
                  <a:pt x="347" y="230"/>
                  <a:pt x="350" y="247"/>
                </a:cubicBezTo>
                <a:cubicBezTo>
                  <a:pt x="353" y="265"/>
                  <a:pt x="349" y="293"/>
                  <a:pt x="349" y="315"/>
                </a:cubicBezTo>
                <a:cubicBezTo>
                  <a:pt x="349" y="337"/>
                  <a:pt x="363" y="376"/>
                  <a:pt x="377" y="400"/>
                </a:cubicBezTo>
                <a:cubicBezTo>
                  <a:pt x="392" y="425"/>
                  <a:pt x="379" y="455"/>
                  <a:pt x="379" y="455"/>
                </a:cubicBezTo>
              </a:path>
            </a:pathLst>
          </a:custGeom>
          <a:solidFill>
            <a:schemeClr val="accent3"/>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 name="Freeform 8"/>
          <p:cNvSpPr>
            <a:spLocks/>
          </p:cNvSpPr>
          <p:nvPr/>
        </p:nvSpPr>
        <p:spPr bwMode="auto">
          <a:xfrm>
            <a:off x="6322110" y="887066"/>
            <a:ext cx="2323607" cy="1699531"/>
          </a:xfrm>
          <a:custGeom>
            <a:avLst/>
            <a:gdLst>
              <a:gd name="T0" fmla="*/ 16 w 250"/>
              <a:gd name="T1" fmla="*/ 82 h 183"/>
              <a:gd name="T2" fmla="*/ 35 w 250"/>
              <a:gd name="T3" fmla="*/ 122 h 183"/>
              <a:gd name="T4" fmla="*/ 46 w 250"/>
              <a:gd name="T5" fmla="*/ 165 h 183"/>
              <a:gd name="T6" fmla="*/ 77 w 250"/>
              <a:gd name="T7" fmla="*/ 170 h 183"/>
              <a:gd name="T8" fmla="*/ 166 w 250"/>
              <a:gd name="T9" fmla="*/ 132 h 183"/>
              <a:gd name="T10" fmla="*/ 231 w 250"/>
              <a:gd name="T11" fmla="*/ 124 h 183"/>
              <a:gd name="T12" fmla="*/ 239 w 250"/>
              <a:gd name="T13" fmla="*/ 82 h 183"/>
              <a:gd name="T14" fmla="*/ 157 w 250"/>
              <a:gd name="T15" fmla="*/ 10 h 183"/>
              <a:gd name="T16" fmla="*/ 54 w 250"/>
              <a:gd name="T17" fmla="*/ 20 h 183"/>
              <a:gd name="T18" fmla="*/ 16 w 250"/>
              <a:gd name="T19" fmla="*/ 8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183">
                <a:moveTo>
                  <a:pt x="16" y="82"/>
                </a:moveTo>
                <a:cubicBezTo>
                  <a:pt x="16" y="82"/>
                  <a:pt x="30" y="103"/>
                  <a:pt x="35" y="122"/>
                </a:cubicBezTo>
                <a:cubicBezTo>
                  <a:pt x="40" y="142"/>
                  <a:pt x="42" y="159"/>
                  <a:pt x="46" y="165"/>
                </a:cubicBezTo>
                <a:cubicBezTo>
                  <a:pt x="49" y="172"/>
                  <a:pt x="60" y="183"/>
                  <a:pt x="77" y="170"/>
                </a:cubicBezTo>
                <a:cubicBezTo>
                  <a:pt x="93" y="158"/>
                  <a:pt x="136" y="136"/>
                  <a:pt x="166" y="132"/>
                </a:cubicBezTo>
                <a:cubicBezTo>
                  <a:pt x="196" y="128"/>
                  <a:pt x="222" y="130"/>
                  <a:pt x="231" y="124"/>
                </a:cubicBezTo>
                <a:cubicBezTo>
                  <a:pt x="240" y="119"/>
                  <a:pt x="250" y="108"/>
                  <a:pt x="239" y="82"/>
                </a:cubicBezTo>
                <a:cubicBezTo>
                  <a:pt x="227" y="55"/>
                  <a:pt x="196" y="21"/>
                  <a:pt x="157" y="10"/>
                </a:cubicBezTo>
                <a:cubicBezTo>
                  <a:pt x="118" y="0"/>
                  <a:pt x="81" y="5"/>
                  <a:pt x="54" y="20"/>
                </a:cubicBezTo>
                <a:cubicBezTo>
                  <a:pt x="26" y="35"/>
                  <a:pt x="0" y="60"/>
                  <a:pt x="16" y="82"/>
                </a:cubicBezTo>
                <a:close/>
              </a:path>
            </a:pathLst>
          </a:custGeom>
          <a:solidFill>
            <a:schemeClr val="accent6"/>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0" name="Freeform 9"/>
          <p:cNvSpPr>
            <a:spLocks/>
          </p:cNvSpPr>
          <p:nvPr/>
        </p:nvSpPr>
        <p:spPr bwMode="auto">
          <a:xfrm>
            <a:off x="4767807" y="3834749"/>
            <a:ext cx="1821205" cy="2201933"/>
          </a:xfrm>
          <a:custGeom>
            <a:avLst/>
            <a:gdLst>
              <a:gd name="T0" fmla="*/ 6 w 196"/>
              <a:gd name="T1" fmla="*/ 75 h 237"/>
              <a:gd name="T2" fmla="*/ 36 w 196"/>
              <a:gd name="T3" fmla="*/ 32 h 237"/>
              <a:gd name="T4" fmla="*/ 110 w 196"/>
              <a:gd name="T5" fmla="*/ 16 h 237"/>
              <a:gd name="T6" fmla="*/ 172 w 196"/>
              <a:gd name="T7" fmla="*/ 15 h 237"/>
              <a:gd name="T8" fmla="*/ 180 w 196"/>
              <a:gd name="T9" fmla="*/ 142 h 237"/>
              <a:gd name="T10" fmla="*/ 109 w 196"/>
              <a:gd name="T11" fmla="*/ 236 h 237"/>
              <a:gd name="T12" fmla="*/ 21 w 196"/>
              <a:gd name="T13" fmla="*/ 170 h 237"/>
              <a:gd name="T14" fmla="*/ 6 w 196"/>
              <a:gd name="T15" fmla="*/ 75 h 2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237">
                <a:moveTo>
                  <a:pt x="6" y="75"/>
                </a:moveTo>
                <a:cubicBezTo>
                  <a:pt x="6" y="75"/>
                  <a:pt x="12" y="38"/>
                  <a:pt x="36" y="32"/>
                </a:cubicBezTo>
                <a:cubicBezTo>
                  <a:pt x="59" y="27"/>
                  <a:pt x="79" y="30"/>
                  <a:pt x="110" y="16"/>
                </a:cubicBezTo>
                <a:cubicBezTo>
                  <a:pt x="141" y="1"/>
                  <a:pt x="159" y="0"/>
                  <a:pt x="172" y="15"/>
                </a:cubicBezTo>
                <a:cubicBezTo>
                  <a:pt x="186" y="31"/>
                  <a:pt x="196" y="90"/>
                  <a:pt x="180" y="142"/>
                </a:cubicBezTo>
                <a:cubicBezTo>
                  <a:pt x="164" y="193"/>
                  <a:pt x="135" y="235"/>
                  <a:pt x="109" y="236"/>
                </a:cubicBezTo>
                <a:cubicBezTo>
                  <a:pt x="83" y="237"/>
                  <a:pt x="41" y="209"/>
                  <a:pt x="21" y="170"/>
                </a:cubicBezTo>
                <a:cubicBezTo>
                  <a:pt x="0" y="131"/>
                  <a:pt x="2" y="96"/>
                  <a:pt x="6" y="75"/>
                </a:cubicBezTo>
                <a:close/>
              </a:path>
            </a:pathLst>
          </a:custGeom>
          <a:solidFill>
            <a:schemeClr val="accent1"/>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1" name="Freeform 10"/>
          <p:cNvSpPr>
            <a:spLocks/>
          </p:cNvSpPr>
          <p:nvPr/>
        </p:nvSpPr>
        <p:spPr bwMode="auto">
          <a:xfrm>
            <a:off x="8889067" y="6213305"/>
            <a:ext cx="1318803" cy="1829056"/>
          </a:xfrm>
          <a:custGeom>
            <a:avLst/>
            <a:gdLst>
              <a:gd name="T0" fmla="*/ 10 w 142"/>
              <a:gd name="T1" fmla="*/ 76 h 197"/>
              <a:gd name="T2" fmla="*/ 11 w 142"/>
              <a:gd name="T3" fmla="*/ 115 h 197"/>
              <a:gd name="T4" fmla="*/ 3 w 142"/>
              <a:gd name="T5" fmla="*/ 175 h 197"/>
              <a:gd name="T6" fmla="*/ 43 w 142"/>
              <a:gd name="T7" fmla="*/ 187 h 197"/>
              <a:gd name="T8" fmla="*/ 124 w 142"/>
              <a:gd name="T9" fmla="*/ 104 h 197"/>
              <a:gd name="T10" fmla="*/ 136 w 142"/>
              <a:gd name="T11" fmla="*/ 17 h 197"/>
              <a:gd name="T12" fmla="*/ 114 w 142"/>
              <a:gd name="T13" fmla="*/ 0 h 197"/>
              <a:gd name="T14" fmla="*/ 87 w 142"/>
              <a:gd name="T15" fmla="*/ 12 h 197"/>
              <a:gd name="T16" fmla="*/ 35 w 142"/>
              <a:gd name="T17" fmla="*/ 41 h 197"/>
              <a:gd name="T18" fmla="*/ 10 w 142"/>
              <a:gd name="T19" fmla="*/ 7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97">
                <a:moveTo>
                  <a:pt x="10" y="76"/>
                </a:moveTo>
                <a:cubicBezTo>
                  <a:pt x="10" y="76"/>
                  <a:pt x="12" y="91"/>
                  <a:pt x="11" y="115"/>
                </a:cubicBezTo>
                <a:cubicBezTo>
                  <a:pt x="10" y="140"/>
                  <a:pt x="0" y="166"/>
                  <a:pt x="3" y="175"/>
                </a:cubicBezTo>
                <a:cubicBezTo>
                  <a:pt x="6" y="185"/>
                  <a:pt x="16" y="197"/>
                  <a:pt x="43" y="187"/>
                </a:cubicBezTo>
                <a:cubicBezTo>
                  <a:pt x="71" y="178"/>
                  <a:pt x="107" y="146"/>
                  <a:pt x="124" y="104"/>
                </a:cubicBezTo>
                <a:cubicBezTo>
                  <a:pt x="142" y="62"/>
                  <a:pt x="138" y="26"/>
                  <a:pt x="136" y="17"/>
                </a:cubicBezTo>
                <a:cubicBezTo>
                  <a:pt x="134" y="8"/>
                  <a:pt x="125" y="0"/>
                  <a:pt x="114" y="0"/>
                </a:cubicBezTo>
                <a:cubicBezTo>
                  <a:pt x="103" y="0"/>
                  <a:pt x="95" y="4"/>
                  <a:pt x="87" y="12"/>
                </a:cubicBezTo>
                <a:cubicBezTo>
                  <a:pt x="78" y="21"/>
                  <a:pt x="48" y="37"/>
                  <a:pt x="35" y="41"/>
                </a:cubicBezTo>
                <a:cubicBezTo>
                  <a:pt x="21" y="44"/>
                  <a:pt x="7" y="50"/>
                  <a:pt x="10" y="76"/>
                </a:cubicBezTo>
                <a:close/>
              </a:path>
            </a:pathLst>
          </a:custGeom>
          <a:solidFill>
            <a:schemeClr val="accent3"/>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3" name="Freeform 12"/>
          <p:cNvSpPr>
            <a:spLocks/>
          </p:cNvSpPr>
          <p:nvPr/>
        </p:nvSpPr>
        <p:spPr bwMode="auto">
          <a:xfrm>
            <a:off x="4869857" y="6064155"/>
            <a:ext cx="3932861" cy="3030109"/>
          </a:xfrm>
          <a:custGeom>
            <a:avLst/>
            <a:gdLst>
              <a:gd name="T0" fmla="*/ 423 w 423"/>
              <a:gd name="T1" fmla="*/ 115 h 326"/>
              <a:gd name="T2" fmla="*/ 423 w 423"/>
              <a:gd name="T3" fmla="*/ 117 h 326"/>
              <a:gd name="T4" fmla="*/ 211 w 423"/>
              <a:gd name="T5" fmla="*/ 326 h 326"/>
              <a:gd name="T6" fmla="*/ 0 w 423"/>
              <a:gd name="T7" fmla="*/ 115 h 326"/>
              <a:gd name="T8" fmla="*/ 21 w 423"/>
              <a:gd name="T9" fmla="*/ 22 h 326"/>
              <a:gd name="T10" fmla="*/ 36 w 423"/>
              <a:gd name="T11" fmla="*/ 5 h 326"/>
              <a:gd name="T12" fmla="*/ 72 w 423"/>
              <a:gd name="T13" fmla="*/ 12 h 326"/>
              <a:gd name="T14" fmla="*/ 148 w 423"/>
              <a:gd name="T15" fmla="*/ 22 h 326"/>
              <a:gd name="T16" fmla="*/ 229 w 423"/>
              <a:gd name="T17" fmla="*/ 42 h 326"/>
              <a:gd name="T18" fmla="*/ 319 w 423"/>
              <a:gd name="T19" fmla="*/ 70 h 326"/>
              <a:gd name="T20" fmla="*/ 393 w 423"/>
              <a:gd name="T21" fmla="*/ 77 h 326"/>
              <a:gd name="T22" fmla="*/ 423 w 423"/>
              <a:gd name="T23" fmla="*/ 11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3" h="326">
                <a:moveTo>
                  <a:pt x="423" y="115"/>
                </a:moveTo>
                <a:cubicBezTo>
                  <a:pt x="423" y="115"/>
                  <a:pt x="423" y="116"/>
                  <a:pt x="423" y="117"/>
                </a:cubicBezTo>
                <a:cubicBezTo>
                  <a:pt x="422" y="232"/>
                  <a:pt x="327" y="326"/>
                  <a:pt x="211" y="326"/>
                </a:cubicBezTo>
                <a:cubicBezTo>
                  <a:pt x="94" y="326"/>
                  <a:pt x="0" y="231"/>
                  <a:pt x="0" y="115"/>
                </a:cubicBezTo>
                <a:cubicBezTo>
                  <a:pt x="0" y="82"/>
                  <a:pt x="7" y="50"/>
                  <a:pt x="21" y="22"/>
                </a:cubicBezTo>
                <a:cubicBezTo>
                  <a:pt x="21" y="22"/>
                  <a:pt x="25" y="10"/>
                  <a:pt x="36" y="5"/>
                </a:cubicBezTo>
                <a:cubicBezTo>
                  <a:pt x="48" y="0"/>
                  <a:pt x="58" y="3"/>
                  <a:pt x="72" y="12"/>
                </a:cubicBezTo>
                <a:cubicBezTo>
                  <a:pt x="86" y="21"/>
                  <a:pt x="116" y="26"/>
                  <a:pt x="148" y="22"/>
                </a:cubicBezTo>
                <a:cubicBezTo>
                  <a:pt x="179" y="18"/>
                  <a:pt x="211" y="28"/>
                  <a:pt x="229" y="42"/>
                </a:cubicBezTo>
                <a:cubicBezTo>
                  <a:pt x="246" y="56"/>
                  <a:pt x="290" y="67"/>
                  <a:pt x="319" y="70"/>
                </a:cubicBezTo>
                <a:cubicBezTo>
                  <a:pt x="349" y="72"/>
                  <a:pt x="380" y="72"/>
                  <a:pt x="393" y="77"/>
                </a:cubicBezTo>
                <a:cubicBezTo>
                  <a:pt x="393" y="77"/>
                  <a:pt x="420" y="87"/>
                  <a:pt x="423" y="115"/>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4" name="Freeform 13"/>
          <p:cNvSpPr>
            <a:spLocks/>
          </p:cNvSpPr>
          <p:nvPr/>
        </p:nvSpPr>
        <p:spPr bwMode="auto">
          <a:xfrm>
            <a:off x="6573312" y="2280445"/>
            <a:ext cx="3905386" cy="4274337"/>
          </a:xfrm>
          <a:custGeom>
            <a:avLst/>
            <a:gdLst>
              <a:gd name="T0" fmla="*/ 190 w 420"/>
              <a:gd name="T1" fmla="*/ 460 h 460"/>
              <a:gd name="T2" fmla="*/ 420 w 420"/>
              <a:gd name="T3" fmla="*/ 230 h 460"/>
              <a:gd name="T4" fmla="*/ 190 w 420"/>
              <a:gd name="T5" fmla="*/ 0 h 460"/>
              <a:gd name="T6" fmla="*/ 0 w 420"/>
              <a:gd name="T7" fmla="*/ 101 h 460"/>
              <a:gd name="T8" fmla="*/ 0 w 420"/>
              <a:gd name="T9" fmla="*/ 102 h 460"/>
              <a:gd name="T10" fmla="*/ 33 w 420"/>
              <a:gd name="T11" fmla="*/ 147 h 460"/>
              <a:gd name="T12" fmla="*/ 56 w 420"/>
              <a:gd name="T13" fmla="*/ 268 h 460"/>
              <a:gd name="T14" fmla="*/ 128 w 420"/>
              <a:gd name="T15" fmla="*/ 214 h 460"/>
              <a:gd name="T16" fmla="*/ 151 w 420"/>
              <a:gd name="T17" fmla="*/ 255 h 460"/>
              <a:gd name="T18" fmla="*/ 11 w 420"/>
              <a:gd name="T19" fmla="*/ 406 h 460"/>
              <a:gd name="T20" fmla="*/ 201 w 420"/>
              <a:gd name="T21" fmla="*/ 399 h 460"/>
              <a:gd name="T22" fmla="*/ 183 w 420"/>
              <a:gd name="T23" fmla="*/ 445 h 460"/>
              <a:gd name="T24" fmla="*/ 85 w 420"/>
              <a:gd name="T25" fmla="*/ 431 h 460"/>
              <a:gd name="T26" fmla="*/ 69 w 420"/>
              <a:gd name="T27" fmla="*/ 435 h 460"/>
              <a:gd name="T28" fmla="*/ 137 w 420"/>
              <a:gd name="T29" fmla="*/ 456 h 460"/>
              <a:gd name="T30" fmla="*/ 190 w 420"/>
              <a:gd name="T31" fmla="*/ 46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0" h="460">
                <a:moveTo>
                  <a:pt x="190" y="460"/>
                </a:moveTo>
                <a:cubicBezTo>
                  <a:pt x="317" y="460"/>
                  <a:pt x="420" y="357"/>
                  <a:pt x="420" y="230"/>
                </a:cubicBezTo>
                <a:cubicBezTo>
                  <a:pt x="420" y="103"/>
                  <a:pt x="317" y="0"/>
                  <a:pt x="190" y="0"/>
                </a:cubicBezTo>
                <a:cubicBezTo>
                  <a:pt x="111" y="0"/>
                  <a:pt x="41" y="40"/>
                  <a:pt x="0" y="101"/>
                </a:cubicBezTo>
                <a:cubicBezTo>
                  <a:pt x="0" y="102"/>
                  <a:pt x="0" y="102"/>
                  <a:pt x="0" y="102"/>
                </a:cubicBezTo>
                <a:cubicBezTo>
                  <a:pt x="11" y="113"/>
                  <a:pt x="24" y="129"/>
                  <a:pt x="33" y="147"/>
                </a:cubicBezTo>
                <a:cubicBezTo>
                  <a:pt x="50" y="182"/>
                  <a:pt x="56" y="210"/>
                  <a:pt x="56" y="268"/>
                </a:cubicBezTo>
                <a:cubicBezTo>
                  <a:pt x="72" y="249"/>
                  <a:pt x="118" y="219"/>
                  <a:pt x="128" y="214"/>
                </a:cubicBezTo>
                <a:cubicBezTo>
                  <a:pt x="136" y="226"/>
                  <a:pt x="151" y="255"/>
                  <a:pt x="151" y="255"/>
                </a:cubicBezTo>
                <a:cubicBezTo>
                  <a:pt x="151" y="255"/>
                  <a:pt x="64" y="302"/>
                  <a:pt x="11" y="406"/>
                </a:cubicBezTo>
                <a:cubicBezTo>
                  <a:pt x="34" y="391"/>
                  <a:pt x="126" y="364"/>
                  <a:pt x="201" y="399"/>
                </a:cubicBezTo>
                <a:cubicBezTo>
                  <a:pt x="193" y="422"/>
                  <a:pt x="183" y="445"/>
                  <a:pt x="183" y="445"/>
                </a:cubicBezTo>
                <a:cubicBezTo>
                  <a:pt x="183" y="445"/>
                  <a:pt x="133" y="423"/>
                  <a:pt x="85" y="431"/>
                </a:cubicBezTo>
                <a:cubicBezTo>
                  <a:pt x="85" y="431"/>
                  <a:pt x="73" y="433"/>
                  <a:pt x="69" y="435"/>
                </a:cubicBezTo>
                <a:cubicBezTo>
                  <a:pt x="81" y="443"/>
                  <a:pt x="115" y="453"/>
                  <a:pt x="137" y="456"/>
                </a:cubicBezTo>
                <a:cubicBezTo>
                  <a:pt x="159" y="460"/>
                  <a:pt x="190" y="460"/>
                  <a:pt x="190" y="460"/>
                </a:cubicBezTo>
              </a:path>
            </a:pathLst>
          </a:custGeom>
          <a:solidFill>
            <a:schemeClr val="accent5"/>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5" name="Freeform 14"/>
          <p:cNvSpPr>
            <a:spLocks/>
          </p:cNvSpPr>
          <p:nvPr/>
        </p:nvSpPr>
        <p:spPr bwMode="auto">
          <a:xfrm>
            <a:off x="3103601" y="3069370"/>
            <a:ext cx="5338014" cy="9153123"/>
          </a:xfrm>
          <a:custGeom>
            <a:avLst/>
            <a:gdLst>
              <a:gd name="T0" fmla="*/ 355 w 574"/>
              <a:gd name="T1" fmla="*/ 0 h 985"/>
              <a:gd name="T2" fmla="*/ 406 w 574"/>
              <a:gd name="T3" fmla="*/ 62 h 985"/>
              <a:gd name="T4" fmla="*/ 429 w 574"/>
              <a:gd name="T5" fmla="*/ 183 h 985"/>
              <a:gd name="T6" fmla="*/ 501 w 574"/>
              <a:gd name="T7" fmla="*/ 129 h 985"/>
              <a:gd name="T8" fmla="*/ 524 w 574"/>
              <a:gd name="T9" fmla="*/ 170 h 985"/>
              <a:gd name="T10" fmla="*/ 384 w 574"/>
              <a:gd name="T11" fmla="*/ 321 h 985"/>
              <a:gd name="T12" fmla="*/ 574 w 574"/>
              <a:gd name="T13" fmla="*/ 314 h 985"/>
              <a:gd name="T14" fmla="*/ 556 w 574"/>
              <a:gd name="T15" fmla="*/ 360 h 985"/>
              <a:gd name="T16" fmla="*/ 458 w 574"/>
              <a:gd name="T17" fmla="*/ 346 h 985"/>
              <a:gd name="T18" fmla="*/ 361 w 574"/>
              <a:gd name="T19" fmla="*/ 405 h 985"/>
              <a:gd name="T20" fmla="*/ 326 w 574"/>
              <a:gd name="T21" fmla="*/ 502 h 985"/>
              <a:gd name="T22" fmla="*/ 349 w 574"/>
              <a:gd name="T23" fmla="*/ 985 h 985"/>
              <a:gd name="T24" fmla="*/ 221 w 574"/>
              <a:gd name="T25" fmla="*/ 985 h 985"/>
              <a:gd name="T26" fmla="*/ 263 w 574"/>
              <a:gd name="T27" fmla="*/ 498 h 985"/>
              <a:gd name="T28" fmla="*/ 246 w 574"/>
              <a:gd name="T29" fmla="*/ 413 h 985"/>
              <a:gd name="T30" fmla="*/ 184 w 574"/>
              <a:gd name="T31" fmla="*/ 326 h 985"/>
              <a:gd name="T32" fmla="*/ 94 w 574"/>
              <a:gd name="T33" fmla="*/ 278 h 985"/>
              <a:gd name="T34" fmla="*/ 0 w 574"/>
              <a:gd name="T35" fmla="*/ 270 h 985"/>
              <a:gd name="T36" fmla="*/ 0 w 574"/>
              <a:gd name="T37" fmla="*/ 222 h 985"/>
              <a:gd name="T38" fmla="*/ 40 w 574"/>
              <a:gd name="T39" fmla="*/ 222 h 985"/>
              <a:gd name="T40" fmla="*/ 130 w 574"/>
              <a:gd name="T41" fmla="*/ 243 h 985"/>
              <a:gd name="T42" fmla="*/ 232 w 574"/>
              <a:gd name="T43" fmla="*/ 304 h 985"/>
              <a:gd name="T44" fmla="*/ 297 w 574"/>
              <a:gd name="T45" fmla="*/ 413 h 985"/>
              <a:gd name="T46" fmla="*/ 345 w 574"/>
              <a:gd name="T47" fmla="*/ 291 h 985"/>
              <a:gd name="T48" fmla="*/ 382 w 574"/>
              <a:gd name="T49" fmla="*/ 189 h 985"/>
              <a:gd name="T50" fmla="*/ 367 w 574"/>
              <a:gd name="T51" fmla="*/ 89 h 985"/>
              <a:gd name="T52" fmla="*/ 327 w 574"/>
              <a:gd name="T53" fmla="*/ 38 h 985"/>
              <a:gd name="T54" fmla="*/ 355 w 574"/>
              <a:gd name="T55"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4" h="985">
                <a:moveTo>
                  <a:pt x="355" y="0"/>
                </a:moveTo>
                <a:cubicBezTo>
                  <a:pt x="355" y="0"/>
                  <a:pt x="390" y="27"/>
                  <a:pt x="406" y="62"/>
                </a:cubicBezTo>
                <a:cubicBezTo>
                  <a:pt x="423" y="97"/>
                  <a:pt x="429" y="125"/>
                  <a:pt x="429" y="183"/>
                </a:cubicBezTo>
                <a:cubicBezTo>
                  <a:pt x="445" y="164"/>
                  <a:pt x="491" y="134"/>
                  <a:pt x="501" y="129"/>
                </a:cubicBezTo>
                <a:cubicBezTo>
                  <a:pt x="509" y="141"/>
                  <a:pt x="524" y="170"/>
                  <a:pt x="524" y="170"/>
                </a:cubicBezTo>
                <a:cubicBezTo>
                  <a:pt x="524" y="170"/>
                  <a:pt x="437" y="217"/>
                  <a:pt x="384" y="321"/>
                </a:cubicBezTo>
                <a:cubicBezTo>
                  <a:pt x="407" y="306"/>
                  <a:pt x="499" y="279"/>
                  <a:pt x="574" y="314"/>
                </a:cubicBezTo>
                <a:cubicBezTo>
                  <a:pt x="566" y="337"/>
                  <a:pt x="556" y="360"/>
                  <a:pt x="556" y="360"/>
                </a:cubicBezTo>
                <a:cubicBezTo>
                  <a:pt x="556" y="360"/>
                  <a:pt x="506" y="338"/>
                  <a:pt x="458" y="346"/>
                </a:cubicBezTo>
                <a:cubicBezTo>
                  <a:pt x="411" y="354"/>
                  <a:pt x="377" y="384"/>
                  <a:pt x="361" y="405"/>
                </a:cubicBezTo>
                <a:cubicBezTo>
                  <a:pt x="344" y="425"/>
                  <a:pt x="328" y="466"/>
                  <a:pt x="326" y="502"/>
                </a:cubicBezTo>
                <a:cubicBezTo>
                  <a:pt x="324" y="537"/>
                  <a:pt x="349" y="985"/>
                  <a:pt x="349" y="985"/>
                </a:cubicBezTo>
                <a:cubicBezTo>
                  <a:pt x="221" y="985"/>
                  <a:pt x="221" y="985"/>
                  <a:pt x="221" y="985"/>
                </a:cubicBezTo>
                <a:cubicBezTo>
                  <a:pt x="221" y="985"/>
                  <a:pt x="262" y="523"/>
                  <a:pt x="263" y="498"/>
                </a:cubicBezTo>
                <a:cubicBezTo>
                  <a:pt x="263" y="473"/>
                  <a:pt x="257" y="441"/>
                  <a:pt x="246" y="413"/>
                </a:cubicBezTo>
                <a:cubicBezTo>
                  <a:pt x="236" y="385"/>
                  <a:pt x="216" y="353"/>
                  <a:pt x="184" y="326"/>
                </a:cubicBezTo>
                <a:cubicBezTo>
                  <a:pt x="152" y="299"/>
                  <a:pt x="121" y="286"/>
                  <a:pt x="94" y="278"/>
                </a:cubicBezTo>
                <a:cubicBezTo>
                  <a:pt x="67" y="270"/>
                  <a:pt x="0" y="270"/>
                  <a:pt x="0" y="270"/>
                </a:cubicBezTo>
                <a:cubicBezTo>
                  <a:pt x="0" y="222"/>
                  <a:pt x="0" y="222"/>
                  <a:pt x="0" y="222"/>
                </a:cubicBezTo>
                <a:cubicBezTo>
                  <a:pt x="40" y="222"/>
                  <a:pt x="40" y="222"/>
                  <a:pt x="40" y="222"/>
                </a:cubicBezTo>
                <a:cubicBezTo>
                  <a:pt x="40" y="222"/>
                  <a:pt x="83" y="224"/>
                  <a:pt x="130" y="243"/>
                </a:cubicBezTo>
                <a:cubicBezTo>
                  <a:pt x="178" y="262"/>
                  <a:pt x="210" y="285"/>
                  <a:pt x="232" y="304"/>
                </a:cubicBezTo>
                <a:cubicBezTo>
                  <a:pt x="255" y="323"/>
                  <a:pt x="284" y="369"/>
                  <a:pt x="297" y="413"/>
                </a:cubicBezTo>
                <a:cubicBezTo>
                  <a:pt x="310" y="358"/>
                  <a:pt x="329" y="319"/>
                  <a:pt x="345" y="291"/>
                </a:cubicBezTo>
                <a:cubicBezTo>
                  <a:pt x="361" y="262"/>
                  <a:pt x="378" y="234"/>
                  <a:pt x="382" y="189"/>
                </a:cubicBezTo>
                <a:cubicBezTo>
                  <a:pt x="387" y="144"/>
                  <a:pt x="375" y="107"/>
                  <a:pt x="367" y="89"/>
                </a:cubicBezTo>
                <a:cubicBezTo>
                  <a:pt x="359" y="71"/>
                  <a:pt x="334" y="43"/>
                  <a:pt x="327" y="38"/>
                </a:cubicBezTo>
                <a:cubicBezTo>
                  <a:pt x="336" y="26"/>
                  <a:pt x="355" y="0"/>
                  <a:pt x="355" y="0"/>
                </a:cubicBezTo>
                <a:close/>
              </a:path>
            </a:pathLst>
          </a:custGeom>
          <a:solidFill>
            <a:schemeClr val="tx1"/>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6" name="Freeform 15"/>
          <p:cNvSpPr>
            <a:spLocks/>
          </p:cNvSpPr>
          <p:nvPr/>
        </p:nvSpPr>
        <p:spPr bwMode="auto">
          <a:xfrm>
            <a:off x="9203067" y="1660293"/>
            <a:ext cx="1032279" cy="1102930"/>
          </a:xfrm>
          <a:custGeom>
            <a:avLst/>
            <a:gdLst>
              <a:gd name="T0" fmla="*/ 71 w 111"/>
              <a:gd name="T1" fmla="*/ 0 h 119"/>
              <a:gd name="T2" fmla="*/ 0 w 111"/>
              <a:gd name="T3" fmla="*/ 62 h 119"/>
              <a:gd name="T4" fmla="*/ 85 w 111"/>
              <a:gd name="T5" fmla="*/ 119 h 119"/>
              <a:gd name="T6" fmla="*/ 99 w 111"/>
              <a:gd name="T7" fmla="*/ 94 h 119"/>
              <a:gd name="T8" fmla="*/ 71 w 111"/>
              <a:gd name="T9" fmla="*/ 0 h 119"/>
            </a:gdLst>
            <a:ahLst/>
            <a:cxnLst>
              <a:cxn ang="0">
                <a:pos x="T0" y="T1"/>
              </a:cxn>
              <a:cxn ang="0">
                <a:pos x="T2" y="T3"/>
              </a:cxn>
              <a:cxn ang="0">
                <a:pos x="T4" y="T5"/>
              </a:cxn>
              <a:cxn ang="0">
                <a:pos x="T6" y="T7"/>
              </a:cxn>
              <a:cxn ang="0">
                <a:pos x="T8" y="T9"/>
              </a:cxn>
            </a:cxnLst>
            <a:rect l="0" t="0" r="r" b="b"/>
            <a:pathLst>
              <a:path w="111" h="119">
                <a:moveTo>
                  <a:pt x="71" y="0"/>
                </a:moveTo>
                <a:cubicBezTo>
                  <a:pt x="71" y="0"/>
                  <a:pt x="14" y="21"/>
                  <a:pt x="0" y="62"/>
                </a:cubicBezTo>
                <a:cubicBezTo>
                  <a:pt x="32" y="75"/>
                  <a:pt x="61" y="94"/>
                  <a:pt x="85" y="119"/>
                </a:cubicBezTo>
                <a:cubicBezTo>
                  <a:pt x="91" y="111"/>
                  <a:pt x="96" y="103"/>
                  <a:pt x="99" y="94"/>
                </a:cubicBezTo>
                <a:cubicBezTo>
                  <a:pt x="111" y="50"/>
                  <a:pt x="71" y="0"/>
                  <a:pt x="71" y="0"/>
                </a:cubicBezTo>
              </a:path>
            </a:pathLst>
          </a:custGeom>
          <a:solidFill>
            <a:schemeClr val="accent5"/>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7" name="Freeform 16"/>
          <p:cNvSpPr>
            <a:spLocks/>
          </p:cNvSpPr>
          <p:nvPr/>
        </p:nvSpPr>
        <p:spPr bwMode="auto">
          <a:xfrm>
            <a:off x="9167742" y="2272596"/>
            <a:ext cx="808552" cy="631927"/>
          </a:xfrm>
          <a:custGeom>
            <a:avLst/>
            <a:gdLst>
              <a:gd name="T0" fmla="*/ 2 w 87"/>
              <a:gd name="T1" fmla="*/ 0 h 68"/>
              <a:gd name="T2" fmla="*/ 0 w 87"/>
              <a:gd name="T3" fmla="*/ 19 h 68"/>
              <a:gd name="T4" fmla="*/ 74 w 87"/>
              <a:gd name="T5" fmla="*/ 68 h 68"/>
              <a:gd name="T6" fmla="*/ 87 w 87"/>
              <a:gd name="T7" fmla="*/ 56 h 68"/>
              <a:gd name="T8" fmla="*/ 2 w 87"/>
              <a:gd name="T9" fmla="*/ 0 h 68"/>
            </a:gdLst>
            <a:ahLst/>
            <a:cxnLst>
              <a:cxn ang="0">
                <a:pos x="T0" y="T1"/>
              </a:cxn>
              <a:cxn ang="0">
                <a:pos x="T2" y="T3"/>
              </a:cxn>
              <a:cxn ang="0">
                <a:pos x="T4" y="T5"/>
              </a:cxn>
              <a:cxn ang="0">
                <a:pos x="T6" y="T7"/>
              </a:cxn>
              <a:cxn ang="0">
                <a:pos x="T8" y="T9"/>
              </a:cxn>
            </a:cxnLst>
            <a:rect l="0" t="0" r="r" b="b"/>
            <a:pathLst>
              <a:path w="87" h="68">
                <a:moveTo>
                  <a:pt x="2" y="0"/>
                </a:moveTo>
                <a:cubicBezTo>
                  <a:pt x="1" y="6"/>
                  <a:pt x="0" y="13"/>
                  <a:pt x="0" y="19"/>
                </a:cubicBezTo>
                <a:cubicBezTo>
                  <a:pt x="28" y="30"/>
                  <a:pt x="53" y="47"/>
                  <a:pt x="74" y="68"/>
                </a:cubicBezTo>
                <a:cubicBezTo>
                  <a:pt x="78" y="64"/>
                  <a:pt x="83" y="60"/>
                  <a:pt x="87" y="56"/>
                </a:cubicBezTo>
                <a:cubicBezTo>
                  <a:pt x="63" y="32"/>
                  <a:pt x="34" y="13"/>
                  <a:pt x="2" y="0"/>
                </a:cubicBezTo>
              </a:path>
            </a:pathLst>
          </a:custGeom>
          <a:solidFill>
            <a:schemeClr val="accent5"/>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8" name="Freeform 17"/>
          <p:cNvSpPr>
            <a:spLocks/>
          </p:cNvSpPr>
          <p:nvPr/>
        </p:nvSpPr>
        <p:spPr bwMode="auto">
          <a:xfrm>
            <a:off x="9183441" y="2233345"/>
            <a:ext cx="812478" cy="557351"/>
          </a:xfrm>
          <a:custGeom>
            <a:avLst/>
            <a:gdLst>
              <a:gd name="T0" fmla="*/ 2 w 87"/>
              <a:gd name="T1" fmla="*/ 0 h 60"/>
              <a:gd name="T2" fmla="*/ 1 w 87"/>
              <a:gd name="T3" fmla="*/ 3 h 60"/>
              <a:gd name="T4" fmla="*/ 0 w 87"/>
              <a:gd name="T5" fmla="*/ 4 h 60"/>
              <a:gd name="T6" fmla="*/ 85 w 87"/>
              <a:gd name="T7" fmla="*/ 60 h 60"/>
              <a:gd name="T8" fmla="*/ 87 w 87"/>
              <a:gd name="T9" fmla="*/ 57 h 60"/>
              <a:gd name="T10" fmla="*/ 2 w 87"/>
              <a:gd name="T11" fmla="*/ 0 h 60"/>
            </a:gdLst>
            <a:ahLst/>
            <a:cxnLst>
              <a:cxn ang="0">
                <a:pos x="T0" y="T1"/>
              </a:cxn>
              <a:cxn ang="0">
                <a:pos x="T2" y="T3"/>
              </a:cxn>
              <a:cxn ang="0">
                <a:pos x="T4" y="T5"/>
              </a:cxn>
              <a:cxn ang="0">
                <a:pos x="T6" y="T7"/>
              </a:cxn>
              <a:cxn ang="0">
                <a:pos x="T8" y="T9"/>
              </a:cxn>
              <a:cxn ang="0">
                <a:pos x="T10" y="T11"/>
              </a:cxn>
            </a:cxnLst>
            <a:rect l="0" t="0" r="r" b="b"/>
            <a:pathLst>
              <a:path w="87" h="60">
                <a:moveTo>
                  <a:pt x="2" y="0"/>
                </a:moveTo>
                <a:cubicBezTo>
                  <a:pt x="1" y="1"/>
                  <a:pt x="1" y="2"/>
                  <a:pt x="1" y="3"/>
                </a:cubicBezTo>
                <a:cubicBezTo>
                  <a:pt x="0" y="3"/>
                  <a:pt x="0" y="4"/>
                  <a:pt x="0" y="4"/>
                </a:cubicBezTo>
                <a:cubicBezTo>
                  <a:pt x="32" y="17"/>
                  <a:pt x="61" y="36"/>
                  <a:pt x="85" y="60"/>
                </a:cubicBezTo>
                <a:cubicBezTo>
                  <a:pt x="86" y="59"/>
                  <a:pt x="87" y="58"/>
                  <a:pt x="87" y="57"/>
                </a:cubicBezTo>
                <a:cubicBezTo>
                  <a:pt x="63" y="32"/>
                  <a:pt x="34" y="13"/>
                  <a:pt x="2" y="0"/>
                </a:cubicBezTo>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9" name="Freeform 18"/>
          <p:cNvSpPr>
            <a:spLocks/>
          </p:cNvSpPr>
          <p:nvPr/>
        </p:nvSpPr>
        <p:spPr bwMode="auto">
          <a:xfrm>
            <a:off x="9167742" y="2449218"/>
            <a:ext cx="686877" cy="679029"/>
          </a:xfrm>
          <a:custGeom>
            <a:avLst/>
            <a:gdLst>
              <a:gd name="T0" fmla="*/ 0 w 74"/>
              <a:gd name="T1" fmla="*/ 0 h 73"/>
              <a:gd name="T2" fmla="*/ 30 w 74"/>
              <a:gd name="T3" fmla="*/ 73 h 73"/>
              <a:gd name="T4" fmla="*/ 74 w 74"/>
              <a:gd name="T5" fmla="*/ 49 h 73"/>
              <a:gd name="T6" fmla="*/ 0 w 74"/>
              <a:gd name="T7" fmla="*/ 0 h 73"/>
            </a:gdLst>
            <a:ahLst/>
            <a:cxnLst>
              <a:cxn ang="0">
                <a:pos x="T0" y="T1"/>
              </a:cxn>
              <a:cxn ang="0">
                <a:pos x="T2" y="T3"/>
              </a:cxn>
              <a:cxn ang="0">
                <a:pos x="T4" y="T5"/>
              </a:cxn>
              <a:cxn ang="0">
                <a:pos x="T6" y="T7"/>
              </a:cxn>
            </a:cxnLst>
            <a:rect l="0" t="0" r="r" b="b"/>
            <a:pathLst>
              <a:path w="74" h="73">
                <a:moveTo>
                  <a:pt x="0" y="0"/>
                </a:moveTo>
                <a:cubicBezTo>
                  <a:pt x="1" y="37"/>
                  <a:pt x="30" y="73"/>
                  <a:pt x="30" y="73"/>
                </a:cubicBezTo>
                <a:cubicBezTo>
                  <a:pt x="30" y="73"/>
                  <a:pt x="53" y="65"/>
                  <a:pt x="74" y="49"/>
                </a:cubicBezTo>
                <a:cubicBezTo>
                  <a:pt x="53" y="28"/>
                  <a:pt x="28" y="11"/>
                  <a:pt x="0" y="0"/>
                </a:cubicBezTo>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0" name="Freeform 19"/>
          <p:cNvSpPr>
            <a:spLocks/>
          </p:cNvSpPr>
          <p:nvPr/>
        </p:nvSpPr>
        <p:spPr bwMode="auto">
          <a:xfrm>
            <a:off x="8551516" y="2672946"/>
            <a:ext cx="820329" cy="816402"/>
          </a:xfrm>
          <a:custGeom>
            <a:avLst/>
            <a:gdLst>
              <a:gd name="T0" fmla="*/ 14 w 88"/>
              <a:gd name="T1" fmla="*/ 0 h 88"/>
              <a:gd name="T2" fmla="*/ 17 w 88"/>
              <a:gd name="T3" fmla="*/ 63 h 88"/>
              <a:gd name="T4" fmla="*/ 74 w 88"/>
              <a:gd name="T5" fmla="*/ 88 h 88"/>
              <a:gd name="T6" fmla="*/ 71 w 88"/>
              <a:gd name="T7" fmla="*/ 26 h 88"/>
              <a:gd name="T8" fmla="*/ 14 w 88"/>
              <a:gd name="T9" fmla="*/ 0 h 88"/>
            </a:gdLst>
            <a:ahLst/>
            <a:cxnLst>
              <a:cxn ang="0">
                <a:pos x="T0" y="T1"/>
              </a:cxn>
              <a:cxn ang="0">
                <a:pos x="T2" y="T3"/>
              </a:cxn>
              <a:cxn ang="0">
                <a:pos x="T4" y="T5"/>
              </a:cxn>
              <a:cxn ang="0">
                <a:pos x="T6" y="T7"/>
              </a:cxn>
              <a:cxn ang="0">
                <a:pos x="T8" y="T9"/>
              </a:cxn>
            </a:cxnLst>
            <a:rect l="0" t="0" r="r" b="b"/>
            <a:pathLst>
              <a:path w="88" h="88">
                <a:moveTo>
                  <a:pt x="14" y="0"/>
                </a:moveTo>
                <a:cubicBezTo>
                  <a:pt x="14" y="0"/>
                  <a:pt x="0" y="38"/>
                  <a:pt x="17" y="63"/>
                </a:cubicBezTo>
                <a:cubicBezTo>
                  <a:pt x="34" y="87"/>
                  <a:pt x="74" y="88"/>
                  <a:pt x="74" y="88"/>
                </a:cubicBezTo>
                <a:cubicBezTo>
                  <a:pt x="74" y="88"/>
                  <a:pt x="88" y="50"/>
                  <a:pt x="71" y="26"/>
                </a:cubicBezTo>
                <a:cubicBezTo>
                  <a:pt x="54" y="2"/>
                  <a:pt x="14" y="0"/>
                  <a:pt x="14" y="0"/>
                </a:cubicBezTo>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1" name="Freeform 20"/>
          <p:cNvSpPr>
            <a:spLocks/>
          </p:cNvSpPr>
          <p:nvPr/>
        </p:nvSpPr>
        <p:spPr bwMode="auto">
          <a:xfrm>
            <a:off x="10133296" y="2912369"/>
            <a:ext cx="353251" cy="380728"/>
          </a:xfrm>
          <a:custGeom>
            <a:avLst/>
            <a:gdLst>
              <a:gd name="T0" fmla="*/ 2 w 38"/>
              <a:gd name="T1" fmla="*/ 0 h 41"/>
              <a:gd name="T2" fmla="*/ 0 w 38"/>
              <a:gd name="T3" fmla="*/ 0 h 41"/>
              <a:gd name="T4" fmla="*/ 28 w 38"/>
              <a:gd name="T5" fmla="*/ 41 h 41"/>
              <a:gd name="T6" fmla="*/ 38 w 38"/>
              <a:gd name="T7" fmla="*/ 7 h 41"/>
              <a:gd name="T8" fmla="*/ 2 w 38"/>
              <a:gd name="T9" fmla="*/ 0 h 41"/>
            </a:gdLst>
            <a:ahLst/>
            <a:cxnLst>
              <a:cxn ang="0">
                <a:pos x="T0" y="T1"/>
              </a:cxn>
              <a:cxn ang="0">
                <a:pos x="T2" y="T3"/>
              </a:cxn>
              <a:cxn ang="0">
                <a:pos x="T4" y="T5"/>
              </a:cxn>
              <a:cxn ang="0">
                <a:pos x="T6" y="T7"/>
              </a:cxn>
              <a:cxn ang="0">
                <a:pos x="T8" y="T9"/>
              </a:cxn>
            </a:cxnLst>
            <a:rect l="0" t="0" r="r" b="b"/>
            <a:pathLst>
              <a:path w="38" h="41">
                <a:moveTo>
                  <a:pt x="2" y="0"/>
                </a:moveTo>
                <a:cubicBezTo>
                  <a:pt x="2" y="0"/>
                  <a:pt x="1" y="0"/>
                  <a:pt x="0" y="0"/>
                </a:cubicBezTo>
                <a:cubicBezTo>
                  <a:pt x="11" y="12"/>
                  <a:pt x="20" y="26"/>
                  <a:pt x="28" y="41"/>
                </a:cubicBezTo>
                <a:cubicBezTo>
                  <a:pt x="37" y="24"/>
                  <a:pt x="38" y="7"/>
                  <a:pt x="38" y="7"/>
                </a:cubicBezTo>
                <a:cubicBezTo>
                  <a:pt x="38" y="7"/>
                  <a:pt x="21" y="0"/>
                  <a:pt x="2" y="0"/>
                </a:cubicBezTo>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2" name="Freeform 21"/>
          <p:cNvSpPr>
            <a:spLocks/>
          </p:cNvSpPr>
          <p:nvPr/>
        </p:nvSpPr>
        <p:spPr bwMode="auto">
          <a:xfrm>
            <a:off x="9909569" y="2912370"/>
            <a:ext cx="467078" cy="557351"/>
          </a:xfrm>
          <a:custGeom>
            <a:avLst/>
            <a:gdLst>
              <a:gd name="T0" fmla="*/ 19 w 50"/>
              <a:gd name="T1" fmla="*/ 0 h 60"/>
              <a:gd name="T2" fmla="*/ 0 w 50"/>
              <a:gd name="T3" fmla="*/ 6 h 60"/>
              <a:gd name="T4" fmla="*/ 37 w 50"/>
              <a:gd name="T5" fmla="*/ 60 h 60"/>
              <a:gd name="T6" fmla="*/ 50 w 50"/>
              <a:gd name="T7" fmla="*/ 45 h 60"/>
              <a:gd name="T8" fmla="*/ 19 w 50"/>
              <a:gd name="T9" fmla="*/ 0 h 60"/>
            </a:gdLst>
            <a:ahLst/>
            <a:cxnLst>
              <a:cxn ang="0">
                <a:pos x="T0" y="T1"/>
              </a:cxn>
              <a:cxn ang="0">
                <a:pos x="T2" y="T3"/>
              </a:cxn>
              <a:cxn ang="0">
                <a:pos x="T4" y="T5"/>
              </a:cxn>
              <a:cxn ang="0">
                <a:pos x="T6" y="T7"/>
              </a:cxn>
              <a:cxn ang="0">
                <a:pos x="T8" y="T9"/>
              </a:cxn>
            </a:cxnLst>
            <a:rect l="0" t="0" r="r" b="b"/>
            <a:pathLst>
              <a:path w="50" h="60">
                <a:moveTo>
                  <a:pt x="19" y="0"/>
                </a:moveTo>
                <a:cubicBezTo>
                  <a:pt x="13" y="1"/>
                  <a:pt x="6" y="3"/>
                  <a:pt x="0" y="6"/>
                </a:cubicBezTo>
                <a:cubicBezTo>
                  <a:pt x="15" y="22"/>
                  <a:pt x="27" y="40"/>
                  <a:pt x="37" y="60"/>
                </a:cubicBezTo>
                <a:cubicBezTo>
                  <a:pt x="43" y="56"/>
                  <a:pt x="47" y="50"/>
                  <a:pt x="50" y="45"/>
                </a:cubicBezTo>
                <a:cubicBezTo>
                  <a:pt x="41" y="29"/>
                  <a:pt x="31" y="14"/>
                  <a:pt x="19" y="0"/>
                </a:cubicBezTo>
              </a:path>
            </a:pathLst>
          </a:custGeom>
          <a:solidFill>
            <a:schemeClr val="accent5"/>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3" name="Freeform 22"/>
          <p:cNvSpPr>
            <a:spLocks/>
          </p:cNvSpPr>
          <p:nvPr/>
        </p:nvSpPr>
        <p:spPr bwMode="auto">
          <a:xfrm>
            <a:off x="10086193" y="2912369"/>
            <a:ext cx="306151" cy="419977"/>
          </a:xfrm>
          <a:custGeom>
            <a:avLst/>
            <a:gdLst>
              <a:gd name="T0" fmla="*/ 5 w 33"/>
              <a:gd name="T1" fmla="*/ 0 h 45"/>
              <a:gd name="T2" fmla="*/ 0 w 33"/>
              <a:gd name="T3" fmla="*/ 0 h 45"/>
              <a:gd name="T4" fmla="*/ 31 w 33"/>
              <a:gd name="T5" fmla="*/ 45 h 45"/>
              <a:gd name="T6" fmla="*/ 33 w 33"/>
              <a:gd name="T7" fmla="*/ 41 h 45"/>
              <a:gd name="T8" fmla="*/ 5 w 33"/>
              <a:gd name="T9" fmla="*/ 0 h 45"/>
            </a:gdLst>
            <a:ahLst/>
            <a:cxnLst>
              <a:cxn ang="0">
                <a:pos x="T0" y="T1"/>
              </a:cxn>
              <a:cxn ang="0">
                <a:pos x="T2" y="T3"/>
              </a:cxn>
              <a:cxn ang="0">
                <a:pos x="T4" y="T5"/>
              </a:cxn>
              <a:cxn ang="0">
                <a:pos x="T6" y="T7"/>
              </a:cxn>
              <a:cxn ang="0">
                <a:pos x="T8" y="T9"/>
              </a:cxn>
            </a:cxnLst>
            <a:rect l="0" t="0" r="r" b="b"/>
            <a:pathLst>
              <a:path w="33" h="45">
                <a:moveTo>
                  <a:pt x="5" y="0"/>
                </a:moveTo>
                <a:cubicBezTo>
                  <a:pt x="4" y="0"/>
                  <a:pt x="2" y="0"/>
                  <a:pt x="0" y="0"/>
                </a:cubicBezTo>
                <a:cubicBezTo>
                  <a:pt x="12" y="14"/>
                  <a:pt x="22" y="29"/>
                  <a:pt x="31" y="45"/>
                </a:cubicBezTo>
                <a:cubicBezTo>
                  <a:pt x="32" y="43"/>
                  <a:pt x="33" y="42"/>
                  <a:pt x="33" y="41"/>
                </a:cubicBezTo>
                <a:cubicBezTo>
                  <a:pt x="25" y="26"/>
                  <a:pt x="16" y="12"/>
                  <a:pt x="5" y="0"/>
                </a:cubicBezTo>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4" name="Freeform 23"/>
          <p:cNvSpPr>
            <a:spLocks/>
          </p:cNvSpPr>
          <p:nvPr/>
        </p:nvSpPr>
        <p:spPr bwMode="auto">
          <a:xfrm>
            <a:off x="9642669" y="2967320"/>
            <a:ext cx="612301" cy="588752"/>
          </a:xfrm>
          <a:custGeom>
            <a:avLst/>
            <a:gdLst>
              <a:gd name="T0" fmla="*/ 29 w 66"/>
              <a:gd name="T1" fmla="*/ 0 h 63"/>
              <a:gd name="T2" fmla="*/ 29 w 66"/>
              <a:gd name="T3" fmla="*/ 0 h 63"/>
              <a:gd name="T4" fmla="*/ 0 w 66"/>
              <a:gd name="T5" fmla="*/ 56 h 63"/>
              <a:gd name="T6" fmla="*/ 36 w 66"/>
              <a:gd name="T7" fmla="*/ 63 h 63"/>
              <a:gd name="T8" fmla="*/ 62 w 66"/>
              <a:gd name="T9" fmla="*/ 56 h 63"/>
              <a:gd name="T10" fmla="*/ 66 w 66"/>
              <a:gd name="T11" fmla="*/ 54 h 63"/>
              <a:gd name="T12" fmla="*/ 29 w 66"/>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66" h="63">
                <a:moveTo>
                  <a:pt x="29" y="0"/>
                </a:moveTo>
                <a:cubicBezTo>
                  <a:pt x="29" y="0"/>
                  <a:pt x="29" y="0"/>
                  <a:pt x="29" y="0"/>
                </a:cubicBezTo>
                <a:cubicBezTo>
                  <a:pt x="3" y="15"/>
                  <a:pt x="0" y="56"/>
                  <a:pt x="0" y="56"/>
                </a:cubicBezTo>
                <a:cubicBezTo>
                  <a:pt x="0" y="56"/>
                  <a:pt x="17" y="63"/>
                  <a:pt x="36" y="63"/>
                </a:cubicBezTo>
                <a:cubicBezTo>
                  <a:pt x="45" y="63"/>
                  <a:pt x="54" y="61"/>
                  <a:pt x="62" y="56"/>
                </a:cubicBezTo>
                <a:cubicBezTo>
                  <a:pt x="64" y="56"/>
                  <a:pt x="65" y="55"/>
                  <a:pt x="66" y="54"/>
                </a:cubicBezTo>
                <a:cubicBezTo>
                  <a:pt x="56" y="34"/>
                  <a:pt x="44" y="16"/>
                  <a:pt x="29" y="0"/>
                </a:cubicBezTo>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5" name="Freeform 24"/>
          <p:cNvSpPr>
            <a:spLocks/>
          </p:cNvSpPr>
          <p:nvPr/>
        </p:nvSpPr>
        <p:spPr bwMode="auto">
          <a:xfrm>
            <a:off x="6608635" y="423913"/>
            <a:ext cx="541651" cy="510251"/>
          </a:xfrm>
          <a:custGeom>
            <a:avLst/>
            <a:gdLst>
              <a:gd name="T0" fmla="*/ 49 w 58"/>
              <a:gd name="T1" fmla="*/ 0 h 55"/>
              <a:gd name="T2" fmla="*/ 12 w 58"/>
              <a:gd name="T3" fmla="*/ 13 h 55"/>
              <a:gd name="T4" fmla="*/ 5 w 58"/>
              <a:gd name="T5" fmla="*/ 55 h 55"/>
              <a:gd name="T6" fmla="*/ 12 w 58"/>
              <a:gd name="T7" fmla="*/ 51 h 55"/>
              <a:gd name="T8" fmla="*/ 50 w 58"/>
              <a:gd name="T9" fmla="*/ 36 h 55"/>
              <a:gd name="T10" fmla="*/ 53 w 58"/>
              <a:gd name="T11" fmla="*/ 0 h 55"/>
              <a:gd name="T12" fmla="*/ 49 w 58"/>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8" h="55">
                <a:moveTo>
                  <a:pt x="49" y="0"/>
                </a:moveTo>
                <a:cubicBezTo>
                  <a:pt x="41" y="0"/>
                  <a:pt x="22" y="2"/>
                  <a:pt x="12" y="13"/>
                </a:cubicBezTo>
                <a:cubicBezTo>
                  <a:pt x="0" y="27"/>
                  <a:pt x="4" y="50"/>
                  <a:pt x="5" y="55"/>
                </a:cubicBezTo>
                <a:cubicBezTo>
                  <a:pt x="7" y="53"/>
                  <a:pt x="10" y="52"/>
                  <a:pt x="12" y="51"/>
                </a:cubicBezTo>
                <a:cubicBezTo>
                  <a:pt x="24" y="44"/>
                  <a:pt x="37" y="39"/>
                  <a:pt x="50" y="36"/>
                </a:cubicBezTo>
                <a:cubicBezTo>
                  <a:pt x="58" y="21"/>
                  <a:pt x="53" y="0"/>
                  <a:pt x="53" y="0"/>
                </a:cubicBezTo>
                <a:cubicBezTo>
                  <a:pt x="53" y="0"/>
                  <a:pt x="52" y="0"/>
                  <a:pt x="49" y="0"/>
                </a:cubicBezTo>
              </a:path>
            </a:pathLst>
          </a:custGeom>
          <a:solidFill>
            <a:schemeClr val="accent6"/>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6" name="Freeform 25"/>
          <p:cNvSpPr>
            <a:spLocks/>
          </p:cNvSpPr>
          <p:nvPr/>
        </p:nvSpPr>
        <p:spPr bwMode="auto">
          <a:xfrm>
            <a:off x="6710684" y="804641"/>
            <a:ext cx="333627" cy="137376"/>
          </a:xfrm>
          <a:custGeom>
            <a:avLst/>
            <a:gdLst>
              <a:gd name="T0" fmla="*/ 36 w 36"/>
              <a:gd name="T1" fmla="*/ 0 h 15"/>
              <a:gd name="T2" fmla="*/ 3 w 36"/>
              <a:gd name="T3" fmla="*/ 13 h 15"/>
              <a:gd name="T4" fmla="*/ 0 w 36"/>
              <a:gd name="T5" fmla="*/ 15 h 15"/>
              <a:gd name="T6" fmla="*/ 35 w 36"/>
              <a:gd name="T7" fmla="*/ 2 h 15"/>
              <a:gd name="T8" fmla="*/ 36 w 36"/>
              <a:gd name="T9" fmla="*/ 0 h 15"/>
            </a:gdLst>
            <a:ahLst/>
            <a:cxnLst>
              <a:cxn ang="0">
                <a:pos x="T0" y="T1"/>
              </a:cxn>
              <a:cxn ang="0">
                <a:pos x="T2" y="T3"/>
              </a:cxn>
              <a:cxn ang="0">
                <a:pos x="T4" y="T5"/>
              </a:cxn>
              <a:cxn ang="0">
                <a:pos x="T6" y="T7"/>
              </a:cxn>
              <a:cxn ang="0">
                <a:pos x="T8" y="T9"/>
              </a:cxn>
            </a:cxnLst>
            <a:rect l="0" t="0" r="r" b="b"/>
            <a:pathLst>
              <a:path w="36" h="15">
                <a:moveTo>
                  <a:pt x="36" y="0"/>
                </a:moveTo>
                <a:cubicBezTo>
                  <a:pt x="24" y="3"/>
                  <a:pt x="13" y="8"/>
                  <a:pt x="3" y="13"/>
                </a:cubicBezTo>
                <a:cubicBezTo>
                  <a:pt x="2" y="14"/>
                  <a:pt x="1" y="14"/>
                  <a:pt x="0" y="15"/>
                </a:cubicBezTo>
                <a:cubicBezTo>
                  <a:pt x="9" y="15"/>
                  <a:pt x="25" y="13"/>
                  <a:pt x="35" y="2"/>
                </a:cubicBezTo>
                <a:cubicBezTo>
                  <a:pt x="35" y="1"/>
                  <a:pt x="36" y="1"/>
                  <a:pt x="36" y="0"/>
                </a:cubicBezTo>
              </a:path>
            </a:pathLst>
          </a:custGeom>
          <a:solidFill>
            <a:schemeClr val="accent5"/>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7" name="Freeform 26"/>
          <p:cNvSpPr>
            <a:spLocks/>
          </p:cNvSpPr>
          <p:nvPr/>
        </p:nvSpPr>
        <p:spPr bwMode="auto">
          <a:xfrm>
            <a:off x="6655734" y="757540"/>
            <a:ext cx="419977" cy="184477"/>
          </a:xfrm>
          <a:custGeom>
            <a:avLst/>
            <a:gdLst>
              <a:gd name="T0" fmla="*/ 45 w 45"/>
              <a:gd name="T1" fmla="*/ 0 h 20"/>
              <a:gd name="T2" fmla="*/ 7 w 45"/>
              <a:gd name="T3" fmla="*/ 15 h 20"/>
              <a:gd name="T4" fmla="*/ 0 w 45"/>
              <a:gd name="T5" fmla="*/ 19 h 20"/>
              <a:gd name="T6" fmla="*/ 0 w 45"/>
              <a:gd name="T7" fmla="*/ 20 h 20"/>
              <a:gd name="T8" fmla="*/ 4 w 45"/>
              <a:gd name="T9" fmla="*/ 20 h 20"/>
              <a:gd name="T10" fmla="*/ 6 w 45"/>
              <a:gd name="T11" fmla="*/ 20 h 20"/>
              <a:gd name="T12" fmla="*/ 9 w 45"/>
              <a:gd name="T13" fmla="*/ 18 h 20"/>
              <a:gd name="T14" fmla="*/ 42 w 45"/>
              <a:gd name="T15" fmla="*/ 5 h 20"/>
              <a:gd name="T16" fmla="*/ 45 w 4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0">
                <a:moveTo>
                  <a:pt x="45" y="0"/>
                </a:moveTo>
                <a:cubicBezTo>
                  <a:pt x="32" y="3"/>
                  <a:pt x="19" y="8"/>
                  <a:pt x="7" y="15"/>
                </a:cubicBezTo>
                <a:cubicBezTo>
                  <a:pt x="5" y="16"/>
                  <a:pt x="2" y="17"/>
                  <a:pt x="0" y="19"/>
                </a:cubicBezTo>
                <a:cubicBezTo>
                  <a:pt x="0" y="19"/>
                  <a:pt x="0" y="20"/>
                  <a:pt x="0" y="20"/>
                </a:cubicBezTo>
                <a:cubicBezTo>
                  <a:pt x="0" y="20"/>
                  <a:pt x="1" y="20"/>
                  <a:pt x="4" y="20"/>
                </a:cubicBezTo>
                <a:cubicBezTo>
                  <a:pt x="5" y="20"/>
                  <a:pt x="5" y="20"/>
                  <a:pt x="6" y="20"/>
                </a:cubicBezTo>
                <a:cubicBezTo>
                  <a:pt x="7" y="19"/>
                  <a:pt x="8" y="19"/>
                  <a:pt x="9" y="18"/>
                </a:cubicBezTo>
                <a:cubicBezTo>
                  <a:pt x="19" y="13"/>
                  <a:pt x="30" y="8"/>
                  <a:pt x="42" y="5"/>
                </a:cubicBezTo>
                <a:cubicBezTo>
                  <a:pt x="43" y="4"/>
                  <a:pt x="44" y="2"/>
                  <a:pt x="45" y="0"/>
                </a:cubicBezTo>
              </a:path>
            </a:pathLst>
          </a:custGeom>
          <a:solidFill>
            <a:schemeClr val="accent5"/>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8" name="Freeform 27"/>
          <p:cNvSpPr>
            <a:spLocks/>
          </p:cNvSpPr>
          <p:nvPr/>
        </p:nvSpPr>
        <p:spPr bwMode="auto">
          <a:xfrm>
            <a:off x="6145484" y="533814"/>
            <a:ext cx="416050" cy="596601"/>
          </a:xfrm>
          <a:custGeom>
            <a:avLst/>
            <a:gdLst>
              <a:gd name="T0" fmla="*/ 17 w 45"/>
              <a:gd name="T1" fmla="*/ 0 h 64"/>
              <a:gd name="T2" fmla="*/ 3 w 45"/>
              <a:gd name="T3" fmla="*/ 36 h 64"/>
              <a:gd name="T4" fmla="*/ 27 w 45"/>
              <a:gd name="T5" fmla="*/ 64 h 64"/>
              <a:gd name="T6" fmla="*/ 33 w 45"/>
              <a:gd name="T7" fmla="*/ 59 h 64"/>
              <a:gd name="T8" fmla="*/ 34 w 45"/>
              <a:gd name="T9" fmla="*/ 58 h 64"/>
              <a:gd name="T10" fmla="*/ 43 w 45"/>
              <a:gd name="T11" fmla="*/ 29 h 64"/>
              <a:gd name="T12" fmla="*/ 17 w 45"/>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45" h="64">
                <a:moveTo>
                  <a:pt x="17" y="0"/>
                </a:moveTo>
                <a:cubicBezTo>
                  <a:pt x="17" y="0"/>
                  <a:pt x="0" y="18"/>
                  <a:pt x="3" y="36"/>
                </a:cubicBezTo>
                <a:cubicBezTo>
                  <a:pt x="6" y="51"/>
                  <a:pt x="23" y="62"/>
                  <a:pt x="27" y="64"/>
                </a:cubicBezTo>
                <a:cubicBezTo>
                  <a:pt x="29" y="62"/>
                  <a:pt x="31" y="61"/>
                  <a:pt x="33" y="59"/>
                </a:cubicBezTo>
                <a:cubicBezTo>
                  <a:pt x="33" y="59"/>
                  <a:pt x="34" y="58"/>
                  <a:pt x="34" y="58"/>
                </a:cubicBezTo>
                <a:cubicBezTo>
                  <a:pt x="39" y="51"/>
                  <a:pt x="45" y="40"/>
                  <a:pt x="43" y="29"/>
                </a:cubicBezTo>
                <a:cubicBezTo>
                  <a:pt x="39" y="11"/>
                  <a:pt x="17" y="0"/>
                  <a:pt x="17"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9" name="Freeform 28"/>
          <p:cNvSpPr>
            <a:spLocks/>
          </p:cNvSpPr>
          <p:nvPr/>
        </p:nvSpPr>
        <p:spPr bwMode="auto">
          <a:xfrm>
            <a:off x="6396684" y="1071541"/>
            <a:ext cx="62799" cy="66726"/>
          </a:xfrm>
          <a:custGeom>
            <a:avLst/>
            <a:gdLst>
              <a:gd name="T0" fmla="*/ 7 w 7"/>
              <a:gd name="T1" fmla="*/ 0 h 7"/>
              <a:gd name="T2" fmla="*/ 6 w 7"/>
              <a:gd name="T3" fmla="*/ 1 h 7"/>
              <a:gd name="T4" fmla="*/ 0 w 7"/>
              <a:gd name="T5" fmla="*/ 6 h 7"/>
              <a:gd name="T6" fmla="*/ 2 w 7"/>
              <a:gd name="T7" fmla="*/ 7 h 7"/>
              <a:gd name="T8" fmla="*/ 7 w 7"/>
              <a:gd name="T9" fmla="*/ 0 h 7"/>
            </a:gdLst>
            <a:ahLst/>
            <a:cxnLst>
              <a:cxn ang="0">
                <a:pos x="T0" y="T1"/>
              </a:cxn>
              <a:cxn ang="0">
                <a:pos x="T2" y="T3"/>
              </a:cxn>
              <a:cxn ang="0">
                <a:pos x="T4" y="T5"/>
              </a:cxn>
              <a:cxn ang="0">
                <a:pos x="T6" y="T7"/>
              </a:cxn>
              <a:cxn ang="0">
                <a:pos x="T8" y="T9"/>
              </a:cxn>
            </a:cxnLst>
            <a:rect l="0" t="0" r="r" b="b"/>
            <a:pathLst>
              <a:path w="7" h="7">
                <a:moveTo>
                  <a:pt x="7" y="0"/>
                </a:moveTo>
                <a:cubicBezTo>
                  <a:pt x="7" y="0"/>
                  <a:pt x="6" y="1"/>
                  <a:pt x="6" y="1"/>
                </a:cubicBezTo>
                <a:cubicBezTo>
                  <a:pt x="4" y="3"/>
                  <a:pt x="2" y="4"/>
                  <a:pt x="0" y="6"/>
                </a:cubicBezTo>
                <a:cubicBezTo>
                  <a:pt x="1" y="7"/>
                  <a:pt x="2" y="7"/>
                  <a:pt x="2" y="7"/>
                </a:cubicBezTo>
                <a:cubicBezTo>
                  <a:pt x="2" y="7"/>
                  <a:pt x="4" y="4"/>
                  <a:pt x="7" y="0"/>
                </a:cubicBezTo>
              </a:path>
            </a:pathLst>
          </a:custGeom>
          <a:solidFill>
            <a:srgbClr val="ABA2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0" name="Freeform 29"/>
          <p:cNvSpPr>
            <a:spLocks/>
          </p:cNvSpPr>
          <p:nvPr/>
        </p:nvSpPr>
        <p:spPr bwMode="auto">
          <a:xfrm>
            <a:off x="1364821" y="2523795"/>
            <a:ext cx="463152" cy="576977"/>
          </a:xfrm>
          <a:custGeom>
            <a:avLst/>
            <a:gdLst>
              <a:gd name="T0" fmla="*/ 14 w 50"/>
              <a:gd name="T1" fmla="*/ 0 h 62"/>
              <a:gd name="T2" fmla="*/ 16 w 50"/>
              <a:gd name="T3" fmla="*/ 61 h 62"/>
              <a:gd name="T4" fmla="*/ 16 w 50"/>
              <a:gd name="T5" fmla="*/ 62 h 62"/>
              <a:gd name="T6" fmla="*/ 46 w 50"/>
              <a:gd name="T7" fmla="*/ 15 h 62"/>
              <a:gd name="T8" fmla="*/ 50 w 50"/>
              <a:gd name="T9" fmla="*/ 11 h 62"/>
              <a:gd name="T10" fmla="*/ 14 w 50"/>
              <a:gd name="T11" fmla="*/ 0 h 62"/>
            </a:gdLst>
            <a:ahLst/>
            <a:cxnLst>
              <a:cxn ang="0">
                <a:pos x="T0" y="T1"/>
              </a:cxn>
              <a:cxn ang="0">
                <a:pos x="T2" y="T3"/>
              </a:cxn>
              <a:cxn ang="0">
                <a:pos x="T4" y="T5"/>
              </a:cxn>
              <a:cxn ang="0">
                <a:pos x="T6" y="T7"/>
              </a:cxn>
              <a:cxn ang="0">
                <a:pos x="T8" y="T9"/>
              </a:cxn>
              <a:cxn ang="0">
                <a:pos x="T10" y="T11"/>
              </a:cxn>
            </a:cxnLst>
            <a:rect l="0" t="0" r="r" b="b"/>
            <a:pathLst>
              <a:path w="50" h="62">
                <a:moveTo>
                  <a:pt x="14" y="0"/>
                </a:moveTo>
                <a:cubicBezTo>
                  <a:pt x="14" y="0"/>
                  <a:pt x="0" y="37"/>
                  <a:pt x="16" y="61"/>
                </a:cubicBezTo>
                <a:cubicBezTo>
                  <a:pt x="16" y="62"/>
                  <a:pt x="16" y="62"/>
                  <a:pt x="16" y="62"/>
                </a:cubicBezTo>
                <a:cubicBezTo>
                  <a:pt x="25" y="44"/>
                  <a:pt x="35" y="28"/>
                  <a:pt x="46" y="15"/>
                </a:cubicBezTo>
                <a:cubicBezTo>
                  <a:pt x="47" y="14"/>
                  <a:pt x="48" y="13"/>
                  <a:pt x="50" y="11"/>
                </a:cubicBezTo>
                <a:cubicBezTo>
                  <a:pt x="33" y="2"/>
                  <a:pt x="14" y="0"/>
                  <a:pt x="14" y="0"/>
                </a:cubicBezTo>
              </a:path>
            </a:pathLst>
          </a:custGeom>
          <a:solidFill>
            <a:schemeClr val="tx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1" name="Freeform 30"/>
          <p:cNvSpPr>
            <a:spLocks/>
          </p:cNvSpPr>
          <p:nvPr/>
        </p:nvSpPr>
        <p:spPr bwMode="auto">
          <a:xfrm>
            <a:off x="1541448" y="2645469"/>
            <a:ext cx="443527" cy="592679"/>
          </a:xfrm>
          <a:custGeom>
            <a:avLst/>
            <a:gdLst>
              <a:gd name="T0" fmla="*/ 34 w 48"/>
              <a:gd name="T1" fmla="*/ 0 h 64"/>
              <a:gd name="T2" fmla="*/ 30 w 48"/>
              <a:gd name="T3" fmla="*/ 5 h 64"/>
              <a:gd name="T4" fmla="*/ 0 w 48"/>
              <a:gd name="T5" fmla="*/ 52 h 64"/>
              <a:gd name="T6" fmla="*/ 14 w 48"/>
              <a:gd name="T7" fmla="*/ 64 h 64"/>
              <a:gd name="T8" fmla="*/ 44 w 48"/>
              <a:gd name="T9" fmla="*/ 17 h 64"/>
              <a:gd name="T10" fmla="*/ 48 w 48"/>
              <a:gd name="T11" fmla="*/ 13 h 64"/>
              <a:gd name="T12" fmla="*/ 34 w 4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48" h="64">
                <a:moveTo>
                  <a:pt x="34" y="0"/>
                </a:moveTo>
                <a:cubicBezTo>
                  <a:pt x="33" y="2"/>
                  <a:pt x="31" y="3"/>
                  <a:pt x="30" y="5"/>
                </a:cubicBezTo>
                <a:cubicBezTo>
                  <a:pt x="19" y="18"/>
                  <a:pt x="9" y="34"/>
                  <a:pt x="0" y="52"/>
                </a:cubicBezTo>
                <a:cubicBezTo>
                  <a:pt x="4" y="57"/>
                  <a:pt x="9" y="61"/>
                  <a:pt x="14" y="64"/>
                </a:cubicBezTo>
                <a:cubicBezTo>
                  <a:pt x="23" y="46"/>
                  <a:pt x="33" y="29"/>
                  <a:pt x="44" y="17"/>
                </a:cubicBezTo>
                <a:cubicBezTo>
                  <a:pt x="45" y="15"/>
                  <a:pt x="47" y="14"/>
                  <a:pt x="48" y="13"/>
                </a:cubicBezTo>
                <a:cubicBezTo>
                  <a:pt x="44" y="7"/>
                  <a:pt x="39" y="3"/>
                  <a:pt x="34" y="0"/>
                </a:cubicBezTo>
              </a:path>
            </a:pathLst>
          </a:custGeom>
          <a:solidFill>
            <a:schemeClr val="tx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2" name="Freeform 31"/>
          <p:cNvSpPr>
            <a:spLocks/>
          </p:cNvSpPr>
          <p:nvPr/>
        </p:nvSpPr>
        <p:spPr bwMode="auto">
          <a:xfrm>
            <a:off x="1513972" y="2625846"/>
            <a:ext cx="341478" cy="502402"/>
          </a:xfrm>
          <a:custGeom>
            <a:avLst/>
            <a:gdLst>
              <a:gd name="T0" fmla="*/ 34 w 37"/>
              <a:gd name="T1" fmla="*/ 0 h 54"/>
              <a:gd name="T2" fmla="*/ 30 w 37"/>
              <a:gd name="T3" fmla="*/ 4 h 54"/>
              <a:gd name="T4" fmla="*/ 0 w 37"/>
              <a:gd name="T5" fmla="*/ 51 h 54"/>
              <a:gd name="T6" fmla="*/ 3 w 37"/>
              <a:gd name="T7" fmla="*/ 54 h 54"/>
              <a:gd name="T8" fmla="*/ 33 w 37"/>
              <a:gd name="T9" fmla="*/ 7 h 54"/>
              <a:gd name="T10" fmla="*/ 37 w 37"/>
              <a:gd name="T11" fmla="*/ 2 h 54"/>
              <a:gd name="T12" fmla="*/ 34 w 37"/>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7" h="54">
                <a:moveTo>
                  <a:pt x="34" y="0"/>
                </a:moveTo>
                <a:cubicBezTo>
                  <a:pt x="32" y="2"/>
                  <a:pt x="31" y="3"/>
                  <a:pt x="30" y="4"/>
                </a:cubicBezTo>
                <a:cubicBezTo>
                  <a:pt x="19" y="17"/>
                  <a:pt x="9" y="33"/>
                  <a:pt x="0" y="51"/>
                </a:cubicBezTo>
                <a:cubicBezTo>
                  <a:pt x="1" y="52"/>
                  <a:pt x="2" y="53"/>
                  <a:pt x="3" y="54"/>
                </a:cubicBezTo>
                <a:cubicBezTo>
                  <a:pt x="12" y="36"/>
                  <a:pt x="22" y="20"/>
                  <a:pt x="33" y="7"/>
                </a:cubicBezTo>
                <a:cubicBezTo>
                  <a:pt x="34" y="5"/>
                  <a:pt x="36" y="4"/>
                  <a:pt x="37" y="2"/>
                </a:cubicBezTo>
                <a:cubicBezTo>
                  <a:pt x="36" y="1"/>
                  <a:pt x="35" y="1"/>
                  <a:pt x="34"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3" name="Freeform 32"/>
          <p:cNvSpPr>
            <a:spLocks/>
          </p:cNvSpPr>
          <p:nvPr/>
        </p:nvSpPr>
        <p:spPr bwMode="auto">
          <a:xfrm>
            <a:off x="1670971" y="2763220"/>
            <a:ext cx="474927" cy="584828"/>
          </a:xfrm>
          <a:custGeom>
            <a:avLst/>
            <a:gdLst>
              <a:gd name="T0" fmla="*/ 34 w 51"/>
              <a:gd name="T1" fmla="*/ 0 h 63"/>
              <a:gd name="T2" fmla="*/ 30 w 51"/>
              <a:gd name="T3" fmla="*/ 4 h 63"/>
              <a:gd name="T4" fmla="*/ 0 w 51"/>
              <a:gd name="T5" fmla="*/ 51 h 63"/>
              <a:gd name="T6" fmla="*/ 38 w 51"/>
              <a:gd name="T7" fmla="*/ 63 h 63"/>
              <a:gd name="T8" fmla="*/ 36 w 51"/>
              <a:gd name="T9" fmla="*/ 2 h 63"/>
              <a:gd name="T10" fmla="*/ 34 w 51"/>
              <a:gd name="T11" fmla="*/ 0 h 63"/>
            </a:gdLst>
            <a:ahLst/>
            <a:cxnLst>
              <a:cxn ang="0">
                <a:pos x="T0" y="T1"/>
              </a:cxn>
              <a:cxn ang="0">
                <a:pos x="T2" y="T3"/>
              </a:cxn>
              <a:cxn ang="0">
                <a:pos x="T4" y="T5"/>
              </a:cxn>
              <a:cxn ang="0">
                <a:pos x="T6" y="T7"/>
              </a:cxn>
              <a:cxn ang="0">
                <a:pos x="T8" y="T9"/>
              </a:cxn>
              <a:cxn ang="0">
                <a:pos x="T10" y="T11"/>
              </a:cxn>
            </a:cxnLst>
            <a:rect l="0" t="0" r="r" b="b"/>
            <a:pathLst>
              <a:path w="51" h="63">
                <a:moveTo>
                  <a:pt x="34" y="0"/>
                </a:moveTo>
                <a:cubicBezTo>
                  <a:pt x="33" y="1"/>
                  <a:pt x="31" y="2"/>
                  <a:pt x="30" y="4"/>
                </a:cubicBezTo>
                <a:cubicBezTo>
                  <a:pt x="19" y="16"/>
                  <a:pt x="9" y="33"/>
                  <a:pt x="0" y="51"/>
                </a:cubicBezTo>
                <a:cubicBezTo>
                  <a:pt x="18" y="61"/>
                  <a:pt x="38" y="63"/>
                  <a:pt x="38" y="63"/>
                </a:cubicBezTo>
                <a:cubicBezTo>
                  <a:pt x="38" y="63"/>
                  <a:pt x="51" y="26"/>
                  <a:pt x="36" y="2"/>
                </a:cubicBezTo>
                <a:cubicBezTo>
                  <a:pt x="35" y="1"/>
                  <a:pt x="34" y="0"/>
                  <a:pt x="34"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nvGrpSpPr>
          <p:cNvPr id="236" name="Group 235"/>
          <p:cNvGrpSpPr/>
          <p:nvPr/>
        </p:nvGrpSpPr>
        <p:grpSpPr>
          <a:xfrm>
            <a:off x="674021" y="4965151"/>
            <a:ext cx="706500" cy="419977"/>
            <a:chOff x="245263" y="2482288"/>
            <a:chExt cx="353209" cy="209964"/>
          </a:xfrm>
          <a:solidFill>
            <a:schemeClr val="accent3"/>
          </a:solidFill>
        </p:grpSpPr>
        <p:sp>
          <p:nvSpPr>
            <p:cNvPr id="34" name="Freeform 33"/>
            <p:cNvSpPr>
              <a:spLocks/>
            </p:cNvSpPr>
            <p:nvPr/>
          </p:nvSpPr>
          <p:spPr bwMode="auto">
            <a:xfrm>
              <a:off x="245263" y="2482288"/>
              <a:ext cx="321814" cy="209964"/>
            </a:xfrm>
            <a:custGeom>
              <a:avLst/>
              <a:gdLst>
                <a:gd name="T0" fmla="*/ 38 w 69"/>
                <a:gd name="T1" fmla="*/ 0 h 45"/>
                <a:gd name="T2" fmla="*/ 38 w 69"/>
                <a:gd name="T3" fmla="*/ 0 h 45"/>
                <a:gd name="T4" fmla="*/ 0 w 69"/>
                <a:gd name="T5" fmla="*/ 23 h 45"/>
                <a:gd name="T6" fmla="*/ 38 w 69"/>
                <a:gd name="T7" fmla="*/ 45 h 45"/>
                <a:gd name="T8" fmla="*/ 38 w 69"/>
                <a:gd name="T9" fmla="*/ 45 h 45"/>
                <a:gd name="T10" fmla="*/ 69 w 69"/>
                <a:gd name="T11" fmla="*/ 30 h 45"/>
                <a:gd name="T12" fmla="*/ 64 w 69"/>
                <a:gd name="T13" fmla="*/ 10 h 45"/>
                <a:gd name="T14" fmla="*/ 38 w 69"/>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5">
                  <a:moveTo>
                    <a:pt x="38" y="0"/>
                  </a:moveTo>
                  <a:cubicBezTo>
                    <a:pt x="38" y="0"/>
                    <a:pt x="38" y="0"/>
                    <a:pt x="38" y="0"/>
                  </a:cubicBezTo>
                  <a:cubicBezTo>
                    <a:pt x="17" y="0"/>
                    <a:pt x="0" y="23"/>
                    <a:pt x="0" y="23"/>
                  </a:cubicBezTo>
                  <a:cubicBezTo>
                    <a:pt x="0" y="23"/>
                    <a:pt x="17" y="45"/>
                    <a:pt x="38" y="45"/>
                  </a:cubicBezTo>
                  <a:cubicBezTo>
                    <a:pt x="38" y="45"/>
                    <a:pt x="38" y="45"/>
                    <a:pt x="38" y="45"/>
                  </a:cubicBezTo>
                  <a:cubicBezTo>
                    <a:pt x="51" y="45"/>
                    <a:pt x="62" y="37"/>
                    <a:pt x="69" y="30"/>
                  </a:cubicBezTo>
                  <a:cubicBezTo>
                    <a:pt x="67" y="23"/>
                    <a:pt x="65" y="16"/>
                    <a:pt x="64" y="10"/>
                  </a:cubicBezTo>
                  <a:cubicBezTo>
                    <a:pt x="57" y="5"/>
                    <a:pt x="48"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5" name="Freeform 34"/>
            <p:cNvSpPr>
              <a:spLocks/>
            </p:cNvSpPr>
            <p:nvPr/>
          </p:nvSpPr>
          <p:spPr bwMode="auto">
            <a:xfrm>
              <a:off x="567076" y="2549006"/>
              <a:ext cx="31396" cy="58868"/>
            </a:xfrm>
            <a:custGeom>
              <a:avLst/>
              <a:gdLst>
                <a:gd name="T0" fmla="*/ 0 w 7"/>
                <a:gd name="T1" fmla="*/ 0 h 13"/>
                <a:gd name="T2" fmla="*/ 4 w 7"/>
                <a:gd name="T3" fmla="*/ 13 h 13"/>
                <a:gd name="T4" fmla="*/ 7 w 7"/>
                <a:gd name="T5" fmla="*/ 8 h 13"/>
                <a:gd name="T6" fmla="*/ 0 w 7"/>
                <a:gd name="T7" fmla="*/ 0 h 13"/>
              </a:gdLst>
              <a:ahLst/>
              <a:cxnLst>
                <a:cxn ang="0">
                  <a:pos x="T0" y="T1"/>
                </a:cxn>
                <a:cxn ang="0">
                  <a:pos x="T2" y="T3"/>
                </a:cxn>
                <a:cxn ang="0">
                  <a:pos x="T4" y="T5"/>
                </a:cxn>
                <a:cxn ang="0">
                  <a:pos x="T6" y="T7"/>
                </a:cxn>
              </a:cxnLst>
              <a:rect l="0" t="0" r="r" b="b"/>
              <a:pathLst>
                <a:path w="7" h="13">
                  <a:moveTo>
                    <a:pt x="0" y="0"/>
                  </a:moveTo>
                  <a:cubicBezTo>
                    <a:pt x="1" y="4"/>
                    <a:pt x="2" y="9"/>
                    <a:pt x="4" y="13"/>
                  </a:cubicBezTo>
                  <a:cubicBezTo>
                    <a:pt x="6" y="10"/>
                    <a:pt x="7" y="8"/>
                    <a:pt x="7" y="8"/>
                  </a:cubicBezTo>
                  <a:cubicBezTo>
                    <a:pt x="7" y="8"/>
                    <a:pt x="5" y="5"/>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sp>
        <p:nvSpPr>
          <p:cNvPr id="36" name="Freeform 35"/>
          <p:cNvSpPr>
            <a:spLocks/>
          </p:cNvSpPr>
          <p:nvPr/>
        </p:nvSpPr>
        <p:spPr bwMode="auto">
          <a:xfrm>
            <a:off x="1270621" y="5059352"/>
            <a:ext cx="82426" cy="184477"/>
          </a:xfrm>
          <a:custGeom>
            <a:avLst/>
            <a:gdLst>
              <a:gd name="T0" fmla="*/ 0 w 9"/>
              <a:gd name="T1" fmla="*/ 0 h 20"/>
              <a:gd name="T2" fmla="*/ 5 w 9"/>
              <a:gd name="T3" fmla="*/ 20 h 20"/>
              <a:gd name="T4" fmla="*/ 9 w 9"/>
              <a:gd name="T5" fmla="*/ 17 h 20"/>
              <a:gd name="T6" fmla="*/ 5 w 9"/>
              <a:gd name="T7" fmla="*/ 4 h 20"/>
              <a:gd name="T8" fmla="*/ 0 w 9"/>
              <a:gd name="T9" fmla="*/ 0 h 20"/>
            </a:gdLst>
            <a:ahLst/>
            <a:cxnLst>
              <a:cxn ang="0">
                <a:pos x="T0" y="T1"/>
              </a:cxn>
              <a:cxn ang="0">
                <a:pos x="T2" y="T3"/>
              </a:cxn>
              <a:cxn ang="0">
                <a:pos x="T4" y="T5"/>
              </a:cxn>
              <a:cxn ang="0">
                <a:pos x="T6" y="T7"/>
              </a:cxn>
              <a:cxn ang="0">
                <a:pos x="T8" y="T9"/>
              </a:cxn>
            </a:cxnLst>
            <a:rect l="0" t="0" r="r" b="b"/>
            <a:pathLst>
              <a:path w="9" h="20">
                <a:moveTo>
                  <a:pt x="0" y="0"/>
                </a:moveTo>
                <a:cubicBezTo>
                  <a:pt x="1" y="6"/>
                  <a:pt x="3" y="13"/>
                  <a:pt x="5" y="20"/>
                </a:cubicBezTo>
                <a:cubicBezTo>
                  <a:pt x="7" y="19"/>
                  <a:pt x="8" y="18"/>
                  <a:pt x="9" y="17"/>
                </a:cubicBezTo>
                <a:cubicBezTo>
                  <a:pt x="7" y="13"/>
                  <a:pt x="6" y="8"/>
                  <a:pt x="5" y="4"/>
                </a:cubicBezTo>
                <a:cubicBezTo>
                  <a:pt x="3" y="3"/>
                  <a:pt x="2" y="1"/>
                  <a:pt x="0"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7" name="Freeform 36"/>
          <p:cNvSpPr>
            <a:spLocks/>
          </p:cNvSpPr>
          <p:nvPr/>
        </p:nvSpPr>
        <p:spPr bwMode="auto">
          <a:xfrm>
            <a:off x="2016374" y="6378155"/>
            <a:ext cx="266901" cy="290452"/>
          </a:xfrm>
          <a:custGeom>
            <a:avLst/>
            <a:gdLst>
              <a:gd name="T0" fmla="*/ 0 w 29"/>
              <a:gd name="T1" fmla="*/ 0 h 31"/>
              <a:gd name="T2" fmla="*/ 22 w 29"/>
              <a:gd name="T3" fmla="*/ 31 h 31"/>
              <a:gd name="T4" fmla="*/ 29 w 29"/>
              <a:gd name="T5" fmla="*/ 25 h 31"/>
              <a:gd name="T6" fmla="*/ 0 w 29"/>
              <a:gd name="T7" fmla="*/ 0 h 31"/>
            </a:gdLst>
            <a:ahLst/>
            <a:cxnLst>
              <a:cxn ang="0">
                <a:pos x="T0" y="T1"/>
              </a:cxn>
              <a:cxn ang="0">
                <a:pos x="T2" y="T3"/>
              </a:cxn>
              <a:cxn ang="0">
                <a:pos x="T4" y="T5"/>
              </a:cxn>
              <a:cxn ang="0">
                <a:pos x="T6" y="T7"/>
              </a:cxn>
            </a:cxnLst>
            <a:rect l="0" t="0" r="r" b="b"/>
            <a:pathLst>
              <a:path w="29" h="31">
                <a:moveTo>
                  <a:pt x="0" y="0"/>
                </a:moveTo>
                <a:cubicBezTo>
                  <a:pt x="5" y="18"/>
                  <a:pt x="22" y="31"/>
                  <a:pt x="22" y="31"/>
                </a:cubicBezTo>
                <a:cubicBezTo>
                  <a:pt x="22" y="31"/>
                  <a:pt x="25" y="29"/>
                  <a:pt x="29" y="25"/>
                </a:cubicBezTo>
                <a:cubicBezTo>
                  <a:pt x="19" y="18"/>
                  <a:pt x="9" y="10"/>
                  <a:pt x="0" y="0"/>
                </a:cubicBezTo>
              </a:path>
            </a:pathLst>
          </a:custGeom>
          <a:solidFill>
            <a:schemeClr val="accent3"/>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8" name="Freeform 37"/>
          <p:cNvSpPr>
            <a:spLocks/>
          </p:cNvSpPr>
          <p:nvPr/>
        </p:nvSpPr>
        <p:spPr bwMode="auto">
          <a:xfrm>
            <a:off x="2004598" y="6119105"/>
            <a:ext cx="400350" cy="463152"/>
          </a:xfrm>
          <a:custGeom>
            <a:avLst/>
            <a:gdLst>
              <a:gd name="T0" fmla="*/ 5 w 43"/>
              <a:gd name="T1" fmla="*/ 0 h 50"/>
              <a:gd name="T2" fmla="*/ 0 w 43"/>
              <a:gd name="T3" fmla="*/ 19 h 50"/>
              <a:gd name="T4" fmla="*/ 0 w 43"/>
              <a:gd name="T5" fmla="*/ 22 h 50"/>
              <a:gd name="T6" fmla="*/ 33 w 43"/>
              <a:gd name="T7" fmla="*/ 50 h 50"/>
              <a:gd name="T8" fmla="*/ 43 w 43"/>
              <a:gd name="T9" fmla="*/ 35 h 50"/>
              <a:gd name="T10" fmla="*/ 7 w 43"/>
              <a:gd name="T11" fmla="*/ 3 h 50"/>
              <a:gd name="T12" fmla="*/ 5 w 43"/>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43" h="50">
                <a:moveTo>
                  <a:pt x="5" y="0"/>
                </a:moveTo>
                <a:cubicBezTo>
                  <a:pt x="2" y="6"/>
                  <a:pt x="0" y="12"/>
                  <a:pt x="0" y="19"/>
                </a:cubicBezTo>
                <a:cubicBezTo>
                  <a:pt x="0" y="20"/>
                  <a:pt x="0" y="21"/>
                  <a:pt x="0" y="22"/>
                </a:cubicBezTo>
                <a:cubicBezTo>
                  <a:pt x="10" y="32"/>
                  <a:pt x="21" y="42"/>
                  <a:pt x="33" y="50"/>
                </a:cubicBezTo>
                <a:cubicBezTo>
                  <a:pt x="36" y="46"/>
                  <a:pt x="40" y="41"/>
                  <a:pt x="43" y="35"/>
                </a:cubicBezTo>
                <a:cubicBezTo>
                  <a:pt x="31" y="26"/>
                  <a:pt x="19" y="15"/>
                  <a:pt x="7" y="3"/>
                </a:cubicBezTo>
                <a:cubicBezTo>
                  <a:pt x="7" y="2"/>
                  <a:pt x="6" y="1"/>
                  <a:pt x="5" y="0"/>
                </a:cubicBezTo>
              </a:path>
            </a:pathLst>
          </a:custGeom>
          <a:solidFill>
            <a:schemeClr val="accent3"/>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9" name="Freeform 38"/>
          <p:cNvSpPr>
            <a:spLocks/>
          </p:cNvSpPr>
          <p:nvPr/>
        </p:nvSpPr>
        <p:spPr bwMode="auto">
          <a:xfrm>
            <a:off x="2004598" y="6323205"/>
            <a:ext cx="306151" cy="286527"/>
          </a:xfrm>
          <a:custGeom>
            <a:avLst/>
            <a:gdLst>
              <a:gd name="T0" fmla="*/ 0 w 33"/>
              <a:gd name="T1" fmla="*/ 0 h 31"/>
              <a:gd name="T2" fmla="*/ 1 w 33"/>
              <a:gd name="T3" fmla="*/ 6 h 31"/>
              <a:gd name="T4" fmla="*/ 30 w 33"/>
              <a:gd name="T5" fmla="*/ 31 h 31"/>
              <a:gd name="T6" fmla="*/ 33 w 33"/>
              <a:gd name="T7" fmla="*/ 28 h 31"/>
              <a:gd name="T8" fmla="*/ 0 w 33"/>
              <a:gd name="T9" fmla="*/ 0 h 31"/>
            </a:gdLst>
            <a:ahLst/>
            <a:cxnLst>
              <a:cxn ang="0">
                <a:pos x="T0" y="T1"/>
              </a:cxn>
              <a:cxn ang="0">
                <a:pos x="T2" y="T3"/>
              </a:cxn>
              <a:cxn ang="0">
                <a:pos x="T4" y="T5"/>
              </a:cxn>
              <a:cxn ang="0">
                <a:pos x="T6" y="T7"/>
              </a:cxn>
              <a:cxn ang="0">
                <a:pos x="T8" y="T9"/>
              </a:cxn>
            </a:cxnLst>
            <a:rect l="0" t="0" r="r" b="b"/>
            <a:pathLst>
              <a:path w="33" h="31">
                <a:moveTo>
                  <a:pt x="0" y="0"/>
                </a:moveTo>
                <a:cubicBezTo>
                  <a:pt x="0" y="2"/>
                  <a:pt x="0" y="4"/>
                  <a:pt x="1" y="6"/>
                </a:cubicBezTo>
                <a:cubicBezTo>
                  <a:pt x="10" y="16"/>
                  <a:pt x="20" y="24"/>
                  <a:pt x="30" y="31"/>
                </a:cubicBezTo>
                <a:cubicBezTo>
                  <a:pt x="31" y="30"/>
                  <a:pt x="32" y="29"/>
                  <a:pt x="33" y="28"/>
                </a:cubicBezTo>
                <a:cubicBezTo>
                  <a:pt x="21" y="20"/>
                  <a:pt x="10" y="10"/>
                  <a:pt x="0"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0" name="Freeform 39"/>
          <p:cNvSpPr>
            <a:spLocks/>
          </p:cNvSpPr>
          <p:nvPr/>
        </p:nvSpPr>
        <p:spPr bwMode="auto">
          <a:xfrm>
            <a:off x="2051700" y="5922854"/>
            <a:ext cx="392501" cy="522028"/>
          </a:xfrm>
          <a:custGeom>
            <a:avLst/>
            <a:gdLst>
              <a:gd name="T0" fmla="*/ 18 w 42"/>
              <a:gd name="T1" fmla="*/ 0 h 56"/>
              <a:gd name="T2" fmla="*/ 0 w 42"/>
              <a:gd name="T3" fmla="*/ 21 h 56"/>
              <a:gd name="T4" fmla="*/ 2 w 42"/>
              <a:gd name="T5" fmla="*/ 24 h 56"/>
              <a:gd name="T6" fmla="*/ 38 w 42"/>
              <a:gd name="T7" fmla="*/ 56 h 56"/>
              <a:gd name="T8" fmla="*/ 42 w 42"/>
              <a:gd name="T9" fmla="*/ 40 h 56"/>
              <a:gd name="T10" fmla="*/ 18 w 42"/>
              <a:gd name="T11" fmla="*/ 0 h 56"/>
            </a:gdLst>
            <a:ahLst/>
            <a:cxnLst>
              <a:cxn ang="0">
                <a:pos x="T0" y="T1"/>
              </a:cxn>
              <a:cxn ang="0">
                <a:pos x="T2" y="T3"/>
              </a:cxn>
              <a:cxn ang="0">
                <a:pos x="T4" y="T5"/>
              </a:cxn>
              <a:cxn ang="0">
                <a:pos x="T6" y="T7"/>
              </a:cxn>
              <a:cxn ang="0">
                <a:pos x="T8" y="T9"/>
              </a:cxn>
              <a:cxn ang="0">
                <a:pos x="T10" y="T11"/>
              </a:cxn>
            </a:cxnLst>
            <a:rect l="0" t="0" r="r" b="b"/>
            <a:pathLst>
              <a:path w="42" h="56">
                <a:moveTo>
                  <a:pt x="18" y="0"/>
                </a:moveTo>
                <a:cubicBezTo>
                  <a:pt x="18" y="0"/>
                  <a:pt x="7" y="9"/>
                  <a:pt x="0" y="21"/>
                </a:cubicBezTo>
                <a:cubicBezTo>
                  <a:pt x="1" y="22"/>
                  <a:pt x="2" y="23"/>
                  <a:pt x="2" y="24"/>
                </a:cubicBezTo>
                <a:cubicBezTo>
                  <a:pt x="14" y="36"/>
                  <a:pt x="26" y="47"/>
                  <a:pt x="38" y="56"/>
                </a:cubicBezTo>
                <a:cubicBezTo>
                  <a:pt x="40" y="51"/>
                  <a:pt x="42" y="45"/>
                  <a:pt x="42" y="40"/>
                </a:cubicBezTo>
                <a:cubicBezTo>
                  <a:pt x="42" y="18"/>
                  <a:pt x="18" y="0"/>
                  <a:pt x="18"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1" name="Freeform 40"/>
          <p:cNvSpPr>
            <a:spLocks/>
          </p:cNvSpPr>
          <p:nvPr/>
        </p:nvSpPr>
        <p:spPr bwMode="auto">
          <a:xfrm>
            <a:off x="7464285" y="9074637"/>
            <a:ext cx="333627" cy="278676"/>
          </a:xfrm>
          <a:custGeom>
            <a:avLst/>
            <a:gdLst>
              <a:gd name="T0" fmla="*/ 36 w 36"/>
              <a:gd name="T1" fmla="*/ 0 h 30"/>
              <a:gd name="T2" fmla="*/ 0 w 36"/>
              <a:gd name="T3" fmla="*/ 14 h 30"/>
              <a:gd name="T4" fmla="*/ 22 w 36"/>
              <a:gd name="T5" fmla="*/ 30 h 30"/>
              <a:gd name="T6" fmla="*/ 36 w 36"/>
              <a:gd name="T7" fmla="*/ 0 h 30"/>
            </a:gdLst>
            <a:ahLst/>
            <a:cxnLst>
              <a:cxn ang="0">
                <a:pos x="T0" y="T1"/>
              </a:cxn>
              <a:cxn ang="0">
                <a:pos x="T2" y="T3"/>
              </a:cxn>
              <a:cxn ang="0">
                <a:pos x="T4" y="T5"/>
              </a:cxn>
              <a:cxn ang="0">
                <a:pos x="T6" y="T7"/>
              </a:cxn>
            </a:cxnLst>
            <a:rect l="0" t="0" r="r" b="b"/>
            <a:pathLst>
              <a:path w="36" h="30">
                <a:moveTo>
                  <a:pt x="36" y="0"/>
                </a:moveTo>
                <a:cubicBezTo>
                  <a:pt x="25" y="6"/>
                  <a:pt x="13" y="11"/>
                  <a:pt x="0" y="14"/>
                </a:cubicBezTo>
                <a:cubicBezTo>
                  <a:pt x="10" y="25"/>
                  <a:pt x="22" y="30"/>
                  <a:pt x="22" y="30"/>
                </a:cubicBezTo>
                <a:cubicBezTo>
                  <a:pt x="22" y="30"/>
                  <a:pt x="34" y="16"/>
                  <a:pt x="36"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2" name="Freeform 41"/>
          <p:cNvSpPr>
            <a:spLocks/>
          </p:cNvSpPr>
          <p:nvPr/>
        </p:nvSpPr>
        <p:spPr bwMode="auto">
          <a:xfrm>
            <a:off x="7362236" y="8858762"/>
            <a:ext cx="447452" cy="317927"/>
          </a:xfrm>
          <a:custGeom>
            <a:avLst/>
            <a:gdLst>
              <a:gd name="T0" fmla="*/ 43 w 48"/>
              <a:gd name="T1" fmla="*/ 0 h 34"/>
              <a:gd name="T2" fmla="*/ 0 w 48"/>
              <a:gd name="T3" fmla="*/ 17 h 34"/>
              <a:gd name="T4" fmla="*/ 1 w 48"/>
              <a:gd name="T5" fmla="*/ 20 h 34"/>
              <a:gd name="T6" fmla="*/ 8 w 48"/>
              <a:gd name="T7" fmla="*/ 34 h 34"/>
              <a:gd name="T8" fmla="*/ 48 w 48"/>
              <a:gd name="T9" fmla="*/ 18 h 34"/>
              <a:gd name="T10" fmla="*/ 47 w 48"/>
              <a:gd name="T11" fmla="*/ 9 h 34"/>
              <a:gd name="T12" fmla="*/ 43 w 4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48" h="34">
                <a:moveTo>
                  <a:pt x="43" y="0"/>
                </a:moveTo>
                <a:cubicBezTo>
                  <a:pt x="30" y="7"/>
                  <a:pt x="15" y="13"/>
                  <a:pt x="0" y="17"/>
                </a:cubicBezTo>
                <a:cubicBezTo>
                  <a:pt x="1" y="18"/>
                  <a:pt x="1" y="19"/>
                  <a:pt x="1" y="20"/>
                </a:cubicBezTo>
                <a:cubicBezTo>
                  <a:pt x="2" y="25"/>
                  <a:pt x="5" y="30"/>
                  <a:pt x="8" y="34"/>
                </a:cubicBezTo>
                <a:cubicBezTo>
                  <a:pt x="22" y="30"/>
                  <a:pt x="35" y="25"/>
                  <a:pt x="48" y="18"/>
                </a:cubicBezTo>
                <a:cubicBezTo>
                  <a:pt x="48" y="15"/>
                  <a:pt x="48" y="12"/>
                  <a:pt x="47" y="9"/>
                </a:cubicBezTo>
                <a:cubicBezTo>
                  <a:pt x="46" y="6"/>
                  <a:pt x="45" y="3"/>
                  <a:pt x="43"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3" name="Freeform 42"/>
          <p:cNvSpPr>
            <a:spLocks/>
          </p:cNvSpPr>
          <p:nvPr/>
        </p:nvSpPr>
        <p:spPr bwMode="auto">
          <a:xfrm>
            <a:off x="7436814" y="9027536"/>
            <a:ext cx="372877" cy="176626"/>
          </a:xfrm>
          <a:custGeom>
            <a:avLst/>
            <a:gdLst>
              <a:gd name="T0" fmla="*/ 40 w 40"/>
              <a:gd name="T1" fmla="*/ 0 h 19"/>
              <a:gd name="T2" fmla="*/ 0 w 40"/>
              <a:gd name="T3" fmla="*/ 16 h 19"/>
              <a:gd name="T4" fmla="*/ 3 w 40"/>
              <a:gd name="T5" fmla="*/ 19 h 19"/>
              <a:gd name="T6" fmla="*/ 39 w 40"/>
              <a:gd name="T7" fmla="*/ 5 h 19"/>
              <a:gd name="T8" fmla="*/ 40 w 40"/>
              <a:gd name="T9" fmla="*/ 0 h 19"/>
            </a:gdLst>
            <a:ahLst/>
            <a:cxnLst>
              <a:cxn ang="0">
                <a:pos x="T0" y="T1"/>
              </a:cxn>
              <a:cxn ang="0">
                <a:pos x="T2" y="T3"/>
              </a:cxn>
              <a:cxn ang="0">
                <a:pos x="T4" y="T5"/>
              </a:cxn>
              <a:cxn ang="0">
                <a:pos x="T6" y="T7"/>
              </a:cxn>
              <a:cxn ang="0">
                <a:pos x="T8" y="T9"/>
              </a:cxn>
            </a:cxnLst>
            <a:rect l="0" t="0" r="r" b="b"/>
            <a:pathLst>
              <a:path w="40" h="19">
                <a:moveTo>
                  <a:pt x="40" y="0"/>
                </a:moveTo>
                <a:cubicBezTo>
                  <a:pt x="27" y="7"/>
                  <a:pt x="14" y="12"/>
                  <a:pt x="0" y="16"/>
                </a:cubicBezTo>
                <a:cubicBezTo>
                  <a:pt x="1" y="17"/>
                  <a:pt x="2" y="18"/>
                  <a:pt x="3" y="19"/>
                </a:cubicBezTo>
                <a:cubicBezTo>
                  <a:pt x="16" y="16"/>
                  <a:pt x="28" y="11"/>
                  <a:pt x="39" y="5"/>
                </a:cubicBezTo>
                <a:cubicBezTo>
                  <a:pt x="40" y="3"/>
                  <a:pt x="40" y="2"/>
                  <a:pt x="40" y="0"/>
                </a:cubicBezTo>
              </a:path>
            </a:pathLst>
          </a:custGeom>
          <a:solidFill>
            <a:schemeClr val="accent1"/>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4" name="Freeform 43"/>
          <p:cNvSpPr>
            <a:spLocks/>
          </p:cNvSpPr>
          <p:nvPr/>
        </p:nvSpPr>
        <p:spPr bwMode="auto">
          <a:xfrm>
            <a:off x="7334763" y="8638960"/>
            <a:ext cx="427828" cy="380728"/>
          </a:xfrm>
          <a:custGeom>
            <a:avLst/>
            <a:gdLst>
              <a:gd name="T0" fmla="*/ 17 w 46"/>
              <a:gd name="T1" fmla="*/ 0 h 41"/>
              <a:gd name="T2" fmla="*/ 3 w 46"/>
              <a:gd name="T3" fmla="*/ 41 h 41"/>
              <a:gd name="T4" fmla="*/ 46 w 46"/>
              <a:gd name="T5" fmla="*/ 24 h 41"/>
              <a:gd name="T6" fmla="*/ 17 w 46"/>
              <a:gd name="T7" fmla="*/ 0 h 41"/>
            </a:gdLst>
            <a:ahLst/>
            <a:cxnLst>
              <a:cxn ang="0">
                <a:pos x="T0" y="T1"/>
              </a:cxn>
              <a:cxn ang="0">
                <a:pos x="T2" y="T3"/>
              </a:cxn>
              <a:cxn ang="0">
                <a:pos x="T4" y="T5"/>
              </a:cxn>
              <a:cxn ang="0">
                <a:pos x="T6" y="T7"/>
              </a:cxn>
            </a:cxnLst>
            <a:rect l="0" t="0" r="r" b="b"/>
            <a:pathLst>
              <a:path w="46" h="41">
                <a:moveTo>
                  <a:pt x="17" y="0"/>
                </a:moveTo>
                <a:cubicBezTo>
                  <a:pt x="17" y="0"/>
                  <a:pt x="0" y="21"/>
                  <a:pt x="3" y="41"/>
                </a:cubicBezTo>
                <a:cubicBezTo>
                  <a:pt x="18" y="37"/>
                  <a:pt x="33" y="31"/>
                  <a:pt x="46" y="24"/>
                </a:cubicBezTo>
                <a:cubicBezTo>
                  <a:pt x="37" y="8"/>
                  <a:pt x="17" y="0"/>
                  <a:pt x="17" y="0"/>
                </a:cubicBezTo>
              </a:path>
            </a:pathLst>
          </a:custGeom>
          <a:solidFill>
            <a:schemeClr val="accent1"/>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5" name="Freeform 44"/>
          <p:cNvSpPr>
            <a:spLocks/>
          </p:cNvSpPr>
          <p:nvPr/>
        </p:nvSpPr>
        <p:spPr bwMode="auto">
          <a:xfrm>
            <a:off x="8033414" y="8536911"/>
            <a:ext cx="612301" cy="435676"/>
          </a:xfrm>
          <a:custGeom>
            <a:avLst/>
            <a:gdLst>
              <a:gd name="T0" fmla="*/ 49 w 66"/>
              <a:gd name="T1" fmla="*/ 0 h 47"/>
              <a:gd name="T2" fmla="*/ 0 w 66"/>
              <a:gd name="T3" fmla="*/ 44 h 47"/>
              <a:gd name="T4" fmla="*/ 2 w 66"/>
              <a:gd name="T5" fmla="*/ 45 h 47"/>
              <a:gd name="T6" fmla="*/ 19 w 66"/>
              <a:gd name="T7" fmla="*/ 47 h 47"/>
              <a:gd name="T8" fmla="*/ 66 w 66"/>
              <a:gd name="T9" fmla="*/ 32 h 47"/>
              <a:gd name="T10" fmla="*/ 49 w 66"/>
              <a:gd name="T11" fmla="*/ 0 h 47"/>
            </a:gdLst>
            <a:ahLst/>
            <a:cxnLst>
              <a:cxn ang="0">
                <a:pos x="T0" y="T1"/>
              </a:cxn>
              <a:cxn ang="0">
                <a:pos x="T2" y="T3"/>
              </a:cxn>
              <a:cxn ang="0">
                <a:pos x="T4" y="T5"/>
              </a:cxn>
              <a:cxn ang="0">
                <a:pos x="T6" y="T7"/>
              </a:cxn>
              <a:cxn ang="0">
                <a:pos x="T8" y="T9"/>
              </a:cxn>
              <a:cxn ang="0">
                <a:pos x="T10" y="T11"/>
              </a:cxn>
            </a:cxnLst>
            <a:rect l="0" t="0" r="r" b="b"/>
            <a:pathLst>
              <a:path w="66" h="47">
                <a:moveTo>
                  <a:pt x="49" y="0"/>
                </a:moveTo>
                <a:cubicBezTo>
                  <a:pt x="34" y="17"/>
                  <a:pt x="18" y="32"/>
                  <a:pt x="0" y="44"/>
                </a:cubicBezTo>
                <a:cubicBezTo>
                  <a:pt x="0" y="44"/>
                  <a:pt x="1" y="44"/>
                  <a:pt x="2" y="45"/>
                </a:cubicBezTo>
                <a:cubicBezTo>
                  <a:pt x="8" y="47"/>
                  <a:pt x="13" y="47"/>
                  <a:pt x="19" y="47"/>
                </a:cubicBezTo>
                <a:cubicBezTo>
                  <a:pt x="43" y="47"/>
                  <a:pt x="66" y="32"/>
                  <a:pt x="66" y="32"/>
                </a:cubicBezTo>
                <a:cubicBezTo>
                  <a:pt x="66" y="32"/>
                  <a:pt x="61" y="15"/>
                  <a:pt x="49"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6" name="Freeform 45"/>
          <p:cNvSpPr>
            <a:spLocks/>
          </p:cNvSpPr>
          <p:nvPr/>
        </p:nvSpPr>
        <p:spPr bwMode="auto">
          <a:xfrm>
            <a:off x="7845014" y="8403461"/>
            <a:ext cx="616227" cy="522028"/>
          </a:xfrm>
          <a:custGeom>
            <a:avLst/>
            <a:gdLst>
              <a:gd name="T0" fmla="*/ 52 w 66"/>
              <a:gd name="T1" fmla="*/ 0 h 56"/>
              <a:gd name="T2" fmla="*/ 0 w 66"/>
              <a:gd name="T3" fmla="*/ 44 h 56"/>
              <a:gd name="T4" fmla="*/ 15 w 66"/>
              <a:gd name="T5" fmla="*/ 56 h 56"/>
              <a:gd name="T6" fmla="*/ 66 w 66"/>
              <a:gd name="T7" fmla="*/ 11 h 56"/>
              <a:gd name="T8" fmla="*/ 52 w 66"/>
              <a:gd name="T9" fmla="*/ 0 h 56"/>
            </a:gdLst>
            <a:ahLst/>
            <a:cxnLst>
              <a:cxn ang="0">
                <a:pos x="T0" y="T1"/>
              </a:cxn>
              <a:cxn ang="0">
                <a:pos x="T2" y="T3"/>
              </a:cxn>
              <a:cxn ang="0">
                <a:pos x="T4" y="T5"/>
              </a:cxn>
              <a:cxn ang="0">
                <a:pos x="T6" y="T7"/>
              </a:cxn>
              <a:cxn ang="0">
                <a:pos x="T8" y="T9"/>
              </a:cxn>
            </a:cxnLst>
            <a:rect l="0" t="0" r="r" b="b"/>
            <a:pathLst>
              <a:path w="66" h="56">
                <a:moveTo>
                  <a:pt x="52" y="0"/>
                </a:moveTo>
                <a:cubicBezTo>
                  <a:pt x="37" y="17"/>
                  <a:pt x="20" y="32"/>
                  <a:pt x="0" y="44"/>
                </a:cubicBezTo>
                <a:cubicBezTo>
                  <a:pt x="5" y="48"/>
                  <a:pt x="10" y="53"/>
                  <a:pt x="15" y="56"/>
                </a:cubicBezTo>
                <a:cubicBezTo>
                  <a:pt x="34" y="43"/>
                  <a:pt x="51" y="28"/>
                  <a:pt x="66" y="11"/>
                </a:cubicBezTo>
                <a:cubicBezTo>
                  <a:pt x="62" y="7"/>
                  <a:pt x="57" y="3"/>
                  <a:pt x="52"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7" name="Freeform 46"/>
          <p:cNvSpPr>
            <a:spLocks/>
          </p:cNvSpPr>
          <p:nvPr/>
        </p:nvSpPr>
        <p:spPr bwMode="auto">
          <a:xfrm>
            <a:off x="7986314" y="8505512"/>
            <a:ext cx="502402" cy="439601"/>
          </a:xfrm>
          <a:custGeom>
            <a:avLst/>
            <a:gdLst>
              <a:gd name="T0" fmla="*/ 51 w 54"/>
              <a:gd name="T1" fmla="*/ 0 h 47"/>
              <a:gd name="T2" fmla="*/ 0 w 54"/>
              <a:gd name="T3" fmla="*/ 45 h 47"/>
              <a:gd name="T4" fmla="*/ 5 w 54"/>
              <a:gd name="T5" fmla="*/ 47 h 47"/>
              <a:gd name="T6" fmla="*/ 54 w 54"/>
              <a:gd name="T7" fmla="*/ 3 h 47"/>
              <a:gd name="T8" fmla="*/ 51 w 54"/>
              <a:gd name="T9" fmla="*/ 0 h 47"/>
            </a:gdLst>
            <a:ahLst/>
            <a:cxnLst>
              <a:cxn ang="0">
                <a:pos x="T0" y="T1"/>
              </a:cxn>
              <a:cxn ang="0">
                <a:pos x="T2" y="T3"/>
              </a:cxn>
              <a:cxn ang="0">
                <a:pos x="T4" y="T5"/>
              </a:cxn>
              <a:cxn ang="0">
                <a:pos x="T6" y="T7"/>
              </a:cxn>
              <a:cxn ang="0">
                <a:pos x="T8" y="T9"/>
              </a:cxn>
            </a:cxnLst>
            <a:rect l="0" t="0" r="r" b="b"/>
            <a:pathLst>
              <a:path w="54" h="47">
                <a:moveTo>
                  <a:pt x="51" y="0"/>
                </a:moveTo>
                <a:cubicBezTo>
                  <a:pt x="36" y="17"/>
                  <a:pt x="19" y="32"/>
                  <a:pt x="0" y="45"/>
                </a:cubicBezTo>
                <a:cubicBezTo>
                  <a:pt x="2" y="45"/>
                  <a:pt x="3" y="46"/>
                  <a:pt x="5" y="47"/>
                </a:cubicBezTo>
                <a:cubicBezTo>
                  <a:pt x="23" y="35"/>
                  <a:pt x="39" y="20"/>
                  <a:pt x="54" y="3"/>
                </a:cubicBezTo>
                <a:cubicBezTo>
                  <a:pt x="53" y="2"/>
                  <a:pt x="52" y="1"/>
                  <a:pt x="51" y="0"/>
                </a:cubicBezTo>
              </a:path>
            </a:pathLst>
          </a:custGeom>
          <a:solidFill>
            <a:schemeClr val="accent1"/>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8" name="Freeform 47"/>
          <p:cNvSpPr>
            <a:spLocks/>
          </p:cNvSpPr>
          <p:nvPr/>
        </p:nvSpPr>
        <p:spPr bwMode="auto">
          <a:xfrm>
            <a:off x="7660538" y="8340659"/>
            <a:ext cx="667251" cy="474927"/>
          </a:xfrm>
          <a:custGeom>
            <a:avLst/>
            <a:gdLst>
              <a:gd name="T0" fmla="*/ 48 w 72"/>
              <a:gd name="T1" fmla="*/ 0 h 51"/>
              <a:gd name="T2" fmla="*/ 0 w 72"/>
              <a:gd name="T3" fmla="*/ 16 h 51"/>
              <a:gd name="T4" fmla="*/ 20 w 72"/>
              <a:gd name="T5" fmla="*/ 51 h 51"/>
              <a:gd name="T6" fmla="*/ 72 w 72"/>
              <a:gd name="T7" fmla="*/ 7 h 51"/>
              <a:gd name="T8" fmla="*/ 64 w 72"/>
              <a:gd name="T9" fmla="*/ 3 h 51"/>
              <a:gd name="T10" fmla="*/ 48 w 72"/>
              <a:gd name="T11" fmla="*/ 0 h 51"/>
            </a:gdLst>
            <a:ahLst/>
            <a:cxnLst>
              <a:cxn ang="0">
                <a:pos x="T0" y="T1"/>
              </a:cxn>
              <a:cxn ang="0">
                <a:pos x="T2" y="T3"/>
              </a:cxn>
              <a:cxn ang="0">
                <a:pos x="T4" y="T5"/>
              </a:cxn>
              <a:cxn ang="0">
                <a:pos x="T6" y="T7"/>
              </a:cxn>
              <a:cxn ang="0">
                <a:pos x="T8" y="T9"/>
              </a:cxn>
              <a:cxn ang="0">
                <a:pos x="T10" y="T11"/>
              </a:cxn>
            </a:cxnLst>
            <a:rect l="0" t="0" r="r" b="b"/>
            <a:pathLst>
              <a:path w="72" h="51">
                <a:moveTo>
                  <a:pt x="48" y="0"/>
                </a:moveTo>
                <a:cubicBezTo>
                  <a:pt x="24" y="0"/>
                  <a:pt x="0" y="16"/>
                  <a:pt x="0" y="16"/>
                </a:cubicBezTo>
                <a:cubicBezTo>
                  <a:pt x="0" y="16"/>
                  <a:pt x="7" y="35"/>
                  <a:pt x="20" y="51"/>
                </a:cubicBezTo>
                <a:cubicBezTo>
                  <a:pt x="40" y="39"/>
                  <a:pt x="57" y="24"/>
                  <a:pt x="72" y="7"/>
                </a:cubicBezTo>
                <a:cubicBezTo>
                  <a:pt x="70" y="5"/>
                  <a:pt x="67" y="4"/>
                  <a:pt x="64" y="3"/>
                </a:cubicBezTo>
                <a:cubicBezTo>
                  <a:pt x="59" y="1"/>
                  <a:pt x="54" y="0"/>
                  <a:pt x="48" y="0"/>
                </a:cubicBezTo>
              </a:path>
            </a:pathLst>
          </a:custGeom>
          <a:solidFill>
            <a:schemeClr val="accent1"/>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49" name="Freeform 48"/>
          <p:cNvSpPr>
            <a:spLocks/>
          </p:cNvSpPr>
          <p:nvPr/>
        </p:nvSpPr>
        <p:spPr bwMode="auto">
          <a:xfrm>
            <a:off x="7864639" y="9062861"/>
            <a:ext cx="353251" cy="412128"/>
          </a:xfrm>
          <a:custGeom>
            <a:avLst/>
            <a:gdLst>
              <a:gd name="T0" fmla="*/ 8 w 38"/>
              <a:gd name="T1" fmla="*/ 0 h 44"/>
              <a:gd name="T2" fmla="*/ 6 w 38"/>
              <a:gd name="T3" fmla="*/ 28 h 44"/>
              <a:gd name="T4" fmla="*/ 29 w 38"/>
              <a:gd name="T5" fmla="*/ 44 h 44"/>
              <a:gd name="T6" fmla="*/ 32 w 38"/>
              <a:gd name="T7" fmla="*/ 16 h 44"/>
              <a:gd name="T8" fmla="*/ 8 w 38"/>
              <a:gd name="T9" fmla="*/ 0 h 44"/>
            </a:gdLst>
            <a:ahLst/>
            <a:cxnLst>
              <a:cxn ang="0">
                <a:pos x="T0" y="T1"/>
              </a:cxn>
              <a:cxn ang="0">
                <a:pos x="T2" y="T3"/>
              </a:cxn>
              <a:cxn ang="0">
                <a:pos x="T4" y="T5"/>
              </a:cxn>
              <a:cxn ang="0">
                <a:pos x="T6" y="T7"/>
              </a:cxn>
              <a:cxn ang="0">
                <a:pos x="T8" y="T9"/>
              </a:cxn>
            </a:cxnLst>
            <a:rect l="0" t="0" r="r" b="b"/>
            <a:pathLst>
              <a:path w="38" h="44">
                <a:moveTo>
                  <a:pt x="8" y="0"/>
                </a:moveTo>
                <a:cubicBezTo>
                  <a:pt x="8" y="0"/>
                  <a:pt x="0" y="16"/>
                  <a:pt x="6" y="28"/>
                </a:cubicBezTo>
                <a:cubicBezTo>
                  <a:pt x="12" y="40"/>
                  <a:pt x="29" y="44"/>
                  <a:pt x="29" y="44"/>
                </a:cubicBezTo>
                <a:cubicBezTo>
                  <a:pt x="29" y="44"/>
                  <a:pt x="38" y="28"/>
                  <a:pt x="32" y="16"/>
                </a:cubicBezTo>
                <a:cubicBezTo>
                  <a:pt x="26" y="4"/>
                  <a:pt x="8" y="0"/>
                  <a:pt x="8"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0" name="Freeform 49"/>
          <p:cNvSpPr>
            <a:spLocks/>
          </p:cNvSpPr>
          <p:nvPr/>
        </p:nvSpPr>
        <p:spPr bwMode="auto">
          <a:xfrm>
            <a:off x="1039046" y="5404753"/>
            <a:ext cx="769301" cy="883128"/>
          </a:xfrm>
          <a:custGeom>
            <a:avLst/>
            <a:gdLst>
              <a:gd name="T0" fmla="*/ 36 w 83"/>
              <a:gd name="T1" fmla="*/ 0 h 95"/>
              <a:gd name="T2" fmla="*/ 30 w 83"/>
              <a:gd name="T3" fmla="*/ 6 h 95"/>
              <a:gd name="T4" fmla="*/ 9 w 83"/>
              <a:gd name="T5" fmla="*/ 95 h 95"/>
              <a:gd name="T6" fmla="*/ 22 w 83"/>
              <a:gd name="T7" fmla="*/ 95 h 95"/>
              <a:gd name="T8" fmla="*/ 83 w 83"/>
              <a:gd name="T9" fmla="*/ 81 h 95"/>
              <a:gd name="T10" fmla="*/ 36 w 83"/>
              <a:gd name="T11" fmla="*/ 0 h 95"/>
            </a:gdLst>
            <a:ahLst/>
            <a:cxnLst>
              <a:cxn ang="0">
                <a:pos x="T0" y="T1"/>
              </a:cxn>
              <a:cxn ang="0">
                <a:pos x="T2" y="T3"/>
              </a:cxn>
              <a:cxn ang="0">
                <a:pos x="T4" y="T5"/>
              </a:cxn>
              <a:cxn ang="0">
                <a:pos x="T6" y="T7"/>
              </a:cxn>
              <a:cxn ang="0">
                <a:pos x="T8" y="T9"/>
              </a:cxn>
              <a:cxn ang="0">
                <a:pos x="T10" y="T11"/>
              </a:cxn>
            </a:cxnLst>
            <a:rect l="0" t="0" r="r" b="b"/>
            <a:pathLst>
              <a:path w="83" h="95">
                <a:moveTo>
                  <a:pt x="36" y="0"/>
                </a:moveTo>
                <a:cubicBezTo>
                  <a:pt x="34" y="2"/>
                  <a:pt x="32" y="4"/>
                  <a:pt x="30" y="6"/>
                </a:cubicBezTo>
                <a:cubicBezTo>
                  <a:pt x="0" y="37"/>
                  <a:pt x="9" y="95"/>
                  <a:pt x="9" y="95"/>
                </a:cubicBezTo>
                <a:cubicBezTo>
                  <a:pt x="9" y="95"/>
                  <a:pt x="14" y="95"/>
                  <a:pt x="22" y="95"/>
                </a:cubicBezTo>
                <a:cubicBezTo>
                  <a:pt x="37" y="95"/>
                  <a:pt x="62" y="93"/>
                  <a:pt x="83" y="81"/>
                </a:cubicBezTo>
                <a:cubicBezTo>
                  <a:pt x="61" y="55"/>
                  <a:pt x="46" y="27"/>
                  <a:pt x="36" y="0"/>
                </a:cubicBezTo>
              </a:path>
            </a:pathLst>
          </a:custGeom>
          <a:solidFill>
            <a:schemeClr val="tx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1" name="Freeform 50"/>
          <p:cNvSpPr>
            <a:spLocks/>
          </p:cNvSpPr>
          <p:nvPr/>
        </p:nvSpPr>
        <p:spPr bwMode="auto">
          <a:xfrm>
            <a:off x="1400149" y="5302702"/>
            <a:ext cx="569128" cy="836029"/>
          </a:xfrm>
          <a:custGeom>
            <a:avLst/>
            <a:gdLst>
              <a:gd name="T0" fmla="*/ 17 w 61"/>
              <a:gd name="T1" fmla="*/ 0 h 90"/>
              <a:gd name="T2" fmla="*/ 0 w 61"/>
              <a:gd name="T3" fmla="*/ 8 h 90"/>
              <a:gd name="T4" fmla="*/ 47 w 61"/>
              <a:gd name="T5" fmla="*/ 90 h 90"/>
              <a:gd name="T6" fmla="*/ 58 w 61"/>
              <a:gd name="T7" fmla="*/ 81 h 90"/>
              <a:gd name="T8" fmla="*/ 61 w 61"/>
              <a:gd name="T9" fmla="*/ 78 h 90"/>
              <a:gd name="T10" fmla="*/ 17 w 61"/>
              <a:gd name="T11" fmla="*/ 0 h 90"/>
            </a:gdLst>
            <a:ahLst/>
            <a:cxnLst>
              <a:cxn ang="0">
                <a:pos x="T0" y="T1"/>
              </a:cxn>
              <a:cxn ang="0">
                <a:pos x="T2" y="T3"/>
              </a:cxn>
              <a:cxn ang="0">
                <a:pos x="T4" y="T5"/>
              </a:cxn>
              <a:cxn ang="0">
                <a:pos x="T6" y="T7"/>
              </a:cxn>
              <a:cxn ang="0">
                <a:pos x="T8" y="T9"/>
              </a:cxn>
              <a:cxn ang="0">
                <a:pos x="T10" y="T11"/>
              </a:cxn>
            </a:cxnLst>
            <a:rect l="0" t="0" r="r" b="b"/>
            <a:pathLst>
              <a:path w="61" h="90">
                <a:moveTo>
                  <a:pt x="17" y="0"/>
                </a:moveTo>
                <a:cubicBezTo>
                  <a:pt x="11" y="2"/>
                  <a:pt x="6" y="5"/>
                  <a:pt x="0" y="8"/>
                </a:cubicBezTo>
                <a:cubicBezTo>
                  <a:pt x="10" y="35"/>
                  <a:pt x="25" y="64"/>
                  <a:pt x="47" y="90"/>
                </a:cubicBezTo>
                <a:cubicBezTo>
                  <a:pt x="51" y="87"/>
                  <a:pt x="55" y="84"/>
                  <a:pt x="58" y="81"/>
                </a:cubicBezTo>
                <a:cubicBezTo>
                  <a:pt x="59" y="80"/>
                  <a:pt x="60" y="79"/>
                  <a:pt x="61" y="78"/>
                </a:cubicBezTo>
                <a:cubicBezTo>
                  <a:pt x="41" y="53"/>
                  <a:pt x="27" y="26"/>
                  <a:pt x="17" y="0"/>
                </a:cubicBezTo>
              </a:path>
            </a:pathLst>
          </a:custGeom>
          <a:solidFill>
            <a:schemeClr val="tx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2" name="Freeform 51"/>
          <p:cNvSpPr>
            <a:spLocks/>
          </p:cNvSpPr>
          <p:nvPr/>
        </p:nvSpPr>
        <p:spPr bwMode="auto">
          <a:xfrm>
            <a:off x="1372671" y="5377278"/>
            <a:ext cx="467078" cy="777152"/>
          </a:xfrm>
          <a:custGeom>
            <a:avLst/>
            <a:gdLst>
              <a:gd name="T0" fmla="*/ 3 w 50"/>
              <a:gd name="T1" fmla="*/ 0 h 84"/>
              <a:gd name="T2" fmla="*/ 0 w 50"/>
              <a:gd name="T3" fmla="*/ 3 h 84"/>
              <a:gd name="T4" fmla="*/ 47 w 50"/>
              <a:gd name="T5" fmla="*/ 84 h 84"/>
              <a:gd name="T6" fmla="*/ 50 w 50"/>
              <a:gd name="T7" fmla="*/ 82 h 84"/>
              <a:gd name="T8" fmla="*/ 3 w 50"/>
              <a:gd name="T9" fmla="*/ 0 h 84"/>
            </a:gdLst>
            <a:ahLst/>
            <a:cxnLst>
              <a:cxn ang="0">
                <a:pos x="T0" y="T1"/>
              </a:cxn>
              <a:cxn ang="0">
                <a:pos x="T2" y="T3"/>
              </a:cxn>
              <a:cxn ang="0">
                <a:pos x="T4" y="T5"/>
              </a:cxn>
              <a:cxn ang="0">
                <a:pos x="T6" y="T7"/>
              </a:cxn>
              <a:cxn ang="0">
                <a:pos x="T8" y="T9"/>
              </a:cxn>
            </a:cxnLst>
            <a:rect l="0" t="0" r="r" b="b"/>
            <a:pathLst>
              <a:path w="50" h="84">
                <a:moveTo>
                  <a:pt x="3" y="0"/>
                </a:moveTo>
                <a:cubicBezTo>
                  <a:pt x="2" y="1"/>
                  <a:pt x="1" y="2"/>
                  <a:pt x="0" y="3"/>
                </a:cubicBezTo>
                <a:cubicBezTo>
                  <a:pt x="10" y="30"/>
                  <a:pt x="25" y="58"/>
                  <a:pt x="47" y="84"/>
                </a:cubicBezTo>
                <a:cubicBezTo>
                  <a:pt x="48" y="83"/>
                  <a:pt x="49" y="83"/>
                  <a:pt x="50" y="82"/>
                </a:cubicBezTo>
                <a:cubicBezTo>
                  <a:pt x="28" y="56"/>
                  <a:pt x="13" y="27"/>
                  <a:pt x="3"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3" name="Freeform 52"/>
          <p:cNvSpPr>
            <a:spLocks/>
          </p:cNvSpPr>
          <p:nvPr/>
        </p:nvSpPr>
        <p:spPr bwMode="auto">
          <a:xfrm>
            <a:off x="1557148" y="5216353"/>
            <a:ext cx="651551" cy="808552"/>
          </a:xfrm>
          <a:custGeom>
            <a:avLst/>
            <a:gdLst>
              <a:gd name="T0" fmla="*/ 48 w 70"/>
              <a:gd name="T1" fmla="*/ 0 h 87"/>
              <a:gd name="T2" fmla="*/ 0 w 70"/>
              <a:gd name="T3" fmla="*/ 9 h 87"/>
              <a:gd name="T4" fmla="*/ 44 w 70"/>
              <a:gd name="T5" fmla="*/ 87 h 87"/>
              <a:gd name="T6" fmla="*/ 61 w 70"/>
              <a:gd name="T7" fmla="*/ 1 h 87"/>
              <a:gd name="T8" fmla="*/ 48 w 70"/>
              <a:gd name="T9" fmla="*/ 0 h 87"/>
            </a:gdLst>
            <a:ahLst/>
            <a:cxnLst>
              <a:cxn ang="0">
                <a:pos x="T0" y="T1"/>
              </a:cxn>
              <a:cxn ang="0">
                <a:pos x="T2" y="T3"/>
              </a:cxn>
              <a:cxn ang="0">
                <a:pos x="T4" y="T5"/>
              </a:cxn>
              <a:cxn ang="0">
                <a:pos x="T6" y="T7"/>
              </a:cxn>
              <a:cxn ang="0">
                <a:pos x="T8" y="T9"/>
              </a:cxn>
            </a:cxnLst>
            <a:rect l="0" t="0" r="r" b="b"/>
            <a:pathLst>
              <a:path w="70" h="87">
                <a:moveTo>
                  <a:pt x="48" y="0"/>
                </a:moveTo>
                <a:cubicBezTo>
                  <a:pt x="36" y="0"/>
                  <a:pt x="17" y="2"/>
                  <a:pt x="0" y="9"/>
                </a:cubicBezTo>
                <a:cubicBezTo>
                  <a:pt x="10" y="35"/>
                  <a:pt x="24" y="62"/>
                  <a:pt x="44" y="87"/>
                </a:cubicBezTo>
                <a:cubicBezTo>
                  <a:pt x="70" y="55"/>
                  <a:pt x="61" y="1"/>
                  <a:pt x="61" y="1"/>
                </a:cubicBezTo>
                <a:cubicBezTo>
                  <a:pt x="61" y="1"/>
                  <a:pt x="56" y="0"/>
                  <a:pt x="48"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4" name="Freeform 53"/>
          <p:cNvSpPr>
            <a:spLocks/>
          </p:cNvSpPr>
          <p:nvPr/>
        </p:nvSpPr>
        <p:spPr bwMode="auto">
          <a:xfrm>
            <a:off x="1969272" y="1491517"/>
            <a:ext cx="890979" cy="957703"/>
          </a:xfrm>
          <a:custGeom>
            <a:avLst/>
            <a:gdLst>
              <a:gd name="T0" fmla="*/ 75 w 96"/>
              <a:gd name="T1" fmla="*/ 0 h 103"/>
              <a:gd name="T2" fmla="*/ 4 w 96"/>
              <a:gd name="T3" fmla="*/ 66 h 103"/>
              <a:gd name="T4" fmla="*/ 3 w 96"/>
              <a:gd name="T5" fmla="*/ 103 h 103"/>
              <a:gd name="T6" fmla="*/ 46 w 96"/>
              <a:gd name="T7" fmla="*/ 68 h 103"/>
              <a:gd name="T8" fmla="*/ 96 w 96"/>
              <a:gd name="T9" fmla="*/ 39 h 103"/>
              <a:gd name="T10" fmla="*/ 75 w 96"/>
              <a:gd name="T11" fmla="*/ 0 h 103"/>
            </a:gdLst>
            <a:ahLst/>
            <a:cxnLst>
              <a:cxn ang="0">
                <a:pos x="T0" y="T1"/>
              </a:cxn>
              <a:cxn ang="0">
                <a:pos x="T2" y="T3"/>
              </a:cxn>
              <a:cxn ang="0">
                <a:pos x="T4" y="T5"/>
              </a:cxn>
              <a:cxn ang="0">
                <a:pos x="T6" y="T7"/>
              </a:cxn>
              <a:cxn ang="0">
                <a:pos x="T8" y="T9"/>
              </a:cxn>
              <a:cxn ang="0">
                <a:pos x="T10" y="T11"/>
              </a:cxn>
            </a:cxnLst>
            <a:rect l="0" t="0" r="r" b="b"/>
            <a:pathLst>
              <a:path w="96" h="103">
                <a:moveTo>
                  <a:pt x="75" y="0"/>
                </a:moveTo>
                <a:cubicBezTo>
                  <a:pt x="75" y="0"/>
                  <a:pt x="16" y="22"/>
                  <a:pt x="4" y="66"/>
                </a:cubicBezTo>
                <a:cubicBezTo>
                  <a:pt x="0" y="78"/>
                  <a:pt x="1" y="91"/>
                  <a:pt x="3" y="103"/>
                </a:cubicBezTo>
                <a:cubicBezTo>
                  <a:pt x="17" y="90"/>
                  <a:pt x="31" y="78"/>
                  <a:pt x="46" y="68"/>
                </a:cubicBezTo>
                <a:cubicBezTo>
                  <a:pt x="64" y="55"/>
                  <a:pt x="82" y="45"/>
                  <a:pt x="96" y="39"/>
                </a:cubicBezTo>
                <a:cubicBezTo>
                  <a:pt x="88" y="16"/>
                  <a:pt x="75" y="0"/>
                  <a:pt x="75" y="0"/>
                </a:cubicBezTo>
              </a:path>
            </a:pathLst>
          </a:custGeom>
          <a:solidFill>
            <a:schemeClr val="accent3"/>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5" name="Freeform 54"/>
          <p:cNvSpPr>
            <a:spLocks/>
          </p:cNvSpPr>
          <p:nvPr/>
        </p:nvSpPr>
        <p:spPr bwMode="auto">
          <a:xfrm>
            <a:off x="2004598" y="1891867"/>
            <a:ext cx="910601" cy="781078"/>
          </a:xfrm>
          <a:custGeom>
            <a:avLst/>
            <a:gdLst>
              <a:gd name="T0" fmla="*/ 94 w 98"/>
              <a:gd name="T1" fmla="*/ 0 h 84"/>
              <a:gd name="T2" fmla="*/ 44 w 98"/>
              <a:gd name="T3" fmla="*/ 28 h 84"/>
              <a:gd name="T4" fmla="*/ 0 w 98"/>
              <a:gd name="T5" fmla="*/ 65 h 84"/>
              <a:gd name="T6" fmla="*/ 7 w 98"/>
              <a:gd name="T7" fmla="*/ 84 h 84"/>
              <a:gd name="T8" fmla="*/ 98 w 98"/>
              <a:gd name="T9" fmla="*/ 17 h 84"/>
              <a:gd name="T10" fmla="*/ 94 w 98"/>
              <a:gd name="T11" fmla="*/ 0 h 84"/>
            </a:gdLst>
            <a:ahLst/>
            <a:cxnLst>
              <a:cxn ang="0">
                <a:pos x="T0" y="T1"/>
              </a:cxn>
              <a:cxn ang="0">
                <a:pos x="T2" y="T3"/>
              </a:cxn>
              <a:cxn ang="0">
                <a:pos x="T4" y="T5"/>
              </a:cxn>
              <a:cxn ang="0">
                <a:pos x="T6" y="T7"/>
              </a:cxn>
              <a:cxn ang="0">
                <a:pos x="T8" y="T9"/>
              </a:cxn>
              <a:cxn ang="0">
                <a:pos x="T10" y="T11"/>
              </a:cxn>
            </a:cxnLst>
            <a:rect l="0" t="0" r="r" b="b"/>
            <a:pathLst>
              <a:path w="98" h="84">
                <a:moveTo>
                  <a:pt x="94" y="0"/>
                </a:moveTo>
                <a:cubicBezTo>
                  <a:pt x="80" y="5"/>
                  <a:pt x="62" y="15"/>
                  <a:pt x="44" y="28"/>
                </a:cubicBezTo>
                <a:cubicBezTo>
                  <a:pt x="29" y="39"/>
                  <a:pt x="14" y="51"/>
                  <a:pt x="0" y="65"/>
                </a:cubicBezTo>
                <a:cubicBezTo>
                  <a:pt x="2" y="71"/>
                  <a:pt x="4" y="78"/>
                  <a:pt x="7" y="84"/>
                </a:cubicBezTo>
                <a:cubicBezTo>
                  <a:pt x="36" y="54"/>
                  <a:pt x="74" y="28"/>
                  <a:pt x="98" y="17"/>
                </a:cubicBezTo>
                <a:cubicBezTo>
                  <a:pt x="97" y="11"/>
                  <a:pt x="96" y="5"/>
                  <a:pt x="94" y="0"/>
                </a:cubicBezTo>
              </a:path>
            </a:pathLst>
          </a:custGeom>
          <a:solidFill>
            <a:schemeClr val="accent3"/>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6" name="Freeform 55"/>
          <p:cNvSpPr>
            <a:spLocks/>
          </p:cNvSpPr>
          <p:nvPr/>
        </p:nvSpPr>
        <p:spPr bwMode="auto">
          <a:xfrm>
            <a:off x="1996750" y="1852617"/>
            <a:ext cx="883128" cy="643702"/>
          </a:xfrm>
          <a:custGeom>
            <a:avLst/>
            <a:gdLst>
              <a:gd name="T0" fmla="*/ 93 w 95"/>
              <a:gd name="T1" fmla="*/ 0 h 69"/>
              <a:gd name="T2" fmla="*/ 43 w 95"/>
              <a:gd name="T3" fmla="*/ 29 h 69"/>
              <a:gd name="T4" fmla="*/ 0 w 95"/>
              <a:gd name="T5" fmla="*/ 64 h 69"/>
              <a:gd name="T6" fmla="*/ 1 w 95"/>
              <a:gd name="T7" fmla="*/ 69 h 69"/>
              <a:gd name="T8" fmla="*/ 45 w 95"/>
              <a:gd name="T9" fmla="*/ 32 h 69"/>
              <a:gd name="T10" fmla="*/ 95 w 95"/>
              <a:gd name="T11" fmla="*/ 4 h 69"/>
              <a:gd name="T12" fmla="*/ 93 w 95"/>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95" h="69">
                <a:moveTo>
                  <a:pt x="93" y="0"/>
                </a:moveTo>
                <a:cubicBezTo>
                  <a:pt x="79" y="6"/>
                  <a:pt x="61" y="16"/>
                  <a:pt x="43" y="29"/>
                </a:cubicBezTo>
                <a:cubicBezTo>
                  <a:pt x="28" y="39"/>
                  <a:pt x="14" y="51"/>
                  <a:pt x="0" y="64"/>
                </a:cubicBezTo>
                <a:cubicBezTo>
                  <a:pt x="0" y="66"/>
                  <a:pt x="1" y="67"/>
                  <a:pt x="1" y="69"/>
                </a:cubicBezTo>
                <a:cubicBezTo>
                  <a:pt x="15" y="55"/>
                  <a:pt x="30" y="43"/>
                  <a:pt x="45" y="32"/>
                </a:cubicBezTo>
                <a:cubicBezTo>
                  <a:pt x="63" y="19"/>
                  <a:pt x="81" y="9"/>
                  <a:pt x="95" y="4"/>
                </a:cubicBezTo>
                <a:cubicBezTo>
                  <a:pt x="94" y="2"/>
                  <a:pt x="94" y="1"/>
                  <a:pt x="93"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7" name="Freeform 56"/>
          <p:cNvSpPr>
            <a:spLocks/>
          </p:cNvSpPr>
          <p:nvPr/>
        </p:nvSpPr>
        <p:spPr bwMode="auto">
          <a:xfrm>
            <a:off x="2071325" y="2048868"/>
            <a:ext cx="863502" cy="930230"/>
          </a:xfrm>
          <a:custGeom>
            <a:avLst/>
            <a:gdLst>
              <a:gd name="T0" fmla="*/ 91 w 93"/>
              <a:gd name="T1" fmla="*/ 0 h 100"/>
              <a:gd name="T2" fmla="*/ 0 w 93"/>
              <a:gd name="T3" fmla="*/ 67 h 100"/>
              <a:gd name="T4" fmla="*/ 19 w 93"/>
              <a:gd name="T5" fmla="*/ 100 h 100"/>
              <a:gd name="T6" fmla="*/ 90 w 93"/>
              <a:gd name="T7" fmla="*/ 34 h 100"/>
              <a:gd name="T8" fmla="*/ 91 w 93"/>
              <a:gd name="T9" fmla="*/ 0 h 100"/>
            </a:gdLst>
            <a:ahLst/>
            <a:cxnLst>
              <a:cxn ang="0">
                <a:pos x="T0" y="T1"/>
              </a:cxn>
              <a:cxn ang="0">
                <a:pos x="T2" y="T3"/>
              </a:cxn>
              <a:cxn ang="0">
                <a:pos x="T4" y="T5"/>
              </a:cxn>
              <a:cxn ang="0">
                <a:pos x="T6" y="T7"/>
              </a:cxn>
              <a:cxn ang="0">
                <a:pos x="T8" y="T9"/>
              </a:cxn>
            </a:cxnLst>
            <a:rect l="0" t="0" r="r" b="b"/>
            <a:pathLst>
              <a:path w="93" h="100">
                <a:moveTo>
                  <a:pt x="91" y="0"/>
                </a:moveTo>
                <a:cubicBezTo>
                  <a:pt x="67" y="11"/>
                  <a:pt x="29" y="37"/>
                  <a:pt x="0" y="67"/>
                </a:cubicBezTo>
                <a:cubicBezTo>
                  <a:pt x="8" y="86"/>
                  <a:pt x="19" y="100"/>
                  <a:pt x="19" y="100"/>
                </a:cubicBezTo>
                <a:cubicBezTo>
                  <a:pt x="19" y="100"/>
                  <a:pt x="77" y="78"/>
                  <a:pt x="90" y="34"/>
                </a:cubicBezTo>
                <a:cubicBezTo>
                  <a:pt x="93" y="23"/>
                  <a:pt x="93" y="11"/>
                  <a:pt x="91" y="0"/>
                </a:cubicBezTo>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nvGrpSpPr>
          <p:cNvPr id="240" name="Group 239"/>
          <p:cNvGrpSpPr/>
          <p:nvPr/>
        </p:nvGrpSpPr>
        <p:grpSpPr>
          <a:xfrm>
            <a:off x="5162821" y="4458046"/>
            <a:ext cx="1011113" cy="1004256"/>
            <a:chOff x="10107386" y="3388406"/>
            <a:chExt cx="468313" cy="465138"/>
          </a:xfrm>
          <a:noFill/>
        </p:grpSpPr>
        <p:sp>
          <p:nvSpPr>
            <p:cNvPr id="241" name="Freeform 545"/>
            <p:cNvSpPr>
              <a:spLocks/>
            </p:cNvSpPr>
            <p:nvPr/>
          </p:nvSpPr>
          <p:spPr bwMode="auto">
            <a:xfrm>
              <a:off x="10107386" y="3388406"/>
              <a:ext cx="468313" cy="261938"/>
            </a:xfrm>
            <a:custGeom>
              <a:avLst/>
              <a:gdLst>
                <a:gd name="T0" fmla="*/ 73 w 125"/>
                <a:gd name="T1" fmla="*/ 67 h 70"/>
                <a:gd name="T2" fmla="*/ 52 w 125"/>
                <a:gd name="T3" fmla="*/ 67 h 70"/>
                <a:gd name="T4" fmla="*/ 5 w 125"/>
                <a:gd name="T5" fmla="*/ 41 h 70"/>
                <a:gd name="T6" fmla="*/ 5 w 125"/>
                <a:gd name="T7" fmla="*/ 29 h 70"/>
                <a:gd name="T8" fmla="*/ 52 w 125"/>
                <a:gd name="T9" fmla="*/ 3 h 70"/>
                <a:gd name="T10" fmla="*/ 73 w 125"/>
                <a:gd name="T11" fmla="*/ 3 h 70"/>
                <a:gd name="T12" fmla="*/ 119 w 125"/>
                <a:gd name="T13" fmla="*/ 29 h 70"/>
                <a:gd name="T14" fmla="*/ 119 w 125"/>
                <a:gd name="T15" fmla="*/ 41 h 70"/>
                <a:gd name="T16" fmla="*/ 73 w 125"/>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70">
                  <a:moveTo>
                    <a:pt x="73" y="67"/>
                  </a:moveTo>
                  <a:cubicBezTo>
                    <a:pt x="67" y="70"/>
                    <a:pt x="57" y="70"/>
                    <a:pt x="52" y="67"/>
                  </a:cubicBezTo>
                  <a:cubicBezTo>
                    <a:pt x="5" y="41"/>
                    <a:pt x="5" y="41"/>
                    <a:pt x="5" y="41"/>
                  </a:cubicBezTo>
                  <a:cubicBezTo>
                    <a:pt x="0" y="38"/>
                    <a:pt x="0" y="32"/>
                    <a:pt x="5" y="29"/>
                  </a:cubicBezTo>
                  <a:cubicBezTo>
                    <a:pt x="52" y="3"/>
                    <a:pt x="52" y="3"/>
                    <a:pt x="52" y="3"/>
                  </a:cubicBezTo>
                  <a:cubicBezTo>
                    <a:pt x="57" y="0"/>
                    <a:pt x="67" y="0"/>
                    <a:pt x="73" y="3"/>
                  </a:cubicBezTo>
                  <a:cubicBezTo>
                    <a:pt x="119" y="29"/>
                    <a:pt x="119" y="29"/>
                    <a:pt x="119" y="29"/>
                  </a:cubicBezTo>
                  <a:cubicBezTo>
                    <a:pt x="125" y="32"/>
                    <a:pt x="125" y="38"/>
                    <a:pt x="119" y="41"/>
                  </a:cubicBezTo>
                  <a:lnTo>
                    <a:pt x="73" y="67"/>
                  </a:lnTo>
                  <a:close/>
                </a:path>
              </a:pathLst>
            </a:custGeom>
            <a:grpFill/>
            <a:ln w="15875" cap="rnd">
              <a:solidFill>
                <a:schemeClr val="bg1"/>
              </a:solidFill>
              <a:prstDash val="solid"/>
              <a:round/>
              <a:headEnd/>
              <a:tailEnd/>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42" name="Freeform 546"/>
            <p:cNvSpPr>
              <a:spLocks/>
            </p:cNvSpPr>
            <p:nvPr/>
          </p:nvSpPr>
          <p:spPr bwMode="auto">
            <a:xfrm>
              <a:off x="10107386" y="3597956"/>
              <a:ext cx="468313" cy="157163"/>
            </a:xfrm>
            <a:custGeom>
              <a:avLst/>
              <a:gdLst>
                <a:gd name="T0" fmla="*/ 119 w 125"/>
                <a:gd name="T1" fmla="*/ 0 h 42"/>
                <a:gd name="T2" fmla="*/ 119 w 125"/>
                <a:gd name="T3" fmla="*/ 12 h 42"/>
                <a:gd name="T4" fmla="*/ 73 w 125"/>
                <a:gd name="T5" fmla="*/ 38 h 42"/>
                <a:gd name="T6" fmla="*/ 52 w 125"/>
                <a:gd name="T7" fmla="*/ 38 h 42"/>
                <a:gd name="T8" fmla="*/ 5 w 125"/>
                <a:gd name="T9" fmla="*/ 12 h 42"/>
                <a:gd name="T10" fmla="*/ 5 w 125"/>
                <a:gd name="T11" fmla="*/ 0 h 42"/>
              </a:gdLst>
              <a:ahLst/>
              <a:cxnLst>
                <a:cxn ang="0">
                  <a:pos x="T0" y="T1"/>
                </a:cxn>
                <a:cxn ang="0">
                  <a:pos x="T2" y="T3"/>
                </a:cxn>
                <a:cxn ang="0">
                  <a:pos x="T4" y="T5"/>
                </a:cxn>
                <a:cxn ang="0">
                  <a:pos x="T6" y="T7"/>
                </a:cxn>
                <a:cxn ang="0">
                  <a:pos x="T8" y="T9"/>
                </a:cxn>
                <a:cxn ang="0">
                  <a:pos x="T10" y="T11"/>
                </a:cxn>
              </a:cxnLst>
              <a:rect l="0" t="0" r="r" b="b"/>
              <a:pathLst>
                <a:path w="125" h="42">
                  <a:moveTo>
                    <a:pt x="119" y="0"/>
                  </a:moveTo>
                  <a:cubicBezTo>
                    <a:pt x="125" y="4"/>
                    <a:pt x="125" y="9"/>
                    <a:pt x="119" y="12"/>
                  </a:cubicBezTo>
                  <a:cubicBezTo>
                    <a:pt x="73" y="38"/>
                    <a:pt x="73" y="38"/>
                    <a:pt x="73" y="38"/>
                  </a:cubicBezTo>
                  <a:cubicBezTo>
                    <a:pt x="67" y="42"/>
                    <a:pt x="57" y="42"/>
                    <a:pt x="52" y="38"/>
                  </a:cubicBezTo>
                  <a:cubicBezTo>
                    <a:pt x="5" y="12"/>
                    <a:pt x="5" y="12"/>
                    <a:pt x="5" y="12"/>
                  </a:cubicBezTo>
                  <a:cubicBezTo>
                    <a:pt x="0" y="9"/>
                    <a:pt x="0" y="4"/>
                    <a:pt x="5" y="0"/>
                  </a:cubicBezTo>
                </a:path>
              </a:pathLst>
            </a:custGeom>
            <a:grpFill/>
            <a:ln w="15875" cap="rnd">
              <a:solidFill>
                <a:schemeClr val="bg1"/>
              </a:solidFill>
              <a:prstDash val="solid"/>
              <a:round/>
              <a:headEnd/>
              <a:tailEnd/>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43" name="Freeform 547"/>
            <p:cNvSpPr>
              <a:spLocks/>
            </p:cNvSpPr>
            <p:nvPr/>
          </p:nvSpPr>
          <p:spPr bwMode="auto">
            <a:xfrm>
              <a:off x="10107386" y="3699556"/>
              <a:ext cx="468313" cy="153988"/>
            </a:xfrm>
            <a:custGeom>
              <a:avLst/>
              <a:gdLst>
                <a:gd name="T0" fmla="*/ 119 w 125"/>
                <a:gd name="T1" fmla="*/ 0 h 41"/>
                <a:gd name="T2" fmla="*/ 119 w 125"/>
                <a:gd name="T3" fmla="*/ 12 h 41"/>
                <a:gd name="T4" fmla="*/ 73 w 125"/>
                <a:gd name="T5" fmla="*/ 38 h 41"/>
                <a:gd name="T6" fmla="*/ 52 w 125"/>
                <a:gd name="T7" fmla="*/ 38 h 41"/>
                <a:gd name="T8" fmla="*/ 5 w 125"/>
                <a:gd name="T9" fmla="*/ 12 h 41"/>
                <a:gd name="T10" fmla="*/ 5 w 125"/>
                <a:gd name="T11" fmla="*/ 0 h 41"/>
              </a:gdLst>
              <a:ahLst/>
              <a:cxnLst>
                <a:cxn ang="0">
                  <a:pos x="T0" y="T1"/>
                </a:cxn>
                <a:cxn ang="0">
                  <a:pos x="T2" y="T3"/>
                </a:cxn>
                <a:cxn ang="0">
                  <a:pos x="T4" y="T5"/>
                </a:cxn>
                <a:cxn ang="0">
                  <a:pos x="T6" y="T7"/>
                </a:cxn>
                <a:cxn ang="0">
                  <a:pos x="T8" y="T9"/>
                </a:cxn>
                <a:cxn ang="0">
                  <a:pos x="T10" y="T11"/>
                </a:cxn>
              </a:cxnLst>
              <a:rect l="0" t="0" r="r" b="b"/>
              <a:pathLst>
                <a:path w="125" h="41">
                  <a:moveTo>
                    <a:pt x="119" y="0"/>
                  </a:moveTo>
                  <a:cubicBezTo>
                    <a:pt x="125" y="3"/>
                    <a:pt x="125" y="9"/>
                    <a:pt x="119" y="12"/>
                  </a:cubicBezTo>
                  <a:cubicBezTo>
                    <a:pt x="73" y="38"/>
                    <a:pt x="73" y="38"/>
                    <a:pt x="73" y="38"/>
                  </a:cubicBezTo>
                  <a:cubicBezTo>
                    <a:pt x="67" y="41"/>
                    <a:pt x="57" y="41"/>
                    <a:pt x="52" y="38"/>
                  </a:cubicBezTo>
                  <a:cubicBezTo>
                    <a:pt x="5" y="12"/>
                    <a:pt x="5" y="12"/>
                    <a:pt x="5" y="12"/>
                  </a:cubicBezTo>
                  <a:cubicBezTo>
                    <a:pt x="0" y="9"/>
                    <a:pt x="0" y="3"/>
                    <a:pt x="5" y="0"/>
                  </a:cubicBezTo>
                </a:path>
              </a:pathLst>
            </a:custGeom>
            <a:grpFill/>
            <a:ln w="15875" cap="rnd">
              <a:solidFill>
                <a:schemeClr val="bg1"/>
              </a:solidFill>
              <a:prstDash val="solid"/>
              <a:round/>
              <a:headEnd/>
              <a:tailEnd/>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grpSp>
        <p:nvGrpSpPr>
          <p:cNvPr id="244" name="Group 243"/>
          <p:cNvGrpSpPr/>
          <p:nvPr/>
        </p:nvGrpSpPr>
        <p:grpSpPr>
          <a:xfrm>
            <a:off x="6896731" y="1341382"/>
            <a:ext cx="1058468" cy="597585"/>
            <a:chOff x="862013" y="2847975"/>
            <a:chExt cx="430213" cy="242888"/>
          </a:xfrm>
          <a:solidFill>
            <a:schemeClr val="bg1"/>
          </a:solidFill>
        </p:grpSpPr>
        <p:sp>
          <p:nvSpPr>
            <p:cNvPr id="245" name="Freeform 244"/>
            <p:cNvSpPr>
              <a:spLocks noEditPoints="1"/>
            </p:cNvSpPr>
            <p:nvPr/>
          </p:nvSpPr>
          <p:spPr bwMode="auto">
            <a:xfrm>
              <a:off x="957263" y="2847975"/>
              <a:ext cx="334963" cy="242888"/>
            </a:xfrm>
            <a:custGeom>
              <a:avLst/>
              <a:gdLst>
                <a:gd name="T0" fmla="*/ 191 w 197"/>
                <a:gd name="T1" fmla="*/ 72 h 143"/>
                <a:gd name="T2" fmla="*/ 184 w 197"/>
                <a:gd name="T3" fmla="*/ 72 h 143"/>
                <a:gd name="T4" fmla="*/ 172 w 197"/>
                <a:gd name="T5" fmla="*/ 43 h 143"/>
                <a:gd name="T6" fmla="*/ 157 w 197"/>
                <a:gd name="T7" fmla="*/ 31 h 143"/>
                <a:gd name="T8" fmla="*/ 126 w 197"/>
                <a:gd name="T9" fmla="*/ 31 h 143"/>
                <a:gd name="T10" fmla="*/ 126 w 197"/>
                <a:gd name="T11" fmla="*/ 2 h 143"/>
                <a:gd name="T12" fmla="*/ 123 w 197"/>
                <a:gd name="T13" fmla="*/ 0 h 143"/>
                <a:gd name="T14" fmla="*/ 2 w 197"/>
                <a:gd name="T15" fmla="*/ 0 h 143"/>
                <a:gd name="T16" fmla="*/ 0 w 197"/>
                <a:gd name="T17" fmla="*/ 2 h 143"/>
                <a:gd name="T18" fmla="*/ 0 w 197"/>
                <a:gd name="T19" fmla="*/ 122 h 143"/>
                <a:gd name="T20" fmla="*/ 2 w 197"/>
                <a:gd name="T21" fmla="*/ 125 h 143"/>
                <a:gd name="T22" fmla="*/ 19 w 197"/>
                <a:gd name="T23" fmla="*/ 125 h 143"/>
                <a:gd name="T24" fmla="*/ 39 w 197"/>
                <a:gd name="T25" fmla="*/ 143 h 143"/>
                <a:gd name="T26" fmla="*/ 60 w 197"/>
                <a:gd name="T27" fmla="*/ 125 h 143"/>
                <a:gd name="T28" fmla="*/ 138 w 197"/>
                <a:gd name="T29" fmla="*/ 125 h 143"/>
                <a:gd name="T30" fmla="*/ 159 w 197"/>
                <a:gd name="T31" fmla="*/ 143 h 143"/>
                <a:gd name="T32" fmla="*/ 180 w 197"/>
                <a:gd name="T33" fmla="*/ 125 h 143"/>
                <a:gd name="T34" fmla="*/ 191 w 197"/>
                <a:gd name="T35" fmla="*/ 125 h 143"/>
                <a:gd name="T36" fmla="*/ 197 w 197"/>
                <a:gd name="T37" fmla="*/ 119 h 143"/>
                <a:gd name="T38" fmla="*/ 197 w 197"/>
                <a:gd name="T39" fmla="*/ 78 h 143"/>
                <a:gd name="T40" fmla="*/ 191 w 197"/>
                <a:gd name="T41" fmla="*/ 72 h 143"/>
                <a:gd name="T42" fmla="*/ 157 w 197"/>
                <a:gd name="T43" fmla="*/ 36 h 143"/>
                <a:gd name="T44" fmla="*/ 168 w 197"/>
                <a:gd name="T45" fmla="*/ 44 h 143"/>
                <a:gd name="T46" fmla="*/ 179 w 197"/>
                <a:gd name="T47" fmla="*/ 72 h 143"/>
                <a:gd name="T48" fmla="*/ 126 w 197"/>
                <a:gd name="T49" fmla="*/ 72 h 143"/>
                <a:gd name="T50" fmla="*/ 126 w 197"/>
                <a:gd name="T51" fmla="*/ 36 h 143"/>
                <a:gd name="T52" fmla="*/ 157 w 197"/>
                <a:gd name="T53" fmla="*/ 36 h 143"/>
                <a:gd name="T54" fmla="*/ 4 w 197"/>
                <a:gd name="T55" fmla="*/ 4 h 143"/>
                <a:gd name="T56" fmla="*/ 121 w 197"/>
                <a:gd name="T57" fmla="*/ 4 h 143"/>
                <a:gd name="T58" fmla="*/ 121 w 197"/>
                <a:gd name="T59" fmla="*/ 120 h 143"/>
                <a:gd name="T60" fmla="*/ 60 w 197"/>
                <a:gd name="T61" fmla="*/ 120 h 143"/>
                <a:gd name="T62" fmla="*/ 39 w 197"/>
                <a:gd name="T63" fmla="*/ 101 h 143"/>
                <a:gd name="T64" fmla="*/ 19 w 197"/>
                <a:gd name="T65" fmla="*/ 120 h 143"/>
                <a:gd name="T66" fmla="*/ 4 w 197"/>
                <a:gd name="T67" fmla="*/ 120 h 143"/>
                <a:gd name="T68" fmla="*/ 4 w 197"/>
                <a:gd name="T69" fmla="*/ 4 h 143"/>
                <a:gd name="T70" fmla="*/ 39 w 197"/>
                <a:gd name="T71" fmla="*/ 139 h 143"/>
                <a:gd name="T72" fmla="*/ 23 w 197"/>
                <a:gd name="T73" fmla="*/ 122 h 143"/>
                <a:gd name="T74" fmla="*/ 39 w 197"/>
                <a:gd name="T75" fmla="*/ 106 h 143"/>
                <a:gd name="T76" fmla="*/ 56 w 197"/>
                <a:gd name="T77" fmla="*/ 122 h 143"/>
                <a:gd name="T78" fmla="*/ 39 w 197"/>
                <a:gd name="T79" fmla="*/ 139 h 143"/>
                <a:gd name="T80" fmla="*/ 159 w 197"/>
                <a:gd name="T81" fmla="*/ 139 h 143"/>
                <a:gd name="T82" fmla="*/ 142 w 197"/>
                <a:gd name="T83" fmla="*/ 122 h 143"/>
                <a:gd name="T84" fmla="*/ 159 w 197"/>
                <a:gd name="T85" fmla="*/ 106 h 143"/>
                <a:gd name="T86" fmla="*/ 175 w 197"/>
                <a:gd name="T87" fmla="*/ 122 h 143"/>
                <a:gd name="T88" fmla="*/ 175 w 197"/>
                <a:gd name="T89" fmla="*/ 122 h 143"/>
                <a:gd name="T90" fmla="*/ 175 w 197"/>
                <a:gd name="T91" fmla="*/ 123 h 143"/>
                <a:gd name="T92" fmla="*/ 159 w 197"/>
                <a:gd name="T93" fmla="*/ 139 h 143"/>
                <a:gd name="T94" fmla="*/ 193 w 197"/>
                <a:gd name="T95" fmla="*/ 119 h 143"/>
                <a:gd name="T96" fmla="*/ 191 w 197"/>
                <a:gd name="T97" fmla="*/ 120 h 143"/>
                <a:gd name="T98" fmla="*/ 180 w 197"/>
                <a:gd name="T99" fmla="*/ 120 h 143"/>
                <a:gd name="T100" fmla="*/ 159 w 197"/>
                <a:gd name="T101" fmla="*/ 101 h 143"/>
                <a:gd name="T102" fmla="*/ 138 w 197"/>
                <a:gd name="T103" fmla="*/ 120 h 143"/>
                <a:gd name="T104" fmla="*/ 126 w 197"/>
                <a:gd name="T105" fmla="*/ 120 h 143"/>
                <a:gd name="T106" fmla="*/ 126 w 197"/>
                <a:gd name="T107" fmla="*/ 77 h 143"/>
                <a:gd name="T108" fmla="*/ 191 w 197"/>
                <a:gd name="T109" fmla="*/ 77 h 143"/>
                <a:gd name="T110" fmla="*/ 193 w 197"/>
                <a:gd name="T111" fmla="*/ 78 h 143"/>
                <a:gd name="T112" fmla="*/ 193 w 197"/>
                <a:gd name="T113" fmla="*/ 11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7" h="143">
                  <a:moveTo>
                    <a:pt x="191" y="72"/>
                  </a:moveTo>
                  <a:cubicBezTo>
                    <a:pt x="184" y="72"/>
                    <a:pt x="184" y="72"/>
                    <a:pt x="184" y="72"/>
                  </a:cubicBezTo>
                  <a:cubicBezTo>
                    <a:pt x="181" y="65"/>
                    <a:pt x="172" y="43"/>
                    <a:pt x="172" y="43"/>
                  </a:cubicBezTo>
                  <a:cubicBezTo>
                    <a:pt x="169" y="36"/>
                    <a:pt x="163" y="31"/>
                    <a:pt x="157" y="31"/>
                  </a:cubicBezTo>
                  <a:cubicBezTo>
                    <a:pt x="126" y="31"/>
                    <a:pt x="126" y="31"/>
                    <a:pt x="126" y="31"/>
                  </a:cubicBezTo>
                  <a:cubicBezTo>
                    <a:pt x="126" y="2"/>
                    <a:pt x="126" y="2"/>
                    <a:pt x="126" y="2"/>
                  </a:cubicBezTo>
                  <a:cubicBezTo>
                    <a:pt x="126" y="1"/>
                    <a:pt x="125" y="0"/>
                    <a:pt x="123" y="0"/>
                  </a:cubicBezTo>
                  <a:cubicBezTo>
                    <a:pt x="2" y="0"/>
                    <a:pt x="2" y="0"/>
                    <a:pt x="2" y="0"/>
                  </a:cubicBezTo>
                  <a:cubicBezTo>
                    <a:pt x="1" y="0"/>
                    <a:pt x="0" y="1"/>
                    <a:pt x="0" y="2"/>
                  </a:cubicBezTo>
                  <a:cubicBezTo>
                    <a:pt x="0" y="122"/>
                    <a:pt x="0" y="122"/>
                    <a:pt x="0" y="122"/>
                  </a:cubicBezTo>
                  <a:cubicBezTo>
                    <a:pt x="0" y="123"/>
                    <a:pt x="1" y="125"/>
                    <a:pt x="2" y="125"/>
                  </a:cubicBezTo>
                  <a:cubicBezTo>
                    <a:pt x="19" y="125"/>
                    <a:pt x="19" y="125"/>
                    <a:pt x="19" y="125"/>
                  </a:cubicBezTo>
                  <a:cubicBezTo>
                    <a:pt x="20" y="135"/>
                    <a:pt x="29" y="143"/>
                    <a:pt x="39" y="143"/>
                  </a:cubicBezTo>
                  <a:cubicBezTo>
                    <a:pt x="50" y="143"/>
                    <a:pt x="59" y="135"/>
                    <a:pt x="60" y="125"/>
                  </a:cubicBezTo>
                  <a:cubicBezTo>
                    <a:pt x="138" y="125"/>
                    <a:pt x="138" y="125"/>
                    <a:pt x="138" y="125"/>
                  </a:cubicBezTo>
                  <a:cubicBezTo>
                    <a:pt x="139" y="135"/>
                    <a:pt x="148" y="143"/>
                    <a:pt x="159" y="143"/>
                  </a:cubicBezTo>
                  <a:cubicBezTo>
                    <a:pt x="170" y="143"/>
                    <a:pt x="178" y="135"/>
                    <a:pt x="180" y="125"/>
                  </a:cubicBezTo>
                  <a:cubicBezTo>
                    <a:pt x="191" y="125"/>
                    <a:pt x="191" y="125"/>
                    <a:pt x="191" y="125"/>
                  </a:cubicBezTo>
                  <a:cubicBezTo>
                    <a:pt x="195" y="125"/>
                    <a:pt x="197" y="122"/>
                    <a:pt x="197" y="119"/>
                  </a:cubicBezTo>
                  <a:cubicBezTo>
                    <a:pt x="197" y="78"/>
                    <a:pt x="197" y="78"/>
                    <a:pt x="197" y="78"/>
                  </a:cubicBezTo>
                  <a:cubicBezTo>
                    <a:pt x="197" y="75"/>
                    <a:pt x="195" y="72"/>
                    <a:pt x="191" y="72"/>
                  </a:cubicBezTo>
                  <a:close/>
                  <a:moveTo>
                    <a:pt x="157" y="36"/>
                  </a:moveTo>
                  <a:cubicBezTo>
                    <a:pt x="161" y="36"/>
                    <a:pt x="166" y="40"/>
                    <a:pt x="168" y="44"/>
                  </a:cubicBezTo>
                  <a:cubicBezTo>
                    <a:pt x="168" y="45"/>
                    <a:pt x="175" y="64"/>
                    <a:pt x="179" y="72"/>
                  </a:cubicBezTo>
                  <a:cubicBezTo>
                    <a:pt x="126" y="72"/>
                    <a:pt x="126" y="72"/>
                    <a:pt x="126" y="72"/>
                  </a:cubicBezTo>
                  <a:cubicBezTo>
                    <a:pt x="126" y="36"/>
                    <a:pt x="126" y="36"/>
                    <a:pt x="126" y="36"/>
                  </a:cubicBezTo>
                  <a:lnTo>
                    <a:pt x="157" y="36"/>
                  </a:lnTo>
                  <a:close/>
                  <a:moveTo>
                    <a:pt x="4" y="4"/>
                  </a:moveTo>
                  <a:cubicBezTo>
                    <a:pt x="121" y="4"/>
                    <a:pt x="121" y="4"/>
                    <a:pt x="121" y="4"/>
                  </a:cubicBezTo>
                  <a:cubicBezTo>
                    <a:pt x="121" y="120"/>
                    <a:pt x="121" y="120"/>
                    <a:pt x="121" y="120"/>
                  </a:cubicBezTo>
                  <a:cubicBezTo>
                    <a:pt x="60" y="120"/>
                    <a:pt x="60" y="120"/>
                    <a:pt x="60" y="120"/>
                  </a:cubicBezTo>
                  <a:cubicBezTo>
                    <a:pt x="59" y="109"/>
                    <a:pt x="50" y="101"/>
                    <a:pt x="39" y="101"/>
                  </a:cubicBezTo>
                  <a:cubicBezTo>
                    <a:pt x="29" y="101"/>
                    <a:pt x="20" y="109"/>
                    <a:pt x="19" y="120"/>
                  </a:cubicBezTo>
                  <a:cubicBezTo>
                    <a:pt x="4" y="120"/>
                    <a:pt x="4" y="120"/>
                    <a:pt x="4" y="120"/>
                  </a:cubicBezTo>
                  <a:lnTo>
                    <a:pt x="4" y="4"/>
                  </a:lnTo>
                  <a:close/>
                  <a:moveTo>
                    <a:pt x="39" y="139"/>
                  </a:moveTo>
                  <a:cubicBezTo>
                    <a:pt x="30" y="139"/>
                    <a:pt x="23" y="131"/>
                    <a:pt x="23" y="122"/>
                  </a:cubicBezTo>
                  <a:cubicBezTo>
                    <a:pt x="23" y="113"/>
                    <a:pt x="30" y="106"/>
                    <a:pt x="39" y="106"/>
                  </a:cubicBezTo>
                  <a:cubicBezTo>
                    <a:pt x="48" y="106"/>
                    <a:pt x="56" y="113"/>
                    <a:pt x="56" y="122"/>
                  </a:cubicBezTo>
                  <a:cubicBezTo>
                    <a:pt x="56" y="131"/>
                    <a:pt x="48" y="139"/>
                    <a:pt x="39" y="139"/>
                  </a:cubicBezTo>
                  <a:close/>
                  <a:moveTo>
                    <a:pt x="159" y="139"/>
                  </a:moveTo>
                  <a:cubicBezTo>
                    <a:pt x="150" y="139"/>
                    <a:pt x="142" y="131"/>
                    <a:pt x="142" y="122"/>
                  </a:cubicBezTo>
                  <a:cubicBezTo>
                    <a:pt x="142" y="113"/>
                    <a:pt x="150" y="106"/>
                    <a:pt x="159" y="106"/>
                  </a:cubicBezTo>
                  <a:cubicBezTo>
                    <a:pt x="168" y="106"/>
                    <a:pt x="175" y="113"/>
                    <a:pt x="175" y="122"/>
                  </a:cubicBezTo>
                  <a:cubicBezTo>
                    <a:pt x="175" y="122"/>
                    <a:pt x="175" y="122"/>
                    <a:pt x="175" y="122"/>
                  </a:cubicBezTo>
                  <a:cubicBezTo>
                    <a:pt x="175" y="122"/>
                    <a:pt x="175" y="122"/>
                    <a:pt x="175" y="123"/>
                  </a:cubicBezTo>
                  <a:cubicBezTo>
                    <a:pt x="175" y="131"/>
                    <a:pt x="168" y="139"/>
                    <a:pt x="159" y="139"/>
                  </a:cubicBezTo>
                  <a:close/>
                  <a:moveTo>
                    <a:pt x="193" y="119"/>
                  </a:moveTo>
                  <a:cubicBezTo>
                    <a:pt x="193" y="119"/>
                    <a:pt x="192" y="120"/>
                    <a:pt x="191" y="120"/>
                  </a:cubicBezTo>
                  <a:cubicBezTo>
                    <a:pt x="180" y="120"/>
                    <a:pt x="180" y="120"/>
                    <a:pt x="180" y="120"/>
                  </a:cubicBezTo>
                  <a:cubicBezTo>
                    <a:pt x="178" y="109"/>
                    <a:pt x="170" y="101"/>
                    <a:pt x="159" y="101"/>
                  </a:cubicBezTo>
                  <a:cubicBezTo>
                    <a:pt x="148" y="101"/>
                    <a:pt x="139" y="109"/>
                    <a:pt x="138" y="120"/>
                  </a:cubicBezTo>
                  <a:cubicBezTo>
                    <a:pt x="126" y="120"/>
                    <a:pt x="126" y="120"/>
                    <a:pt x="126" y="120"/>
                  </a:cubicBezTo>
                  <a:cubicBezTo>
                    <a:pt x="126" y="77"/>
                    <a:pt x="126" y="77"/>
                    <a:pt x="126" y="77"/>
                  </a:cubicBezTo>
                  <a:cubicBezTo>
                    <a:pt x="191" y="77"/>
                    <a:pt x="191" y="77"/>
                    <a:pt x="191" y="77"/>
                  </a:cubicBezTo>
                  <a:cubicBezTo>
                    <a:pt x="192" y="77"/>
                    <a:pt x="193" y="77"/>
                    <a:pt x="193" y="78"/>
                  </a:cubicBezTo>
                  <a:lnTo>
                    <a:pt x="193"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sp>
          <p:nvSpPr>
            <p:cNvPr id="246" name="Freeform 245"/>
            <p:cNvSpPr>
              <a:spLocks/>
            </p:cNvSpPr>
            <p:nvPr/>
          </p:nvSpPr>
          <p:spPr bwMode="auto">
            <a:xfrm>
              <a:off x="862013" y="2847975"/>
              <a:ext cx="76200" cy="7938"/>
            </a:xfrm>
            <a:custGeom>
              <a:avLst/>
              <a:gdLst>
                <a:gd name="T0" fmla="*/ 42 w 45"/>
                <a:gd name="T1" fmla="*/ 0 h 4"/>
                <a:gd name="T2" fmla="*/ 3 w 45"/>
                <a:gd name="T3" fmla="*/ 0 h 4"/>
                <a:gd name="T4" fmla="*/ 0 w 45"/>
                <a:gd name="T5" fmla="*/ 2 h 4"/>
                <a:gd name="T6" fmla="*/ 3 w 45"/>
                <a:gd name="T7" fmla="*/ 4 h 4"/>
                <a:gd name="T8" fmla="*/ 42 w 45"/>
                <a:gd name="T9" fmla="*/ 4 h 4"/>
                <a:gd name="T10" fmla="*/ 45 w 45"/>
                <a:gd name="T11" fmla="*/ 2 h 4"/>
                <a:gd name="T12" fmla="*/ 42 w 4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5" h="4">
                  <a:moveTo>
                    <a:pt x="42" y="0"/>
                  </a:moveTo>
                  <a:cubicBezTo>
                    <a:pt x="3" y="0"/>
                    <a:pt x="3" y="0"/>
                    <a:pt x="3" y="0"/>
                  </a:cubicBezTo>
                  <a:cubicBezTo>
                    <a:pt x="1" y="0"/>
                    <a:pt x="0" y="1"/>
                    <a:pt x="0" y="2"/>
                  </a:cubicBezTo>
                  <a:cubicBezTo>
                    <a:pt x="0" y="3"/>
                    <a:pt x="1" y="4"/>
                    <a:pt x="3" y="4"/>
                  </a:cubicBezTo>
                  <a:cubicBezTo>
                    <a:pt x="42" y="4"/>
                    <a:pt x="42" y="4"/>
                    <a:pt x="42" y="4"/>
                  </a:cubicBezTo>
                  <a:cubicBezTo>
                    <a:pt x="44" y="4"/>
                    <a:pt x="45" y="3"/>
                    <a:pt x="45" y="2"/>
                  </a:cubicBezTo>
                  <a:cubicBezTo>
                    <a:pt x="45" y="1"/>
                    <a:pt x="44"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sp>
          <p:nvSpPr>
            <p:cNvPr id="247" name="Freeform 246"/>
            <p:cNvSpPr>
              <a:spLocks/>
            </p:cNvSpPr>
            <p:nvPr/>
          </p:nvSpPr>
          <p:spPr bwMode="auto">
            <a:xfrm>
              <a:off x="877888" y="2886075"/>
              <a:ext cx="60325" cy="6350"/>
            </a:xfrm>
            <a:custGeom>
              <a:avLst/>
              <a:gdLst>
                <a:gd name="T0" fmla="*/ 32 w 35"/>
                <a:gd name="T1" fmla="*/ 0 h 4"/>
                <a:gd name="T2" fmla="*/ 2 w 35"/>
                <a:gd name="T3" fmla="*/ 0 h 4"/>
                <a:gd name="T4" fmla="*/ 0 w 35"/>
                <a:gd name="T5" fmla="*/ 2 h 4"/>
                <a:gd name="T6" fmla="*/ 2 w 35"/>
                <a:gd name="T7" fmla="*/ 4 h 4"/>
                <a:gd name="T8" fmla="*/ 32 w 35"/>
                <a:gd name="T9" fmla="*/ 4 h 4"/>
                <a:gd name="T10" fmla="*/ 35 w 35"/>
                <a:gd name="T11" fmla="*/ 2 h 4"/>
                <a:gd name="T12" fmla="*/ 32 w 3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5" h="4">
                  <a:moveTo>
                    <a:pt x="32" y="0"/>
                  </a:moveTo>
                  <a:cubicBezTo>
                    <a:pt x="2" y="0"/>
                    <a:pt x="2" y="0"/>
                    <a:pt x="2" y="0"/>
                  </a:cubicBezTo>
                  <a:cubicBezTo>
                    <a:pt x="1" y="0"/>
                    <a:pt x="0" y="1"/>
                    <a:pt x="0" y="2"/>
                  </a:cubicBezTo>
                  <a:cubicBezTo>
                    <a:pt x="0" y="3"/>
                    <a:pt x="1" y="4"/>
                    <a:pt x="2" y="4"/>
                  </a:cubicBezTo>
                  <a:cubicBezTo>
                    <a:pt x="32" y="4"/>
                    <a:pt x="32" y="4"/>
                    <a:pt x="32" y="4"/>
                  </a:cubicBezTo>
                  <a:cubicBezTo>
                    <a:pt x="34" y="4"/>
                    <a:pt x="35" y="3"/>
                    <a:pt x="35" y="2"/>
                  </a:cubicBezTo>
                  <a:cubicBezTo>
                    <a:pt x="35" y="1"/>
                    <a:pt x="34"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sp>
          <p:nvSpPr>
            <p:cNvPr id="248" name="Freeform 247"/>
            <p:cNvSpPr>
              <a:spLocks/>
            </p:cNvSpPr>
            <p:nvPr/>
          </p:nvSpPr>
          <p:spPr bwMode="auto">
            <a:xfrm>
              <a:off x="895350" y="2922588"/>
              <a:ext cx="42863" cy="9525"/>
            </a:xfrm>
            <a:custGeom>
              <a:avLst/>
              <a:gdLst>
                <a:gd name="T0" fmla="*/ 22 w 25"/>
                <a:gd name="T1" fmla="*/ 0 h 5"/>
                <a:gd name="T2" fmla="*/ 2 w 25"/>
                <a:gd name="T3" fmla="*/ 0 h 5"/>
                <a:gd name="T4" fmla="*/ 0 w 25"/>
                <a:gd name="T5" fmla="*/ 2 h 5"/>
                <a:gd name="T6" fmla="*/ 2 w 25"/>
                <a:gd name="T7" fmla="*/ 5 h 5"/>
                <a:gd name="T8" fmla="*/ 22 w 25"/>
                <a:gd name="T9" fmla="*/ 5 h 5"/>
                <a:gd name="T10" fmla="*/ 25 w 25"/>
                <a:gd name="T11" fmla="*/ 2 h 5"/>
                <a:gd name="T12" fmla="*/ 22 w 2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5" h="5">
                  <a:moveTo>
                    <a:pt x="22" y="0"/>
                  </a:moveTo>
                  <a:cubicBezTo>
                    <a:pt x="2" y="0"/>
                    <a:pt x="2" y="0"/>
                    <a:pt x="2" y="0"/>
                  </a:cubicBezTo>
                  <a:cubicBezTo>
                    <a:pt x="1" y="0"/>
                    <a:pt x="0" y="1"/>
                    <a:pt x="0" y="2"/>
                  </a:cubicBezTo>
                  <a:cubicBezTo>
                    <a:pt x="0" y="3"/>
                    <a:pt x="1" y="5"/>
                    <a:pt x="2" y="5"/>
                  </a:cubicBezTo>
                  <a:cubicBezTo>
                    <a:pt x="22" y="5"/>
                    <a:pt x="22" y="5"/>
                    <a:pt x="22" y="5"/>
                  </a:cubicBezTo>
                  <a:cubicBezTo>
                    <a:pt x="24" y="5"/>
                    <a:pt x="25" y="3"/>
                    <a:pt x="25" y="2"/>
                  </a:cubicBezTo>
                  <a:cubicBezTo>
                    <a:pt x="25" y="1"/>
                    <a:pt x="24"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grpSp>
      <p:sp>
        <p:nvSpPr>
          <p:cNvPr id="249" name="Freeform 22"/>
          <p:cNvSpPr>
            <a:spLocks noEditPoints="1"/>
          </p:cNvSpPr>
          <p:nvPr/>
        </p:nvSpPr>
        <p:spPr bwMode="auto">
          <a:xfrm>
            <a:off x="8398878" y="4137584"/>
            <a:ext cx="1233583" cy="1373349"/>
          </a:xfrm>
          <a:custGeom>
            <a:avLst/>
            <a:gdLst>
              <a:gd name="T0" fmla="*/ 581 w 581"/>
              <a:gd name="T1" fmla="*/ 375 h 650"/>
              <a:gd name="T2" fmla="*/ 581 w 581"/>
              <a:gd name="T3" fmla="*/ 375 h 650"/>
              <a:gd name="T4" fmla="*/ 580 w 581"/>
              <a:gd name="T5" fmla="*/ 373 h 650"/>
              <a:gd name="T6" fmla="*/ 580 w 581"/>
              <a:gd name="T7" fmla="*/ 373 h 650"/>
              <a:gd name="T8" fmla="*/ 489 w 581"/>
              <a:gd name="T9" fmla="*/ 181 h 650"/>
              <a:gd name="T10" fmla="*/ 482 w 581"/>
              <a:gd name="T11" fmla="*/ 177 h 650"/>
              <a:gd name="T12" fmla="*/ 151 w 581"/>
              <a:gd name="T13" fmla="*/ 177 h 650"/>
              <a:gd name="T14" fmla="*/ 151 w 581"/>
              <a:gd name="T15" fmla="*/ 107 h 650"/>
              <a:gd name="T16" fmla="*/ 245 w 581"/>
              <a:gd name="T17" fmla="*/ 14 h 650"/>
              <a:gd name="T18" fmla="*/ 308 w 581"/>
              <a:gd name="T19" fmla="*/ 38 h 650"/>
              <a:gd name="T20" fmla="*/ 297 w 581"/>
              <a:gd name="T21" fmla="*/ 66 h 650"/>
              <a:gd name="T22" fmla="*/ 343 w 581"/>
              <a:gd name="T23" fmla="*/ 112 h 650"/>
              <a:gd name="T24" fmla="*/ 388 w 581"/>
              <a:gd name="T25" fmla="*/ 66 h 650"/>
              <a:gd name="T26" fmla="*/ 343 w 581"/>
              <a:gd name="T27" fmla="*/ 21 h 650"/>
              <a:gd name="T28" fmla="*/ 318 w 581"/>
              <a:gd name="T29" fmla="*/ 28 h 650"/>
              <a:gd name="T30" fmla="*/ 245 w 581"/>
              <a:gd name="T31" fmla="*/ 0 h 650"/>
              <a:gd name="T32" fmla="*/ 137 w 581"/>
              <a:gd name="T33" fmla="*/ 107 h 650"/>
              <a:gd name="T34" fmla="*/ 137 w 581"/>
              <a:gd name="T35" fmla="*/ 177 h 650"/>
              <a:gd name="T36" fmla="*/ 98 w 581"/>
              <a:gd name="T37" fmla="*/ 177 h 650"/>
              <a:gd name="T38" fmla="*/ 92 w 581"/>
              <a:gd name="T39" fmla="*/ 181 h 650"/>
              <a:gd name="T40" fmla="*/ 0 w 581"/>
              <a:gd name="T41" fmla="*/ 373 h 650"/>
              <a:gd name="T42" fmla="*/ 0 w 581"/>
              <a:gd name="T43" fmla="*/ 373 h 650"/>
              <a:gd name="T44" fmla="*/ 0 w 581"/>
              <a:gd name="T45" fmla="*/ 375 h 650"/>
              <a:gd name="T46" fmla="*/ 0 w 581"/>
              <a:gd name="T47" fmla="*/ 375 h 650"/>
              <a:gd name="T48" fmla="*/ 0 w 581"/>
              <a:gd name="T49" fmla="*/ 376 h 650"/>
              <a:gd name="T50" fmla="*/ 0 w 581"/>
              <a:gd name="T51" fmla="*/ 427 h 650"/>
              <a:gd name="T52" fmla="*/ 7 w 581"/>
              <a:gd name="T53" fmla="*/ 434 h 650"/>
              <a:gd name="T54" fmla="*/ 283 w 581"/>
              <a:gd name="T55" fmla="*/ 434 h 650"/>
              <a:gd name="T56" fmla="*/ 283 w 581"/>
              <a:gd name="T57" fmla="*/ 643 h 650"/>
              <a:gd name="T58" fmla="*/ 290 w 581"/>
              <a:gd name="T59" fmla="*/ 650 h 650"/>
              <a:gd name="T60" fmla="*/ 297 w 581"/>
              <a:gd name="T61" fmla="*/ 643 h 650"/>
              <a:gd name="T62" fmla="*/ 297 w 581"/>
              <a:gd name="T63" fmla="*/ 434 h 650"/>
              <a:gd name="T64" fmla="*/ 574 w 581"/>
              <a:gd name="T65" fmla="*/ 434 h 650"/>
              <a:gd name="T66" fmla="*/ 581 w 581"/>
              <a:gd name="T67" fmla="*/ 427 h 650"/>
              <a:gd name="T68" fmla="*/ 581 w 581"/>
              <a:gd name="T69" fmla="*/ 376 h 650"/>
              <a:gd name="T70" fmla="*/ 581 w 581"/>
              <a:gd name="T71" fmla="*/ 375 h 650"/>
              <a:gd name="T72" fmla="*/ 374 w 581"/>
              <a:gd name="T73" fmla="*/ 66 h 650"/>
              <a:gd name="T74" fmla="*/ 343 w 581"/>
              <a:gd name="T75" fmla="*/ 98 h 650"/>
              <a:gd name="T76" fmla="*/ 311 w 581"/>
              <a:gd name="T77" fmla="*/ 66 h 650"/>
              <a:gd name="T78" fmla="*/ 343 w 581"/>
              <a:gd name="T79" fmla="*/ 35 h 650"/>
              <a:gd name="T80" fmla="*/ 374 w 581"/>
              <a:gd name="T81" fmla="*/ 66 h 650"/>
              <a:gd name="T82" fmla="*/ 103 w 581"/>
              <a:gd name="T83" fmla="*/ 191 h 650"/>
              <a:gd name="T84" fmla="*/ 137 w 581"/>
              <a:gd name="T85" fmla="*/ 191 h 650"/>
              <a:gd name="T86" fmla="*/ 137 w 581"/>
              <a:gd name="T87" fmla="*/ 223 h 650"/>
              <a:gd name="T88" fmla="*/ 144 w 581"/>
              <a:gd name="T89" fmla="*/ 230 h 650"/>
              <a:gd name="T90" fmla="*/ 151 w 581"/>
              <a:gd name="T91" fmla="*/ 223 h 650"/>
              <a:gd name="T92" fmla="*/ 151 w 581"/>
              <a:gd name="T93" fmla="*/ 191 h 650"/>
              <a:gd name="T94" fmla="*/ 478 w 581"/>
              <a:gd name="T95" fmla="*/ 191 h 650"/>
              <a:gd name="T96" fmla="*/ 563 w 581"/>
              <a:gd name="T97" fmla="*/ 369 h 650"/>
              <a:gd name="T98" fmla="*/ 18 w 581"/>
              <a:gd name="T99" fmla="*/ 369 h 650"/>
              <a:gd name="T100" fmla="*/ 103 w 581"/>
              <a:gd name="T101" fmla="*/ 191 h 650"/>
              <a:gd name="T102" fmla="*/ 567 w 581"/>
              <a:gd name="T103" fmla="*/ 420 h 650"/>
              <a:gd name="T104" fmla="*/ 14 w 581"/>
              <a:gd name="T105" fmla="*/ 420 h 650"/>
              <a:gd name="T106" fmla="*/ 14 w 581"/>
              <a:gd name="T107" fmla="*/ 383 h 650"/>
              <a:gd name="T108" fmla="*/ 567 w 581"/>
              <a:gd name="T109" fmla="*/ 383 h 650"/>
              <a:gd name="T110" fmla="*/ 567 w 581"/>
              <a:gd name="T111" fmla="*/ 42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1" h="650">
                <a:moveTo>
                  <a:pt x="581" y="375"/>
                </a:moveTo>
                <a:cubicBezTo>
                  <a:pt x="581" y="375"/>
                  <a:pt x="581" y="375"/>
                  <a:pt x="581" y="375"/>
                </a:cubicBezTo>
                <a:cubicBezTo>
                  <a:pt x="581" y="374"/>
                  <a:pt x="581" y="374"/>
                  <a:pt x="580" y="373"/>
                </a:cubicBezTo>
                <a:cubicBezTo>
                  <a:pt x="580" y="373"/>
                  <a:pt x="580" y="373"/>
                  <a:pt x="580" y="373"/>
                </a:cubicBezTo>
                <a:cubicBezTo>
                  <a:pt x="489" y="181"/>
                  <a:pt x="489" y="181"/>
                  <a:pt x="489" y="181"/>
                </a:cubicBezTo>
                <a:cubicBezTo>
                  <a:pt x="488" y="179"/>
                  <a:pt x="485" y="177"/>
                  <a:pt x="482" y="177"/>
                </a:cubicBezTo>
                <a:cubicBezTo>
                  <a:pt x="151" y="177"/>
                  <a:pt x="151" y="177"/>
                  <a:pt x="151" y="177"/>
                </a:cubicBezTo>
                <a:cubicBezTo>
                  <a:pt x="151" y="107"/>
                  <a:pt x="151" y="107"/>
                  <a:pt x="151" y="107"/>
                </a:cubicBezTo>
                <a:cubicBezTo>
                  <a:pt x="151" y="56"/>
                  <a:pt x="193" y="14"/>
                  <a:pt x="245" y="14"/>
                </a:cubicBezTo>
                <a:cubicBezTo>
                  <a:pt x="271" y="14"/>
                  <a:pt x="291" y="22"/>
                  <a:pt x="308" y="38"/>
                </a:cubicBezTo>
                <a:cubicBezTo>
                  <a:pt x="301" y="46"/>
                  <a:pt x="297" y="56"/>
                  <a:pt x="297" y="66"/>
                </a:cubicBezTo>
                <a:cubicBezTo>
                  <a:pt x="297" y="91"/>
                  <a:pt x="318" y="112"/>
                  <a:pt x="343" y="112"/>
                </a:cubicBezTo>
                <a:cubicBezTo>
                  <a:pt x="368" y="112"/>
                  <a:pt x="388" y="91"/>
                  <a:pt x="388" y="66"/>
                </a:cubicBezTo>
                <a:cubicBezTo>
                  <a:pt x="388" y="41"/>
                  <a:pt x="368" y="21"/>
                  <a:pt x="343" y="21"/>
                </a:cubicBezTo>
                <a:cubicBezTo>
                  <a:pt x="334" y="21"/>
                  <a:pt x="325" y="24"/>
                  <a:pt x="318" y="28"/>
                </a:cubicBezTo>
                <a:cubicBezTo>
                  <a:pt x="299" y="9"/>
                  <a:pt x="275" y="0"/>
                  <a:pt x="245" y="0"/>
                </a:cubicBezTo>
                <a:cubicBezTo>
                  <a:pt x="185" y="0"/>
                  <a:pt x="137" y="48"/>
                  <a:pt x="137" y="107"/>
                </a:cubicBezTo>
                <a:cubicBezTo>
                  <a:pt x="137" y="177"/>
                  <a:pt x="137" y="177"/>
                  <a:pt x="137" y="177"/>
                </a:cubicBezTo>
                <a:cubicBezTo>
                  <a:pt x="98" y="177"/>
                  <a:pt x="98" y="177"/>
                  <a:pt x="98" y="177"/>
                </a:cubicBezTo>
                <a:cubicBezTo>
                  <a:pt x="96" y="177"/>
                  <a:pt x="93" y="179"/>
                  <a:pt x="92" y="181"/>
                </a:cubicBezTo>
                <a:cubicBezTo>
                  <a:pt x="0" y="373"/>
                  <a:pt x="0" y="373"/>
                  <a:pt x="0" y="373"/>
                </a:cubicBezTo>
                <a:cubicBezTo>
                  <a:pt x="0" y="373"/>
                  <a:pt x="0" y="373"/>
                  <a:pt x="0" y="373"/>
                </a:cubicBezTo>
                <a:cubicBezTo>
                  <a:pt x="0" y="374"/>
                  <a:pt x="0" y="374"/>
                  <a:pt x="0" y="375"/>
                </a:cubicBezTo>
                <a:cubicBezTo>
                  <a:pt x="0" y="375"/>
                  <a:pt x="0" y="375"/>
                  <a:pt x="0" y="375"/>
                </a:cubicBezTo>
                <a:cubicBezTo>
                  <a:pt x="0" y="375"/>
                  <a:pt x="0" y="376"/>
                  <a:pt x="0" y="376"/>
                </a:cubicBezTo>
                <a:cubicBezTo>
                  <a:pt x="0" y="427"/>
                  <a:pt x="0" y="427"/>
                  <a:pt x="0" y="427"/>
                </a:cubicBezTo>
                <a:cubicBezTo>
                  <a:pt x="0" y="431"/>
                  <a:pt x="3" y="434"/>
                  <a:pt x="7" y="434"/>
                </a:cubicBezTo>
                <a:cubicBezTo>
                  <a:pt x="283" y="434"/>
                  <a:pt x="283" y="434"/>
                  <a:pt x="283" y="434"/>
                </a:cubicBezTo>
                <a:cubicBezTo>
                  <a:pt x="283" y="643"/>
                  <a:pt x="283" y="643"/>
                  <a:pt x="283" y="643"/>
                </a:cubicBezTo>
                <a:cubicBezTo>
                  <a:pt x="283" y="647"/>
                  <a:pt x="287" y="650"/>
                  <a:pt x="290" y="650"/>
                </a:cubicBezTo>
                <a:cubicBezTo>
                  <a:pt x="294" y="650"/>
                  <a:pt x="297" y="647"/>
                  <a:pt x="297" y="643"/>
                </a:cubicBezTo>
                <a:cubicBezTo>
                  <a:pt x="297" y="434"/>
                  <a:pt x="297" y="434"/>
                  <a:pt x="297" y="434"/>
                </a:cubicBezTo>
                <a:cubicBezTo>
                  <a:pt x="574" y="434"/>
                  <a:pt x="574" y="434"/>
                  <a:pt x="574" y="434"/>
                </a:cubicBezTo>
                <a:cubicBezTo>
                  <a:pt x="578" y="434"/>
                  <a:pt x="581" y="431"/>
                  <a:pt x="581" y="427"/>
                </a:cubicBezTo>
                <a:cubicBezTo>
                  <a:pt x="581" y="376"/>
                  <a:pt x="581" y="376"/>
                  <a:pt x="581" y="376"/>
                </a:cubicBezTo>
                <a:cubicBezTo>
                  <a:pt x="581" y="376"/>
                  <a:pt x="581" y="375"/>
                  <a:pt x="581" y="375"/>
                </a:cubicBezTo>
                <a:close/>
                <a:moveTo>
                  <a:pt x="374" y="66"/>
                </a:moveTo>
                <a:cubicBezTo>
                  <a:pt x="374" y="84"/>
                  <a:pt x="360" y="98"/>
                  <a:pt x="343" y="98"/>
                </a:cubicBezTo>
                <a:cubicBezTo>
                  <a:pt x="326" y="98"/>
                  <a:pt x="311" y="84"/>
                  <a:pt x="311" y="66"/>
                </a:cubicBezTo>
                <a:cubicBezTo>
                  <a:pt x="311" y="49"/>
                  <a:pt x="326" y="35"/>
                  <a:pt x="343" y="35"/>
                </a:cubicBezTo>
                <a:cubicBezTo>
                  <a:pt x="360" y="35"/>
                  <a:pt x="374" y="49"/>
                  <a:pt x="374" y="66"/>
                </a:cubicBezTo>
                <a:close/>
                <a:moveTo>
                  <a:pt x="103" y="191"/>
                </a:moveTo>
                <a:cubicBezTo>
                  <a:pt x="137" y="191"/>
                  <a:pt x="137" y="191"/>
                  <a:pt x="137" y="191"/>
                </a:cubicBezTo>
                <a:cubicBezTo>
                  <a:pt x="137" y="223"/>
                  <a:pt x="137" y="223"/>
                  <a:pt x="137" y="223"/>
                </a:cubicBezTo>
                <a:cubicBezTo>
                  <a:pt x="137" y="227"/>
                  <a:pt x="140" y="230"/>
                  <a:pt x="144" y="230"/>
                </a:cubicBezTo>
                <a:cubicBezTo>
                  <a:pt x="148" y="230"/>
                  <a:pt x="151" y="227"/>
                  <a:pt x="151" y="223"/>
                </a:cubicBezTo>
                <a:cubicBezTo>
                  <a:pt x="151" y="191"/>
                  <a:pt x="151" y="191"/>
                  <a:pt x="151" y="191"/>
                </a:cubicBezTo>
                <a:cubicBezTo>
                  <a:pt x="478" y="191"/>
                  <a:pt x="478" y="191"/>
                  <a:pt x="478" y="191"/>
                </a:cubicBezTo>
                <a:cubicBezTo>
                  <a:pt x="563" y="369"/>
                  <a:pt x="563" y="369"/>
                  <a:pt x="563" y="369"/>
                </a:cubicBezTo>
                <a:cubicBezTo>
                  <a:pt x="18" y="369"/>
                  <a:pt x="18" y="369"/>
                  <a:pt x="18" y="369"/>
                </a:cubicBezTo>
                <a:lnTo>
                  <a:pt x="103" y="191"/>
                </a:lnTo>
                <a:close/>
                <a:moveTo>
                  <a:pt x="567" y="420"/>
                </a:moveTo>
                <a:cubicBezTo>
                  <a:pt x="14" y="420"/>
                  <a:pt x="14" y="420"/>
                  <a:pt x="14" y="420"/>
                </a:cubicBezTo>
                <a:cubicBezTo>
                  <a:pt x="14" y="383"/>
                  <a:pt x="14" y="383"/>
                  <a:pt x="14" y="383"/>
                </a:cubicBezTo>
                <a:cubicBezTo>
                  <a:pt x="567" y="383"/>
                  <a:pt x="567" y="383"/>
                  <a:pt x="567" y="383"/>
                </a:cubicBezTo>
                <a:lnTo>
                  <a:pt x="567" y="420"/>
                </a:lnTo>
                <a:close/>
              </a:path>
            </a:pathLst>
          </a:custGeom>
          <a:solidFill>
            <a:schemeClr val="bg1"/>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nvGrpSpPr>
          <p:cNvPr id="250" name="Group 249"/>
          <p:cNvGrpSpPr/>
          <p:nvPr/>
        </p:nvGrpSpPr>
        <p:grpSpPr>
          <a:xfrm>
            <a:off x="3215353" y="7434236"/>
            <a:ext cx="1019992" cy="1023420"/>
            <a:chOff x="8161502" y="1888870"/>
            <a:chExt cx="509937" cy="511651"/>
          </a:xfrm>
          <a:solidFill>
            <a:schemeClr val="bg1"/>
          </a:solidFill>
        </p:grpSpPr>
        <p:sp>
          <p:nvSpPr>
            <p:cNvPr id="251" name="Freeform 17"/>
            <p:cNvSpPr>
              <a:spLocks noEditPoints="1"/>
            </p:cNvSpPr>
            <p:nvPr/>
          </p:nvSpPr>
          <p:spPr bwMode="auto">
            <a:xfrm>
              <a:off x="8282344" y="1975431"/>
              <a:ext cx="235685" cy="192833"/>
            </a:xfrm>
            <a:custGeom>
              <a:avLst/>
              <a:gdLst>
                <a:gd name="T0" fmla="*/ 317 w 330"/>
                <a:gd name="T1" fmla="*/ 93 h 270"/>
                <a:gd name="T2" fmla="*/ 206 w 330"/>
                <a:gd name="T3" fmla="*/ 208 h 270"/>
                <a:gd name="T4" fmla="*/ 188 w 330"/>
                <a:gd name="T5" fmla="*/ 203 h 270"/>
                <a:gd name="T6" fmla="*/ 173 w 330"/>
                <a:gd name="T7" fmla="*/ 206 h 270"/>
                <a:gd name="T8" fmla="*/ 14 w 330"/>
                <a:gd name="T9" fmla="*/ 3 h 270"/>
                <a:gd name="T10" fmla="*/ 4 w 330"/>
                <a:gd name="T11" fmla="*/ 2 h 270"/>
                <a:gd name="T12" fmla="*/ 3 w 330"/>
                <a:gd name="T13" fmla="*/ 12 h 270"/>
                <a:gd name="T14" fmla="*/ 162 w 330"/>
                <a:gd name="T15" fmla="*/ 215 h 270"/>
                <a:gd name="T16" fmla="*/ 154 w 330"/>
                <a:gd name="T17" fmla="*/ 237 h 270"/>
                <a:gd name="T18" fmla="*/ 188 w 330"/>
                <a:gd name="T19" fmla="*/ 270 h 270"/>
                <a:gd name="T20" fmla="*/ 221 w 330"/>
                <a:gd name="T21" fmla="*/ 237 h 270"/>
                <a:gd name="T22" fmla="*/ 216 w 330"/>
                <a:gd name="T23" fmla="*/ 218 h 270"/>
                <a:gd name="T24" fmla="*/ 327 w 330"/>
                <a:gd name="T25" fmla="*/ 102 h 270"/>
                <a:gd name="T26" fmla="*/ 327 w 330"/>
                <a:gd name="T27" fmla="*/ 92 h 270"/>
                <a:gd name="T28" fmla="*/ 317 w 330"/>
                <a:gd name="T29" fmla="*/ 93 h 270"/>
                <a:gd name="T30" fmla="*/ 188 w 330"/>
                <a:gd name="T31" fmla="*/ 256 h 270"/>
                <a:gd name="T32" fmla="*/ 168 w 330"/>
                <a:gd name="T33" fmla="*/ 237 h 270"/>
                <a:gd name="T34" fmla="*/ 188 w 330"/>
                <a:gd name="T35" fmla="*/ 217 h 270"/>
                <a:gd name="T36" fmla="*/ 207 w 330"/>
                <a:gd name="T37" fmla="*/ 237 h 270"/>
                <a:gd name="T38" fmla="*/ 188 w 330"/>
                <a:gd name="T39" fmla="*/ 25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0" h="270">
                  <a:moveTo>
                    <a:pt x="317" y="93"/>
                  </a:moveTo>
                  <a:cubicBezTo>
                    <a:pt x="206" y="208"/>
                    <a:pt x="206" y="208"/>
                    <a:pt x="206" y="208"/>
                  </a:cubicBezTo>
                  <a:cubicBezTo>
                    <a:pt x="200" y="205"/>
                    <a:pt x="194" y="203"/>
                    <a:pt x="188" y="203"/>
                  </a:cubicBezTo>
                  <a:cubicBezTo>
                    <a:pt x="182" y="203"/>
                    <a:pt x="177" y="204"/>
                    <a:pt x="173" y="206"/>
                  </a:cubicBezTo>
                  <a:cubicBezTo>
                    <a:pt x="14" y="3"/>
                    <a:pt x="14" y="3"/>
                    <a:pt x="14" y="3"/>
                  </a:cubicBezTo>
                  <a:cubicBezTo>
                    <a:pt x="11" y="0"/>
                    <a:pt x="7" y="0"/>
                    <a:pt x="4" y="2"/>
                  </a:cubicBezTo>
                  <a:cubicBezTo>
                    <a:pt x="1" y="5"/>
                    <a:pt x="0" y="9"/>
                    <a:pt x="3" y="12"/>
                  </a:cubicBezTo>
                  <a:cubicBezTo>
                    <a:pt x="162" y="215"/>
                    <a:pt x="162" y="215"/>
                    <a:pt x="162" y="215"/>
                  </a:cubicBezTo>
                  <a:cubicBezTo>
                    <a:pt x="157" y="221"/>
                    <a:pt x="154" y="228"/>
                    <a:pt x="154" y="237"/>
                  </a:cubicBezTo>
                  <a:cubicBezTo>
                    <a:pt x="154" y="255"/>
                    <a:pt x="169" y="270"/>
                    <a:pt x="188" y="270"/>
                  </a:cubicBezTo>
                  <a:cubicBezTo>
                    <a:pt x="206" y="270"/>
                    <a:pt x="221" y="255"/>
                    <a:pt x="221" y="237"/>
                  </a:cubicBezTo>
                  <a:cubicBezTo>
                    <a:pt x="221" y="230"/>
                    <a:pt x="219" y="223"/>
                    <a:pt x="216" y="218"/>
                  </a:cubicBezTo>
                  <a:cubicBezTo>
                    <a:pt x="327" y="102"/>
                    <a:pt x="327" y="102"/>
                    <a:pt x="327" y="102"/>
                  </a:cubicBezTo>
                  <a:cubicBezTo>
                    <a:pt x="330" y="99"/>
                    <a:pt x="330" y="95"/>
                    <a:pt x="327" y="92"/>
                  </a:cubicBezTo>
                  <a:cubicBezTo>
                    <a:pt x="324" y="90"/>
                    <a:pt x="320" y="90"/>
                    <a:pt x="317" y="93"/>
                  </a:cubicBezTo>
                  <a:close/>
                  <a:moveTo>
                    <a:pt x="188" y="256"/>
                  </a:moveTo>
                  <a:cubicBezTo>
                    <a:pt x="177" y="256"/>
                    <a:pt x="168" y="247"/>
                    <a:pt x="168" y="237"/>
                  </a:cubicBezTo>
                  <a:cubicBezTo>
                    <a:pt x="168" y="226"/>
                    <a:pt x="177" y="217"/>
                    <a:pt x="188" y="217"/>
                  </a:cubicBezTo>
                  <a:cubicBezTo>
                    <a:pt x="199" y="217"/>
                    <a:pt x="207" y="226"/>
                    <a:pt x="207" y="237"/>
                  </a:cubicBezTo>
                  <a:cubicBezTo>
                    <a:pt x="207" y="247"/>
                    <a:pt x="199" y="256"/>
                    <a:pt x="188" y="2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sp>
          <p:nvSpPr>
            <p:cNvPr id="252" name="Freeform 18"/>
            <p:cNvSpPr>
              <a:spLocks noEditPoints="1"/>
            </p:cNvSpPr>
            <p:nvPr/>
          </p:nvSpPr>
          <p:spPr bwMode="auto">
            <a:xfrm>
              <a:off x="8161502" y="1888870"/>
              <a:ext cx="509937" cy="511651"/>
            </a:xfrm>
            <a:custGeom>
              <a:avLst/>
              <a:gdLst>
                <a:gd name="T0" fmla="*/ 714 w 714"/>
                <a:gd name="T1" fmla="*/ 358 h 715"/>
                <a:gd name="T2" fmla="*/ 714 w 714"/>
                <a:gd name="T3" fmla="*/ 358 h 715"/>
                <a:gd name="T4" fmla="*/ 357 w 714"/>
                <a:gd name="T5" fmla="*/ 0 h 715"/>
                <a:gd name="T6" fmla="*/ 357 w 714"/>
                <a:gd name="T7" fmla="*/ 0 h 715"/>
                <a:gd name="T8" fmla="*/ 357 w 714"/>
                <a:gd name="T9" fmla="*/ 0 h 715"/>
                <a:gd name="T10" fmla="*/ 357 w 714"/>
                <a:gd name="T11" fmla="*/ 0 h 715"/>
                <a:gd name="T12" fmla="*/ 0 w 714"/>
                <a:gd name="T13" fmla="*/ 358 h 715"/>
                <a:gd name="T14" fmla="*/ 0 w 714"/>
                <a:gd name="T15" fmla="*/ 358 h 715"/>
                <a:gd name="T16" fmla="*/ 0 w 714"/>
                <a:gd name="T17" fmla="*/ 358 h 715"/>
                <a:gd name="T18" fmla="*/ 0 w 714"/>
                <a:gd name="T19" fmla="*/ 358 h 715"/>
                <a:gd name="T20" fmla="*/ 357 w 714"/>
                <a:gd name="T21" fmla="*/ 715 h 715"/>
                <a:gd name="T22" fmla="*/ 357 w 714"/>
                <a:gd name="T23" fmla="*/ 715 h 715"/>
                <a:gd name="T24" fmla="*/ 357 w 714"/>
                <a:gd name="T25" fmla="*/ 715 h 715"/>
                <a:gd name="T26" fmla="*/ 357 w 714"/>
                <a:gd name="T27" fmla="*/ 715 h 715"/>
                <a:gd name="T28" fmla="*/ 714 w 714"/>
                <a:gd name="T29" fmla="*/ 358 h 715"/>
                <a:gd name="T30" fmla="*/ 714 w 714"/>
                <a:gd name="T31" fmla="*/ 358 h 715"/>
                <a:gd name="T32" fmla="*/ 364 w 714"/>
                <a:gd name="T33" fmla="*/ 700 h 715"/>
                <a:gd name="T34" fmla="*/ 364 w 714"/>
                <a:gd name="T35" fmla="*/ 662 h 715"/>
                <a:gd name="T36" fmla="*/ 357 w 714"/>
                <a:gd name="T37" fmla="*/ 655 h 715"/>
                <a:gd name="T38" fmla="*/ 350 w 714"/>
                <a:gd name="T39" fmla="*/ 662 h 715"/>
                <a:gd name="T40" fmla="*/ 350 w 714"/>
                <a:gd name="T41" fmla="*/ 700 h 715"/>
                <a:gd name="T42" fmla="*/ 14 w 714"/>
                <a:gd name="T43" fmla="*/ 365 h 715"/>
                <a:gd name="T44" fmla="*/ 52 w 714"/>
                <a:gd name="T45" fmla="*/ 365 h 715"/>
                <a:gd name="T46" fmla="*/ 59 w 714"/>
                <a:gd name="T47" fmla="*/ 358 h 715"/>
                <a:gd name="T48" fmla="*/ 52 w 714"/>
                <a:gd name="T49" fmla="*/ 351 h 715"/>
                <a:gd name="T50" fmla="*/ 14 w 714"/>
                <a:gd name="T51" fmla="*/ 351 h 715"/>
                <a:gd name="T52" fmla="*/ 350 w 714"/>
                <a:gd name="T53" fmla="*/ 15 h 715"/>
                <a:gd name="T54" fmla="*/ 350 w 714"/>
                <a:gd name="T55" fmla="*/ 53 h 715"/>
                <a:gd name="T56" fmla="*/ 357 w 714"/>
                <a:gd name="T57" fmla="*/ 60 h 715"/>
                <a:gd name="T58" fmla="*/ 364 w 714"/>
                <a:gd name="T59" fmla="*/ 53 h 715"/>
                <a:gd name="T60" fmla="*/ 364 w 714"/>
                <a:gd name="T61" fmla="*/ 15 h 715"/>
                <a:gd name="T62" fmla="*/ 699 w 714"/>
                <a:gd name="T63" fmla="*/ 351 h 715"/>
                <a:gd name="T64" fmla="*/ 661 w 714"/>
                <a:gd name="T65" fmla="*/ 351 h 715"/>
                <a:gd name="T66" fmla="*/ 654 w 714"/>
                <a:gd name="T67" fmla="*/ 358 h 715"/>
                <a:gd name="T68" fmla="*/ 661 w 714"/>
                <a:gd name="T69" fmla="*/ 365 h 715"/>
                <a:gd name="T70" fmla="*/ 699 w 714"/>
                <a:gd name="T71" fmla="*/ 365 h 715"/>
                <a:gd name="T72" fmla="*/ 364 w 714"/>
                <a:gd name="T73" fmla="*/ 70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4" h="715">
                  <a:moveTo>
                    <a:pt x="714" y="358"/>
                  </a:moveTo>
                  <a:cubicBezTo>
                    <a:pt x="714" y="358"/>
                    <a:pt x="714" y="358"/>
                    <a:pt x="714" y="358"/>
                  </a:cubicBezTo>
                  <a:cubicBezTo>
                    <a:pt x="714" y="161"/>
                    <a:pt x="553" y="0"/>
                    <a:pt x="357" y="0"/>
                  </a:cubicBezTo>
                  <a:cubicBezTo>
                    <a:pt x="357" y="0"/>
                    <a:pt x="357" y="0"/>
                    <a:pt x="357" y="0"/>
                  </a:cubicBezTo>
                  <a:cubicBezTo>
                    <a:pt x="357" y="0"/>
                    <a:pt x="357" y="0"/>
                    <a:pt x="357" y="0"/>
                  </a:cubicBezTo>
                  <a:cubicBezTo>
                    <a:pt x="357" y="0"/>
                    <a:pt x="357" y="0"/>
                    <a:pt x="357" y="0"/>
                  </a:cubicBezTo>
                  <a:cubicBezTo>
                    <a:pt x="160" y="0"/>
                    <a:pt x="0" y="161"/>
                    <a:pt x="0" y="358"/>
                  </a:cubicBezTo>
                  <a:cubicBezTo>
                    <a:pt x="0" y="358"/>
                    <a:pt x="0" y="358"/>
                    <a:pt x="0" y="358"/>
                  </a:cubicBezTo>
                  <a:cubicBezTo>
                    <a:pt x="0" y="358"/>
                    <a:pt x="0" y="358"/>
                    <a:pt x="0" y="358"/>
                  </a:cubicBezTo>
                  <a:cubicBezTo>
                    <a:pt x="0" y="358"/>
                    <a:pt x="0" y="358"/>
                    <a:pt x="0" y="358"/>
                  </a:cubicBezTo>
                  <a:cubicBezTo>
                    <a:pt x="0" y="554"/>
                    <a:pt x="160" y="715"/>
                    <a:pt x="357" y="715"/>
                  </a:cubicBezTo>
                  <a:cubicBezTo>
                    <a:pt x="357" y="715"/>
                    <a:pt x="357" y="715"/>
                    <a:pt x="357" y="715"/>
                  </a:cubicBezTo>
                  <a:cubicBezTo>
                    <a:pt x="357" y="715"/>
                    <a:pt x="357" y="715"/>
                    <a:pt x="357" y="715"/>
                  </a:cubicBezTo>
                  <a:cubicBezTo>
                    <a:pt x="357" y="715"/>
                    <a:pt x="357" y="715"/>
                    <a:pt x="357" y="715"/>
                  </a:cubicBezTo>
                  <a:cubicBezTo>
                    <a:pt x="553" y="715"/>
                    <a:pt x="714" y="554"/>
                    <a:pt x="714" y="358"/>
                  </a:cubicBezTo>
                  <a:cubicBezTo>
                    <a:pt x="714" y="358"/>
                    <a:pt x="714" y="358"/>
                    <a:pt x="714" y="358"/>
                  </a:cubicBezTo>
                  <a:close/>
                  <a:moveTo>
                    <a:pt x="364" y="700"/>
                  </a:moveTo>
                  <a:cubicBezTo>
                    <a:pt x="364" y="662"/>
                    <a:pt x="364" y="662"/>
                    <a:pt x="364" y="662"/>
                  </a:cubicBezTo>
                  <a:cubicBezTo>
                    <a:pt x="364" y="658"/>
                    <a:pt x="360" y="655"/>
                    <a:pt x="357" y="655"/>
                  </a:cubicBezTo>
                  <a:cubicBezTo>
                    <a:pt x="353" y="655"/>
                    <a:pt x="350" y="658"/>
                    <a:pt x="350" y="662"/>
                  </a:cubicBezTo>
                  <a:cubicBezTo>
                    <a:pt x="350" y="700"/>
                    <a:pt x="350" y="700"/>
                    <a:pt x="350" y="700"/>
                  </a:cubicBezTo>
                  <a:cubicBezTo>
                    <a:pt x="166" y="697"/>
                    <a:pt x="17" y="548"/>
                    <a:pt x="14" y="365"/>
                  </a:cubicBezTo>
                  <a:cubicBezTo>
                    <a:pt x="52" y="365"/>
                    <a:pt x="52" y="365"/>
                    <a:pt x="52" y="365"/>
                  </a:cubicBezTo>
                  <a:cubicBezTo>
                    <a:pt x="56" y="365"/>
                    <a:pt x="59" y="361"/>
                    <a:pt x="59" y="358"/>
                  </a:cubicBezTo>
                  <a:cubicBezTo>
                    <a:pt x="59" y="354"/>
                    <a:pt x="56" y="351"/>
                    <a:pt x="52" y="351"/>
                  </a:cubicBezTo>
                  <a:cubicBezTo>
                    <a:pt x="14" y="351"/>
                    <a:pt x="14" y="351"/>
                    <a:pt x="14" y="351"/>
                  </a:cubicBezTo>
                  <a:cubicBezTo>
                    <a:pt x="17" y="167"/>
                    <a:pt x="166" y="18"/>
                    <a:pt x="350" y="15"/>
                  </a:cubicBezTo>
                  <a:cubicBezTo>
                    <a:pt x="350" y="53"/>
                    <a:pt x="350" y="53"/>
                    <a:pt x="350" y="53"/>
                  </a:cubicBezTo>
                  <a:cubicBezTo>
                    <a:pt x="350" y="57"/>
                    <a:pt x="353" y="60"/>
                    <a:pt x="357" y="60"/>
                  </a:cubicBezTo>
                  <a:cubicBezTo>
                    <a:pt x="360" y="60"/>
                    <a:pt x="364" y="57"/>
                    <a:pt x="364" y="53"/>
                  </a:cubicBezTo>
                  <a:cubicBezTo>
                    <a:pt x="364" y="15"/>
                    <a:pt x="364" y="15"/>
                    <a:pt x="364" y="15"/>
                  </a:cubicBezTo>
                  <a:cubicBezTo>
                    <a:pt x="547" y="18"/>
                    <a:pt x="696" y="167"/>
                    <a:pt x="699" y="351"/>
                  </a:cubicBezTo>
                  <a:cubicBezTo>
                    <a:pt x="661" y="351"/>
                    <a:pt x="661" y="351"/>
                    <a:pt x="661" y="351"/>
                  </a:cubicBezTo>
                  <a:cubicBezTo>
                    <a:pt x="657" y="351"/>
                    <a:pt x="654" y="354"/>
                    <a:pt x="654" y="358"/>
                  </a:cubicBezTo>
                  <a:cubicBezTo>
                    <a:pt x="654" y="361"/>
                    <a:pt x="657" y="365"/>
                    <a:pt x="661" y="365"/>
                  </a:cubicBezTo>
                  <a:cubicBezTo>
                    <a:pt x="699" y="365"/>
                    <a:pt x="699" y="365"/>
                    <a:pt x="699" y="365"/>
                  </a:cubicBezTo>
                  <a:cubicBezTo>
                    <a:pt x="696" y="548"/>
                    <a:pt x="547" y="697"/>
                    <a:pt x="364" y="7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grpSp>
      <p:sp>
        <p:nvSpPr>
          <p:cNvPr id="253" name="Freeform 86"/>
          <p:cNvSpPr>
            <a:spLocks noEditPoints="1"/>
          </p:cNvSpPr>
          <p:nvPr/>
        </p:nvSpPr>
        <p:spPr bwMode="auto">
          <a:xfrm>
            <a:off x="2220225" y="3531264"/>
            <a:ext cx="1227582" cy="1361676"/>
          </a:xfrm>
          <a:custGeom>
            <a:avLst/>
            <a:gdLst>
              <a:gd name="T0" fmla="*/ 208 w 575"/>
              <a:gd name="T1" fmla="*/ 639 h 639"/>
              <a:gd name="T2" fmla="*/ 201 w 575"/>
              <a:gd name="T3" fmla="*/ 373 h 639"/>
              <a:gd name="T4" fmla="*/ 369 w 575"/>
              <a:gd name="T5" fmla="*/ 366 h 639"/>
              <a:gd name="T6" fmla="*/ 376 w 575"/>
              <a:gd name="T7" fmla="*/ 632 h 639"/>
              <a:gd name="T8" fmla="*/ 215 w 575"/>
              <a:gd name="T9" fmla="*/ 625 h 639"/>
              <a:gd name="T10" fmla="*/ 362 w 575"/>
              <a:gd name="T11" fmla="*/ 380 h 639"/>
              <a:gd name="T12" fmla="*/ 215 w 575"/>
              <a:gd name="T13" fmla="*/ 625 h 639"/>
              <a:gd name="T14" fmla="*/ 10 w 575"/>
              <a:gd name="T15" fmla="*/ 639 h 639"/>
              <a:gd name="T16" fmla="*/ 3 w 575"/>
              <a:gd name="T17" fmla="*/ 503 h 639"/>
              <a:gd name="T18" fmla="*/ 170 w 575"/>
              <a:gd name="T19" fmla="*/ 496 h 639"/>
              <a:gd name="T20" fmla="*/ 177 w 575"/>
              <a:gd name="T21" fmla="*/ 632 h 639"/>
              <a:gd name="T22" fmla="*/ 17 w 575"/>
              <a:gd name="T23" fmla="*/ 625 h 639"/>
              <a:gd name="T24" fmla="*/ 163 w 575"/>
              <a:gd name="T25" fmla="*/ 510 h 639"/>
              <a:gd name="T26" fmla="*/ 17 w 575"/>
              <a:gd name="T27" fmla="*/ 625 h 639"/>
              <a:gd name="T28" fmla="*/ 5 w 575"/>
              <a:gd name="T29" fmla="*/ 411 h 639"/>
              <a:gd name="T30" fmla="*/ 292 w 575"/>
              <a:gd name="T31" fmla="*/ 47 h 639"/>
              <a:gd name="T32" fmla="*/ 256 w 575"/>
              <a:gd name="T33" fmla="*/ 4 h 639"/>
              <a:gd name="T34" fmla="*/ 417 w 575"/>
              <a:gd name="T35" fmla="*/ 0 h 639"/>
              <a:gd name="T36" fmla="*/ 424 w 575"/>
              <a:gd name="T37" fmla="*/ 163 h 639"/>
              <a:gd name="T38" fmla="*/ 412 w 575"/>
              <a:gd name="T39" fmla="*/ 168 h 639"/>
              <a:gd name="T40" fmla="*/ 31 w 575"/>
              <a:gd name="T41" fmla="*/ 414 h 639"/>
              <a:gd name="T42" fmla="*/ 279 w 575"/>
              <a:gd name="T43" fmla="*/ 14 h 639"/>
              <a:gd name="T44" fmla="*/ 307 w 575"/>
              <a:gd name="T45" fmla="*/ 51 h 639"/>
              <a:gd name="T46" fmla="*/ 16 w 575"/>
              <a:gd name="T47" fmla="*/ 402 h 639"/>
              <a:gd name="T48" fmla="*/ 22 w 575"/>
              <a:gd name="T49" fmla="*/ 403 h 639"/>
              <a:gd name="T50" fmla="*/ 383 w 575"/>
              <a:gd name="T51" fmla="*/ 118 h 639"/>
              <a:gd name="T52" fmla="*/ 410 w 575"/>
              <a:gd name="T53" fmla="*/ 14 h 639"/>
              <a:gd name="T54" fmla="*/ 568 w 575"/>
              <a:gd name="T55" fmla="*/ 639 h 639"/>
              <a:gd name="T56" fmla="*/ 400 w 575"/>
              <a:gd name="T57" fmla="*/ 632 h 639"/>
              <a:gd name="T58" fmla="*/ 407 w 575"/>
              <a:gd name="T59" fmla="*/ 238 h 639"/>
              <a:gd name="T60" fmla="*/ 575 w 575"/>
              <a:gd name="T61" fmla="*/ 245 h 639"/>
              <a:gd name="T62" fmla="*/ 568 w 575"/>
              <a:gd name="T63" fmla="*/ 639 h 639"/>
              <a:gd name="T64" fmla="*/ 561 w 575"/>
              <a:gd name="T65" fmla="*/ 625 h 639"/>
              <a:gd name="T66" fmla="*/ 414 w 575"/>
              <a:gd name="T67" fmla="*/ 25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5" h="639">
                <a:moveTo>
                  <a:pt x="369" y="639"/>
                </a:moveTo>
                <a:cubicBezTo>
                  <a:pt x="208" y="639"/>
                  <a:pt x="208" y="639"/>
                  <a:pt x="208" y="639"/>
                </a:cubicBezTo>
                <a:cubicBezTo>
                  <a:pt x="205" y="639"/>
                  <a:pt x="201" y="636"/>
                  <a:pt x="201" y="632"/>
                </a:cubicBezTo>
                <a:cubicBezTo>
                  <a:pt x="201" y="373"/>
                  <a:pt x="201" y="373"/>
                  <a:pt x="201" y="373"/>
                </a:cubicBezTo>
                <a:cubicBezTo>
                  <a:pt x="201" y="369"/>
                  <a:pt x="205" y="366"/>
                  <a:pt x="208" y="366"/>
                </a:cubicBezTo>
                <a:cubicBezTo>
                  <a:pt x="369" y="366"/>
                  <a:pt x="369" y="366"/>
                  <a:pt x="369" y="366"/>
                </a:cubicBezTo>
                <a:cubicBezTo>
                  <a:pt x="373" y="366"/>
                  <a:pt x="376" y="369"/>
                  <a:pt x="376" y="373"/>
                </a:cubicBezTo>
                <a:cubicBezTo>
                  <a:pt x="376" y="632"/>
                  <a:pt x="376" y="632"/>
                  <a:pt x="376" y="632"/>
                </a:cubicBezTo>
                <a:cubicBezTo>
                  <a:pt x="376" y="636"/>
                  <a:pt x="373" y="639"/>
                  <a:pt x="369" y="639"/>
                </a:cubicBezTo>
                <a:close/>
                <a:moveTo>
                  <a:pt x="215" y="625"/>
                </a:moveTo>
                <a:cubicBezTo>
                  <a:pt x="362" y="625"/>
                  <a:pt x="362" y="625"/>
                  <a:pt x="362" y="625"/>
                </a:cubicBezTo>
                <a:cubicBezTo>
                  <a:pt x="362" y="380"/>
                  <a:pt x="362" y="380"/>
                  <a:pt x="362" y="380"/>
                </a:cubicBezTo>
                <a:cubicBezTo>
                  <a:pt x="215" y="380"/>
                  <a:pt x="215" y="380"/>
                  <a:pt x="215" y="380"/>
                </a:cubicBezTo>
                <a:lnTo>
                  <a:pt x="215" y="625"/>
                </a:lnTo>
                <a:close/>
                <a:moveTo>
                  <a:pt x="170" y="639"/>
                </a:moveTo>
                <a:cubicBezTo>
                  <a:pt x="10" y="639"/>
                  <a:pt x="10" y="639"/>
                  <a:pt x="10" y="639"/>
                </a:cubicBezTo>
                <a:cubicBezTo>
                  <a:pt x="6" y="639"/>
                  <a:pt x="3" y="636"/>
                  <a:pt x="3" y="632"/>
                </a:cubicBezTo>
                <a:cubicBezTo>
                  <a:pt x="3" y="503"/>
                  <a:pt x="3" y="503"/>
                  <a:pt x="3" y="503"/>
                </a:cubicBezTo>
                <a:cubicBezTo>
                  <a:pt x="3" y="499"/>
                  <a:pt x="6" y="496"/>
                  <a:pt x="10" y="496"/>
                </a:cubicBezTo>
                <a:cubicBezTo>
                  <a:pt x="170" y="496"/>
                  <a:pt x="170" y="496"/>
                  <a:pt x="170" y="496"/>
                </a:cubicBezTo>
                <a:cubicBezTo>
                  <a:pt x="174" y="496"/>
                  <a:pt x="177" y="499"/>
                  <a:pt x="177" y="503"/>
                </a:cubicBezTo>
                <a:cubicBezTo>
                  <a:pt x="177" y="632"/>
                  <a:pt x="177" y="632"/>
                  <a:pt x="177" y="632"/>
                </a:cubicBezTo>
                <a:cubicBezTo>
                  <a:pt x="177" y="636"/>
                  <a:pt x="174" y="639"/>
                  <a:pt x="170" y="639"/>
                </a:cubicBezTo>
                <a:close/>
                <a:moveTo>
                  <a:pt x="17" y="625"/>
                </a:moveTo>
                <a:cubicBezTo>
                  <a:pt x="163" y="625"/>
                  <a:pt x="163" y="625"/>
                  <a:pt x="163" y="625"/>
                </a:cubicBezTo>
                <a:cubicBezTo>
                  <a:pt x="163" y="510"/>
                  <a:pt x="163" y="510"/>
                  <a:pt x="163" y="510"/>
                </a:cubicBezTo>
                <a:cubicBezTo>
                  <a:pt x="17" y="510"/>
                  <a:pt x="17" y="510"/>
                  <a:pt x="17" y="510"/>
                </a:cubicBezTo>
                <a:lnTo>
                  <a:pt x="17" y="625"/>
                </a:lnTo>
                <a:close/>
                <a:moveTo>
                  <a:pt x="19" y="418"/>
                </a:moveTo>
                <a:cubicBezTo>
                  <a:pt x="14" y="418"/>
                  <a:pt x="9" y="416"/>
                  <a:pt x="5" y="411"/>
                </a:cubicBezTo>
                <a:cubicBezTo>
                  <a:pt x="0" y="404"/>
                  <a:pt x="0" y="395"/>
                  <a:pt x="5" y="388"/>
                </a:cubicBezTo>
                <a:cubicBezTo>
                  <a:pt x="292" y="47"/>
                  <a:pt x="292" y="47"/>
                  <a:pt x="292" y="47"/>
                </a:cubicBezTo>
                <a:cubicBezTo>
                  <a:pt x="257" y="12"/>
                  <a:pt x="257" y="12"/>
                  <a:pt x="257" y="12"/>
                </a:cubicBezTo>
                <a:cubicBezTo>
                  <a:pt x="255" y="10"/>
                  <a:pt x="255" y="7"/>
                  <a:pt x="256" y="4"/>
                </a:cubicBezTo>
                <a:cubicBezTo>
                  <a:pt x="257" y="1"/>
                  <a:pt x="260" y="0"/>
                  <a:pt x="262" y="0"/>
                </a:cubicBezTo>
                <a:cubicBezTo>
                  <a:pt x="417" y="0"/>
                  <a:pt x="417" y="0"/>
                  <a:pt x="417" y="0"/>
                </a:cubicBezTo>
                <a:cubicBezTo>
                  <a:pt x="421" y="0"/>
                  <a:pt x="424" y="3"/>
                  <a:pt x="424" y="7"/>
                </a:cubicBezTo>
                <a:cubicBezTo>
                  <a:pt x="424" y="163"/>
                  <a:pt x="424" y="163"/>
                  <a:pt x="424" y="163"/>
                </a:cubicBezTo>
                <a:cubicBezTo>
                  <a:pt x="424" y="166"/>
                  <a:pt x="423" y="168"/>
                  <a:pt x="420" y="169"/>
                </a:cubicBezTo>
                <a:cubicBezTo>
                  <a:pt x="417" y="170"/>
                  <a:pt x="414" y="170"/>
                  <a:pt x="412" y="168"/>
                </a:cubicBezTo>
                <a:cubicBezTo>
                  <a:pt x="377" y="133"/>
                  <a:pt x="377" y="133"/>
                  <a:pt x="377" y="133"/>
                </a:cubicBezTo>
                <a:cubicBezTo>
                  <a:pt x="31" y="414"/>
                  <a:pt x="31" y="414"/>
                  <a:pt x="31" y="414"/>
                </a:cubicBezTo>
                <a:cubicBezTo>
                  <a:pt x="28" y="417"/>
                  <a:pt x="24" y="418"/>
                  <a:pt x="19" y="418"/>
                </a:cubicBezTo>
                <a:close/>
                <a:moveTo>
                  <a:pt x="279" y="14"/>
                </a:moveTo>
                <a:cubicBezTo>
                  <a:pt x="307" y="41"/>
                  <a:pt x="307" y="41"/>
                  <a:pt x="307" y="41"/>
                </a:cubicBezTo>
                <a:cubicBezTo>
                  <a:pt x="309" y="44"/>
                  <a:pt x="309" y="48"/>
                  <a:pt x="307" y="51"/>
                </a:cubicBezTo>
                <a:cubicBezTo>
                  <a:pt x="16" y="397"/>
                  <a:pt x="16" y="397"/>
                  <a:pt x="16" y="397"/>
                </a:cubicBezTo>
                <a:cubicBezTo>
                  <a:pt x="15" y="399"/>
                  <a:pt x="15" y="401"/>
                  <a:pt x="16" y="402"/>
                </a:cubicBezTo>
                <a:cubicBezTo>
                  <a:pt x="17" y="404"/>
                  <a:pt x="18" y="404"/>
                  <a:pt x="19" y="404"/>
                </a:cubicBezTo>
                <a:cubicBezTo>
                  <a:pt x="20" y="404"/>
                  <a:pt x="21" y="404"/>
                  <a:pt x="22" y="403"/>
                </a:cubicBezTo>
                <a:cubicBezTo>
                  <a:pt x="373" y="118"/>
                  <a:pt x="373" y="118"/>
                  <a:pt x="373" y="118"/>
                </a:cubicBezTo>
                <a:cubicBezTo>
                  <a:pt x="376" y="115"/>
                  <a:pt x="380" y="116"/>
                  <a:pt x="383" y="118"/>
                </a:cubicBezTo>
                <a:cubicBezTo>
                  <a:pt x="410" y="146"/>
                  <a:pt x="410" y="146"/>
                  <a:pt x="410" y="146"/>
                </a:cubicBezTo>
                <a:cubicBezTo>
                  <a:pt x="410" y="14"/>
                  <a:pt x="410" y="14"/>
                  <a:pt x="410" y="14"/>
                </a:cubicBezTo>
                <a:lnTo>
                  <a:pt x="279" y="14"/>
                </a:lnTo>
                <a:close/>
                <a:moveTo>
                  <a:pt x="568" y="639"/>
                </a:moveTo>
                <a:cubicBezTo>
                  <a:pt x="407" y="639"/>
                  <a:pt x="407" y="639"/>
                  <a:pt x="407" y="639"/>
                </a:cubicBezTo>
                <a:cubicBezTo>
                  <a:pt x="403" y="639"/>
                  <a:pt x="400" y="636"/>
                  <a:pt x="400" y="632"/>
                </a:cubicBezTo>
                <a:cubicBezTo>
                  <a:pt x="400" y="245"/>
                  <a:pt x="400" y="245"/>
                  <a:pt x="400" y="245"/>
                </a:cubicBezTo>
                <a:cubicBezTo>
                  <a:pt x="400" y="241"/>
                  <a:pt x="403" y="238"/>
                  <a:pt x="407" y="238"/>
                </a:cubicBezTo>
                <a:cubicBezTo>
                  <a:pt x="568" y="238"/>
                  <a:pt x="568" y="238"/>
                  <a:pt x="568" y="238"/>
                </a:cubicBezTo>
                <a:cubicBezTo>
                  <a:pt x="572" y="238"/>
                  <a:pt x="575" y="241"/>
                  <a:pt x="575" y="245"/>
                </a:cubicBezTo>
                <a:cubicBezTo>
                  <a:pt x="575" y="632"/>
                  <a:pt x="575" y="632"/>
                  <a:pt x="575" y="632"/>
                </a:cubicBezTo>
                <a:cubicBezTo>
                  <a:pt x="575" y="636"/>
                  <a:pt x="572" y="639"/>
                  <a:pt x="568" y="639"/>
                </a:cubicBezTo>
                <a:close/>
                <a:moveTo>
                  <a:pt x="414" y="625"/>
                </a:moveTo>
                <a:cubicBezTo>
                  <a:pt x="561" y="625"/>
                  <a:pt x="561" y="625"/>
                  <a:pt x="561" y="625"/>
                </a:cubicBezTo>
                <a:cubicBezTo>
                  <a:pt x="561" y="252"/>
                  <a:pt x="561" y="252"/>
                  <a:pt x="561" y="252"/>
                </a:cubicBezTo>
                <a:cubicBezTo>
                  <a:pt x="414" y="252"/>
                  <a:pt x="414" y="252"/>
                  <a:pt x="414" y="252"/>
                </a:cubicBezTo>
                <a:lnTo>
                  <a:pt x="414" y="625"/>
                </a:lnTo>
                <a:close/>
              </a:path>
            </a:pathLst>
          </a:custGeom>
          <a:solidFill>
            <a:schemeClr val="bg1"/>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54" name="Freeform 149"/>
          <p:cNvSpPr>
            <a:spLocks noEditPoints="1"/>
          </p:cNvSpPr>
          <p:nvPr/>
        </p:nvSpPr>
        <p:spPr bwMode="auto">
          <a:xfrm>
            <a:off x="9241505" y="6751031"/>
            <a:ext cx="620244" cy="756168"/>
          </a:xfrm>
          <a:custGeom>
            <a:avLst/>
            <a:gdLst>
              <a:gd name="T0" fmla="*/ 463 w 467"/>
              <a:gd name="T1" fmla="*/ 291 h 569"/>
              <a:gd name="T2" fmla="*/ 452 w 467"/>
              <a:gd name="T3" fmla="*/ 291 h 569"/>
              <a:gd name="T4" fmla="*/ 359 w 467"/>
              <a:gd name="T5" fmla="*/ 291 h 569"/>
              <a:gd name="T6" fmla="*/ 348 w 467"/>
              <a:gd name="T7" fmla="*/ 291 h 569"/>
              <a:gd name="T8" fmla="*/ 394 w 467"/>
              <a:gd name="T9" fmla="*/ 233 h 569"/>
              <a:gd name="T10" fmla="*/ 348 w 467"/>
              <a:gd name="T11" fmla="*/ 176 h 569"/>
              <a:gd name="T12" fmla="*/ 406 w 467"/>
              <a:gd name="T13" fmla="*/ 222 h 569"/>
              <a:gd name="T14" fmla="*/ 463 w 467"/>
              <a:gd name="T15" fmla="*/ 176 h 569"/>
              <a:gd name="T16" fmla="*/ 417 w 467"/>
              <a:gd name="T17" fmla="*/ 233 h 569"/>
              <a:gd name="T18" fmla="*/ 340 w 467"/>
              <a:gd name="T19" fmla="*/ 3 h 569"/>
              <a:gd name="T20" fmla="*/ 282 w 467"/>
              <a:gd name="T21" fmla="*/ 50 h 569"/>
              <a:gd name="T22" fmla="*/ 224 w 467"/>
              <a:gd name="T23" fmla="*/ 3 h 569"/>
              <a:gd name="T24" fmla="*/ 271 w 467"/>
              <a:gd name="T25" fmla="*/ 61 h 569"/>
              <a:gd name="T26" fmla="*/ 224 w 467"/>
              <a:gd name="T27" fmla="*/ 119 h 569"/>
              <a:gd name="T28" fmla="*/ 236 w 467"/>
              <a:gd name="T29" fmla="*/ 119 h 569"/>
              <a:gd name="T30" fmla="*/ 328 w 467"/>
              <a:gd name="T31" fmla="*/ 119 h 569"/>
              <a:gd name="T32" fmla="*/ 340 w 467"/>
              <a:gd name="T33" fmla="*/ 119 h 569"/>
              <a:gd name="T34" fmla="*/ 293 w 467"/>
              <a:gd name="T35" fmla="*/ 61 h 569"/>
              <a:gd name="T36" fmla="*/ 340 w 467"/>
              <a:gd name="T37" fmla="*/ 3 h 569"/>
              <a:gd name="T38" fmla="*/ 108 w 467"/>
              <a:gd name="T39" fmla="*/ 348 h 569"/>
              <a:gd name="T40" fmla="*/ 15 w 467"/>
              <a:gd name="T41" fmla="*/ 348 h 569"/>
              <a:gd name="T42" fmla="*/ 3 w 467"/>
              <a:gd name="T43" fmla="*/ 359 h 569"/>
              <a:gd name="T44" fmla="*/ 3 w 467"/>
              <a:gd name="T45" fmla="*/ 452 h 569"/>
              <a:gd name="T46" fmla="*/ 9 w 467"/>
              <a:gd name="T47" fmla="*/ 466 h 569"/>
              <a:gd name="T48" fmla="*/ 61 w 467"/>
              <a:gd name="T49" fmla="*/ 417 h 569"/>
              <a:gd name="T50" fmla="*/ 113 w 467"/>
              <a:gd name="T51" fmla="*/ 466 h 569"/>
              <a:gd name="T52" fmla="*/ 119 w 467"/>
              <a:gd name="T53" fmla="*/ 452 h 569"/>
              <a:gd name="T54" fmla="*/ 119 w 467"/>
              <a:gd name="T55" fmla="*/ 359 h 569"/>
              <a:gd name="T56" fmla="*/ 332 w 467"/>
              <a:gd name="T57" fmla="*/ 509 h 569"/>
              <a:gd name="T58" fmla="*/ 212 w 467"/>
              <a:gd name="T59" fmla="*/ 509 h 569"/>
              <a:gd name="T60" fmla="*/ 264 w 467"/>
              <a:gd name="T61" fmla="*/ 374 h 569"/>
              <a:gd name="T62" fmla="*/ 42 w 467"/>
              <a:gd name="T63" fmla="*/ 254 h 569"/>
              <a:gd name="T64" fmla="*/ 26 w 467"/>
              <a:gd name="T65" fmla="*/ 254 h 569"/>
              <a:gd name="T66" fmla="*/ 26 w 467"/>
              <a:gd name="T67" fmla="*/ 131 h 569"/>
              <a:gd name="T68" fmla="*/ 27 w 467"/>
              <a:gd name="T69" fmla="*/ 130 h 569"/>
              <a:gd name="T70" fmla="*/ 28 w 467"/>
              <a:gd name="T71" fmla="*/ 128 h 569"/>
              <a:gd name="T72" fmla="*/ 30 w 467"/>
              <a:gd name="T73" fmla="*/ 126 h 569"/>
              <a:gd name="T74" fmla="*/ 32 w 467"/>
              <a:gd name="T75" fmla="*/ 125 h 569"/>
              <a:gd name="T76" fmla="*/ 34 w 467"/>
              <a:gd name="T77" fmla="*/ 125 h 569"/>
              <a:gd name="T78" fmla="*/ 34 w 467"/>
              <a:gd name="T79" fmla="*/ 125 h 569"/>
              <a:gd name="T80" fmla="*/ 34 w 467"/>
              <a:gd name="T81" fmla="*/ 125 h 569"/>
              <a:gd name="T82" fmla="*/ 163 w 467"/>
              <a:gd name="T83" fmla="*/ 133 h 569"/>
              <a:gd name="T84" fmla="*/ 53 w 467"/>
              <a:gd name="T85" fmla="*/ 141 h 569"/>
              <a:gd name="T86" fmla="*/ 280 w 467"/>
              <a:gd name="T87" fmla="*/ 371 h 569"/>
              <a:gd name="T88" fmla="*/ 332 w 467"/>
              <a:gd name="T89" fmla="*/ 509 h 569"/>
              <a:gd name="T90" fmla="*/ 272 w 467"/>
              <a:gd name="T91" fmla="*/ 466 h 569"/>
              <a:gd name="T92" fmla="*/ 272 w 467"/>
              <a:gd name="T93" fmla="*/ 553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7" h="569">
                <a:moveTo>
                  <a:pt x="463" y="280"/>
                </a:moveTo>
                <a:cubicBezTo>
                  <a:pt x="467" y="283"/>
                  <a:pt x="467" y="288"/>
                  <a:pt x="463" y="291"/>
                </a:cubicBezTo>
                <a:cubicBezTo>
                  <a:pt x="462" y="293"/>
                  <a:pt x="460" y="294"/>
                  <a:pt x="458" y="294"/>
                </a:cubicBezTo>
                <a:cubicBezTo>
                  <a:pt x="456" y="294"/>
                  <a:pt x="454" y="293"/>
                  <a:pt x="452" y="291"/>
                </a:cubicBezTo>
                <a:cubicBezTo>
                  <a:pt x="406" y="245"/>
                  <a:pt x="406" y="245"/>
                  <a:pt x="406" y="245"/>
                </a:cubicBezTo>
                <a:cubicBezTo>
                  <a:pt x="359" y="291"/>
                  <a:pt x="359" y="291"/>
                  <a:pt x="359" y="291"/>
                </a:cubicBezTo>
                <a:cubicBezTo>
                  <a:pt x="358" y="293"/>
                  <a:pt x="356" y="294"/>
                  <a:pt x="354" y="294"/>
                </a:cubicBezTo>
                <a:cubicBezTo>
                  <a:pt x="352" y="294"/>
                  <a:pt x="349" y="293"/>
                  <a:pt x="348" y="291"/>
                </a:cubicBezTo>
                <a:cubicBezTo>
                  <a:pt x="345" y="288"/>
                  <a:pt x="345" y="283"/>
                  <a:pt x="348" y="280"/>
                </a:cubicBezTo>
                <a:cubicBezTo>
                  <a:pt x="394" y="233"/>
                  <a:pt x="394" y="233"/>
                  <a:pt x="394" y="233"/>
                </a:cubicBezTo>
                <a:cubicBezTo>
                  <a:pt x="348" y="187"/>
                  <a:pt x="348" y="187"/>
                  <a:pt x="348" y="187"/>
                </a:cubicBezTo>
                <a:cubicBezTo>
                  <a:pt x="345" y="184"/>
                  <a:pt x="345" y="179"/>
                  <a:pt x="348" y="176"/>
                </a:cubicBezTo>
                <a:cubicBezTo>
                  <a:pt x="351" y="173"/>
                  <a:pt x="356" y="173"/>
                  <a:pt x="359" y="176"/>
                </a:cubicBezTo>
                <a:cubicBezTo>
                  <a:pt x="406" y="222"/>
                  <a:pt x="406" y="222"/>
                  <a:pt x="406" y="222"/>
                </a:cubicBezTo>
                <a:cubicBezTo>
                  <a:pt x="452" y="176"/>
                  <a:pt x="452" y="176"/>
                  <a:pt x="452" y="176"/>
                </a:cubicBezTo>
                <a:cubicBezTo>
                  <a:pt x="455" y="173"/>
                  <a:pt x="460" y="173"/>
                  <a:pt x="463" y="176"/>
                </a:cubicBezTo>
                <a:cubicBezTo>
                  <a:pt x="467" y="179"/>
                  <a:pt x="467" y="184"/>
                  <a:pt x="463" y="187"/>
                </a:cubicBezTo>
                <a:cubicBezTo>
                  <a:pt x="417" y="233"/>
                  <a:pt x="417" y="233"/>
                  <a:pt x="417" y="233"/>
                </a:cubicBezTo>
                <a:lnTo>
                  <a:pt x="463" y="280"/>
                </a:lnTo>
                <a:close/>
                <a:moveTo>
                  <a:pt x="340" y="3"/>
                </a:moveTo>
                <a:cubicBezTo>
                  <a:pt x="337" y="0"/>
                  <a:pt x="332" y="0"/>
                  <a:pt x="328" y="3"/>
                </a:cubicBezTo>
                <a:cubicBezTo>
                  <a:pt x="282" y="50"/>
                  <a:pt x="282" y="50"/>
                  <a:pt x="282" y="50"/>
                </a:cubicBezTo>
                <a:cubicBezTo>
                  <a:pt x="236" y="3"/>
                  <a:pt x="236" y="3"/>
                  <a:pt x="236" y="3"/>
                </a:cubicBezTo>
                <a:cubicBezTo>
                  <a:pt x="232" y="0"/>
                  <a:pt x="227" y="0"/>
                  <a:pt x="224" y="3"/>
                </a:cubicBezTo>
                <a:cubicBezTo>
                  <a:pt x="221" y="6"/>
                  <a:pt x="221" y="12"/>
                  <a:pt x="224" y="15"/>
                </a:cubicBezTo>
                <a:cubicBezTo>
                  <a:pt x="271" y="61"/>
                  <a:pt x="271" y="61"/>
                  <a:pt x="271" y="61"/>
                </a:cubicBezTo>
                <a:cubicBezTo>
                  <a:pt x="224" y="108"/>
                  <a:pt x="224" y="108"/>
                  <a:pt x="224" y="108"/>
                </a:cubicBezTo>
                <a:cubicBezTo>
                  <a:pt x="221" y="111"/>
                  <a:pt x="221" y="116"/>
                  <a:pt x="224" y="119"/>
                </a:cubicBezTo>
                <a:cubicBezTo>
                  <a:pt x="226" y="120"/>
                  <a:pt x="228" y="121"/>
                  <a:pt x="230" y="121"/>
                </a:cubicBezTo>
                <a:cubicBezTo>
                  <a:pt x="232" y="121"/>
                  <a:pt x="234" y="120"/>
                  <a:pt x="236" y="119"/>
                </a:cubicBezTo>
                <a:cubicBezTo>
                  <a:pt x="282" y="72"/>
                  <a:pt x="282" y="72"/>
                  <a:pt x="282" y="72"/>
                </a:cubicBezTo>
                <a:cubicBezTo>
                  <a:pt x="328" y="119"/>
                  <a:pt x="328" y="119"/>
                  <a:pt x="328" y="119"/>
                </a:cubicBezTo>
                <a:cubicBezTo>
                  <a:pt x="330" y="120"/>
                  <a:pt x="332" y="121"/>
                  <a:pt x="334" y="121"/>
                </a:cubicBezTo>
                <a:cubicBezTo>
                  <a:pt x="336" y="121"/>
                  <a:pt x="338" y="120"/>
                  <a:pt x="340" y="119"/>
                </a:cubicBezTo>
                <a:cubicBezTo>
                  <a:pt x="343" y="116"/>
                  <a:pt x="343" y="111"/>
                  <a:pt x="340" y="108"/>
                </a:cubicBezTo>
                <a:cubicBezTo>
                  <a:pt x="293" y="61"/>
                  <a:pt x="293" y="61"/>
                  <a:pt x="293" y="61"/>
                </a:cubicBezTo>
                <a:cubicBezTo>
                  <a:pt x="340" y="15"/>
                  <a:pt x="340" y="15"/>
                  <a:pt x="340" y="15"/>
                </a:cubicBezTo>
                <a:cubicBezTo>
                  <a:pt x="343" y="12"/>
                  <a:pt x="343" y="6"/>
                  <a:pt x="340" y="3"/>
                </a:cubicBezTo>
                <a:close/>
                <a:moveTo>
                  <a:pt x="119" y="348"/>
                </a:moveTo>
                <a:cubicBezTo>
                  <a:pt x="116" y="345"/>
                  <a:pt x="111" y="345"/>
                  <a:pt x="108" y="348"/>
                </a:cubicBezTo>
                <a:cubicBezTo>
                  <a:pt x="61" y="394"/>
                  <a:pt x="61" y="394"/>
                  <a:pt x="61" y="394"/>
                </a:cubicBezTo>
                <a:cubicBezTo>
                  <a:pt x="15" y="348"/>
                  <a:pt x="15" y="348"/>
                  <a:pt x="15" y="348"/>
                </a:cubicBezTo>
                <a:cubicBezTo>
                  <a:pt x="11" y="345"/>
                  <a:pt x="6" y="345"/>
                  <a:pt x="3" y="348"/>
                </a:cubicBezTo>
                <a:cubicBezTo>
                  <a:pt x="0" y="351"/>
                  <a:pt x="0" y="356"/>
                  <a:pt x="3" y="359"/>
                </a:cubicBezTo>
                <a:cubicBezTo>
                  <a:pt x="50" y="406"/>
                  <a:pt x="50" y="406"/>
                  <a:pt x="50" y="406"/>
                </a:cubicBezTo>
                <a:cubicBezTo>
                  <a:pt x="3" y="452"/>
                  <a:pt x="3" y="452"/>
                  <a:pt x="3" y="452"/>
                </a:cubicBezTo>
                <a:cubicBezTo>
                  <a:pt x="0" y="455"/>
                  <a:pt x="0" y="460"/>
                  <a:pt x="3" y="463"/>
                </a:cubicBezTo>
                <a:cubicBezTo>
                  <a:pt x="5" y="465"/>
                  <a:pt x="7" y="466"/>
                  <a:pt x="9" y="466"/>
                </a:cubicBezTo>
                <a:cubicBezTo>
                  <a:pt x="11" y="466"/>
                  <a:pt x="13" y="465"/>
                  <a:pt x="15" y="463"/>
                </a:cubicBezTo>
                <a:cubicBezTo>
                  <a:pt x="61" y="417"/>
                  <a:pt x="61" y="417"/>
                  <a:pt x="61" y="417"/>
                </a:cubicBezTo>
                <a:cubicBezTo>
                  <a:pt x="108" y="463"/>
                  <a:pt x="108" y="463"/>
                  <a:pt x="108" y="463"/>
                </a:cubicBezTo>
                <a:cubicBezTo>
                  <a:pt x="109" y="465"/>
                  <a:pt x="111" y="466"/>
                  <a:pt x="113" y="466"/>
                </a:cubicBezTo>
                <a:cubicBezTo>
                  <a:pt x="115" y="466"/>
                  <a:pt x="117" y="465"/>
                  <a:pt x="119" y="463"/>
                </a:cubicBezTo>
                <a:cubicBezTo>
                  <a:pt x="122" y="460"/>
                  <a:pt x="122" y="455"/>
                  <a:pt x="119" y="452"/>
                </a:cubicBezTo>
                <a:cubicBezTo>
                  <a:pt x="72" y="406"/>
                  <a:pt x="72" y="406"/>
                  <a:pt x="72" y="406"/>
                </a:cubicBezTo>
                <a:cubicBezTo>
                  <a:pt x="119" y="359"/>
                  <a:pt x="119" y="359"/>
                  <a:pt x="119" y="359"/>
                </a:cubicBezTo>
                <a:cubicBezTo>
                  <a:pt x="122" y="356"/>
                  <a:pt x="122" y="351"/>
                  <a:pt x="119" y="348"/>
                </a:cubicBezTo>
                <a:close/>
                <a:moveTo>
                  <a:pt x="332" y="509"/>
                </a:moveTo>
                <a:cubicBezTo>
                  <a:pt x="332" y="542"/>
                  <a:pt x="305" y="569"/>
                  <a:pt x="272" y="569"/>
                </a:cubicBezTo>
                <a:cubicBezTo>
                  <a:pt x="239" y="569"/>
                  <a:pt x="212" y="542"/>
                  <a:pt x="212" y="509"/>
                </a:cubicBezTo>
                <a:cubicBezTo>
                  <a:pt x="212" y="479"/>
                  <a:pt x="235" y="454"/>
                  <a:pt x="264" y="450"/>
                </a:cubicBezTo>
                <a:cubicBezTo>
                  <a:pt x="264" y="374"/>
                  <a:pt x="264" y="374"/>
                  <a:pt x="264" y="374"/>
                </a:cubicBezTo>
                <a:cubicBezTo>
                  <a:pt x="42" y="152"/>
                  <a:pt x="42" y="152"/>
                  <a:pt x="42" y="152"/>
                </a:cubicBezTo>
                <a:cubicBezTo>
                  <a:pt x="42" y="254"/>
                  <a:pt x="42" y="254"/>
                  <a:pt x="42" y="254"/>
                </a:cubicBezTo>
                <a:cubicBezTo>
                  <a:pt x="42" y="258"/>
                  <a:pt x="39" y="262"/>
                  <a:pt x="34" y="262"/>
                </a:cubicBezTo>
                <a:cubicBezTo>
                  <a:pt x="30" y="262"/>
                  <a:pt x="26" y="258"/>
                  <a:pt x="26" y="254"/>
                </a:cubicBezTo>
                <a:cubicBezTo>
                  <a:pt x="26" y="133"/>
                  <a:pt x="26" y="133"/>
                  <a:pt x="26" y="133"/>
                </a:cubicBezTo>
                <a:cubicBezTo>
                  <a:pt x="26" y="132"/>
                  <a:pt x="26" y="132"/>
                  <a:pt x="26" y="131"/>
                </a:cubicBezTo>
                <a:cubicBezTo>
                  <a:pt x="26" y="131"/>
                  <a:pt x="26" y="131"/>
                  <a:pt x="27" y="131"/>
                </a:cubicBezTo>
                <a:cubicBezTo>
                  <a:pt x="27" y="130"/>
                  <a:pt x="27" y="130"/>
                  <a:pt x="27" y="130"/>
                </a:cubicBezTo>
                <a:cubicBezTo>
                  <a:pt x="27" y="130"/>
                  <a:pt x="27" y="129"/>
                  <a:pt x="27" y="129"/>
                </a:cubicBezTo>
                <a:cubicBezTo>
                  <a:pt x="27" y="129"/>
                  <a:pt x="27" y="129"/>
                  <a:pt x="28" y="128"/>
                </a:cubicBezTo>
                <a:cubicBezTo>
                  <a:pt x="28" y="128"/>
                  <a:pt x="29" y="127"/>
                  <a:pt x="30" y="126"/>
                </a:cubicBezTo>
                <a:cubicBezTo>
                  <a:pt x="30" y="126"/>
                  <a:pt x="30" y="126"/>
                  <a:pt x="30" y="126"/>
                </a:cubicBezTo>
                <a:cubicBezTo>
                  <a:pt x="31" y="126"/>
                  <a:pt x="31" y="126"/>
                  <a:pt x="31" y="126"/>
                </a:cubicBezTo>
                <a:cubicBezTo>
                  <a:pt x="31" y="125"/>
                  <a:pt x="32" y="125"/>
                  <a:pt x="32" y="125"/>
                </a:cubicBezTo>
                <a:cubicBezTo>
                  <a:pt x="32" y="125"/>
                  <a:pt x="32" y="125"/>
                  <a:pt x="33" y="125"/>
                </a:cubicBezTo>
                <a:cubicBezTo>
                  <a:pt x="33" y="125"/>
                  <a:pt x="34" y="125"/>
                  <a:pt x="34" y="125"/>
                </a:cubicBezTo>
                <a:cubicBezTo>
                  <a:pt x="34" y="125"/>
                  <a:pt x="34" y="125"/>
                  <a:pt x="34" y="125"/>
                </a:cubicBezTo>
                <a:cubicBezTo>
                  <a:pt x="34" y="125"/>
                  <a:pt x="34" y="125"/>
                  <a:pt x="34" y="125"/>
                </a:cubicBezTo>
                <a:cubicBezTo>
                  <a:pt x="34" y="125"/>
                  <a:pt x="34" y="125"/>
                  <a:pt x="34" y="125"/>
                </a:cubicBezTo>
                <a:cubicBezTo>
                  <a:pt x="34" y="125"/>
                  <a:pt x="34" y="125"/>
                  <a:pt x="34" y="125"/>
                </a:cubicBezTo>
                <a:cubicBezTo>
                  <a:pt x="155" y="125"/>
                  <a:pt x="155" y="125"/>
                  <a:pt x="155" y="125"/>
                </a:cubicBezTo>
                <a:cubicBezTo>
                  <a:pt x="159" y="125"/>
                  <a:pt x="163" y="129"/>
                  <a:pt x="163" y="133"/>
                </a:cubicBezTo>
                <a:cubicBezTo>
                  <a:pt x="163" y="137"/>
                  <a:pt x="159" y="141"/>
                  <a:pt x="155" y="141"/>
                </a:cubicBezTo>
                <a:cubicBezTo>
                  <a:pt x="53" y="141"/>
                  <a:pt x="53" y="141"/>
                  <a:pt x="53" y="141"/>
                </a:cubicBezTo>
                <a:cubicBezTo>
                  <a:pt x="278" y="365"/>
                  <a:pt x="278" y="365"/>
                  <a:pt x="278" y="365"/>
                </a:cubicBezTo>
                <a:cubicBezTo>
                  <a:pt x="279" y="367"/>
                  <a:pt x="280" y="369"/>
                  <a:pt x="280" y="371"/>
                </a:cubicBezTo>
                <a:cubicBezTo>
                  <a:pt x="280" y="450"/>
                  <a:pt x="280" y="450"/>
                  <a:pt x="280" y="450"/>
                </a:cubicBezTo>
                <a:cubicBezTo>
                  <a:pt x="309" y="454"/>
                  <a:pt x="332" y="479"/>
                  <a:pt x="332" y="509"/>
                </a:cubicBezTo>
                <a:close/>
                <a:moveTo>
                  <a:pt x="316" y="509"/>
                </a:moveTo>
                <a:cubicBezTo>
                  <a:pt x="316" y="485"/>
                  <a:pt x="296" y="466"/>
                  <a:pt x="272" y="466"/>
                </a:cubicBezTo>
                <a:cubicBezTo>
                  <a:pt x="248" y="466"/>
                  <a:pt x="228" y="485"/>
                  <a:pt x="228" y="509"/>
                </a:cubicBezTo>
                <a:cubicBezTo>
                  <a:pt x="228" y="533"/>
                  <a:pt x="248" y="553"/>
                  <a:pt x="272" y="553"/>
                </a:cubicBezTo>
                <a:cubicBezTo>
                  <a:pt x="296" y="553"/>
                  <a:pt x="316" y="533"/>
                  <a:pt x="316" y="509"/>
                </a:cubicBezTo>
                <a:close/>
              </a:path>
            </a:pathLst>
          </a:custGeom>
          <a:solidFill>
            <a:schemeClr val="bg1"/>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nvGrpSpPr>
          <p:cNvPr id="255" name="Group 254"/>
          <p:cNvGrpSpPr/>
          <p:nvPr/>
        </p:nvGrpSpPr>
        <p:grpSpPr>
          <a:xfrm>
            <a:off x="6446671" y="7193109"/>
            <a:ext cx="1803491" cy="799979"/>
            <a:chOff x="8122487" y="3887740"/>
            <a:chExt cx="546790" cy="242541"/>
          </a:xfrm>
          <a:solidFill>
            <a:schemeClr val="bg1"/>
          </a:solidFill>
        </p:grpSpPr>
        <p:sp>
          <p:nvSpPr>
            <p:cNvPr id="256" name="Freeform 20"/>
            <p:cNvSpPr>
              <a:spLocks noEditPoints="1"/>
            </p:cNvSpPr>
            <p:nvPr/>
          </p:nvSpPr>
          <p:spPr bwMode="auto">
            <a:xfrm>
              <a:off x="8122487" y="3887740"/>
              <a:ext cx="546790" cy="242541"/>
            </a:xfrm>
            <a:custGeom>
              <a:avLst/>
              <a:gdLst>
                <a:gd name="T0" fmla="*/ 596 w 765"/>
                <a:gd name="T1" fmla="*/ 0 h 339"/>
                <a:gd name="T2" fmla="*/ 443 w 765"/>
                <a:gd name="T3" fmla="*/ 97 h 339"/>
                <a:gd name="T4" fmla="*/ 415 w 765"/>
                <a:gd name="T5" fmla="*/ 88 h 339"/>
                <a:gd name="T6" fmla="*/ 382 w 765"/>
                <a:gd name="T7" fmla="*/ 58 h 339"/>
                <a:gd name="T8" fmla="*/ 349 w 765"/>
                <a:gd name="T9" fmla="*/ 88 h 339"/>
                <a:gd name="T10" fmla="*/ 321 w 765"/>
                <a:gd name="T11" fmla="*/ 97 h 339"/>
                <a:gd name="T12" fmla="*/ 169 w 765"/>
                <a:gd name="T13" fmla="*/ 0 h 339"/>
                <a:gd name="T14" fmla="*/ 0 w 765"/>
                <a:gd name="T15" fmla="*/ 170 h 339"/>
                <a:gd name="T16" fmla="*/ 169 w 765"/>
                <a:gd name="T17" fmla="*/ 339 h 339"/>
                <a:gd name="T18" fmla="*/ 338 w 765"/>
                <a:gd name="T19" fmla="*/ 170 h 339"/>
                <a:gd name="T20" fmla="*/ 327 w 765"/>
                <a:gd name="T21" fmla="*/ 109 h 339"/>
                <a:gd name="T22" fmla="*/ 351 w 765"/>
                <a:gd name="T23" fmla="*/ 102 h 339"/>
                <a:gd name="T24" fmla="*/ 382 w 765"/>
                <a:gd name="T25" fmla="*/ 124 h 339"/>
                <a:gd name="T26" fmla="*/ 414 w 765"/>
                <a:gd name="T27" fmla="*/ 102 h 339"/>
                <a:gd name="T28" fmla="*/ 438 w 765"/>
                <a:gd name="T29" fmla="*/ 109 h 339"/>
                <a:gd name="T30" fmla="*/ 427 w 765"/>
                <a:gd name="T31" fmla="*/ 170 h 339"/>
                <a:gd name="T32" fmla="*/ 596 w 765"/>
                <a:gd name="T33" fmla="*/ 339 h 339"/>
                <a:gd name="T34" fmla="*/ 765 w 765"/>
                <a:gd name="T35" fmla="*/ 170 h 339"/>
                <a:gd name="T36" fmla="*/ 596 w 765"/>
                <a:gd name="T37" fmla="*/ 0 h 339"/>
                <a:gd name="T38" fmla="*/ 169 w 765"/>
                <a:gd name="T39" fmla="*/ 325 h 339"/>
                <a:gd name="T40" fmla="*/ 14 w 765"/>
                <a:gd name="T41" fmla="*/ 170 h 339"/>
                <a:gd name="T42" fmla="*/ 169 w 765"/>
                <a:gd name="T43" fmla="*/ 14 h 339"/>
                <a:gd name="T44" fmla="*/ 324 w 765"/>
                <a:gd name="T45" fmla="*/ 170 h 339"/>
                <a:gd name="T46" fmla="*/ 169 w 765"/>
                <a:gd name="T47" fmla="*/ 325 h 339"/>
                <a:gd name="T48" fmla="*/ 382 w 765"/>
                <a:gd name="T49" fmla="*/ 110 h 339"/>
                <a:gd name="T50" fmla="*/ 363 w 765"/>
                <a:gd name="T51" fmla="*/ 91 h 339"/>
                <a:gd name="T52" fmla="*/ 382 w 765"/>
                <a:gd name="T53" fmla="*/ 72 h 339"/>
                <a:gd name="T54" fmla="*/ 401 w 765"/>
                <a:gd name="T55" fmla="*/ 91 h 339"/>
                <a:gd name="T56" fmla="*/ 382 w 765"/>
                <a:gd name="T57" fmla="*/ 110 h 339"/>
                <a:gd name="T58" fmla="*/ 596 w 765"/>
                <a:gd name="T59" fmla="*/ 325 h 339"/>
                <a:gd name="T60" fmla="*/ 441 w 765"/>
                <a:gd name="T61" fmla="*/ 170 h 339"/>
                <a:gd name="T62" fmla="*/ 596 w 765"/>
                <a:gd name="T63" fmla="*/ 14 h 339"/>
                <a:gd name="T64" fmla="*/ 751 w 765"/>
                <a:gd name="T65" fmla="*/ 170 h 339"/>
                <a:gd name="T66" fmla="*/ 596 w 765"/>
                <a:gd name="T67" fmla="*/ 325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5" h="339">
                  <a:moveTo>
                    <a:pt x="596" y="0"/>
                  </a:moveTo>
                  <a:cubicBezTo>
                    <a:pt x="529" y="0"/>
                    <a:pt x="471" y="40"/>
                    <a:pt x="443" y="97"/>
                  </a:cubicBezTo>
                  <a:cubicBezTo>
                    <a:pt x="434" y="93"/>
                    <a:pt x="425" y="90"/>
                    <a:pt x="415" y="88"/>
                  </a:cubicBezTo>
                  <a:cubicBezTo>
                    <a:pt x="414" y="71"/>
                    <a:pt x="399" y="58"/>
                    <a:pt x="382" y="58"/>
                  </a:cubicBezTo>
                  <a:cubicBezTo>
                    <a:pt x="365" y="58"/>
                    <a:pt x="351" y="71"/>
                    <a:pt x="349" y="88"/>
                  </a:cubicBezTo>
                  <a:cubicBezTo>
                    <a:pt x="340" y="90"/>
                    <a:pt x="330" y="93"/>
                    <a:pt x="321" y="97"/>
                  </a:cubicBezTo>
                  <a:cubicBezTo>
                    <a:pt x="294" y="40"/>
                    <a:pt x="236" y="0"/>
                    <a:pt x="169" y="0"/>
                  </a:cubicBezTo>
                  <a:cubicBezTo>
                    <a:pt x="76" y="0"/>
                    <a:pt x="0" y="76"/>
                    <a:pt x="0" y="170"/>
                  </a:cubicBezTo>
                  <a:cubicBezTo>
                    <a:pt x="0" y="263"/>
                    <a:pt x="76" y="339"/>
                    <a:pt x="169" y="339"/>
                  </a:cubicBezTo>
                  <a:cubicBezTo>
                    <a:pt x="262" y="339"/>
                    <a:pt x="338" y="263"/>
                    <a:pt x="338" y="170"/>
                  </a:cubicBezTo>
                  <a:cubicBezTo>
                    <a:pt x="338" y="148"/>
                    <a:pt x="334" y="128"/>
                    <a:pt x="327" y="109"/>
                  </a:cubicBezTo>
                  <a:cubicBezTo>
                    <a:pt x="335" y="106"/>
                    <a:pt x="343" y="103"/>
                    <a:pt x="351" y="102"/>
                  </a:cubicBezTo>
                  <a:cubicBezTo>
                    <a:pt x="355" y="115"/>
                    <a:pt x="368" y="124"/>
                    <a:pt x="382" y="124"/>
                  </a:cubicBezTo>
                  <a:cubicBezTo>
                    <a:pt x="397" y="124"/>
                    <a:pt x="409" y="115"/>
                    <a:pt x="414" y="102"/>
                  </a:cubicBezTo>
                  <a:cubicBezTo>
                    <a:pt x="422" y="103"/>
                    <a:pt x="430" y="106"/>
                    <a:pt x="438" y="109"/>
                  </a:cubicBezTo>
                  <a:cubicBezTo>
                    <a:pt x="431" y="128"/>
                    <a:pt x="427" y="148"/>
                    <a:pt x="427" y="170"/>
                  </a:cubicBezTo>
                  <a:cubicBezTo>
                    <a:pt x="427" y="263"/>
                    <a:pt x="502" y="339"/>
                    <a:pt x="596" y="339"/>
                  </a:cubicBezTo>
                  <a:cubicBezTo>
                    <a:pt x="689" y="339"/>
                    <a:pt x="765" y="263"/>
                    <a:pt x="765" y="170"/>
                  </a:cubicBezTo>
                  <a:cubicBezTo>
                    <a:pt x="765" y="76"/>
                    <a:pt x="689" y="0"/>
                    <a:pt x="596" y="0"/>
                  </a:cubicBezTo>
                  <a:close/>
                  <a:moveTo>
                    <a:pt x="169" y="325"/>
                  </a:moveTo>
                  <a:cubicBezTo>
                    <a:pt x="83" y="325"/>
                    <a:pt x="14" y="255"/>
                    <a:pt x="14" y="170"/>
                  </a:cubicBezTo>
                  <a:cubicBezTo>
                    <a:pt x="14" y="84"/>
                    <a:pt x="83" y="14"/>
                    <a:pt x="169" y="14"/>
                  </a:cubicBezTo>
                  <a:cubicBezTo>
                    <a:pt x="254" y="14"/>
                    <a:pt x="324" y="84"/>
                    <a:pt x="324" y="170"/>
                  </a:cubicBezTo>
                  <a:cubicBezTo>
                    <a:pt x="324" y="255"/>
                    <a:pt x="254" y="325"/>
                    <a:pt x="169" y="325"/>
                  </a:cubicBezTo>
                  <a:close/>
                  <a:moveTo>
                    <a:pt x="382" y="110"/>
                  </a:moveTo>
                  <a:cubicBezTo>
                    <a:pt x="372" y="110"/>
                    <a:pt x="363" y="102"/>
                    <a:pt x="363" y="91"/>
                  </a:cubicBezTo>
                  <a:cubicBezTo>
                    <a:pt x="363" y="80"/>
                    <a:pt x="372" y="72"/>
                    <a:pt x="382" y="72"/>
                  </a:cubicBezTo>
                  <a:cubicBezTo>
                    <a:pt x="393" y="72"/>
                    <a:pt x="401" y="80"/>
                    <a:pt x="401" y="91"/>
                  </a:cubicBezTo>
                  <a:cubicBezTo>
                    <a:pt x="401" y="102"/>
                    <a:pt x="393" y="110"/>
                    <a:pt x="382" y="110"/>
                  </a:cubicBezTo>
                  <a:close/>
                  <a:moveTo>
                    <a:pt x="596" y="325"/>
                  </a:moveTo>
                  <a:cubicBezTo>
                    <a:pt x="510" y="325"/>
                    <a:pt x="441" y="255"/>
                    <a:pt x="441" y="170"/>
                  </a:cubicBezTo>
                  <a:cubicBezTo>
                    <a:pt x="441" y="84"/>
                    <a:pt x="510" y="14"/>
                    <a:pt x="596" y="14"/>
                  </a:cubicBezTo>
                  <a:cubicBezTo>
                    <a:pt x="681" y="14"/>
                    <a:pt x="751" y="84"/>
                    <a:pt x="751" y="170"/>
                  </a:cubicBezTo>
                  <a:cubicBezTo>
                    <a:pt x="751" y="255"/>
                    <a:pt x="681" y="325"/>
                    <a:pt x="596"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sp>
          <p:nvSpPr>
            <p:cNvPr id="257" name="Freeform 21"/>
            <p:cNvSpPr>
              <a:spLocks/>
            </p:cNvSpPr>
            <p:nvPr/>
          </p:nvSpPr>
          <p:spPr bwMode="auto">
            <a:xfrm>
              <a:off x="8153340" y="3896311"/>
              <a:ext cx="136269" cy="76276"/>
            </a:xfrm>
            <a:custGeom>
              <a:avLst/>
              <a:gdLst>
                <a:gd name="T0" fmla="*/ 186 w 191"/>
                <a:gd name="T1" fmla="*/ 33 h 107"/>
                <a:gd name="T2" fmla="*/ 2 w 191"/>
                <a:gd name="T3" fmla="*/ 97 h 107"/>
                <a:gd name="T4" fmla="*/ 5 w 191"/>
                <a:gd name="T5" fmla="*/ 106 h 107"/>
                <a:gd name="T6" fmla="*/ 8 w 191"/>
                <a:gd name="T7" fmla="*/ 107 h 107"/>
                <a:gd name="T8" fmla="*/ 14 w 191"/>
                <a:gd name="T9" fmla="*/ 103 h 107"/>
                <a:gd name="T10" fmla="*/ 180 w 191"/>
                <a:gd name="T11" fmla="*/ 46 h 107"/>
                <a:gd name="T12" fmla="*/ 190 w 191"/>
                <a:gd name="T13" fmla="*/ 43 h 107"/>
                <a:gd name="T14" fmla="*/ 186 w 191"/>
                <a:gd name="T15" fmla="*/ 33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107">
                  <a:moveTo>
                    <a:pt x="186" y="33"/>
                  </a:moveTo>
                  <a:cubicBezTo>
                    <a:pt x="118" y="0"/>
                    <a:pt x="35" y="28"/>
                    <a:pt x="2" y="97"/>
                  </a:cubicBezTo>
                  <a:cubicBezTo>
                    <a:pt x="0" y="100"/>
                    <a:pt x="1" y="105"/>
                    <a:pt x="5" y="106"/>
                  </a:cubicBezTo>
                  <a:cubicBezTo>
                    <a:pt x="6" y="107"/>
                    <a:pt x="7" y="107"/>
                    <a:pt x="8" y="107"/>
                  </a:cubicBezTo>
                  <a:cubicBezTo>
                    <a:pt x="10" y="107"/>
                    <a:pt x="13" y="106"/>
                    <a:pt x="14" y="103"/>
                  </a:cubicBezTo>
                  <a:cubicBezTo>
                    <a:pt x="44" y="41"/>
                    <a:pt x="119" y="16"/>
                    <a:pt x="180" y="46"/>
                  </a:cubicBezTo>
                  <a:cubicBezTo>
                    <a:pt x="184" y="48"/>
                    <a:pt x="188" y="46"/>
                    <a:pt x="190" y="43"/>
                  </a:cubicBezTo>
                  <a:cubicBezTo>
                    <a:pt x="191" y="39"/>
                    <a:pt x="190" y="35"/>
                    <a:pt x="18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sp>
          <p:nvSpPr>
            <p:cNvPr id="258" name="Freeform 22"/>
            <p:cNvSpPr>
              <a:spLocks/>
            </p:cNvSpPr>
            <p:nvPr/>
          </p:nvSpPr>
          <p:spPr bwMode="auto">
            <a:xfrm>
              <a:off x="8458445" y="3896311"/>
              <a:ext cx="136269" cy="76276"/>
            </a:xfrm>
            <a:custGeom>
              <a:avLst/>
              <a:gdLst>
                <a:gd name="T0" fmla="*/ 186 w 191"/>
                <a:gd name="T1" fmla="*/ 33 h 107"/>
                <a:gd name="T2" fmla="*/ 1 w 191"/>
                <a:gd name="T3" fmla="*/ 97 h 107"/>
                <a:gd name="T4" fmla="*/ 5 w 191"/>
                <a:gd name="T5" fmla="*/ 106 h 107"/>
                <a:gd name="T6" fmla="*/ 8 w 191"/>
                <a:gd name="T7" fmla="*/ 107 h 107"/>
                <a:gd name="T8" fmla="*/ 14 w 191"/>
                <a:gd name="T9" fmla="*/ 103 h 107"/>
                <a:gd name="T10" fmla="*/ 180 w 191"/>
                <a:gd name="T11" fmla="*/ 46 h 107"/>
                <a:gd name="T12" fmla="*/ 190 w 191"/>
                <a:gd name="T13" fmla="*/ 43 h 107"/>
                <a:gd name="T14" fmla="*/ 186 w 191"/>
                <a:gd name="T15" fmla="*/ 33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107">
                  <a:moveTo>
                    <a:pt x="186" y="33"/>
                  </a:moveTo>
                  <a:cubicBezTo>
                    <a:pt x="118" y="0"/>
                    <a:pt x="35" y="28"/>
                    <a:pt x="1" y="97"/>
                  </a:cubicBezTo>
                  <a:cubicBezTo>
                    <a:pt x="0" y="100"/>
                    <a:pt x="1" y="105"/>
                    <a:pt x="5" y="106"/>
                  </a:cubicBezTo>
                  <a:cubicBezTo>
                    <a:pt x="6" y="107"/>
                    <a:pt x="7" y="107"/>
                    <a:pt x="8" y="107"/>
                  </a:cubicBezTo>
                  <a:cubicBezTo>
                    <a:pt x="10" y="107"/>
                    <a:pt x="13" y="106"/>
                    <a:pt x="14" y="103"/>
                  </a:cubicBezTo>
                  <a:cubicBezTo>
                    <a:pt x="44" y="41"/>
                    <a:pt x="119" y="16"/>
                    <a:pt x="180" y="46"/>
                  </a:cubicBezTo>
                  <a:cubicBezTo>
                    <a:pt x="184" y="48"/>
                    <a:pt x="188" y="46"/>
                    <a:pt x="190" y="43"/>
                  </a:cubicBezTo>
                  <a:cubicBezTo>
                    <a:pt x="191" y="39"/>
                    <a:pt x="190" y="35"/>
                    <a:pt x="18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3868" tIns="121934" rIns="243868" bIns="121934" numCol="1" anchor="t" anchorCtr="0" compatLnSpc="1">
              <a:prstTxWarp prst="textNoShape">
                <a:avLst/>
              </a:prstTxWarp>
            </a:bodyPr>
            <a:lstStyle/>
            <a:p>
              <a:pPr defTabSz="2438584"/>
              <a:endParaRPr lang="en-US" sz="6401">
                <a:solidFill>
                  <a:srgbClr val="57565A"/>
                </a:solidFill>
                <a:latin typeface="Roboto Light"/>
              </a:endParaRPr>
            </a:p>
          </p:txBody>
        </p:sp>
      </p:grpSp>
      <p:sp>
        <p:nvSpPr>
          <p:cNvPr id="12" name="Oval 11"/>
          <p:cNvSpPr>
            <a:spLocks noChangeArrowheads="1"/>
          </p:cNvSpPr>
          <p:nvPr/>
        </p:nvSpPr>
        <p:spPr bwMode="auto">
          <a:xfrm>
            <a:off x="3763003" y="1138267"/>
            <a:ext cx="2790683" cy="2786757"/>
          </a:xfrm>
          <a:prstGeom prst="ellipse">
            <a:avLst/>
          </a:pr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nvGrpSpPr>
          <p:cNvPr id="237" name="Group 4"/>
          <p:cNvGrpSpPr>
            <a:grpSpLocks noChangeAspect="1"/>
          </p:cNvGrpSpPr>
          <p:nvPr/>
        </p:nvGrpSpPr>
        <p:grpSpPr bwMode="auto">
          <a:xfrm>
            <a:off x="4554392" y="1836366"/>
            <a:ext cx="1081663" cy="1421963"/>
            <a:chOff x="3159" y="1078"/>
            <a:chExt cx="356" cy="468"/>
          </a:xfrm>
          <a:solidFill>
            <a:schemeClr val="bg1"/>
          </a:solidFill>
        </p:grpSpPr>
        <p:sp>
          <p:nvSpPr>
            <p:cNvPr id="238" name="Freeform 5"/>
            <p:cNvSpPr>
              <a:spLocks noEditPoints="1"/>
            </p:cNvSpPr>
            <p:nvPr/>
          </p:nvSpPr>
          <p:spPr bwMode="auto">
            <a:xfrm>
              <a:off x="3159" y="1078"/>
              <a:ext cx="356" cy="468"/>
            </a:xfrm>
            <a:custGeom>
              <a:avLst/>
              <a:gdLst>
                <a:gd name="T0" fmla="*/ 240 w 479"/>
                <a:gd name="T1" fmla="*/ 633 h 633"/>
                <a:gd name="T2" fmla="*/ 238 w 479"/>
                <a:gd name="T3" fmla="*/ 633 h 633"/>
                <a:gd name="T4" fmla="*/ 103 w 479"/>
                <a:gd name="T5" fmla="*/ 553 h 633"/>
                <a:gd name="T6" fmla="*/ 0 w 479"/>
                <a:gd name="T7" fmla="*/ 435 h 633"/>
                <a:gd name="T8" fmla="*/ 0 w 479"/>
                <a:gd name="T9" fmla="*/ 45 h 633"/>
                <a:gd name="T10" fmla="*/ 5 w 479"/>
                <a:gd name="T11" fmla="*/ 39 h 633"/>
                <a:gd name="T12" fmla="*/ 239 w 479"/>
                <a:gd name="T13" fmla="*/ 0 h 633"/>
                <a:gd name="T14" fmla="*/ 474 w 479"/>
                <a:gd name="T15" fmla="*/ 39 h 633"/>
                <a:gd name="T16" fmla="*/ 479 w 479"/>
                <a:gd name="T17" fmla="*/ 45 h 633"/>
                <a:gd name="T18" fmla="*/ 479 w 479"/>
                <a:gd name="T19" fmla="*/ 435 h 633"/>
                <a:gd name="T20" fmla="*/ 374 w 479"/>
                <a:gd name="T21" fmla="*/ 560 h 633"/>
                <a:gd name="T22" fmla="*/ 241 w 479"/>
                <a:gd name="T23" fmla="*/ 633 h 633"/>
                <a:gd name="T24" fmla="*/ 240 w 479"/>
                <a:gd name="T25" fmla="*/ 633 h 633"/>
                <a:gd name="T26" fmla="*/ 14 w 479"/>
                <a:gd name="T27" fmla="*/ 51 h 633"/>
                <a:gd name="T28" fmla="*/ 14 w 479"/>
                <a:gd name="T29" fmla="*/ 435 h 633"/>
                <a:gd name="T30" fmla="*/ 111 w 479"/>
                <a:gd name="T31" fmla="*/ 542 h 633"/>
                <a:gd name="T32" fmla="*/ 240 w 479"/>
                <a:gd name="T33" fmla="*/ 619 h 633"/>
                <a:gd name="T34" fmla="*/ 465 w 479"/>
                <a:gd name="T35" fmla="*/ 435 h 633"/>
                <a:gd name="T36" fmla="*/ 465 w 479"/>
                <a:gd name="T37" fmla="*/ 51 h 633"/>
                <a:gd name="T38" fmla="*/ 239 w 479"/>
                <a:gd name="T39" fmla="*/ 14 h 633"/>
                <a:gd name="T40" fmla="*/ 14 w 479"/>
                <a:gd name="T41" fmla="*/ 51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9" h="633">
                  <a:moveTo>
                    <a:pt x="240" y="633"/>
                  </a:moveTo>
                  <a:cubicBezTo>
                    <a:pt x="239" y="633"/>
                    <a:pt x="239" y="633"/>
                    <a:pt x="238" y="633"/>
                  </a:cubicBezTo>
                  <a:cubicBezTo>
                    <a:pt x="215" y="628"/>
                    <a:pt x="155" y="593"/>
                    <a:pt x="103" y="553"/>
                  </a:cubicBezTo>
                  <a:cubicBezTo>
                    <a:pt x="13" y="486"/>
                    <a:pt x="0" y="450"/>
                    <a:pt x="0" y="435"/>
                  </a:cubicBezTo>
                  <a:cubicBezTo>
                    <a:pt x="0" y="45"/>
                    <a:pt x="0" y="45"/>
                    <a:pt x="0" y="45"/>
                  </a:cubicBezTo>
                  <a:cubicBezTo>
                    <a:pt x="0" y="42"/>
                    <a:pt x="2" y="40"/>
                    <a:pt x="5" y="39"/>
                  </a:cubicBezTo>
                  <a:cubicBezTo>
                    <a:pt x="91" y="13"/>
                    <a:pt x="168" y="0"/>
                    <a:pt x="239" y="0"/>
                  </a:cubicBezTo>
                  <a:cubicBezTo>
                    <a:pt x="327" y="0"/>
                    <a:pt x="415" y="21"/>
                    <a:pt x="474" y="39"/>
                  </a:cubicBezTo>
                  <a:cubicBezTo>
                    <a:pt x="477" y="40"/>
                    <a:pt x="479" y="42"/>
                    <a:pt x="479" y="45"/>
                  </a:cubicBezTo>
                  <a:cubicBezTo>
                    <a:pt x="479" y="435"/>
                    <a:pt x="479" y="435"/>
                    <a:pt x="479" y="435"/>
                  </a:cubicBezTo>
                  <a:cubicBezTo>
                    <a:pt x="479" y="476"/>
                    <a:pt x="422" y="526"/>
                    <a:pt x="374" y="560"/>
                  </a:cubicBezTo>
                  <a:cubicBezTo>
                    <a:pt x="321" y="598"/>
                    <a:pt x="261" y="629"/>
                    <a:pt x="241" y="633"/>
                  </a:cubicBezTo>
                  <a:cubicBezTo>
                    <a:pt x="241" y="633"/>
                    <a:pt x="240" y="633"/>
                    <a:pt x="240" y="633"/>
                  </a:cubicBezTo>
                  <a:close/>
                  <a:moveTo>
                    <a:pt x="14" y="51"/>
                  </a:moveTo>
                  <a:cubicBezTo>
                    <a:pt x="14" y="435"/>
                    <a:pt x="14" y="435"/>
                    <a:pt x="14" y="435"/>
                  </a:cubicBezTo>
                  <a:cubicBezTo>
                    <a:pt x="14" y="456"/>
                    <a:pt x="50" y="496"/>
                    <a:pt x="111" y="542"/>
                  </a:cubicBezTo>
                  <a:cubicBezTo>
                    <a:pt x="166" y="583"/>
                    <a:pt x="220" y="614"/>
                    <a:pt x="240" y="619"/>
                  </a:cubicBezTo>
                  <a:cubicBezTo>
                    <a:pt x="280" y="609"/>
                    <a:pt x="465" y="499"/>
                    <a:pt x="465" y="435"/>
                  </a:cubicBezTo>
                  <a:cubicBezTo>
                    <a:pt x="465" y="51"/>
                    <a:pt x="465" y="51"/>
                    <a:pt x="465" y="51"/>
                  </a:cubicBezTo>
                  <a:cubicBezTo>
                    <a:pt x="407" y="34"/>
                    <a:pt x="322" y="14"/>
                    <a:pt x="239" y="14"/>
                  </a:cubicBezTo>
                  <a:cubicBezTo>
                    <a:pt x="171" y="14"/>
                    <a:pt x="97" y="26"/>
                    <a:pt x="1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39" name="Freeform 6"/>
            <p:cNvSpPr>
              <a:spLocks noEditPoints="1"/>
            </p:cNvSpPr>
            <p:nvPr/>
          </p:nvSpPr>
          <p:spPr bwMode="auto">
            <a:xfrm>
              <a:off x="3159" y="1095"/>
              <a:ext cx="356" cy="369"/>
            </a:xfrm>
            <a:custGeom>
              <a:avLst/>
              <a:gdLst>
                <a:gd name="T0" fmla="*/ 419 w 479"/>
                <a:gd name="T1" fmla="*/ 499 h 499"/>
                <a:gd name="T2" fmla="*/ 415 w 479"/>
                <a:gd name="T3" fmla="*/ 497 h 499"/>
                <a:gd name="T4" fmla="*/ 3 w 479"/>
                <a:gd name="T5" fmla="*/ 184 h 499"/>
                <a:gd name="T6" fmla="*/ 0 w 479"/>
                <a:gd name="T7" fmla="*/ 178 h 499"/>
                <a:gd name="T8" fmla="*/ 0 w 479"/>
                <a:gd name="T9" fmla="*/ 22 h 499"/>
                <a:gd name="T10" fmla="*/ 5 w 479"/>
                <a:gd name="T11" fmla="*/ 16 h 499"/>
                <a:gd name="T12" fmla="*/ 59 w 479"/>
                <a:gd name="T13" fmla="*/ 1 h 499"/>
                <a:gd name="T14" fmla="*/ 65 w 479"/>
                <a:gd name="T15" fmla="*/ 2 h 499"/>
                <a:gd name="T16" fmla="*/ 476 w 479"/>
                <a:gd name="T17" fmla="*/ 315 h 499"/>
                <a:gd name="T18" fmla="*/ 479 w 479"/>
                <a:gd name="T19" fmla="*/ 320 h 499"/>
                <a:gd name="T20" fmla="*/ 479 w 479"/>
                <a:gd name="T21" fmla="*/ 412 h 499"/>
                <a:gd name="T22" fmla="*/ 424 w 479"/>
                <a:gd name="T23" fmla="*/ 497 h 499"/>
                <a:gd name="T24" fmla="*/ 419 w 479"/>
                <a:gd name="T25" fmla="*/ 499 h 499"/>
                <a:gd name="T26" fmla="*/ 14 w 479"/>
                <a:gd name="T27" fmla="*/ 175 h 499"/>
                <a:gd name="T28" fmla="*/ 419 w 479"/>
                <a:gd name="T29" fmla="*/ 483 h 499"/>
                <a:gd name="T30" fmla="*/ 465 w 479"/>
                <a:gd name="T31" fmla="*/ 412 h 499"/>
                <a:gd name="T32" fmla="*/ 465 w 479"/>
                <a:gd name="T33" fmla="*/ 324 h 499"/>
                <a:gd name="T34" fmla="*/ 59 w 479"/>
                <a:gd name="T35" fmla="*/ 15 h 499"/>
                <a:gd name="T36" fmla="*/ 14 w 479"/>
                <a:gd name="T37" fmla="*/ 28 h 499"/>
                <a:gd name="T38" fmla="*/ 14 w 479"/>
                <a:gd name="T39" fmla="*/ 175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9" h="499">
                  <a:moveTo>
                    <a:pt x="419" y="499"/>
                  </a:moveTo>
                  <a:cubicBezTo>
                    <a:pt x="418" y="499"/>
                    <a:pt x="417" y="498"/>
                    <a:pt x="415" y="497"/>
                  </a:cubicBezTo>
                  <a:cubicBezTo>
                    <a:pt x="3" y="184"/>
                    <a:pt x="3" y="184"/>
                    <a:pt x="3" y="184"/>
                  </a:cubicBezTo>
                  <a:cubicBezTo>
                    <a:pt x="1" y="183"/>
                    <a:pt x="0" y="180"/>
                    <a:pt x="0" y="178"/>
                  </a:cubicBezTo>
                  <a:cubicBezTo>
                    <a:pt x="0" y="22"/>
                    <a:pt x="0" y="22"/>
                    <a:pt x="0" y="22"/>
                  </a:cubicBezTo>
                  <a:cubicBezTo>
                    <a:pt x="0" y="19"/>
                    <a:pt x="2" y="17"/>
                    <a:pt x="5" y="16"/>
                  </a:cubicBezTo>
                  <a:cubicBezTo>
                    <a:pt x="23" y="10"/>
                    <a:pt x="41" y="5"/>
                    <a:pt x="59" y="1"/>
                  </a:cubicBezTo>
                  <a:cubicBezTo>
                    <a:pt x="61" y="0"/>
                    <a:pt x="63" y="1"/>
                    <a:pt x="65" y="2"/>
                  </a:cubicBezTo>
                  <a:cubicBezTo>
                    <a:pt x="476" y="315"/>
                    <a:pt x="476" y="315"/>
                    <a:pt x="476" y="315"/>
                  </a:cubicBezTo>
                  <a:cubicBezTo>
                    <a:pt x="478" y="316"/>
                    <a:pt x="479" y="318"/>
                    <a:pt x="479" y="320"/>
                  </a:cubicBezTo>
                  <a:cubicBezTo>
                    <a:pt x="479" y="412"/>
                    <a:pt x="479" y="412"/>
                    <a:pt x="479" y="412"/>
                  </a:cubicBezTo>
                  <a:cubicBezTo>
                    <a:pt x="479" y="435"/>
                    <a:pt x="460" y="464"/>
                    <a:pt x="424" y="497"/>
                  </a:cubicBezTo>
                  <a:cubicBezTo>
                    <a:pt x="423" y="498"/>
                    <a:pt x="421" y="499"/>
                    <a:pt x="419" y="499"/>
                  </a:cubicBezTo>
                  <a:close/>
                  <a:moveTo>
                    <a:pt x="14" y="175"/>
                  </a:moveTo>
                  <a:cubicBezTo>
                    <a:pt x="419" y="483"/>
                    <a:pt x="419" y="483"/>
                    <a:pt x="419" y="483"/>
                  </a:cubicBezTo>
                  <a:cubicBezTo>
                    <a:pt x="449" y="454"/>
                    <a:pt x="465" y="430"/>
                    <a:pt x="465" y="412"/>
                  </a:cubicBezTo>
                  <a:cubicBezTo>
                    <a:pt x="465" y="324"/>
                    <a:pt x="465" y="324"/>
                    <a:pt x="465" y="324"/>
                  </a:cubicBezTo>
                  <a:cubicBezTo>
                    <a:pt x="59" y="15"/>
                    <a:pt x="59" y="15"/>
                    <a:pt x="59" y="15"/>
                  </a:cubicBezTo>
                  <a:cubicBezTo>
                    <a:pt x="44" y="19"/>
                    <a:pt x="29" y="23"/>
                    <a:pt x="14" y="28"/>
                  </a:cubicBezTo>
                  <a:lnTo>
                    <a:pt x="1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spTree>
    <p:extLst>
      <p:ext uri="{BB962C8B-B14F-4D97-AF65-F5344CB8AC3E}">
        <p14:creationId xmlns:p14="http://schemas.microsoft.com/office/powerpoint/2010/main" val="289801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77"/>
                                        </p:tgtEl>
                                        <p:attrNameLst>
                                          <p:attrName>style.visibility</p:attrName>
                                        </p:attrNameLst>
                                      </p:cBhvr>
                                      <p:to>
                                        <p:strVal val="visible"/>
                                      </p:to>
                                    </p:set>
                                    <p:anim calcmode="lin" valueType="num">
                                      <p:cBhvr>
                                        <p:cTn id="7" dur="500" fill="hold"/>
                                        <p:tgtEl>
                                          <p:spTgt spid="177"/>
                                        </p:tgtEl>
                                        <p:attrNameLst>
                                          <p:attrName>ppt_w</p:attrName>
                                        </p:attrNameLst>
                                      </p:cBhvr>
                                      <p:tavLst>
                                        <p:tav tm="0">
                                          <p:val>
                                            <p:strVal val="2/3*#ppt_w"/>
                                          </p:val>
                                        </p:tav>
                                        <p:tav tm="100000">
                                          <p:val>
                                            <p:strVal val="#ppt_w"/>
                                          </p:val>
                                        </p:tav>
                                      </p:tavLst>
                                    </p:anim>
                                    <p:anim calcmode="lin" valueType="num">
                                      <p:cBhvr>
                                        <p:cTn id="8" dur="500" fill="hold"/>
                                        <p:tgtEl>
                                          <p:spTgt spid="177"/>
                                        </p:tgtEl>
                                        <p:attrNameLst>
                                          <p:attrName>ppt_h</p:attrName>
                                        </p:attrNameLst>
                                      </p:cBhvr>
                                      <p:tavLst>
                                        <p:tav tm="0">
                                          <p:val>
                                            <p:strVal val="2/3*#ppt_h"/>
                                          </p:val>
                                        </p:tav>
                                        <p:tav tm="100000">
                                          <p:val>
                                            <p:strVal val="#ppt_h"/>
                                          </p:val>
                                        </p:tav>
                                      </p:tavLst>
                                    </p:anim>
                                  </p:childTnLst>
                                </p:cTn>
                              </p:par>
                              <p:par>
                                <p:cTn id="9" presetID="23" presetClass="entr" presetSubtype="272" fill="hold" grpId="0" nodeType="withEffect">
                                  <p:stCondLst>
                                    <p:cond delay="0"/>
                                  </p:stCondLst>
                                  <p:childTnLst>
                                    <p:set>
                                      <p:cBhvr>
                                        <p:cTn id="10" dur="1" fill="hold">
                                          <p:stCondLst>
                                            <p:cond delay="0"/>
                                          </p:stCondLst>
                                        </p:cTn>
                                        <p:tgtEl>
                                          <p:spTgt spid="178"/>
                                        </p:tgtEl>
                                        <p:attrNameLst>
                                          <p:attrName>style.visibility</p:attrName>
                                        </p:attrNameLst>
                                      </p:cBhvr>
                                      <p:to>
                                        <p:strVal val="visible"/>
                                      </p:to>
                                    </p:set>
                                    <p:anim calcmode="lin" valueType="num">
                                      <p:cBhvr>
                                        <p:cTn id="11" dur="500" fill="hold"/>
                                        <p:tgtEl>
                                          <p:spTgt spid="178"/>
                                        </p:tgtEl>
                                        <p:attrNameLst>
                                          <p:attrName>ppt_w</p:attrName>
                                        </p:attrNameLst>
                                      </p:cBhvr>
                                      <p:tavLst>
                                        <p:tav tm="0">
                                          <p:val>
                                            <p:strVal val="2/3*#ppt_w"/>
                                          </p:val>
                                        </p:tav>
                                        <p:tav tm="100000">
                                          <p:val>
                                            <p:strVal val="#ppt_w"/>
                                          </p:val>
                                        </p:tav>
                                      </p:tavLst>
                                    </p:anim>
                                    <p:anim calcmode="lin" valueType="num">
                                      <p:cBhvr>
                                        <p:cTn id="12" dur="500" fill="hold"/>
                                        <p:tgtEl>
                                          <p:spTgt spid="178"/>
                                        </p:tgtEl>
                                        <p:attrNameLst>
                                          <p:attrName>ppt_h</p:attrName>
                                        </p:attrNameLst>
                                      </p:cBhvr>
                                      <p:tavLst>
                                        <p:tav tm="0">
                                          <p:val>
                                            <p:strVal val="2/3*#ppt_h"/>
                                          </p:val>
                                        </p:tav>
                                        <p:tav tm="100000">
                                          <p:val>
                                            <p:strVal val="#ppt_h"/>
                                          </p:val>
                                        </p:tav>
                                      </p:tavLst>
                                    </p:anim>
                                  </p:childTnLst>
                                </p:cTn>
                              </p:par>
                              <p:par>
                                <p:cTn id="13" presetID="23" presetClass="entr" presetSubtype="272" fill="hold" grpId="0" nodeType="withEffect">
                                  <p:stCondLst>
                                    <p:cond delay="0"/>
                                  </p:stCondLst>
                                  <p:childTnLst>
                                    <p:set>
                                      <p:cBhvr>
                                        <p:cTn id="14" dur="1" fill="hold">
                                          <p:stCondLst>
                                            <p:cond delay="0"/>
                                          </p:stCondLst>
                                        </p:cTn>
                                        <p:tgtEl>
                                          <p:spTgt spid="179"/>
                                        </p:tgtEl>
                                        <p:attrNameLst>
                                          <p:attrName>style.visibility</p:attrName>
                                        </p:attrNameLst>
                                      </p:cBhvr>
                                      <p:to>
                                        <p:strVal val="visible"/>
                                      </p:to>
                                    </p:set>
                                    <p:anim calcmode="lin" valueType="num">
                                      <p:cBhvr>
                                        <p:cTn id="15" dur="500" fill="hold"/>
                                        <p:tgtEl>
                                          <p:spTgt spid="179"/>
                                        </p:tgtEl>
                                        <p:attrNameLst>
                                          <p:attrName>ppt_w</p:attrName>
                                        </p:attrNameLst>
                                      </p:cBhvr>
                                      <p:tavLst>
                                        <p:tav tm="0">
                                          <p:val>
                                            <p:strVal val="2/3*#ppt_w"/>
                                          </p:val>
                                        </p:tav>
                                        <p:tav tm="100000">
                                          <p:val>
                                            <p:strVal val="#ppt_w"/>
                                          </p:val>
                                        </p:tav>
                                      </p:tavLst>
                                    </p:anim>
                                    <p:anim calcmode="lin" valueType="num">
                                      <p:cBhvr>
                                        <p:cTn id="16" dur="500" fill="hold"/>
                                        <p:tgtEl>
                                          <p:spTgt spid="179"/>
                                        </p:tgtEl>
                                        <p:attrNameLst>
                                          <p:attrName>ppt_h</p:attrName>
                                        </p:attrNameLst>
                                      </p:cBhvr>
                                      <p:tavLst>
                                        <p:tav tm="0">
                                          <p:val>
                                            <p:strVal val="2/3*#ppt_h"/>
                                          </p:val>
                                        </p:tav>
                                        <p:tav tm="100000">
                                          <p:val>
                                            <p:strVal val="#ppt_h"/>
                                          </p:val>
                                        </p:tav>
                                      </p:tavLst>
                                    </p:anim>
                                  </p:childTnLst>
                                </p:cTn>
                              </p:par>
                              <p:par>
                                <p:cTn id="17" presetID="23" presetClass="entr" presetSubtype="272" fill="hold" nodeType="withEffect">
                                  <p:stCondLst>
                                    <p:cond delay="0"/>
                                  </p:stCondLst>
                                  <p:childTnLst>
                                    <p:set>
                                      <p:cBhvr>
                                        <p:cTn id="18" dur="1" fill="hold">
                                          <p:stCondLst>
                                            <p:cond delay="0"/>
                                          </p:stCondLst>
                                        </p:cTn>
                                        <p:tgtEl>
                                          <p:spTgt spid="180"/>
                                        </p:tgtEl>
                                        <p:attrNameLst>
                                          <p:attrName>style.visibility</p:attrName>
                                        </p:attrNameLst>
                                      </p:cBhvr>
                                      <p:to>
                                        <p:strVal val="visible"/>
                                      </p:to>
                                    </p:set>
                                    <p:anim calcmode="lin" valueType="num">
                                      <p:cBhvr>
                                        <p:cTn id="19" dur="500" fill="hold"/>
                                        <p:tgtEl>
                                          <p:spTgt spid="180"/>
                                        </p:tgtEl>
                                        <p:attrNameLst>
                                          <p:attrName>ppt_w</p:attrName>
                                        </p:attrNameLst>
                                      </p:cBhvr>
                                      <p:tavLst>
                                        <p:tav tm="0">
                                          <p:val>
                                            <p:strVal val="2/3*#ppt_w"/>
                                          </p:val>
                                        </p:tav>
                                        <p:tav tm="100000">
                                          <p:val>
                                            <p:strVal val="#ppt_w"/>
                                          </p:val>
                                        </p:tav>
                                      </p:tavLst>
                                    </p:anim>
                                    <p:anim calcmode="lin" valueType="num">
                                      <p:cBhvr>
                                        <p:cTn id="20" dur="500" fill="hold"/>
                                        <p:tgtEl>
                                          <p:spTgt spid="180"/>
                                        </p:tgtEl>
                                        <p:attrNameLst>
                                          <p:attrName>ppt_h</p:attrName>
                                        </p:attrNameLst>
                                      </p:cBhvr>
                                      <p:tavLst>
                                        <p:tav tm="0">
                                          <p:val>
                                            <p:strVal val="2/3*#ppt_h"/>
                                          </p:val>
                                        </p:tav>
                                        <p:tav tm="100000">
                                          <p:val>
                                            <p:strVal val="#ppt_h"/>
                                          </p:val>
                                        </p:tav>
                                      </p:tavLst>
                                    </p:anim>
                                  </p:childTnLst>
                                </p:cTn>
                              </p:par>
                              <p:par>
                                <p:cTn id="21" presetID="23" presetClass="entr" presetSubtype="272" fill="hold" grpId="0" nodeType="withEffect">
                                  <p:stCondLst>
                                    <p:cond delay="0"/>
                                  </p:stCondLst>
                                  <p:childTnLst>
                                    <p:set>
                                      <p:cBhvr>
                                        <p:cTn id="22" dur="1" fill="hold">
                                          <p:stCondLst>
                                            <p:cond delay="0"/>
                                          </p:stCondLst>
                                        </p:cTn>
                                        <p:tgtEl>
                                          <p:spTgt spid="183"/>
                                        </p:tgtEl>
                                        <p:attrNameLst>
                                          <p:attrName>style.visibility</p:attrName>
                                        </p:attrNameLst>
                                      </p:cBhvr>
                                      <p:to>
                                        <p:strVal val="visible"/>
                                      </p:to>
                                    </p:set>
                                    <p:anim calcmode="lin" valueType="num">
                                      <p:cBhvr>
                                        <p:cTn id="23" dur="500" fill="hold"/>
                                        <p:tgtEl>
                                          <p:spTgt spid="183"/>
                                        </p:tgtEl>
                                        <p:attrNameLst>
                                          <p:attrName>ppt_w</p:attrName>
                                        </p:attrNameLst>
                                      </p:cBhvr>
                                      <p:tavLst>
                                        <p:tav tm="0">
                                          <p:val>
                                            <p:strVal val="2/3*#ppt_w"/>
                                          </p:val>
                                        </p:tav>
                                        <p:tav tm="100000">
                                          <p:val>
                                            <p:strVal val="#ppt_w"/>
                                          </p:val>
                                        </p:tav>
                                      </p:tavLst>
                                    </p:anim>
                                    <p:anim calcmode="lin" valueType="num">
                                      <p:cBhvr>
                                        <p:cTn id="24" dur="500" fill="hold"/>
                                        <p:tgtEl>
                                          <p:spTgt spid="183"/>
                                        </p:tgtEl>
                                        <p:attrNameLst>
                                          <p:attrName>ppt_h</p:attrName>
                                        </p:attrNameLst>
                                      </p:cBhvr>
                                      <p:tavLst>
                                        <p:tav tm="0">
                                          <p:val>
                                            <p:strVal val="2/3*#ppt_h"/>
                                          </p:val>
                                        </p:tav>
                                        <p:tav tm="100000">
                                          <p:val>
                                            <p:strVal val="#ppt_h"/>
                                          </p:val>
                                        </p:tav>
                                      </p:tavLst>
                                    </p:anim>
                                  </p:childTnLst>
                                </p:cTn>
                              </p:par>
                              <p:par>
                                <p:cTn id="25" presetID="23" presetClass="entr" presetSubtype="272" fill="hold" grpId="0" nodeType="withEffect">
                                  <p:stCondLst>
                                    <p:cond delay="0"/>
                                  </p:stCondLst>
                                  <p:childTnLst>
                                    <p:set>
                                      <p:cBhvr>
                                        <p:cTn id="26" dur="1" fill="hold">
                                          <p:stCondLst>
                                            <p:cond delay="0"/>
                                          </p:stCondLst>
                                        </p:cTn>
                                        <p:tgtEl>
                                          <p:spTgt spid="184"/>
                                        </p:tgtEl>
                                        <p:attrNameLst>
                                          <p:attrName>style.visibility</p:attrName>
                                        </p:attrNameLst>
                                      </p:cBhvr>
                                      <p:to>
                                        <p:strVal val="visible"/>
                                      </p:to>
                                    </p:set>
                                    <p:anim calcmode="lin" valueType="num">
                                      <p:cBhvr>
                                        <p:cTn id="27" dur="500" fill="hold"/>
                                        <p:tgtEl>
                                          <p:spTgt spid="184"/>
                                        </p:tgtEl>
                                        <p:attrNameLst>
                                          <p:attrName>ppt_w</p:attrName>
                                        </p:attrNameLst>
                                      </p:cBhvr>
                                      <p:tavLst>
                                        <p:tav tm="0">
                                          <p:val>
                                            <p:strVal val="2/3*#ppt_w"/>
                                          </p:val>
                                        </p:tav>
                                        <p:tav tm="100000">
                                          <p:val>
                                            <p:strVal val="#ppt_w"/>
                                          </p:val>
                                        </p:tav>
                                      </p:tavLst>
                                    </p:anim>
                                    <p:anim calcmode="lin" valueType="num">
                                      <p:cBhvr>
                                        <p:cTn id="28" dur="500" fill="hold"/>
                                        <p:tgtEl>
                                          <p:spTgt spid="184"/>
                                        </p:tgtEl>
                                        <p:attrNameLst>
                                          <p:attrName>ppt_h</p:attrName>
                                        </p:attrNameLst>
                                      </p:cBhvr>
                                      <p:tavLst>
                                        <p:tav tm="0">
                                          <p:val>
                                            <p:strVal val="2/3*#ppt_h"/>
                                          </p:val>
                                        </p:tav>
                                        <p:tav tm="100000">
                                          <p:val>
                                            <p:strVal val="#ppt_h"/>
                                          </p:val>
                                        </p:tav>
                                      </p:tavLst>
                                    </p:anim>
                                  </p:childTnLst>
                                </p:cTn>
                              </p:par>
                              <p:par>
                                <p:cTn id="29" presetID="23" presetClass="entr" presetSubtype="272" fill="hold" nodeType="withEffect">
                                  <p:stCondLst>
                                    <p:cond delay="0"/>
                                  </p:stCondLst>
                                  <p:childTnLst>
                                    <p:set>
                                      <p:cBhvr>
                                        <p:cTn id="30" dur="1" fill="hold">
                                          <p:stCondLst>
                                            <p:cond delay="0"/>
                                          </p:stCondLst>
                                        </p:cTn>
                                        <p:tgtEl>
                                          <p:spTgt spid="185"/>
                                        </p:tgtEl>
                                        <p:attrNameLst>
                                          <p:attrName>style.visibility</p:attrName>
                                        </p:attrNameLst>
                                      </p:cBhvr>
                                      <p:to>
                                        <p:strVal val="visible"/>
                                      </p:to>
                                    </p:set>
                                    <p:anim calcmode="lin" valueType="num">
                                      <p:cBhvr>
                                        <p:cTn id="31" dur="500" fill="hold"/>
                                        <p:tgtEl>
                                          <p:spTgt spid="185"/>
                                        </p:tgtEl>
                                        <p:attrNameLst>
                                          <p:attrName>ppt_w</p:attrName>
                                        </p:attrNameLst>
                                      </p:cBhvr>
                                      <p:tavLst>
                                        <p:tav tm="0">
                                          <p:val>
                                            <p:strVal val="2/3*#ppt_w"/>
                                          </p:val>
                                        </p:tav>
                                        <p:tav tm="100000">
                                          <p:val>
                                            <p:strVal val="#ppt_w"/>
                                          </p:val>
                                        </p:tav>
                                      </p:tavLst>
                                    </p:anim>
                                    <p:anim calcmode="lin" valueType="num">
                                      <p:cBhvr>
                                        <p:cTn id="32" dur="500" fill="hold"/>
                                        <p:tgtEl>
                                          <p:spTgt spid="185"/>
                                        </p:tgtEl>
                                        <p:attrNameLst>
                                          <p:attrName>ppt_h</p:attrName>
                                        </p:attrNameLst>
                                      </p:cBhvr>
                                      <p:tavLst>
                                        <p:tav tm="0">
                                          <p:val>
                                            <p:strVal val="2/3*#ppt_h"/>
                                          </p:val>
                                        </p:tav>
                                        <p:tav tm="100000">
                                          <p:val>
                                            <p:strVal val="#ppt_h"/>
                                          </p:val>
                                        </p:tav>
                                      </p:tavLst>
                                    </p:anim>
                                  </p:childTnLst>
                                </p:cTn>
                              </p:par>
                            </p:childTnLst>
                          </p:cTn>
                        </p:par>
                        <p:par>
                          <p:cTn id="33" fill="hold">
                            <p:stCondLst>
                              <p:cond delay="500"/>
                            </p:stCondLst>
                            <p:childTnLst>
                              <p:par>
                                <p:cTn id="34" presetID="23" presetClass="entr" presetSubtype="272" fill="hold" grpId="0" nodeType="afterEffect">
                                  <p:stCondLst>
                                    <p:cond delay="0"/>
                                  </p:stCondLst>
                                  <p:childTnLst>
                                    <p:set>
                                      <p:cBhvr>
                                        <p:cTn id="35" dur="1" fill="hold">
                                          <p:stCondLst>
                                            <p:cond delay="0"/>
                                          </p:stCondLst>
                                        </p:cTn>
                                        <p:tgtEl>
                                          <p:spTgt spid="189"/>
                                        </p:tgtEl>
                                        <p:attrNameLst>
                                          <p:attrName>style.visibility</p:attrName>
                                        </p:attrNameLst>
                                      </p:cBhvr>
                                      <p:to>
                                        <p:strVal val="visible"/>
                                      </p:to>
                                    </p:set>
                                    <p:anim calcmode="lin" valueType="num">
                                      <p:cBhvr>
                                        <p:cTn id="36" dur="500" fill="hold"/>
                                        <p:tgtEl>
                                          <p:spTgt spid="189"/>
                                        </p:tgtEl>
                                        <p:attrNameLst>
                                          <p:attrName>ppt_w</p:attrName>
                                        </p:attrNameLst>
                                      </p:cBhvr>
                                      <p:tavLst>
                                        <p:tav tm="0">
                                          <p:val>
                                            <p:strVal val="2/3*#ppt_w"/>
                                          </p:val>
                                        </p:tav>
                                        <p:tav tm="100000">
                                          <p:val>
                                            <p:strVal val="#ppt_w"/>
                                          </p:val>
                                        </p:tav>
                                      </p:tavLst>
                                    </p:anim>
                                    <p:anim calcmode="lin" valueType="num">
                                      <p:cBhvr>
                                        <p:cTn id="37" dur="500" fill="hold"/>
                                        <p:tgtEl>
                                          <p:spTgt spid="189"/>
                                        </p:tgtEl>
                                        <p:attrNameLst>
                                          <p:attrName>ppt_h</p:attrName>
                                        </p:attrNameLst>
                                      </p:cBhvr>
                                      <p:tavLst>
                                        <p:tav tm="0">
                                          <p:val>
                                            <p:strVal val="2/3*#ppt_h"/>
                                          </p:val>
                                        </p:tav>
                                        <p:tav tm="100000">
                                          <p:val>
                                            <p:strVal val="#ppt_h"/>
                                          </p:val>
                                        </p:tav>
                                      </p:tavLst>
                                    </p:anim>
                                  </p:childTnLst>
                                </p:cTn>
                              </p:par>
                              <p:par>
                                <p:cTn id="38" presetID="23" presetClass="entr" presetSubtype="272" fill="hold" grpId="0" nodeType="withEffect">
                                  <p:stCondLst>
                                    <p:cond delay="0"/>
                                  </p:stCondLst>
                                  <p:childTnLst>
                                    <p:set>
                                      <p:cBhvr>
                                        <p:cTn id="39" dur="1" fill="hold">
                                          <p:stCondLst>
                                            <p:cond delay="0"/>
                                          </p:stCondLst>
                                        </p:cTn>
                                        <p:tgtEl>
                                          <p:spTgt spid="190"/>
                                        </p:tgtEl>
                                        <p:attrNameLst>
                                          <p:attrName>style.visibility</p:attrName>
                                        </p:attrNameLst>
                                      </p:cBhvr>
                                      <p:to>
                                        <p:strVal val="visible"/>
                                      </p:to>
                                    </p:set>
                                    <p:anim calcmode="lin" valueType="num">
                                      <p:cBhvr>
                                        <p:cTn id="40" dur="500" fill="hold"/>
                                        <p:tgtEl>
                                          <p:spTgt spid="190"/>
                                        </p:tgtEl>
                                        <p:attrNameLst>
                                          <p:attrName>ppt_w</p:attrName>
                                        </p:attrNameLst>
                                      </p:cBhvr>
                                      <p:tavLst>
                                        <p:tav tm="0">
                                          <p:val>
                                            <p:strVal val="2/3*#ppt_w"/>
                                          </p:val>
                                        </p:tav>
                                        <p:tav tm="100000">
                                          <p:val>
                                            <p:strVal val="#ppt_w"/>
                                          </p:val>
                                        </p:tav>
                                      </p:tavLst>
                                    </p:anim>
                                    <p:anim calcmode="lin" valueType="num">
                                      <p:cBhvr>
                                        <p:cTn id="41" dur="500" fill="hold"/>
                                        <p:tgtEl>
                                          <p:spTgt spid="190"/>
                                        </p:tgtEl>
                                        <p:attrNameLst>
                                          <p:attrName>ppt_h</p:attrName>
                                        </p:attrNameLst>
                                      </p:cBhvr>
                                      <p:tavLst>
                                        <p:tav tm="0">
                                          <p:val>
                                            <p:strVal val="2/3*#ppt_h"/>
                                          </p:val>
                                        </p:tav>
                                        <p:tav tm="100000">
                                          <p:val>
                                            <p:strVal val="#ppt_h"/>
                                          </p:val>
                                        </p:tav>
                                      </p:tavLst>
                                    </p:anim>
                                  </p:childTnLst>
                                </p:cTn>
                              </p:par>
                              <p:par>
                                <p:cTn id="42" presetID="23" presetClass="entr" presetSubtype="272" fill="hold" grpId="0" nodeType="withEffect">
                                  <p:stCondLst>
                                    <p:cond delay="0"/>
                                  </p:stCondLst>
                                  <p:childTnLst>
                                    <p:set>
                                      <p:cBhvr>
                                        <p:cTn id="43" dur="1" fill="hold">
                                          <p:stCondLst>
                                            <p:cond delay="0"/>
                                          </p:stCondLst>
                                        </p:cTn>
                                        <p:tgtEl>
                                          <p:spTgt spid="191"/>
                                        </p:tgtEl>
                                        <p:attrNameLst>
                                          <p:attrName>style.visibility</p:attrName>
                                        </p:attrNameLst>
                                      </p:cBhvr>
                                      <p:to>
                                        <p:strVal val="visible"/>
                                      </p:to>
                                    </p:set>
                                    <p:anim calcmode="lin" valueType="num">
                                      <p:cBhvr>
                                        <p:cTn id="44" dur="500" fill="hold"/>
                                        <p:tgtEl>
                                          <p:spTgt spid="191"/>
                                        </p:tgtEl>
                                        <p:attrNameLst>
                                          <p:attrName>ppt_w</p:attrName>
                                        </p:attrNameLst>
                                      </p:cBhvr>
                                      <p:tavLst>
                                        <p:tav tm="0">
                                          <p:val>
                                            <p:strVal val="2/3*#ppt_w"/>
                                          </p:val>
                                        </p:tav>
                                        <p:tav tm="100000">
                                          <p:val>
                                            <p:strVal val="#ppt_w"/>
                                          </p:val>
                                        </p:tav>
                                      </p:tavLst>
                                    </p:anim>
                                    <p:anim calcmode="lin" valueType="num">
                                      <p:cBhvr>
                                        <p:cTn id="45" dur="500" fill="hold"/>
                                        <p:tgtEl>
                                          <p:spTgt spid="191"/>
                                        </p:tgtEl>
                                        <p:attrNameLst>
                                          <p:attrName>ppt_h</p:attrName>
                                        </p:attrNameLst>
                                      </p:cBhvr>
                                      <p:tavLst>
                                        <p:tav tm="0">
                                          <p:val>
                                            <p:strVal val="2/3*#ppt_h"/>
                                          </p:val>
                                        </p:tav>
                                        <p:tav tm="100000">
                                          <p:val>
                                            <p:strVal val="#ppt_h"/>
                                          </p:val>
                                        </p:tav>
                                      </p:tavLst>
                                    </p:anim>
                                  </p:childTnLst>
                                </p:cTn>
                              </p:par>
                              <p:par>
                                <p:cTn id="46" presetID="23" presetClass="entr" presetSubtype="272" fill="hold" grpId="0" nodeType="withEffect">
                                  <p:stCondLst>
                                    <p:cond delay="0"/>
                                  </p:stCondLst>
                                  <p:childTnLst>
                                    <p:set>
                                      <p:cBhvr>
                                        <p:cTn id="47" dur="1" fill="hold">
                                          <p:stCondLst>
                                            <p:cond delay="0"/>
                                          </p:stCondLst>
                                        </p:cTn>
                                        <p:tgtEl>
                                          <p:spTgt spid="195"/>
                                        </p:tgtEl>
                                        <p:attrNameLst>
                                          <p:attrName>style.visibility</p:attrName>
                                        </p:attrNameLst>
                                      </p:cBhvr>
                                      <p:to>
                                        <p:strVal val="visible"/>
                                      </p:to>
                                    </p:set>
                                    <p:anim calcmode="lin" valueType="num">
                                      <p:cBhvr>
                                        <p:cTn id="48" dur="500" fill="hold"/>
                                        <p:tgtEl>
                                          <p:spTgt spid="195"/>
                                        </p:tgtEl>
                                        <p:attrNameLst>
                                          <p:attrName>ppt_w</p:attrName>
                                        </p:attrNameLst>
                                      </p:cBhvr>
                                      <p:tavLst>
                                        <p:tav tm="0">
                                          <p:val>
                                            <p:strVal val="2/3*#ppt_w"/>
                                          </p:val>
                                        </p:tav>
                                        <p:tav tm="100000">
                                          <p:val>
                                            <p:strVal val="#ppt_w"/>
                                          </p:val>
                                        </p:tav>
                                      </p:tavLst>
                                    </p:anim>
                                    <p:anim calcmode="lin" valueType="num">
                                      <p:cBhvr>
                                        <p:cTn id="49" dur="500" fill="hold"/>
                                        <p:tgtEl>
                                          <p:spTgt spid="195"/>
                                        </p:tgtEl>
                                        <p:attrNameLst>
                                          <p:attrName>ppt_h</p:attrName>
                                        </p:attrNameLst>
                                      </p:cBhvr>
                                      <p:tavLst>
                                        <p:tav tm="0">
                                          <p:val>
                                            <p:strVal val="2/3*#ppt_h"/>
                                          </p:val>
                                        </p:tav>
                                        <p:tav tm="100000">
                                          <p:val>
                                            <p:strVal val="#ppt_h"/>
                                          </p:val>
                                        </p:tav>
                                      </p:tavLst>
                                    </p:anim>
                                  </p:childTnLst>
                                </p:cTn>
                              </p:par>
                              <p:par>
                                <p:cTn id="50" presetID="23" presetClass="entr" presetSubtype="272" fill="hold" grpId="0" nodeType="withEffect">
                                  <p:stCondLst>
                                    <p:cond delay="0"/>
                                  </p:stCondLst>
                                  <p:childTnLst>
                                    <p:set>
                                      <p:cBhvr>
                                        <p:cTn id="51" dur="1" fill="hold">
                                          <p:stCondLst>
                                            <p:cond delay="0"/>
                                          </p:stCondLst>
                                        </p:cTn>
                                        <p:tgtEl>
                                          <p:spTgt spid="196"/>
                                        </p:tgtEl>
                                        <p:attrNameLst>
                                          <p:attrName>style.visibility</p:attrName>
                                        </p:attrNameLst>
                                      </p:cBhvr>
                                      <p:to>
                                        <p:strVal val="visible"/>
                                      </p:to>
                                    </p:set>
                                    <p:anim calcmode="lin" valueType="num">
                                      <p:cBhvr>
                                        <p:cTn id="52" dur="500" fill="hold"/>
                                        <p:tgtEl>
                                          <p:spTgt spid="196"/>
                                        </p:tgtEl>
                                        <p:attrNameLst>
                                          <p:attrName>ppt_w</p:attrName>
                                        </p:attrNameLst>
                                      </p:cBhvr>
                                      <p:tavLst>
                                        <p:tav tm="0">
                                          <p:val>
                                            <p:strVal val="2/3*#ppt_w"/>
                                          </p:val>
                                        </p:tav>
                                        <p:tav tm="100000">
                                          <p:val>
                                            <p:strVal val="#ppt_w"/>
                                          </p:val>
                                        </p:tav>
                                      </p:tavLst>
                                    </p:anim>
                                    <p:anim calcmode="lin" valueType="num">
                                      <p:cBhvr>
                                        <p:cTn id="53" dur="500" fill="hold"/>
                                        <p:tgtEl>
                                          <p:spTgt spid="196"/>
                                        </p:tgtEl>
                                        <p:attrNameLst>
                                          <p:attrName>ppt_h</p:attrName>
                                        </p:attrNameLst>
                                      </p:cBhvr>
                                      <p:tavLst>
                                        <p:tav tm="0">
                                          <p:val>
                                            <p:strVal val="2/3*#ppt_h"/>
                                          </p:val>
                                        </p:tav>
                                        <p:tav tm="100000">
                                          <p:val>
                                            <p:strVal val="#ppt_h"/>
                                          </p:val>
                                        </p:tav>
                                      </p:tavLst>
                                    </p:anim>
                                  </p:childTnLst>
                                </p:cTn>
                              </p:par>
                              <p:par>
                                <p:cTn id="54" presetID="23" presetClass="entr" presetSubtype="272" fill="hold" nodeType="withEffect">
                                  <p:stCondLst>
                                    <p:cond delay="0"/>
                                  </p:stCondLst>
                                  <p:childTnLst>
                                    <p:set>
                                      <p:cBhvr>
                                        <p:cTn id="55" dur="1" fill="hold">
                                          <p:stCondLst>
                                            <p:cond delay="0"/>
                                          </p:stCondLst>
                                        </p:cTn>
                                        <p:tgtEl>
                                          <p:spTgt spid="213"/>
                                        </p:tgtEl>
                                        <p:attrNameLst>
                                          <p:attrName>style.visibility</p:attrName>
                                        </p:attrNameLst>
                                      </p:cBhvr>
                                      <p:to>
                                        <p:strVal val="visible"/>
                                      </p:to>
                                    </p:set>
                                    <p:anim calcmode="lin" valueType="num">
                                      <p:cBhvr>
                                        <p:cTn id="56" dur="500" fill="hold"/>
                                        <p:tgtEl>
                                          <p:spTgt spid="213"/>
                                        </p:tgtEl>
                                        <p:attrNameLst>
                                          <p:attrName>ppt_w</p:attrName>
                                        </p:attrNameLst>
                                      </p:cBhvr>
                                      <p:tavLst>
                                        <p:tav tm="0">
                                          <p:val>
                                            <p:strVal val="2/3*#ppt_w"/>
                                          </p:val>
                                        </p:tav>
                                        <p:tav tm="100000">
                                          <p:val>
                                            <p:strVal val="#ppt_w"/>
                                          </p:val>
                                        </p:tav>
                                      </p:tavLst>
                                    </p:anim>
                                    <p:anim calcmode="lin" valueType="num">
                                      <p:cBhvr>
                                        <p:cTn id="57" dur="500" fill="hold"/>
                                        <p:tgtEl>
                                          <p:spTgt spid="213"/>
                                        </p:tgtEl>
                                        <p:attrNameLst>
                                          <p:attrName>ppt_h</p:attrName>
                                        </p:attrNameLst>
                                      </p:cBhvr>
                                      <p:tavLst>
                                        <p:tav tm="0">
                                          <p:val>
                                            <p:strVal val="2/3*#ppt_h"/>
                                          </p:val>
                                        </p:tav>
                                        <p:tav tm="100000">
                                          <p:val>
                                            <p:strVal val="#ppt_h"/>
                                          </p:val>
                                        </p:tav>
                                      </p:tavLst>
                                    </p:anim>
                                  </p:childTnLst>
                                </p:cTn>
                              </p:par>
                              <p:par>
                                <p:cTn id="58" presetID="23" presetClass="entr" presetSubtype="272" fill="hold" nodeType="withEffect">
                                  <p:stCondLst>
                                    <p:cond delay="0"/>
                                  </p:stCondLst>
                                  <p:childTnLst>
                                    <p:set>
                                      <p:cBhvr>
                                        <p:cTn id="59" dur="1" fill="hold">
                                          <p:stCondLst>
                                            <p:cond delay="0"/>
                                          </p:stCondLst>
                                        </p:cTn>
                                        <p:tgtEl>
                                          <p:spTgt spid="230"/>
                                        </p:tgtEl>
                                        <p:attrNameLst>
                                          <p:attrName>style.visibility</p:attrName>
                                        </p:attrNameLst>
                                      </p:cBhvr>
                                      <p:to>
                                        <p:strVal val="visible"/>
                                      </p:to>
                                    </p:set>
                                    <p:anim calcmode="lin" valueType="num">
                                      <p:cBhvr>
                                        <p:cTn id="60" dur="500" fill="hold"/>
                                        <p:tgtEl>
                                          <p:spTgt spid="230"/>
                                        </p:tgtEl>
                                        <p:attrNameLst>
                                          <p:attrName>ppt_w</p:attrName>
                                        </p:attrNameLst>
                                      </p:cBhvr>
                                      <p:tavLst>
                                        <p:tav tm="0">
                                          <p:val>
                                            <p:strVal val="2/3*#ppt_w"/>
                                          </p:val>
                                        </p:tav>
                                        <p:tav tm="100000">
                                          <p:val>
                                            <p:strVal val="#ppt_w"/>
                                          </p:val>
                                        </p:tav>
                                      </p:tavLst>
                                    </p:anim>
                                    <p:anim calcmode="lin" valueType="num">
                                      <p:cBhvr>
                                        <p:cTn id="61" dur="500" fill="hold"/>
                                        <p:tgtEl>
                                          <p:spTgt spid="230"/>
                                        </p:tgtEl>
                                        <p:attrNameLst>
                                          <p:attrName>ppt_h</p:attrName>
                                        </p:attrNameLst>
                                      </p:cBhvr>
                                      <p:tavLst>
                                        <p:tav tm="0">
                                          <p:val>
                                            <p:strVal val="2/3*#ppt_h"/>
                                          </p:val>
                                        </p:tav>
                                        <p:tav tm="100000">
                                          <p:val>
                                            <p:strVal val="#ppt_h"/>
                                          </p:val>
                                        </p:tav>
                                      </p:tavLst>
                                    </p:anim>
                                  </p:childTnLst>
                                </p:cTn>
                              </p:par>
                            </p:childTnLst>
                          </p:cTn>
                        </p:par>
                        <p:par>
                          <p:cTn id="62" fill="hold">
                            <p:stCondLst>
                              <p:cond delay="1000"/>
                            </p:stCondLst>
                            <p:childTnLst>
                              <p:par>
                                <p:cTn id="63" presetID="23" presetClass="entr" presetSubtype="272" fill="hold" grpId="0" nodeType="afterEffect">
                                  <p:stCondLst>
                                    <p:cond delay="0"/>
                                  </p:stCondLst>
                                  <p:childTnLst>
                                    <p:set>
                                      <p:cBhvr>
                                        <p:cTn id="64" dur="1" fill="hold">
                                          <p:stCondLst>
                                            <p:cond delay="0"/>
                                          </p:stCondLst>
                                        </p:cTn>
                                        <p:tgtEl>
                                          <p:spTgt spid="197"/>
                                        </p:tgtEl>
                                        <p:attrNameLst>
                                          <p:attrName>style.visibility</p:attrName>
                                        </p:attrNameLst>
                                      </p:cBhvr>
                                      <p:to>
                                        <p:strVal val="visible"/>
                                      </p:to>
                                    </p:set>
                                    <p:anim calcmode="lin" valueType="num">
                                      <p:cBhvr>
                                        <p:cTn id="65" dur="500" fill="hold"/>
                                        <p:tgtEl>
                                          <p:spTgt spid="197"/>
                                        </p:tgtEl>
                                        <p:attrNameLst>
                                          <p:attrName>ppt_w</p:attrName>
                                        </p:attrNameLst>
                                      </p:cBhvr>
                                      <p:tavLst>
                                        <p:tav tm="0">
                                          <p:val>
                                            <p:strVal val="2/3*#ppt_w"/>
                                          </p:val>
                                        </p:tav>
                                        <p:tav tm="100000">
                                          <p:val>
                                            <p:strVal val="#ppt_w"/>
                                          </p:val>
                                        </p:tav>
                                      </p:tavLst>
                                    </p:anim>
                                    <p:anim calcmode="lin" valueType="num">
                                      <p:cBhvr>
                                        <p:cTn id="66" dur="500" fill="hold"/>
                                        <p:tgtEl>
                                          <p:spTgt spid="197"/>
                                        </p:tgtEl>
                                        <p:attrNameLst>
                                          <p:attrName>ppt_h</p:attrName>
                                        </p:attrNameLst>
                                      </p:cBhvr>
                                      <p:tavLst>
                                        <p:tav tm="0">
                                          <p:val>
                                            <p:strVal val="2/3*#ppt_h"/>
                                          </p:val>
                                        </p:tav>
                                        <p:tav tm="100000">
                                          <p:val>
                                            <p:strVal val="#ppt_h"/>
                                          </p:val>
                                        </p:tav>
                                      </p:tavLst>
                                    </p:anim>
                                  </p:childTnLst>
                                </p:cTn>
                              </p:par>
                              <p:par>
                                <p:cTn id="67" presetID="23" presetClass="entr" presetSubtype="272" fill="hold" grpId="0" nodeType="withEffect">
                                  <p:stCondLst>
                                    <p:cond delay="0"/>
                                  </p:stCondLst>
                                  <p:childTnLst>
                                    <p:set>
                                      <p:cBhvr>
                                        <p:cTn id="68" dur="1" fill="hold">
                                          <p:stCondLst>
                                            <p:cond delay="0"/>
                                          </p:stCondLst>
                                        </p:cTn>
                                        <p:tgtEl>
                                          <p:spTgt spid="198"/>
                                        </p:tgtEl>
                                        <p:attrNameLst>
                                          <p:attrName>style.visibility</p:attrName>
                                        </p:attrNameLst>
                                      </p:cBhvr>
                                      <p:to>
                                        <p:strVal val="visible"/>
                                      </p:to>
                                    </p:set>
                                    <p:anim calcmode="lin" valueType="num">
                                      <p:cBhvr>
                                        <p:cTn id="69" dur="500" fill="hold"/>
                                        <p:tgtEl>
                                          <p:spTgt spid="198"/>
                                        </p:tgtEl>
                                        <p:attrNameLst>
                                          <p:attrName>ppt_w</p:attrName>
                                        </p:attrNameLst>
                                      </p:cBhvr>
                                      <p:tavLst>
                                        <p:tav tm="0">
                                          <p:val>
                                            <p:strVal val="2/3*#ppt_w"/>
                                          </p:val>
                                        </p:tav>
                                        <p:tav tm="100000">
                                          <p:val>
                                            <p:strVal val="#ppt_w"/>
                                          </p:val>
                                        </p:tav>
                                      </p:tavLst>
                                    </p:anim>
                                    <p:anim calcmode="lin" valueType="num">
                                      <p:cBhvr>
                                        <p:cTn id="70" dur="500" fill="hold"/>
                                        <p:tgtEl>
                                          <p:spTgt spid="198"/>
                                        </p:tgtEl>
                                        <p:attrNameLst>
                                          <p:attrName>ppt_h</p:attrName>
                                        </p:attrNameLst>
                                      </p:cBhvr>
                                      <p:tavLst>
                                        <p:tav tm="0">
                                          <p:val>
                                            <p:strVal val="2/3*#ppt_h"/>
                                          </p:val>
                                        </p:tav>
                                        <p:tav tm="100000">
                                          <p:val>
                                            <p:strVal val="#ppt_h"/>
                                          </p:val>
                                        </p:tav>
                                      </p:tavLst>
                                    </p:anim>
                                  </p:childTnLst>
                                </p:cTn>
                              </p:par>
                              <p:par>
                                <p:cTn id="71" presetID="23" presetClass="entr" presetSubtype="272" fill="hold" grpId="0" nodeType="withEffect">
                                  <p:stCondLst>
                                    <p:cond delay="0"/>
                                  </p:stCondLst>
                                  <p:childTnLst>
                                    <p:set>
                                      <p:cBhvr>
                                        <p:cTn id="72" dur="1" fill="hold">
                                          <p:stCondLst>
                                            <p:cond delay="0"/>
                                          </p:stCondLst>
                                        </p:cTn>
                                        <p:tgtEl>
                                          <p:spTgt spid="199"/>
                                        </p:tgtEl>
                                        <p:attrNameLst>
                                          <p:attrName>style.visibility</p:attrName>
                                        </p:attrNameLst>
                                      </p:cBhvr>
                                      <p:to>
                                        <p:strVal val="visible"/>
                                      </p:to>
                                    </p:set>
                                    <p:anim calcmode="lin" valueType="num">
                                      <p:cBhvr>
                                        <p:cTn id="73" dur="500" fill="hold"/>
                                        <p:tgtEl>
                                          <p:spTgt spid="199"/>
                                        </p:tgtEl>
                                        <p:attrNameLst>
                                          <p:attrName>ppt_w</p:attrName>
                                        </p:attrNameLst>
                                      </p:cBhvr>
                                      <p:tavLst>
                                        <p:tav tm="0">
                                          <p:val>
                                            <p:strVal val="2/3*#ppt_w"/>
                                          </p:val>
                                        </p:tav>
                                        <p:tav tm="100000">
                                          <p:val>
                                            <p:strVal val="#ppt_w"/>
                                          </p:val>
                                        </p:tav>
                                      </p:tavLst>
                                    </p:anim>
                                    <p:anim calcmode="lin" valueType="num">
                                      <p:cBhvr>
                                        <p:cTn id="74" dur="500" fill="hold"/>
                                        <p:tgtEl>
                                          <p:spTgt spid="199"/>
                                        </p:tgtEl>
                                        <p:attrNameLst>
                                          <p:attrName>ppt_h</p:attrName>
                                        </p:attrNameLst>
                                      </p:cBhvr>
                                      <p:tavLst>
                                        <p:tav tm="0">
                                          <p:val>
                                            <p:strVal val="2/3*#ppt_h"/>
                                          </p:val>
                                        </p:tav>
                                        <p:tav tm="100000">
                                          <p:val>
                                            <p:strVal val="#ppt_h"/>
                                          </p:val>
                                        </p:tav>
                                      </p:tavLst>
                                    </p:anim>
                                  </p:childTnLst>
                                </p:cTn>
                              </p:par>
                              <p:par>
                                <p:cTn id="75" presetID="23" presetClass="entr" presetSubtype="272" fill="hold" nodeType="withEffect">
                                  <p:stCondLst>
                                    <p:cond delay="0"/>
                                  </p:stCondLst>
                                  <p:childTnLst>
                                    <p:set>
                                      <p:cBhvr>
                                        <p:cTn id="76" dur="1" fill="hold">
                                          <p:stCondLst>
                                            <p:cond delay="0"/>
                                          </p:stCondLst>
                                        </p:cTn>
                                        <p:tgtEl>
                                          <p:spTgt spid="200"/>
                                        </p:tgtEl>
                                        <p:attrNameLst>
                                          <p:attrName>style.visibility</p:attrName>
                                        </p:attrNameLst>
                                      </p:cBhvr>
                                      <p:to>
                                        <p:strVal val="visible"/>
                                      </p:to>
                                    </p:set>
                                    <p:anim calcmode="lin" valueType="num">
                                      <p:cBhvr>
                                        <p:cTn id="77" dur="500" fill="hold"/>
                                        <p:tgtEl>
                                          <p:spTgt spid="200"/>
                                        </p:tgtEl>
                                        <p:attrNameLst>
                                          <p:attrName>ppt_w</p:attrName>
                                        </p:attrNameLst>
                                      </p:cBhvr>
                                      <p:tavLst>
                                        <p:tav tm="0">
                                          <p:val>
                                            <p:strVal val="2/3*#ppt_w"/>
                                          </p:val>
                                        </p:tav>
                                        <p:tav tm="100000">
                                          <p:val>
                                            <p:strVal val="#ppt_w"/>
                                          </p:val>
                                        </p:tav>
                                      </p:tavLst>
                                    </p:anim>
                                    <p:anim calcmode="lin" valueType="num">
                                      <p:cBhvr>
                                        <p:cTn id="78" dur="500" fill="hold"/>
                                        <p:tgtEl>
                                          <p:spTgt spid="200"/>
                                        </p:tgtEl>
                                        <p:attrNameLst>
                                          <p:attrName>ppt_h</p:attrName>
                                        </p:attrNameLst>
                                      </p:cBhvr>
                                      <p:tavLst>
                                        <p:tav tm="0">
                                          <p:val>
                                            <p:strVal val="2/3*#ppt_h"/>
                                          </p:val>
                                        </p:tav>
                                        <p:tav tm="100000">
                                          <p:val>
                                            <p:strVal val="#ppt_h"/>
                                          </p:val>
                                        </p:tav>
                                      </p:tavLst>
                                    </p:anim>
                                  </p:childTnLst>
                                </p:cTn>
                              </p:par>
                              <p:par>
                                <p:cTn id="79" presetID="23" presetClass="entr" presetSubtype="272" fill="hold" grpId="0" nodeType="withEffect">
                                  <p:stCondLst>
                                    <p:cond delay="0"/>
                                  </p:stCondLst>
                                  <p:childTnLst>
                                    <p:set>
                                      <p:cBhvr>
                                        <p:cTn id="80" dur="1" fill="hold">
                                          <p:stCondLst>
                                            <p:cond delay="0"/>
                                          </p:stCondLst>
                                        </p:cTn>
                                        <p:tgtEl>
                                          <p:spTgt spid="203"/>
                                        </p:tgtEl>
                                        <p:attrNameLst>
                                          <p:attrName>style.visibility</p:attrName>
                                        </p:attrNameLst>
                                      </p:cBhvr>
                                      <p:to>
                                        <p:strVal val="visible"/>
                                      </p:to>
                                    </p:set>
                                    <p:anim calcmode="lin" valueType="num">
                                      <p:cBhvr>
                                        <p:cTn id="81" dur="500" fill="hold"/>
                                        <p:tgtEl>
                                          <p:spTgt spid="203"/>
                                        </p:tgtEl>
                                        <p:attrNameLst>
                                          <p:attrName>ppt_w</p:attrName>
                                        </p:attrNameLst>
                                      </p:cBhvr>
                                      <p:tavLst>
                                        <p:tav tm="0">
                                          <p:val>
                                            <p:strVal val="2/3*#ppt_w"/>
                                          </p:val>
                                        </p:tav>
                                        <p:tav tm="100000">
                                          <p:val>
                                            <p:strVal val="#ppt_w"/>
                                          </p:val>
                                        </p:tav>
                                      </p:tavLst>
                                    </p:anim>
                                    <p:anim calcmode="lin" valueType="num">
                                      <p:cBhvr>
                                        <p:cTn id="82" dur="500" fill="hold"/>
                                        <p:tgtEl>
                                          <p:spTgt spid="203"/>
                                        </p:tgtEl>
                                        <p:attrNameLst>
                                          <p:attrName>ppt_h</p:attrName>
                                        </p:attrNameLst>
                                      </p:cBhvr>
                                      <p:tavLst>
                                        <p:tav tm="0">
                                          <p:val>
                                            <p:strVal val="2/3*#ppt_h"/>
                                          </p:val>
                                        </p:tav>
                                        <p:tav tm="100000">
                                          <p:val>
                                            <p:strVal val="#ppt_h"/>
                                          </p:val>
                                        </p:tav>
                                      </p:tavLst>
                                    </p:anim>
                                  </p:childTnLst>
                                </p:cTn>
                              </p:par>
                              <p:par>
                                <p:cTn id="83" presetID="23" presetClass="entr" presetSubtype="272" fill="hold" grpId="0" nodeType="withEffect">
                                  <p:stCondLst>
                                    <p:cond delay="0"/>
                                  </p:stCondLst>
                                  <p:childTnLst>
                                    <p:set>
                                      <p:cBhvr>
                                        <p:cTn id="84" dur="1" fill="hold">
                                          <p:stCondLst>
                                            <p:cond delay="0"/>
                                          </p:stCondLst>
                                        </p:cTn>
                                        <p:tgtEl>
                                          <p:spTgt spid="204"/>
                                        </p:tgtEl>
                                        <p:attrNameLst>
                                          <p:attrName>style.visibility</p:attrName>
                                        </p:attrNameLst>
                                      </p:cBhvr>
                                      <p:to>
                                        <p:strVal val="visible"/>
                                      </p:to>
                                    </p:set>
                                    <p:anim calcmode="lin" valueType="num">
                                      <p:cBhvr>
                                        <p:cTn id="85" dur="500" fill="hold"/>
                                        <p:tgtEl>
                                          <p:spTgt spid="204"/>
                                        </p:tgtEl>
                                        <p:attrNameLst>
                                          <p:attrName>ppt_w</p:attrName>
                                        </p:attrNameLst>
                                      </p:cBhvr>
                                      <p:tavLst>
                                        <p:tav tm="0">
                                          <p:val>
                                            <p:strVal val="2/3*#ppt_w"/>
                                          </p:val>
                                        </p:tav>
                                        <p:tav tm="100000">
                                          <p:val>
                                            <p:strVal val="#ppt_w"/>
                                          </p:val>
                                        </p:tav>
                                      </p:tavLst>
                                    </p:anim>
                                    <p:anim calcmode="lin" valueType="num">
                                      <p:cBhvr>
                                        <p:cTn id="86" dur="500" fill="hold"/>
                                        <p:tgtEl>
                                          <p:spTgt spid="204"/>
                                        </p:tgtEl>
                                        <p:attrNameLst>
                                          <p:attrName>ppt_h</p:attrName>
                                        </p:attrNameLst>
                                      </p:cBhvr>
                                      <p:tavLst>
                                        <p:tav tm="0">
                                          <p:val>
                                            <p:strVal val="2/3*#ppt_h"/>
                                          </p:val>
                                        </p:tav>
                                        <p:tav tm="100000">
                                          <p:val>
                                            <p:strVal val="#ppt_h"/>
                                          </p:val>
                                        </p:tav>
                                      </p:tavLst>
                                    </p:anim>
                                  </p:childTnLst>
                                </p:cTn>
                              </p:par>
                              <p:par>
                                <p:cTn id="87" presetID="23" presetClass="entr" presetSubtype="272" fill="hold" grpId="0" nodeType="withEffect">
                                  <p:stCondLst>
                                    <p:cond delay="0"/>
                                  </p:stCondLst>
                                  <p:childTnLst>
                                    <p:set>
                                      <p:cBhvr>
                                        <p:cTn id="88" dur="1" fill="hold">
                                          <p:stCondLst>
                                            <p:cond delay="0"/>
                                          </p:stCondLst>
                                        </p:cTn>
                                        <p:tgtEl>
                                          <p:spTgt spid="216"/>
                                        </p:tgtEl>
                                        <p:attrNameLst>
                                          <p:attrName>style.visibility</p:attrName>
                                        </p:attrNameLst>
                                      </p:cBhvr>
                                      <p:to>
                                        <p:strVal val="visible"/>
                                      </p:to>
                                    </p:set>
                                    <p:anim calcmode="lin" valueType="num">
                                      <p:cBhvr>
                                        <p:cTn id="89" dur="500" fill="hold"/>
                                        <p:tgtEl>
                                          <p:spTgt spid="216"/>
                                        </p:tgtEl>
                                        <p:attrNameLst>
                                          <p:attrName>ppt_w</p:attrName>
                                        </p:attrNameLst>
                                      </p:cBhvr>
                                      <p:tavLst>
                                        <p:tav tm="0">
                                          <p:val>
                                            <p:strVal val="2/3*#ppt_w"/>
                                          </p:val>
                                        </p:tav>
                                        <p:tav tm="100000">
                                          <p:val>
                                            <p:strVal val="#ppt_w"/>
                                          </p:val>
                                        </p:tav>
                                      </p:tavLst>
                                    </p:anim>
                                    <p:anim calcmode="lin" valueType="num">
                                      <p:cBhvr>
                                        <p:cTn id="90" dur="500" fill="hold"/>
                                        <p:tgtEl>
                                          <p:spTgt spid="216"/>
                                        </p:tgtEl>
                                        <p:attrNameLst>
                                          <p:attrName>ppt_h</p:attrName>
                                        </p:attrNameLst>
                                      </p:cBhvr>
                                      <p:tavLst>
                                        <p:tav tm="0">
                                          <p:val>
                                            <p:strVal val="2/3*#ppt_h"/>
                                          </p:val>
                                        </p:tav>
                                        <p:tav tm="100000">
                                          <p:val>
                                            <p:strVal val="#ppt_h"/>
                                          </p:val>
                                        </p:tav>
                                      </p:tavLst>
                                    </p:anim>
                                  </p:childTnLst>
                                </p:cTn>
                              </p:par>
                            </p:childTnLst>
                          </p:cTn>
                        </p:par>
                        <p:par>
                          <p:cTn id="91" fill="hold">
                            <p:stCondLst>
                              <p:cond delay="1500"/>
                            </p:stCondLst>
                            <p:childTnLst>
                              <p:par>
                                <p:cTn id="92" presetID="23" presetClass="entr" presetSubtype="272" fill="hold" grpId="0" nodeType="afterEffect">
                                  <p:stCondLst>
                                    <p:cond delay="0"/>
                                  </p:stCondLst>
                                  <p:childTnLst>
                                    <p:set>
                                      <p:cBhvr>
                                        <p:cTn id="93" dur="1" fill="hold">
                                          <p:stCondLst>
                                            <p:cond delay="0"/>
                                          </p:stCondLst>
                                        </p:cTn>
                                        <p:tgtEl>
                                          <p:spTgt spid="205"/>
                                        </p:tgtEl>
                                        <p:attrNameLst>
                                          <p:attrName>style.visibility</p:attrName>
                                        </p:attrNameLst>
                                      </p:cBhvr>
                                      <p:to>
                                        <p:strVal val="visible"/>
                                      </p:to>
                                    </p:set>
                                    <p:anim calcmode="lin" valueType="num">
                                      <p:cBhvr>
                                        <p:cTn id="94" dur="500" fill="hold"/>
                                        <p:tgtEl>
                                          <p:spTgt spid="205"/>
                                        </p:tgtEl>
                                        <p:attrNameLst>
                                          <p:attrName>ppt_w</p:attrName>
                                        </p:attrNameLst>
                                      </p:cBhvr>
                                      <p:tavLst>
                                        <p:tav tm="0">
                                          <p:val>
                                            <p:strVal val="2/3*#ppt_w"/>
                                          </p:val>
                                        </p:tav>
                                        <p:tav tm="100000">
                                          <p:val>
                                            <p:strVal val="#ppt_w"/>
                                          </p:val>
                                        </p:tav>
                                      </p:tavLst>
                                    </p:anim>
                                    <p:anim calcmode="lin" valueType="num">
                                      <p:cBhvr>
                                        <p:cTn id="95" dur="500" fill="hold"/>
                                        <p:tgtEl>
                                          <p:spTgt spid="205"/>
                                        </p:tgtEl>
                                        <p:attrNameLst>
                                          <p:attrName>ppt_h</p:attrName>
                                        </p:attrNameLst>
                                      </p:cBhvr>
                                      <p:tavLst>
                                        <p:tav tm="0">
                                          <p:val>
                                            <p:strVal val="2/3*#ppt_h"/>
                                          </p:val>
                                        </p:tav>
                                        <p:tav tm="100000">
                                          <p:val>
                                            <p:strVal val="#ppt_h"/>
                                          </p:val>
                                        </p:tav>
                                      </p:tavLst>
                                    </p:anim>
                                  </p:childTnLst>
                                </p:cTn>
                              </p:par>
                              <p:par>
                                <p:cTn id="96" presetID="23" presetClass="entr" presetSubtype="272" fill="hold" grpId="0" nodeType="withEffect">
                                  <p:stCondLst>
                                    <p:cond delay="0"/>
                                  </p:stCondLst>
                                  <p:childTnLst>
                                    <p:set>
                                      <p:cBhvr>
                                        <p:cTn id="97" dur="1" fill="hold">
                                          <p:stCondLst>
                                            <p:cond delay="0"/>
                                          </p:stCondLst>
                                        </p:cTn>
                                        <p:tgtEl>
                                          <p:spTgt spid="206"/>
                                        </p:tgtEl>
                                        <p:attrNameLst>
                                          <p:attrName>style.visibility</p:attrName>
                                        </p:attrNameLst>
                                      </p:cBhvr>
                                      <p:to>
                                        <p:strVal val="visible"/>
                                      </p:to>
                                    </p:set>
                                    <p:anim calcmode="lin" valueType="num">
                                      <p:cBhvr>
                                        <p:cTn id="98" dur="500" fill="hold"/>
                                        <p:tgtEl>
                                          <p:spTgt spid="206"/>
                                        </p:tgtEl>
                                        <p:attrNameLst>
                                          <p:attrName>ppt_w</p:attrName>
                                        </p:attrNameLst>
                                      </p:cBhvr>
                                      <p:tavLst>
                                        <p:tav tm="0">
                                          <p:val>
                                            <p:strVal val="2/3*#ppt_w"/>
                                          </p:val>
                                        </p:tav>
                                        <p:tav tm="100000">
                                          <p:val>
                                            <p:strVal val="#ppt_w"/>
                                          </p:val>
                                        </p:tav>
                                      </p:tavLst>
                                    </p:anim>
                                    <p:anim calcmode="lin" valueType="num">
                                      <p:cBhvr>
                                        <p:cTn id="99" dur="500" fill="hold"/>
                                        <p:tgtEl>
                                          <p:spTgt spid="206"/>
                                        </p:tgtEl>
                                        <p:attrNameLst>
                                          <p:attrName>ppt_h</p:attrName>
                                        </p:attrNameLst>
                                      </p:cBhvr>
                                      <p:tavLst>
                                        <p:tav tm="0">
                                          <p:val>
                                            <p:strVal val="2/3*#ppt_h"/>
                                          </p:val>
                                        </p:tav>
                                        <p:tav tm="100000">
                                          <p:val>
                                            <p:strVal val="#ppt_h"/>
                                          </p:val>
                                        </p:tav>
                                      </p:tavLst>
                                    </p:anim>
                                  </p:childTnLst>
                                </p:cTn>
                              </p:par>
                              <p:par>
                                <p:cTn id="100" presetID="23" presetClass="entr" presetSubtype="272" fill="hold" grpId="0" nodeType="withEffect">
                                  <p:stCondLst>
                                    <p:cond delay="0"/>
                                  </p:stCondLst>
                                  <p:childTnLst>
                                    <p:set>
                                      <p:cBhvr>
                                        <p:cTn id="101" dur="1" fill="hold">
                                          <p:stCondLst>
                                            <p:cond delay="0"/>
                                          </p:stCondLst>
                                        </p:cTn>
                                        <p:tgtEl>
                                          <p:spTgt spid="207"/>
                                        </p:tgtEl>
                                        <p:attrNameLst>
                                          <p:attrName>style.visibility</p:attrName>
                                        </p:attrNameLst>
                                      </p:cBhvr>
                                      <p:to>
                                        <p:strVal val="visible"/>
                                      </p:to>
                                    </p:set>
                                    <p:anim calcmode="lin" valueType="num">
                                      <p:cBhvr>
                                        <p:cTn id="102" dur="500" fill="hold"/>
                                        <p:tgtEl>
                                          <p:spTgt spid="207"/>
                                        </p:tgtEl>
                                        <p:attrNameLst>
                                          <p:attrName>ppt_w</p:attrName>
                                        </p:attrNameLst>
                                      </p:cBhvr>
                                      <p:tavLst>
                                        <p:tav tm="0">
                                          <p:val>
                                            <p:strVal val="2/3*#ppt_w"/>
                                          </p:val>
                                        </p:tav>
                                        <p:tav tm="100000">
                                          <p:val>
                                            <p:strVal val="#ppt_w"/>
                                          </p:val>
                                        </p:tav>
                                      </p:tavLst>
                                    </p:anim>
                                    <p:anim calcmode="lin" valueType="num">
                                      <p:cBhvr>
                                        <p:cTn id="103" dur="500" fill="hold"/>
                                        <p:tgtEl>
                                          <p:spTgt spid="207"/>
                                        </p:tgtEl>
                                        <p:attrNameLst>
                                          <p:attrName>ppt_h</p:attrName>
                                        </p:attrNameLst>
                                      </p:cBhvr>
                                      <p:tavLst>
                                        <p:tav tm="0">
                                          <p:val>
                                            <p:strVal val="2/3*#ppt_h"/>
                                          </p:val>
                                        </p:tav>
                                        <p:tav tm="100000">
                                          <p:val>
                                            <p:strVal val="#ppt_h"/>
                                          </p:val>
                                        </p:tav>
                                      </p:tavLst>
                                    </p:anim>
                                  </p:childTnLst>
                                </p:cTn>
                              </p:par>
                              <p:par>
                                <p:cTn id="104" presetID="23" presetClass="entr" presetSubtype="272" fill="hold" nodeType="withEffect">
                                  <p:stCondLst>
                                    <p:cond delay="0"/>
                                  </p:stCondLst>
                                  <p:childTnLst>
                                    <p:set>
                                      <p:cBhvr>
                                        <p:cTn id="105" dur="1" fill="hold">
                                          <p:stCondLst>
                                            <p:cond delay="0"/>
                                          </p:stCondLst>
                                        </p:cTn>
                                        <p:tgtEl>
                                          <p:spTgt spid="208"/>
                                        </p:tgtEl>
                                        <p:attrNameLst>
                                          <p:attrName>style.visibility</p:attrName>
                                        </p:attrNameLst>
                                      </p:cBhvr>
                                      <p:to>
                                        <p:strVal val="visible"/>
                                      </p:to>
                                    </p:set>
                                    <p:anim calcmode="lin" valueType="num">
                                      <p:cBhvr>
                                        <p:cTn id="106" dur="500" fill="hold"/>
                                        <p:tgtEl>
                                          <p:spTgt spid="208"/>
                                        </p:tgtEl>
                                        <p:attrNameLst>
                                          <p:attrName>ppt_w</p:attrName>
                                        </p:attrNameLst>
                                      </p:cBhvr>
                                      <p:tavLst>
                                        <p:tav tm="0">
                                          <p:val>
                                            <p:strVal val="2/3*#ppt_w"/>
                                          </p:val>
                                        </p:tav>
                                        <p:tav tm="100000">
                                          <p:val>
                                            <p:strVal val="#ppt_w"/>
                                          </p:val>
                                        </p:tav>
                                      </p:tavLst>
                                    </p:anim>
                                    <p:anim calcmode="lin" valueType="num">
                                      <p:cBhvr>
                                        <p:cTn id="107" dur="500" fill="hold"/>
                                        <p:tgtEl>
                                          <p:spTgt spid="208"/>
                                        </p:tgtEl>
                                        <p:attrNameLst>
                                          <p:attrName>ppt_h</p:attrName>
                                        </p:attrNameLst>
                                      </p:cBhvr>
                                      <p:tavLst>
                                        <p:tav tm="0">
                                          <p:val>
                                            <p:strVal val="2/3*#ppt_h"/>
                                          </p:val>
                                        </p:tav>
                                        <p:tav tm="100000">
                                          <p:val>
                                            <p:strVal val="#ppt_h"/>
                                          </p:val>
                                        </p:tav>
                                      </p:tavLst>
                                    </p:anim>
                                  </p:childTnLst>
                                </p:cTn>
                              </p:par>
                              <p:par>
                                <p:cTn id="108" presetID="23" presetClass="entr" presetSubtype="272" fill="hold" grpId="0" nodeType="withEffect">
                                  <p:stCondLst>
                                    <p:cond delay="0"/>
                                  </p:stCondLst>
                                  <p:childTnLst>
                                    <p:set>
                                      <p:cBhvr>
                                        <p:cTn id="109" dur="1" fill="hold">
                                          <p:stCondLst>
                                            <p:cond delay="0"/>
                                          </p:stCondLst>
                                        </p:cTn>
                                        <p:tgtEl>
                                          <p:spTgt spid="211"/>
                                        </p:tgtEl>
                                        <p:attrNameLst>
                                          <p:attrName>style.visibility</p:attrName>
                                        </p:attrNameLst>
                                      </p:cBhvr>
                                      <p:to>
                                        <p:strVal val="visible"/>
                                      </p:to>
                                    </p:set>
                                    <p:anim calcmode="lin" valueType="num">
                                      <p:cBhvr>
                                        <p:cTn id="110" dur="500" fill="hold"/>
                                        <p:tgtEl>
                                          <p:spTgt spid="211"/>
                                        </p:tgtEl>
                                        <p:attrNameLst>
                                          <p:attrName>ppt_w</p:attrName>
                                        </p:attrNameLst>
                                      </p:cBhvr>
                                      <p:tavLst>
                                        <p:tav tm="0">
                                          <p:val>
                                            <p:strVal val="2/3*#ppt_w"/>
                                          </p:val>
                                        </p:tav>
                                        <p:tav tm="100000">
                                          <p:val>
                                            <p:strVal val="#ppt_w"/>
                                          </p:val>
                                        </p:tav>
                                      </p:tavLst>
                                    </p:anim>
                                    <p:anim calcmode="lin" valueType="num">
                                      <p:cBhvr>
                                        <p:cTn id="111" dur="500" fill="hold"/>
                                        <p:tgtEl>
                                          <p:spTgt spid="211"/>
                                        </p:tgtEl>
                                        <p:attrNameLst>
                                          <p:attrName>ppt_h</p:attrName>
                                        </p:attrNameLst>
                                      </p:cBhvr>
                                      <p:tavLst>
                                        <p:tav tm="0">
                                          <p:val>
                                            <p:strVal val="2/3*#ppt_h"/>
                                          </p:val>
                                        </p:tav>
                                        <p:tav tm="100000">
                                          <p:val>
                                            <p:strVal val="#ppt_h"/>
                                          </p:val>
                                        </p:tav>
                                      </p:tavLst>
                                    </p:anim>
                                  </p:childTnLst>
                                </p:cTn>
                              </p:par>
                              <p:par>
                                <p:cTn id="112" presetID="23" presetClass="entr" presetSubtype="272" fill="hold" grpId="0" nodeType="withEffect">
                                  <p:stCondLst>
                                    <p:cond delay="0"/>
                                  </p:stCondLst>
                                  <p:childTnLst>
                                    <p:set>
                                      <p:cBhvr>
                                        <p:cTn id="113" dur="1" fill="hold">
                                          <p:stCondLst>
                                            <p:cond delay="0"/>
                                          </p:stCondLst>
                                        </p:cTn>
                                        <p:tgtEl>
                                          <p:spTgt spid="212"/>
                                        </p:tgtEl>
                                        <p:attrNameLst>
                                          <p:attrName>style.visibility</p:attrName>
                                        </p:attrNameLst>
                                      </p:cBhvr>
                                      <p:to>
                                        <p:strVal val="visible"/>
                                      </p:to>
                                    </p:set>
                                    <p:anim calcmode="lin" valueType="num">
                                      <p:cBhvr>
                                        <p:cTn id="114" dur="500" fill="hold"/>
                                        <p:tgtEl>
                                          <p:spTgt spid="212"/>
                                        </p:tgtEl>
                                        <p:attrNameLst>
                                          <p:attrName>ppt_w</p:attrName>
                                        </p:attrNameLst>
                                      </p:cBhvr>
                                      <p:tavLst>
                                        <p:tav tm="0">
                                          <p:val>
                                            <p:strVal val="2/3*#ppt_w"/>
                                          </p:val>
                                        </p:tav>
                                        <p:tav tm="100000">
                                          <p:val>
                                            <p:strVal val="#ppt_w"/>
                                          </p:val>
                                        </p:tav>
                                      </p:tavLst>
                                    </p:anim>
                                    <p:anim calcmode="lin" valueType="num">
                                      <p:cBhvr>
                                        <p:cTn id="115" dur="500" fill="hold"/>
                                        <p:tgtEl>
                                          <p:spTgt spid="212"/>
                                        </p:tgtEl>
                                        <p:attrNameLst>
                                          <p:attrName>ppt_h</p:attrName>
                                        </p:attrNameLst>
                                      </p:cBhvr>
                                      <p:tavLst>
                                        <p:tav tm="0">
                                          <p:val>
                                            <p:strVal val="2/3*#ppt_h"/>
                                          </p:val>
                                        </p:tav>
                                        <p:tav tm="100000">
                                          <p:val>
                                            <p:strVal val="#ppt_h"/>
                                          </p:val>
                                        </p:tav>
                                      </p:tavLst>
                                    </p:anim>
                                  </p:childTnLst>
                                </p:cTn>
                              </p:par>
                              <p:par>
                                <p:cTn id="116" presetID="23" presetClass="entr" presetSubtype="272" fill="hold" nodeType="withEffect">
                                  <p:stCondLst>
                                    <p:cond delay="0"/>
                                  </p:stCondLst>
                                  <p:childTnLst>
                                    <p:set>
                                      <p:cBhvr>
                                        <p:cTn id="117" dur="1" fill="hold">
                                          <p:stCondLst>
                                            <p:cond delay="0"/>
                                          </p:stCondLst>
                                        </p:cTn>
                                        <p:tgtEl>
                                          <p:spTgt spid="217"/>
                                        </p:tgtEl>
                                        <p:attrNameLst>
                                          <p:attrName>style.visibility</p:attrName>
                                        </p:attrNameLst>
                                      </p:cBhvr>
                                      <p:to>
                                        <p:strVal val="visible"/>
                                      </p:to>
                                    </p:set>
                                    <p:anim calcmode="lin" valueType="num">
                                      <p:cBhvr>
                                        <p:cTn id="118" dur="500" fill="hold"/>
                                        <p:tgtEl>
                                          <p:spTgt spid="217"/>
                                        </p:tgtEl>
                                        <p:attrNameLst>
                                          <p:attrName>ppt_w</p:attrName>
                                        </p:attrNameLst>
                                      </p:cBhvr>
                                      <p:tavLst>
                                        <p:tav tm="0">
                                          <p:val>
                                            <p:strVal val="2/3*#ppt_w"/>
                                          </p:val>
                                        </p:tav>
                                        <p:tav tm="100000">
                                          <p:val>
                                            <p:strVal val="#ppt_w"/>
                                          </p:val>
                                        </p:tav>
                                      </p:tavLst>
                                    </p:anim>
                                    <p:anim calcmode="lin" valueType="num">
                                      <p:cBhvr>
                                        <p:cTn id="119" dur="500" fill="hold"/>
                                        <p:tgtEl>
                                          <p:spTgt spid="21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P spid="178" grpId="0" animBg="1"/>
      <p:bldP spid="179" grpId="0" animBg="1"/>
      <p:bldP spid="183" grpId="0"/>
      <p:bldP spid="184" grpId="0"/>
      <p:bldP spid="189" grpId="0" animBg="1"/>
      <p:bldP spid="190" grpId="0" animBg="1"/>
      <p:bldP spid="191" grpId="0" animBg="1"/>
      <p:bldP spid="195" grpId="0"/>
      <p:bldP spid="196" grpId="0"/>
      <p:bldP spid="197" grpId="0" animBg="1"/>
      <p:bldP spid="198" grpId="0" animBg="1"/>
      <p:bldP spid="199" grpId="0" animBg="1"/>
      <p:bldP spid="203" grpId="0"/>
      <p:bldP spid="204" grpId="0"/>
      <p:bldP spid="205" grpId="0" animBg="1"/>
      <p:bldP spid="206" grpId="0" animBg="1"/>
      <p:bldP spid="207" grpId="0" animBg="1"/>
      <p:bldP spid="211" grpId="0"/>
      <p:bldP spid="212" grpId="0"/>
      <p:bldP spid="2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reeform 101"/>
          <p:cNvSpPr/>
          <p:nvPr/>
        </p:nvSpPr>
        <p:spPr>
          <a:xfrm>
            <a:off x="-1390031" y="12741791"/>
            <a:ext cx="26954803" cy="1185245"/>
          </a:xfrm>
          <a:custGeom>
            <a:avLst/>
            <a:gdLst>
              <a:gd name="connsiteX0" fmla="*/ 732553 w 10571072"/>
              <a:gd name="connsiteY0" fmla="*/ 1624083 h 2793545"/>
              <a:gd name="connsiteX1" fmla="*/ 1469532 w 10571072"/>
              <a:gd name="connsiteY1" fmla="*/ 1248770 h 2793545"/>
              <a:gd name="connsiteX2" fmla="*/ 3066320 w 10571072"/>
              <a:gd name="connsiteY2" fmla="*/ 1917510 h 2793545"/>
              <a:gd name="connsiteX3" fmla="*/ 4594870 w 10571072"/>
              <a:gd name="connsiteY3" fmla="*/ 1112292 h 2793545"/>
              <a:gd name="connsiteX4" fmla="*/ 5543389 w 10571072"/>
              <a:gd name="connsiteY4" fmla="*/ 1549021 h 2793545"/>
              <a:gd name="connsiteX5" fmla="*/ 6300840 w 10571072"/>
              <a:gd name="connsiteY5" fmla="*/ 1030406 h 2793545"/>
              <a:gd name="connsiteX6" fmla="*/ 7433604 w 10571072"/>
              <a:gd name="connsiteY6" fmla="*/ 1153236 h 2793545"/>
              <a:gd name="connsiteX7" fmla="*/ 8423067 w 10571072"/>
              <a:gd name="connsiteY7" fmla="*/ 416257 h 2793545"/>
              <a:gd name="connsiteX8" fmla="*/ 9364762 w 10571072"/>
              <a:gd name="connsiteY8" fmla="*/ 1337481 h 2793545"/>
              <a:gd name="connsiteX9" fmla="*/ 9890201 w 10571072"/>
              <a:gd name="connsiteY9" fmla="*/ 0 h 2793545"/>
              <a:gd name="connsiteX10" fmla="*/ 9890201 w 10571072"/>
              <a:gd name="connsiteY10" fmla="*/ 0 h 2793545"/>
              <a:gd name="connsiteX11" fmla="*/ 9890201 w 10571072"/>
              <a:gd name="connsiteY11" fmla="*/ 2470245 h 2793545"/>
              <a:gd name="connsiteX12" fmla="*/ 698434 w 10571072"/>
              <a:gd name="connsiteY12" fmla="*/ 2674961 h 2793545"/>
              <a:gd name="connsiteX13" fmla="*/ 732553 w 10571072"/>
              <a:gd name="connsiteY13" fmla="*/ 1624083 h 2793545"/>
              <a:gd name="connsiteX0" fmla="*/ 732553 w 9890201"/>
              <a:gd name="connsiteY0" fmla="*/ 1624083 h 2793545"/>
              <a:gd name="connsiteX1" fmla="*/ 1469532 w 9890201"/>
              <a:gd name="connsiteY1" fmla="*/ 1248770 h 2793545"/>
              <a:gd name="connsiteX2" fmla="*/ 3066320 w 9890201"/>
              <a:gd name="connsiteY2" fmla="*/ 1917510 h 2793545"/>
              <a:gd name="connsiteX3" fmla="*/ 4594870 w 9890201"/>
              <a:gd name="connsiteY3" fmla="*/ 1112292 h 2793545"/>
              <a:gd name="connsiteX4" fmla="*/ 5543389 w 9890201"/>
              <a:gd name="connsiteY4" fmla="*/ 1549021 h 2793545"/>
              <a:gd name="connsiteX5" fmla="*/ 6300840 w 9890201"/>
              <a:gd name="connsiteY5" fmla="*/ 1030406 h 2793545"/>
              <a:gd name="connsiteX6" fmla="*/ 7433604 w 9890201"/>
              <a:gd name="connsiteY6" fmla="*/ 1153236 h 2793545"/>
              <a:gd name="connsiteX7" fmla="*/ 8423067 w 9890201"/>
              <a:gd name="connsiteY7" fmla="*/ 416257 h 2793545"/>
              <a:gd name="connsiteX8" fmla="*/ 9364762 w 9890201"/>
              <a:gd name="connsiteY8" fmla="*/ 1337481 h 2793545"/>
              <a:gd name="connsiteX9" fmla="*/ 9890201 w 9890201"/>
              <a:gd name="connsiteY9" fmla="*/ 0 h 2793545"/>
              <a:gd name="connsiteX10" fmla="*/ 9890201 w 9890201"/>
              <a:gd name="connsiteY10" fmla="*/ 2470245 h 2793545"/>
              <a:gd name="connsiteX11" fmla="*/ 698434 w 9890201"/>
              <a:gd name="connsiteY11" fmla="*/ 2674961 h 2793545"/>
              <a:gd name="connsiteX12" fmla="*/ 732553 w 9890201"/>
              <a:gd name="connsiteY12" fmla="*/ 1624083 h 2793545"/>
              <a:gd name="connsiteX0" fmla="*/ 732553 w 9890201"/>
              <a:gd name="connsiteY0" fmla="*/ 1624083 h 2793545"/>
              <a:gd name="connsiteX1" fmla="*/ 1469532 w 9890201"/>
              <a:gd name="connsiteY1" fmla="*/ 1248770 h 2793545"/>
              <a:gd name="connsiteX2" fmla="*/ 3066320 w 9890201"/>
              <a:gd name="connsiteY2" fmla="*/ 1917510 h 2793545"/>
              <a:gd name="connsiteX3" fmla="*/ 4594870 w 9890201"/>
              <a:gd name="connsiteY3" fmla="*/ 1112292 h 2793545"/>
              <a:gd name="connsiteX4" fmla="*/ 5543389 w 9890201"/>
              <a:gd name="connsiteY4" fmla="*/ 1549021 h 2793545"/>
              <a:gd name="connsiteX5" fmla="*/ 6300840 w 9890201"/>
              <a:gd name="connsiteY5" fmla="*/ 1030406 h 2793545"/>
              <a:gd name="connsiteX6" fmla="*/ 7433604 w 9890201"/>
              <a:gd name="connsiteY6" fmla="*/ 1153236 h 2793545"/>
              <a:gd name="connsiteX7" fmla="*/ 9364762 w 9890201"/>
              <a:gd name="connsiteY7" fmla="*/ 1337481 h 2793545"/>
              <a:gd name="connsiteX8" fmla="*/ 9890201 w 9890201"/>
              <a:gd name="connsiteY8" fmla="*/ 0 h 2793545"/>
              <a:gd name="connsiteX9" fmla="*/ 9890201 w 9890201"/>
              <a:gd name="connsiteY9" fmla="*/ 2470245 h 2793545"/>
              <a:gd name="connsiteX10" fmla="*/ 698434 w 9890201"/>
              <a:gd name="connsiteY10" fmla="*/ 2674961 h 2793545"/>
              <a:gd name="connsiteX11" fmla="*/ 732553 w 9890201"/>
              <a:gd name="connsiteY11" fmla="*/ 1624083 h 2793545"/>
              <a:gd name="connsiteX0" fmla="*/ 661570 w 9819218"/>
              <a:gd name="connsiteY0" fmla="*/ 1624083 h 2912839"/>
              <a:gd name="connsiteX1" fmla="*/ 1398549 w 9819218"/>
              <a:gd name="connsiteY1" fmla="*/ 1248770 h 2912839"/>
              <a:gd name="connsiteX2" fmla="*/ 2995337 w 9819218"/>
              <a:gd name="connsiteY2" fmla="*/ 1917510 h 2912839"/>
              <a:gd name="connsiteX3" fmla="*/ 4523887 w 9819218"/>
              <a:gd name="connsiteY3" fmla="*/ 1112292 h 2912839"/>
              <a:gd name="connsiteX4" fmla="*/ 5472406 w 9819218"/>
              <a:gd name="connsiteY4" fmla="*/ 1549021 h 2912839"/>
              <a:gd name="connsiteX5" fmla="*/ 6229857 w 9819218"/>
              <a:gd name="connsiteY5" fmla="*/ 1030406 h 2912839"/>
              <a:gd name="connsiteX6" fmla="*/ 7362621 w 9819218"/>
              <a:gd name="connsiteY6" fmla="*/ 1153236 h 2912839"/>
              <a:gd name="connsiteX7" fmla="*/ 9293779 w 9819218"/>
              <a:gd name="connsiteY7" fmla="*/ 1337481 h 2912839"/>
              <a:gd name="connsiteX8" fmla="*/ 9819218 w 9819218"/>
              <a:gd name="connsiteY8" fmla="*/ 0 h 2912839"/>
              <a:gd name="connsiteX9" fmla="*/ 8860340 w 9819218"/>
              <a:gd name="connsiteY9" fmla="*/ 2667455 h 2912839"/>
              <a:gd name="connsiteX10" fmla="*/ 627451 w 9819218"/>
              <a:gd name="connsiteY10" fmla="*/ 2674961 h 2912839"/>
              <a:gd name="connsiteX11" fmla="*/ 661570 w 9819218"/>
              <a:gd name="connsiteY11" fmla="*/ 1624083 h 2912839"/>
              <a:gd name="connsiteX0" fmla="*/ 661570 w 9717985"/>
              <a:gd name="connsiteY0" fmla="*/ 611222 h 1807422"/>
              <a:gd name="connsiteX1" fmla="*/ 1398549 w 9717985"/>
              <a:gd name="connsiteY1" fmla="*/ 235909 h 1807422"/>
              <a:gd name="connsiteX2" fmla="*/ 2995337 w 9717985"/>
              <a:gd name="connsiteY2" fmla="*/ 904649 h 1807422"/>
              <a:gd name="connsiteX3" fmla="*/ 4523887 w 9717985"/>
              <a:gd name="connsiteY3" fmla="*/ 99431 h 1807422"/>
              <a:gd name="connsiteX4" fmla="*/ 5472406 w 9717985"/>
              <a:gd name="connsiteY4" fmla="*/ 536160 h 1807422"/>
              <a:gd name="connsiteX5" fmla="*/ 6229857 w 9717985"/>
              <a:gd name="connsiteY5" fmla="*/ 17545 h 1807422"/>
              <a:gd name="connsiteX6" fmla="*/ 7362621 w 9717985"/>
              <a:gd name="connsiteY6" fmla="*/ 140375 h 1807422"/>
              <a:gd name="connsiteX7" fmla="*/ 9293779 w 9717985"/>
              <a:gd name="connsiteY7" fmla="*/ 324620 h 1807422"/>
              <a:gd name="connsiteX8" fmla="*/ 8860340 w 9717985"/>
              <a:gd name="connsiteY8" fmla="*/ 1654594 h 1807422"/>
              <a:gd name="connsiteX9" fmla="*/ 627451 w 9717985"/>
              <a:gd name="connsiteY9" fmla="*/ 1662100 h 1807422"/>
              <a:gd name="connsiteX10" fmla="*/ 661570 w 9717985"/>
              <a:gd name="connsiteY10" fmla="*/ 611222 h 1807422"/>
              <a:gd name="connsiteX0" fmla="*/ 661570 w 9177718"/>
              <a:gd name="connsiteY0" fmla="*/ 659739 h 1868089"/>
              <a:gd name="connsiteX1" fmla="*/ 1398549 w 9177718"/>
              <a:gd name="connsiteY1" fmla="*/ 284426 h 1868089"/>
              <a:gd name="connsiteX2" fmla="*/ 2995337 w 9177718"/>
              <a:gd name="connsiteY2" fmla="*/ 953166 h 1868089"/>
              <a:gd name="connsiteX3" fmla="*/ 4523887 w 9177718"/>
              <a:gd name="connsiteY3" fmla="*/ 147948 h 1868089"/>
              <a:gd name="connsiteX4" fmla="*/ 5472406 w 9177718"/>
              <a:gd name="connsiteY4" fmla="*/ 584677 h 1868089"/>
              <a:gd name="connsiteX5" fmla="*/ 6229857 w 9177718"/>
              <a:gd name="connsiteY5" fmla="*/ 66062 h 1868089"/>
              <a:gd name="connsiteX6" fmla="*/ 7362621 w 9177718"/>
              <a:gd name="connsiteY6" fmla="*/ 188892 h 1868089"/>
              <a:gd name="connsiteX7" fmla="*/ 8860340 w 9177718"/>
              <a:gd name="connsiteY7" fmla="*/ 1703111 h 1868089"/>
              <a:gd name="connsiteX8" fmla="*/ 627451 w 9177718"/>
              <a:gd name="connsiteY8" fmla="*/ 1710617 h 1868089"/>
              <a:gd name="connsiteX9" fmla="*/ 661570 w 9177718"/>
              <a:gd name="connsiteY9" fmla="*/ 659739 h 186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718" h="1868089">
                <a:moveTo>
                  <a:pt x="661570" y="659739"/>
                </a:moveTo>
                <a:cubicBezTo>
                  <a:pt x="790086" y="422040"/>
                  <a:pt x="1009588" y="235521"/>
                  <a:pt x="1398549" y="284426"/>
                </a:cubicBezTo>
                <a:cubicBezTo>
                  <a:pt x="1787510" y="333331"/>
                  <a:pt x="2474447" y="975912"/>
                  <a:pt x="2995337" y="953166"/>
                </a:cubicBezTo>
                <a:cubicBezTo>
                  <a:pt x="3516227" y="930420"/>
                  <a:pt x="4111042" y="209363"/>
                  <a:pt x="4523887" y="147948"/>
                </a:cubicBezTo>
                <a:cubicBezTo>
                  <a:pt x="4936732" y="86533"/>
                  <a:pt x="5188078" y="598325"/>
                  <a:pt x="5472406" y="584677"/>
                </a:cubicBezTo>
                <a:cubicBezTo>
                  <a:pt x="5756734" y="571029"/>
                  <a:pt x="5914821" y="132026"/>
                  <a:pt x="6229857" y="66062"/>
                </a:cubicBezTo>
                <a:cubicBezTo>
                  <a:pt x="6544893" y="98"/>
                  <a:pt x="6924207" y="-83950"/>
                  <a:pt x="7362621" y="188892"/>
                </a:cubicBezTo>
                <a:cubicBezTo>
                  <a:pt x="7801035" y="461734"/>
                  <a:pt x="9982868" y="1449490"/>
                  <a:pt x="8860340" y="1703111"/>
                </a:cubicBezTo>
                <a:cubicBezTo>
                  <a:pt x="7737812" y="1956732"/>
                  <a:pt x="1993913" y="1884512"/>
                  <a:pt x="627451" y="1710617"/>
                </a:cubicBezTo>
                <a:cubicBezTo>
                  <a:pt x="-739011" y="1536722"/>
                  <a:pt x="533054" y="897438"/>
                  <a:pt x="661570" y="659739"/>
                </a:cubicBezTo>
                <a:close/>
              </a:path>
            </a:pathLst>
          </a:custGeom>
          <a:solidFill>
            <a:srgbClr val="D7E2E3"/>
          </a:solid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lang="en-US"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grpSp>
        <p:nvGrpSpPr>
          <p:cNvPr id="115" name="Group 114"/>
          <p:cNvGrpSpPr/>
          <p:nvPr/>
        </p:nvGrpSpPr>
        <p:grpSpPr>
          <a:xfrm>
            <a:off x="7597765" y="4188926"/>
            <a:ext cx="8392103" cy="9350896"/>
            <a:chOff x="2823584" y="1337901"/>
            <a:chExt cx="3539697" cy="4053255"/>
          </a:xfrm>
          <a:solidFill>
            <a:srgbClr val="D7E2E3"/>
          </a:solidFill>
        </p:grpSpPr>
        <p:sp>
          <p:nvSpPr>
            <p:cNvPr id="116" name="Freeform 115"/>
            <p:cNvSpPr/>
            <p:nvPr/>
          </p:nvSpPr>
          <p:spPr>
            <a:xfrm>
              <a:off x="4304625" y="3589124"/>
              <a:ext cx="671136" cy="1802032"/>
            </a:xfrm>
            <a:custGeom>
              <a:avLst/>
              <a:gdLst>
                <a:gd name="connsiteX0" fmla="*/ 20886 w 671135"/>
                <a:gd name="connsiteY0" fmla="*/ 1523568 h 1640130"/>
                <a:gd name="connsiteX1" fmla="*/ 148106 w 671135"/>
                <a:gd name="connsiteY1" fmla="*/ 664827 h 1640130"/>
                <a:gd name="connsiteX2" fmla="*/ 92447 w 671135"/>
                <a:gd name="connsiteY2" fmla="*/ 124138 h 1640130"/>
                <a:gd name="connsiteX3" fmla="*/ 410499 w 671135"/>
                <a:gd name="connsiteY3" fmla="*/ 84382 h 1640130"/>
                <a:gd name="connsiteX4" fmla="*/ 561574 w 671135"/>
                <a:gd name="connsiteY4" fmla="*/ 36674 h 1640130"/>
                <a:gd name="connsiteX5" fmla="*/ 474110 w 671135"/>
                <a:gd name="connsiteY5" fmla="*/ 680729 h 1640130"/>
                <a:gd name="connsiteX6" fmla="*/ 656990 w 671135"/>
                <a:gd name="connsiteY6" fmla="*/ 1539470 h 1640130"/>
                <a:gd name="connsiteX7" fmla="*/ 20886 w 671135"/>
                <a:gd name="connsiteY7" fmla="*/ 1523568 h 164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135" h="1640130">
                  <a:moveTo>
                    <a:pt x="20886" y="1523568"/>
                  </a:moveTo>
                  <a:cubicBezTo>
                    <a:pt x="-63928" y="1377794"/>
                    <a:pt x="136179" y="898065"/>
                    <a:pt x="148106" y="664827"/>
                  </a:cubicBezTo>
                  <a:cubicBezTo>
                    <a:pt x="160033" y="431589"/>
                    <a:pt x="48715" y="220879"/>
                    <a:pt x="92447" y="124138"/>
                  </a:cubicBezTo>
                  <a:cubicBezTo>
                    <a:pt x="136179" y="27397"/>
                    <a:pt x="332311" y="98959"/>
                    <a:pt x="410499" y="84382"/>
                  </a:cubicBezTo>
                  <a:cubicBezTo>
                    <a:pt x="488687" y="69805"/>
                    <a:pt x="550972" y="-62717"/>
                    <a:pt x="561574" y="36674"/>
                  </a:cubicBezTo>
                  <a:cubicBezTo>
                    <a:pt x="572176" y="136065"/>
                    <a:pt x="458207" y="430263"/>
                    <a:pt x="474110" y="680729"/>
                  </a:cubicBezTo>
                  <a:cubicBezTo>
                    <a:pt x="490013" y="931195"/>
                    <a:pt x="731202" y="1396347"/>
                    <a:pt x="656990" y="1539470"/>
                  </a:cubicBezTo>
                  <a:cubicBezTo>
                    <a:pt x="582778" y="1682593"/>
                    <a:pt x="105700" y="1669342"/>
                    <a:pt x="20886" y="1523568"/>
                  </a:cubicBezTo>
                  <a:close/>
                </a:path>
              </a:pathLst>
            </a:custGeom>
            <a:grp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lang="en-US"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grpSp>
          <p:nvGrpSpPr>
            <p:cNvPr id="117" name="Group 116"/>
            <p:cNvGrpSpPr>
              <a:grpSpLocks noChangeAspect="1"/>
            </p:cNvGrpSpPr>
            <p:nvPr/>
          </p:nvGrpSpPr>
          <p:grpSpPr bwMode="auto">
            <a:xfrm>
              <a:off x="2823584" y="1337901"/>
              <a:ext cx="3539697" cy="2412042"/>
              <a:chOff x="1098" y="382"/>
              <a:chExt cx="3591" cy="2447"/>
            </a:xfrm>
            <a:grpFill/>
          </p:grpSpPr>
          <p:sp>
            <p:nvSpPr>
              <p:cNvPr id="119" name="Freeform 7"/>
              <p:cNvSpPr>
                <a:spLocks/>
              </p:cNvSpPr>
              <p:nvPr/>
            </p:nvSpPr>
            <p:spPr bwMode="auto">
              <a:xfrm>
                <a:off x="3278" y="1267"/>
                <a:ext cx="139" cy="189"/>
              </a:xfrm>
              <a:custGeom>
                <a:avLst/>
                <a:gdLst>
                  <a:gd name="T0" fmla="*/ 23 w 59"/>
                  <a:gd name="T1" fmla="*/ 26 h 80"/>
                  <a:gd name="T2" fmla="*/ 11 w 59"/>
                  <a:gd name="T3" fmla="*/ 72 h 80"/>
                  <a:gd name="T4" fmla="*/ 35 w 59"/>
                  <a:gd name="T5" fmla="*/ 52 h 80"/>
                  <a:gd name="T6" fmla="*/ 55 w 59"/>
                  <a:gd name="T7" fmla="*/ 15 h 80"/>
                  <a:gd name="T8" fmla="*/ 23 w 59"/>
                  <a:gd name="T9" fmla="*/ 26 h 80"/>
                </a:gdLst>
                <a:ahLst/>
                <a:cxnLst>
                  <a:cxn ang="0">
                    <a:pos x="T0" y="T1"/>
                  </a:cxn>
                  <a:cxn ang="0">
                    <a:pos x="T2" y="T3"/>
                  </a:cxn>
                  <a:cxn ang="0">
                    <a:pos x="T4" y="T5"/>
                  </a:cxn>
                  <a:cxn ang="0">
                    <a:pos x="T6" y="T7"/>
                  </a:cxn>
                  <a:cxn ang="0">
                    <a:pos x="T8" y="T9"/>
                  </a:cxn>
                </a:cxnLst>
                <a:rect l="0" t="0" r="r" b="b"/>
                <a:pathLst>
                  <a:path w="59" h="80">
                    <a:moveTo>
                      <a:pt x="23" y="26"/>
                    </a:moveTo>
                    <a:cubicBezTo>
                      <a:pt x="0" y="44"/>
                      <a:pt x="11" y="72"/>
                      <a:pt x="11" y="72"/>
                    </a:cubicBezTo>
                    <a:cubicBezTo>
                      <a:pt x="26" y="80"/>
                      <a:pt x="46" y="75"/>
                      <a:pt x="35" y="52"/>
                    </a:cubicBezTo>
                    <a:cubicBezTo>
                      <a:pt x="24" y="30"/>
                      <a:pt x="51" y="30"/>
                      <a:pt x="55" y="15"/>
                    </a:cubicBezTo>
                    <a:cubicBezTo>
                      <a:pt x="59" y="0"/>
                      <a:pt x="46" y="7"/>
                      <a:pt x="23" y="26"/>
                    </a:cubicBezTo>
                    <a:close/>
                  </a:path>
                </a:pathLst>
              </a:custGeom>
              <a:grp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lang="en-US"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sp>
            <p:nvSpPr>
              <p:cNvPr id="120" name="Freeform 8"/>
              <p:cNvSpPr>
                <a:spLocks/>
              </p:cNvSpPr>
              <p:nvPr/>
            </p:nvSpPr>
            <p:spPr bwMode="auto">
              <a:xfrm>
                <a:off x="3351" y="1718"/>
                <a:ext cx="102" cy="206"/>
              </a:xfrm>
              <a:custGeom>
                <a:avLst/>
                <a:gdLst>
                  <a:gd name="T0" fmla="*/ 15 w 43"/>
                  <a:gd name="T1" fmla="*/ 72 h 87"/>
                  <a:gd name="T2" fmla="*/ 36 w 43"/>
                  <a:gd name="T3" fmla="*/ 55 h 87"/>
                  <a:gd name="T4" fmla="*/ 13 w 43"/>
                  <a:gd name="T5" fmla="*/ 3 h 87"/>
                  <a:gd name="T6" fmla="*/ 16 w 43"/>
                  <a:gd name="T7" fmla="*/ 27 h 87"/>
                  <a:gd name="T8" fmla="*/ 15 w 43"/>
                  <a:gd name="T9" fmla="*/ 72 h 87"/>
                </a:gdLst>
                <a:ahLst/>
                <a:cxnLst>
                  <a:cxn ang="0">
                    <a:pos x="T0" y="T1"/>
                  </a:cxn>
                  <a:cxn ang="0">
                    <a:pos x="T2" y="T3"/>
                  </a:cxn>
                  <a:cxn ang="0">
                    <a:pos x="T4" y="T5"/>
                  </a:cxn>
                  <a:cxn ang="0">
                    <a:pos x="T6" y="T7"/>
                  </a:cxn>
                  <a:cxn ang="0">
                    <a:pos x="T8" y="T9"/>
                  </a:cxn>
                </a:cxnLst>
                <a:rect l="0" t="0" r="r" b="b"/>
                <a:pathLst>
                  <a:path w="43" h="87">
                    <a:moveTo>
                      <a:pt x="15" y="72"/>
                    </a:moveTo>
                    <a:cubicBezTo>
                      <a:pt x="25" y="87"/>
                      <a:pt x="29" y="72"/>
                      <a:pt x="36" y="55"/>
                    </a:cubicBezTo>
                    <a:cubicBezTo>
                      <a:pt x="43" y="37"/>
                      <a:pt x="27" y="0"/>
                      <a:pt x="13" y="3"/>
                    </a:cubicBezTo>
                    <a:cubicBezTo>
                      <a:pt x="0" y="5"/>
                      <a:pt x="16" y="27"/>
                      <a:pt x="16" y="27"/>
                    </a:cubicBezTo>
                    <a:cubicBezTo>
                      <a:pt x="19" y="51"/>
                      <a:pt x="4" y="57"/>
                      <a:pt x="15" y="72"/>
                    </a:cubicBezTo>
                    <a:close/>
                  </a:path>
                </a:pathLst>
              </a:custGeom>
              <a:grp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lang="en-US"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sp>
            <p:nvSpPr>
              <p:cNvPr id="121" name="Freeform 9"/>
              <p:cNvSpPr>
                <a:spLocks/>
              </p:cNvSpPr>
              <p:nvPr/>
            </p:nvSpPr>
            <p:spPr bwMode="auto">
              <a:xfrm>
                <a:off x="3682" y="1928"/>
                <a:ext cx="227" cy="366"/>
              </a:xfrm>
              <a:custGeom>
                <a:avLst/>
                <a:gdLst>
                  <a:gd name="T0" fmla="*/ 75 w 96"/>
                  <a:gd name="T1" fmla="*/ 4 h 155"/>
                  <a:gd name="T2" fmla="*/ 45 w 96"/>
                  <a:gd name="T3" fmla="*/ 62 h 155"/>
                  <a:gd name="T4" fmla="*/ 7 w 96"/>
                  <a:gd name="T5" fmla="*/ 115 h 155"/>
                  <a:gd name="T6" fmla="*/ 27 w 96"/>
                  <a:gd name="T7" fmla="*/ 111 h 155"/>
                  <a:gd name="T8" fmla="*/ 55 w 96"/>
                  <a:gd name="T9" fmla="*/ 87 h 155"/>
                  <a:gd name="T10" fmla="*/ 76 w 96"/>
                  <a:gd name="T11" fmla="*/ 19 h 155"/>
                  <a:gd name="T12" fmla="*/ 75 w 96"/>
                  <a:gd name="T13" fmla="*/ 4 h 155"/>
                </a:gdLst>
                <a:ahLst/>
                <a:cxnLst>
                  <a:cxn ang="0">
                    <a:pos x="T0" y="T1"/>
                  </a:cxn>
                  <a:cxn ang="0">
                    <a:pos x="T2" y="T3"/>
                  </a:cxn>
                  <a:cxn ang="0">
                    <a:pos x="T4" y="T5"/>
                  </a:cxn>
                  <a:cxn ang="0">
                    <a:pos x="T6" y="T7"/>
                  </a:cxn>
                  <a:cxn ang="0">
                    <a:pos x="T8" y="T9"/>
                  </a:cxn>
                  <a:cxn ang="0">
                    <a:pos x="T10" y="T11"/>
                  </a:cxn>
                  <a:cxn ang="0">
                    <a:pos x="T12" y="T13"/>
                  </a:cxn>
                </a:cxnLst>
                <a:rect l="0" t="0" r="r" b="b"/>
                <a:pathLst>
                  <a:path w="96" h="155">
                    <a:moveTo>
                      <a:pt x="75" y="4"/>
                    </a:moveTo>
                    <a:cubicBezTo>
                      <a:pt x="75" y="4"/>
                      <a:pt x="44" y="36"/>
                      <a:pt x="45" y="62"/>
                    </a:cubicBezTo>
                    <a:cubicBezTo>
                      <a:pt x="47" y="87"/>
                      <a:pt x="13" y="75"/>
                      <a:pt x="7" y="115"/>
                    </a:cubicBezTo>
                    <a:cubicBezTo>
                      <a:pt x="0" y="155"/>
                      <a:pt x="20" y="115"/>
                      <a:pt x="27" y="111"/>
                    </a:cubicBezTo>
                    <a:cubicBezTo>
                      <a:pt x="33" y="107"/>
                      <a:pt x="45" y="96"/>
                      <a:pt x="55" y="87"/>
                    </a:cubicBezTo>
                    <a:cubicBezTo>
                      <a:pt x="64" y="78"/>
                      <a:pt x="56" y="38"/>
                      <a:pt x="76" y="19"/>
                    </a:cubicBezTo>
                    <a:cubicBezTo>
                      <a:pt x="96" y="0"/>
                      <a:pt x="80" y="6"/>
                      <a:pt x="75" y="4"/>
                    </a:cubicBezTo>
                    <a:close/>
                  </a:path>
                </a:pathLst>
              </a:custGeom>
              <a:grp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lang="en-US"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sp>
            <p:nvSpPr>
              <p:cNvPr id="122" name="Freeform 121"/>
              <p:cNvSpPr>
                <a:spLocks/>
              </p:cNvSpPr>
              <p:nvPr/>
            </p:nvSpPr>
            <p:spPr bwMode="auto">
              <a:xfrm>
                <a:off x="4202" y="1293"/>
                <a:ext cx="85" cy="264"/>
              </a:xfrm>
              <a:custGeom>
                <a:avLst/>
                <a:gdLst>
                  <a:gd name="T0" fmla="*/ 17 w 36"/>
                  <a:gd name="T1" fmla="*/ 112 h 112"/>
                  <a:gd name="T2" fmla="*/ 24 w 36"/>
                  <a:gd name="T3" fmla="*/ 21 h 112"/>
                  <a:gd name="T4" fmla="*/ 15 w 36"/>
                  <a:gd name="T5" fmla="*/ 23 h 112"/>
                  <a:gd name="T6" fmla="*/ 17 w 36"/>
                  <a:gd name="T7" fmla="*/ 112 h 112"/>
                </a:gdLst>
                <a:ahLst/>
                <a:cxnLst>
                  <a:cxn ang="0">
                    <a:pos x="T0" y="T1"/>
                  </a:cxn>
                  <a:cxn ang="0">
                    <a:pos x="T2" y="T3"/>
                  </a:cxn>
                  <a:cxn ang="0">
                    <a:pos x="T4" y="T5"/>
                  </a:cxn>
                  <a:cxn ang="0">
                    <a:pos x="T6" y="T7"/>
                  </a:cxn>
                </a:cxnLst>
                <a:rect l="0" t="0" r="r" b="b"/>
                <a:pathLst>
                  <a:path w="36" h="112">
                    <a:moveTo>
                      <a:pt x="17" y="112"/>
                    </a:moveTo>
                    <a:cubicBezTo>
                      <a:pt x="35" y="112"/>
                      <a:pt x="36" y="43"/>
                      <a:pt x="24" y="21"/>
                    </a:cubicBezTo>
                    <a:cubicBezTo>
                      <a:pt x="12" y="0"/>
                      <a:pt x="15" y="23"/>
                      <a:pt x="15" y="23"/>
                    </a:cubicBezTo>
                    <a:cubicBezTo>
                      <a:pt x="15" y="23"/>
                      <a:pt x="0" y="112"/>
                      <a:pt x="17" y="112"/>
                    </a:cubicBezTo>
                    <a:close/>
                  </a:path>
                </a:pathLst>
              </a:custGeom>
              <a:grp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lang="en-US"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sp>
            <p:nvSpPr>
              <p:cNvPr id="123" name="Freeform 122"/>
              <p:cNvSpPr>
                <a:spLocks/>
              </p:cNvSpPr>
              <p:nvPr/>
            </p:nvSpPr>
            <p:spPr bwMode="auto">
              <a:xfrm>
                <a:off x="2454" y="2013"/>
                <a:ext cx="148" cy="218"/>
              </a:xfrm>
              <a:custGeom>
                <a:avLst/>
                <a:gdLst>
                  <a:gd name="T0" fmla="*/ 44 w 63"/>
                  <a:gd name="T1" fmla="*/ 88 h 92"/>
                  <a:gd name="T2" fmla="*/ 32 w 63"/>
                  <a:gd name="T3" fmla="*/ 46 h 92"/>
                  <a:gd name="T4" fmla="*/ 16 w 63"/>
                  <a:gd name="T5" fmla="*/ 2 h 92"/>
                  <a:gd name="T6" fmla="*/ 11 w 63"/>
                  <a:gd name="T7" fmla="*/ 43 h 92"/>
                  <a:gd name="T8" fmla="*/ 44 w 63"/>
                  <a:gd name="T9" fmla="*/ 88 h 92"/>
                </a:gdLst>
                <a:ahLst/>
                <a:cxnLst>
                  <a:cxn ang="0">
                    <a:pos x="T0" y="T1"/>
                  </a:cxn>
                  <a:cxn ang="0">
                    <a:pos x="T2" y="T3"/>
                  </a:cxn>
                  <a:cxn ang="0">
                    <a:pos x="T4" y="T5"/>
                  </a:cxn>
                  <a:cxn ang="0">
                    <a:pos x="T6" y="T7"/>
                  </a:cxn>
                  <a:cxn ang="0">
                    <a:pos x="T8" y="T9"/>
                  </a:cxn>
                </a:cxnLst>
                <a:rect l="0" t="0" r="r" b="b"/>
                <a:pathLst>
                  <a:path w="63" h="92">
                    <a:moveTo>
                      <a:pt x="44" y="88"/>
                    </a:moveTo>
                    <a:cubicBezTo>
                      <a:pt x="63" y="92"/>
                      <a:pt x="39" y="63"/>
                      <a:pt x="32" y="46"/>
                    </a:cubicBezTo>
                    <a:cubicBezTo>
                      <a:pt x="25" y="28"/>
                      <a:pt x="32" y="0"/>
                      <a:pt x="16" y="2"/>
                    </a:cubicBezTo>
                    <a:cubicBezTo>
                      <a:pt x="0" y="3"/>
                      <a:pt x="11" y="43"/>
                      <a:pt x="11" y="43"/>
                    </a:cubicBezTo>
                    <a:cubicBezTo>
                      <a:pt x="11" y="58"/>
                      <a:pt x="25" y="84"/>
                      <a:pt x="44" y="88"/>
                    </a:cubicBezTo>
                    <a:close/>
                  </a:path>
                </a:pathLst>
              </a:custGeom>
              <a:grp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lang="en-US"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sp>
            <p:nvSpPr>
              <p:cNvPr id="124" name="Freeform 123"/>
              <p:cNvSpPr>
                <a:spLocks noEditPoints="1"/>
              </p:cNvSpPr>
              <p:nvPr/>
            </p:nvSpPr>
            <p:spPr bwMode="auto">
              <a:xfrm>
                <a:off x="1098" y="382"/>
                <a:ext cx="3591" cy="2447"/>
              </a:xfrm>
              <a:custGeom>
                <a:avLst/>
                <a:gdLst>
                  <a:gd name="T0" fmla="*/ 854 w 1520"/>
                  <a:gd name="T1" fmla="*/ 28 h 1036"/>
                  <a:gd name="T2" fmla="*/ 138 w 1520"/>
                  <a:gd name="T3" fmla="*/ 342 h 1036"/>
                  <a:gd name="T4" fmla="*/ 428 w 1520"/>
                  <a:gd name="T5" fmla="*/ 980 h 1036"/>
                  <a:gd name="T6" fmla="*/ 1364 w 1520"/>
                  <a:gd name="T7" fmla="*/ 818 h 1036"/>
                  <a:gd name="T8" fmla="*/ 1145 w 1520"/>
                  <a:gd name="T9" fmla="*/ 152 h 1036"/>
                  <a:gd name="T10" fmla="*/ 958 w 1520"/>
                  <a:gd name="T11" fmla="*/ 314 h 1036"/>
                  <a:gd name="T12" fmla="*/ 751 w 1520"/>
                  <a:gd name="T13" fmla="*/ 329 h 1036"/>
                  <a:gd name="T14" fmla="*/ 869 w 1520"/>
                  <a:gd name="T15" fmla="*/ 128 h 1036"/>
                  <a:gd name="T16" fmla="*/ 778 w 1520"/>
                  <a:gd name="T17" fmla="*/ 178 h 1036"/>
                  <a:gd name="T18" fmla="*/ 751 w 1520"/>
                  <a:gd name="T19" fmla="*/ 386 h 1036"/>
                  <a:gd name="T20" fmla="*/ 547 w 1520"/>
                  <a:gd name="T21" fmla="*/ 309 h 1036"/>
                  <a:gd name="T22" fmla="*/ 603 w 1520"/>
                  <a:gd name="T23" fmla="*/ 145 h 1036"/>
                  <a:gd name="T24" fmla="*/ 687 w 1520"/>
                  <a:gd name="T25" fmla="*/ 521 h 1036"/>
                  <a:gd name="T26" fmla="*/ 206 w 1520"/>
                  <a:gd name="T27" fmla="*/ 510 h 1036"/>
                  <a:gd name="T28" fmla="*/ 427 w 1520"/>
                  <a:gd name="T29" fmla="*/ 612 h 1036"/>
                  <a:gd name="T30" fmla="*/ 366 w 1520"/>
                  <a:gd name="T31" fmla="*/ 508 h 1036"/>
                  <a:gd name="T32" fmla="*/ 269 w 1520"/>
                  <a:gd name="T33" fmla="*/ 418 h 1036"/>
                  <a:gd name="T34" fmla="*/ 333 w 1520"/>
                  <a:gd name="T35" fmla="*/ 390 h 1036"/>
                  <a:gd name="T36" fmla="*/ 462 w 1520"/>
                  <a:gd name="T37" fmla="*/ 530 h 1036"/>
                  <a:gd name="T38" fmla="*/ 373 w 1520"/>
                  <a:gd name="T39" fmla="*/ 229 h 1036"/>
                  <a:gd name="T40" fmla="*/ 571 w 1520"/>
                  <a:gd name="T41" fmla="*/ 629 h 1036"/>
                  <a:gd name="T42" fmla="*/ 675 w 1520"/>
                  <a:gd name="T43" fmla="*/ 78 h 1036"/>
                  <a:gd name="T44" fmla="*/ 459 w 1520"/>
                  <a:gd name="T45" fmla="*/ 209 h 1036"/>
                  <a:gd name="T46" fmla="*/ 462 w 1520"/>
                  <a:gd name="T47" fmla="*/ 125 h 1036"/>
                  <a:gd name="T48" fmla="*/ 149 w 1520"/>
                  <a:gd name="T49" fmla="*/ 401 h 1036"/>
                  <a:gd name="T50" fmla="*/ 86 w 1520"/>
                  <a:gd name="T51" fmla="*/ 488 h 1036"/>
                  <a:gd name="T52" fmla="*/ 131 w 1520"/>
                  <a:gd name="T53" fmla="*/ 493 h 1036"/>
                  <a:gd name="T54" fmla="*/ 189 w 1520"/>
                  <a:gd name="T55" fmla="*/ 593 h 1036"/>
                  <a:gd name="T56" fmla="*/ 123 w 1520"/>
                  <a:gd name="T57" fmla="*/ 784 h 1036"/>
                  <a:gd name="T58" fmla="*/ 349 w 1520"/>
                  <a:gd name="T59" fmla="*/ 874 h 1036"/>
                  <a:gd name="T60" fmla="*/ 422 w 1520"/>
                  <a:gd name="T61" fmla="*/ 682 h 1036"/>
                  <a:gd name="T62" fmla="*/ 290 w 1520"/>
                  <a:gd name="T63" fmla="*/ 801 h 1036"/>
                  <a:gd name="T64" fmla="*/ 816 w 1520"/>
                  <a:gd name="T65" fmla="*/ 854 h 1036"/>
                  <a:gd name="T66" fmla="*/ 845 w 1520"/>
                  <a:gd name="T67" fmla="*/ 915 h 1036"/>
                  <a:gd name="T68" fmla="*/ 701 w 1520"/>
                  <a:gd name="T69" fmla="*/ 949 h 1036"/>
                  <a:gd name="T70" fmla="*/ 585 w 1520"/>
                  <a:gd name="T71" fmla="*/ 686 h 1036"/>
                  <a:gd name="T72" fmla="*/ 911 w 1520"/>
                  <a:gd name="T73" fmla="*/ 661 h 1036"/>
                  <a:gd name="T74" fmla="*/ 992 w 1520"/>
                  <a:gd name="T75" fmla="*/ 513 h 1036"/>
                  <a:gd name="T76" fmla="*/ 1033 w 1520"/>
                  <a:gd name="T77" fmla="*/ 257 h 1036"/>
                  <a:gd name="T78" fmla="*/ 864 w 1520"/>
                  <a:gd name="T79" fmla="*/ 436 h 1036"/>
                  <a:gd name="T80" fmla="*/ 1067 w 1520"/>
                  <a:gd name="T81" fmla="*/ 218 h 1036"/>
                  <a:gd name="T82" fmla="*/ 1199 w 1520"/>
                  <a:gd name="T83" fmla="*/ 206 h 1036"/>
                  <a:gd name="T84" fmla="*/ 1144 w 1520"/>
                  <a:gd name="T85" fmla="*/ 457 h 1036"/>
                  <a:gd name="T86" fmla="*/ 1228 w 1520"/>
                  <a:gd name="T87" fmla="*/ 279 h 1036"/>
                  <a:gd name="T88" fmla="*/ 1364 w 1520"/>
                  <a:gd name="T89" fmla="*/ 436 h 1036"/>
                  <a:gd name="T90" fmla="*/ 1190 w 1520"/>
                  <a:gd name="T91" fmla="*/ 594 h 1036"/>
                  <a:gd name="T92" fmla="*/ 1034 w 1520"/>
                  <a:gd name="T93" fmla="*/ 503 h 1036"/>
                  <a:gd name="T94" fmla="*/ 823 w 1520"/>
                  <a:gd name="T95" fmla="*/ 662 h 1036"/>
                  <a:gd name="T96" fmla="*/ 624 w 1520"/>
                  <a:gd name="T97" fmla="*/ 789 h 1036"/>
                  <a:gd name="T98" fmla="*/ 598 w 1520"/>
                  <a:gd name="T99" fmla="*/ 826 h 1036"/>
                  <a:gd name="T100" fmla="*/ 1001 w 1520"/>
                  <a:gd name="T101" fmla="*/ 908 h 1036"/>
                  <a:gd name="T102" fmla="*/ 1087 w 1520"/>
                  <a:gd name="T103" fmla="*/ 727 h 1036"/>
                  <a:gd name="T104" fmla="*/ 1182 w 1520"/>
                  <a:gd name="T105" fmla="*/ 831 h 1036"/>
                  <a:gd name="T106" fmla="*/ 1218 w 1520"/>
                  <a:gd name="T107" fmla="*/ 680 h 1036"/>
                  <a:gd name="T108" fmla="*/ 1335 w 1520"/>
                  <a:gd name="T109" fmla="*/ 630 h 1036"/>
                  <a:gd name="T110" fmla="*/ 1277 w 1520"/>
                  <a:gd name="T111" fmla="*/ 557 h 1036"/>
                  <a:gd name="T112" fmla="*/ 1397 w 1520"/>
                  <a:gd name="T113" fmla="*/ 573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0" h="1036">
                    <a:moveTo>
                      <a:pt x="1466" y="492"/>
                    </a:moveTo>
                    <a:cubicBezTo>
                      <a:pt x="1440" y="372"/>
                      <a:pt x="1384" y="352"/>
                      <a:pt x="1384" y="352"/>
                    </a:cubicBezTo>
                    <a:cubicBezTo>
                      <a:pt x="1330" y="248"/>
                      <a:pt x="1290" y="236"/>
                      <a:pt x="1262" y="198"/>
                    </a:cubicBezTo>
                    <a:cubicBezTo>
                      <a:pt x="1234" y="160"/>
                      <a:pt x="1200" y="118"/>
                      <a:pt x="1156" y="112"/>
                    </a:cubicBezTo>
                    <a:cubicBezTo>
                      <a:pt x="1112" y="106"/>
                      <a:pt x="1104" y="78"/>
                      <a:pt x="1068" y="62"/>
                    </a:cubicBezTo>
                    <a:cubicBezTo>
                      <a:pt x="1032" y="46"/>
                      <a:pt x="966" y="38"/>
                      <a:pt x="966" y="38"/>
                    </a:cubicBezTo>
                    <a:cubicBezTo>
                      <a:pt x="914" y="0"/>
                      <a:pt x="854" y="28"/>
                      <a:pt x="854" y="28"/>
                    </a:cubicBezTo>
                    <a:cubicBezTo>
                      <a:pt x="746" y="8"/>
                      <a:pt x="744" y="50"/>
                      <a:pt x="714" y="54"/>
                    </a:cubicBezTo>
                    <a:cubicBezTo>
                      <a:pt x="684" y="58"/>
                      <a:pt x="664" y="26"/>
                      <a:pt x="618" y="38"/>
                    </a:cubicBezTo>
                    <a:cubicBezTo>
                      <a:pt x="572" y="50"/>
                      <a:pt x="520" y="86"/>
                      <a:pt x="520" y="86"/>
                    </a:cubicBezTo>
                    <a:cubicBezTo>
                      <a:pt x="416" y="84"/>
                      <a:pt x="446" y="132"/>
                      <a:pt x="410" y="132"/>
                    </a:cubicBezTo>
                    <a:cubicBezTo>
                      <a:pt x="374" y="132"/>
                      <a:pt x="294" y="156"/>
                      <a:pt x="276" y="194"/>
                    </a:cubicBezTo>
                    <a:cubicBezTo>
                      <a:pt x="258" y="232"/>
                      <a:pt x="236" y="212"/>
                      <a:pt x="192" y="260"/>
                    </a:cubicBezTo>
                    <a:cubicBezTo>
                      <a:pt x="148" y="308"/>
                      <a:pt x="138" y="342"/>
                      <a:pt x="138" y="342"/>
                    </a:cubicBezTo>
                    <a:cubicBezTo>
                      <a:pt x="130" y="372"/>
                      <a:pt x="108" y="384"/>
                      <a:pt x="108" y="384"/>
                    </a:cubicBezTo>
                    <a:cubicBezTo>
                      <a:pt x="44" y="458"/>
                      <a:pt x="48" y="536"/>
                      <a:pt x="48" y="536"/>
                    </a:cubicBezTo>
                    <a:cubicBezTo>
                      <a:pt x="0" y="586"/>
                      <a:pt x="24" y="644"/>
                      <a:pt x="24" y="644"/>
                    </a:cubicBezTo>
                    <a:cubicBezTo>
                      <a:pt x="54" y="690"/>
                      <a:pt x="52" y="738"/>
                      <a:pt x="52" y="738"/>
                    </a:cubicBezTo>
                    <a:cubicBezTo>
                      <a:pt x="104" y="894"/>
                      <a:pt x="272" y="890"/>
                      <a:pt x="300" y="900"/>
                    </a:cubicBezTo>
                    <a:cubicBezTo>
                      <a:pt x="328" y="910"/>
                      <a:pt x="374" y="910"/>
                      <a:pt x="374" y="910"/>
                    </a:cubicBezTo>
                    <a:cubicBezTo>
                      <a:pt x="390" y="946"/>
                      <a:pt x="428" y="980"/>
                      <a:pt x="428" y="980"/>
                    </a:cubicBezTo>
                    <a:cubicBezTo>
                      <a:pt x="462" y="980"/>
                      <a:pt x="604" y="1036"/>
                      <a:pt x="646" y="1036"/>
                    </a:cubicBezTo>
                    <a:cubicBezTo>
                      <a:pt x="688" y="1036"/>
                      <a:pt x="748" y="1012"/>
                      <a:pt x="748" y="1012"/>
                    </a:cubicBezTo>
                    <a:cubicBezTo>
                      <a:pt x="902" y="1020"/>
                      <a:pt x="966" y="952"/>
                      <a:pt x="966" y="952"/>
                    </a:cubicBezTo>
                    <a:cubicBezTo>
                      <a:pt x="1060" y="964"/>
                      <a:pt x="1042" y="928"/>
                      <a:pt x="1076" y="928"/>
                    </a:cubicBezTo>
                    <a:cubicBezTo>
                      <a:pt x="1110" y="928"/>
                      <a:pt x="1164" y="914"/>
                      <a:pt x="1182" y="890"/>
                    </a:cubicBezTo>
                    <a:cubicBezTo>
                      <a:pt x="1200" y="866"/>
                      <a:pt x="1224" y="864"/>
                      <a:pt x="1254" y="844"/>
                    </a:cubicBezTo>
                    <a:cubicBezTo>
                      <a:pt x="1284" y="824"/>
                      <a:pt x="1320" y="798"/>
                      <a:pt x="1364" y="818"/>
                    </a:cubicBezTo>
                    <a:cubicBezTo>
                      <a:pt x="1408" y="838"/>
                      <a:pt x="1430" y="820"/>
                      <a:pt x="1430" y="820"/>
                    </a:cubicBezTo>
                    <a:cubicBezTo>
                      <a:pt x="1520" y="718"/>
                      <a:pt x="1492" y="612"/>
                      <a:pt x="1466" y="492"/>
                    </a:cubicBezTo>
                    <a:close/>
                    <a:moveTo>
                      <a:pt x="977" y="94"/>
                    </a:moveTo>
                    <a:cubicBezTo>
                      <a:pt x="977" y="94"/>
                      <a:pt x="958" y="70"/>
                      <a:pt x="1006" y="81"/>
                    </a:cubicBezTo>
                    <a:cubicBezTo>
                      <a:pt x="1054" y="92"/>
                      <a:pt x="1071" y="104"/>
                      <a:pt x="1102" y="125"/>
                    </a:cubicBezTo>
                    <a:cubicBezTo>
                      <a:pt x="1133" y="146"/>
                      <a:pt x="1150" y="140"/>
                      <a:pt x="1157" y="140"/>
                    </a:cubicBezTo>
                    <a:cubicBezTo>
                      <a:pt x="1163" y="140"/>
                      <a:pt x="1161" y="150"/>
                      <a:pt x="1145" y="152"/>
                    </a:cubicBezTo>
                    <a:cubicBezTo>
                      <a:pt x="1129" y="153"/>
                      <a:pt x="1109" y="158"/>
                      <a:pt x="1073" y="130"/>
                    </a:cubicBezTo>
                    <a:cubicBezTo>
                      <a:pt x="1037" y="102"/>
                      <a:pt x="1015" y="120"/>
                      <a:pt x="1009" y="136"/>
                    </a:cubicBezTo>
                    <a:cubicBezTo>
                      <a:pt x="1002" y="152"/>
                      <a:pt x="1010" y="182"/>
                      <a:pt x="991" y="182"/>
                    </a:cubicBezTo>
                    <a:cubicBezTo>
                      <a:pt x="973" y="182"/>
                      <a:pt x="963" y="177"/>
                      <a:pt x="979" y="154"/>
                    </a:cubicBezTo>
                    <a:cubicBezTo>
                      <a:pt x="979" y="154"/>
                      <a:pt x="989" y="122"/>
                      <a:pt x="977" y="94"/>
                    </a:cubicBezTo>
                    <a:close/>
                    <a:moveTo>
                      <a:pt x="971" y="290"/>
                    </a:moveTo>
                    <a:cubicBezTo>
                      <a:pt x="982" y="298"/>
                      <a:pt x="958" y="314"/>
                      <a:pt x="958" y="314"/>
                    </a:cubicBezTo>
                    <a:cubicBezTo>
                      <a:pt x="941" y="317"/>
                      <a:pt x="934" y="318"/>
                      <a:pt x="909" y="342"/>
                    </a:cubicBezTo>
                    <a:cubicBezTo>
                      <a:pt x="883" y="366"/>
                      <a:pt x="855" y="354"/>
                      <a:pt x="843" y="336"/>
                    </a:cubicBezTo>
                    <a:cubicBezTo>
                      <a:pt x="831" y="317"/>
                      <a:pt x="823" y="320"/>
                      <a:pt x="823" y="320"/>
                    </a:cubicBezTo>
                    <a:cubicBezTo>
                      <a:pt x="810" y="328"/>
                      <a:pt x="833" y="349"/>
                      <a:pt x="833" y="349"/>
                    </a:cubicBezTo>
                    <a:cubicBezTo>
                      <a:pt x="842" y="356"/>
                      <a:pt x="857" y="358"/>
                      <a:pt x="857" y="398"/>
                    </a:cubicBezTo>
                    <a:cubicBezTo>
                      <a:pt x="857" y="438"/>
                      <a:pt x="795" y="482"/>
                      <a:pt x="787" y="428"/>
                    </a:cubicBezTo>
                    <a:cubicBezTo>
                      <a:pt x="779" y="373"/>
                      <a:pt x="757" y="373"/>
                      <a:pt x="751" y="329"/>
                    </a:cubicBezTo>
                    <a:cubicBezTo>
                      <a:pt x="746" y="285"/>
                      <a:pt x="787" y="200"/>
                      <a:pt x="843" y="181"/>
                    </a:cubicBezTo>
                    <a:cubicBezTo>
                      <a:pt x="899" y="162"/>
                      <a:pt x="979" y="189"/>
                      <a:pt x="963" y="208"/>
                    </a:cubicBezTo>
                    <a:cubicBezTo>
                      <a:pt x="947" y="226"/>
                      <a:pt x="961" y="282"/>
                      <a:pt x="971" y="290"/>
                    </a:cubicBezTo>
                    <a:close/>
                    <a:moveTo>
                      <a:pt x="711" y="110"/>
                    </a:moveTo>
                    <a:cubicBezTo>
                      <a:pt x="735" y="96"/>
                      <a:pt x="750" y="44"/>
                      <a:pt x="837" y="61"/>
                    </a:cubicBezTo>
                    <a:cubicBezTo>
                      <a:pt x="837" y="61"/>
                      <a:pt x="871" y="69"/>
                      <a:pt x="862" y="101"/>
                    </a:cubicBezTo>
                    <a:cubicBezTo>
                      <a:pt x="862" y="101"/>
                      <a:pt x="846" y="128"/>
                      <a:pt x="869" y="128"/>
                    </a:cubicBezTo>
                    <a:cubicBezTo>
                      <a:pt x="891" y="128"/>
                      <a:pt x="910" y="98"/>
                      <a:pt x="890" y="73"/>
                    </a:cubicBezTo>
                    <a:cubicBezTo>
                      <a:pt x="890" y="73"/>
                      <a:pt x="875" y="53"/>
                      <a:pt x="906" y="54"/>
                    </a:cubicBezTo>
                    <a:cubicBezTo>
                      <a:pt x="937" y="56"/>
                      <a:pt x="961" y="85"/>
                      <a:pt x="961" y="128"/>
                    </a:cubicBezTo>
                    <a:cubicBezTo>
                      <a:pt x="961" y="128"/>
                      <a:pt x="971" y="166"/>
                      <a:pt x="926" y="148"/>
                    </a:cubicBezTo>
                    <a:cubicBezTo>
                      <a:pt x="926" y="148"/>
                      <a:pt x="877" y="132"/>
                      <a:pt x="847" y="150"/>
                    </a:cubicBezTo>
                    <a:cubicBezTo>
                      <a:pt x="818" y="169"/>
                      <a:pt x="797" y="169"/>
                      <a:pt x="771" y="162"/>
                    </a:cubicBezTo>
                    <a:cubicBezTo>
                      <a:pt x="771" y="162"/>
                      <a:pt x="759" y="174"/>
                      <a:pt x="778" y="178"/>
                    </a:cubicBezTo>
                    <a:cubicBezTo>
                      <a:pt x="778" y="178"/>
                      <a:pt x="809" y="192"/>
                      <a:pt x="791" y="196"/>
                    </a:cubicBezTo>
                    <a:cubicBezTo>
                      <a:pt x="774" y="200"/>
                      <a:pt x="750" y="205"/>
                      <a:pt x="758" y="250"/>
                    </a:cubicBezTo>
                    <a:cubicBezTo>
                      <a:pt x="758" y="250"/>
                      <a:pt x="742" y="266"/>
                      <a:pt x="729" y="234"/>
                    </a:cubicBezTo>
                    <a:cubicBezTo>
                      <a:pt x="729" y="234"/>
                      <a:pt x="727" y="216"/>
                      <a:pt x="719" y="209"/>
                    </a:cubicBezTo>
                    <a:cubicBezTo>
                      <a:pt x="711" y="202"/>
                      <a:pt x="701" y="217"/>
                      <a:pt x="711" y="241"/>
                    </a:cubicBezTo>
                    <a:cubicBezTo>
                      <a:pt x="722" y="265"/>
                      <a:pt x="731" y="268"/>
                      <a:pt x="730" y="294"/>
                    </a:cubicBezTo>
                    <a:cubicBezTo>
                      <a:pt x="729" y="321"/>
                      <a:pt x="734" y="358"/>
                      <a:pt x="751" y="386"/>
                    </a:cubicBezTo>
                    <a:cubicBezTo>
                      <a:pt x="769" y="414"/>
                      <a:pt x="761" y="432"/>
                      <a:pt x="767" y="442"/>
                    </a:cubicBezTo>
                    <a:cubicBezTo>
                      <a:pt x="774" y="453"/>
                      <a:pt x="814" y="478"/>
                      <a:pt x="806" y="510"/>
                    </a:cubicBezTo>
                    <a:cubicBezTo>
                      <a:pt x="798" y="542"/>
                      <a:pt x="783" y="573"/>
                      <a:pt x="742" y="573"/>
                    </a:cubicBezTo>
                    <a:cubicBezTo>
                      <a:pt x="701" y="573"/>
                      <a:pt x="687" y="594"/>
                      <a:pt x="661" y="601"/>
                    </a:cubicBezTo>
                    <a:cubicBezTo>
                      <a:pt x="634" y="608"/>
                      <a:pt x="567" y="590"/>
                      <a:pt x="569" y="474"/>
                    </a:cubicBezTo>
                    <a:cubicBezTo>
                      <a:pt x="569" y="474"/>
                      <a:pt x="571" y="430"/>
                      <a:pt x="537" y="362"/>
                    </a:cubicBezTo>
                    <a:cubicBezTo>
                      <a:pt x="537" y="362"/>
                      <a:pt x="531" y="318"/>
                      <a:pt x="547" y="309"/>
                    </a:cubicBezTo>
                    <a:cubicBezTo>
                      <a:pt x="547" y="309"/>
                      <a:pt x="555" y="265"/>
                      <a:pt x="530" y="261"/>
                    </a:cubicBezTo>
                    <a:cubicBezTo>
                      <a:pt x="530" y="261"/>
                      <a:pt x="521" y="272"/>
                      <a:pt x="527" y="281"/>
                    </a:cubicBezTo>
                    <a:cubicBezTo>
                      <a:pt x="534" y="290"/>
                      <a:pt x="531" y="302"/>
                      <a:pt x="522" y="310"/>
                    </a:cubicBezTo>
                    <a:cubicBezTo>
                      <a:pt x="513" y="318"/>
                      <a:pt x="519" y="341"/>
                      <a:pt x="514" y="341"/>
                    </a:cubicBezTo>
                    <a:cubicBezTo>
                      <a:pt x="514" y="341"/>
                      <a:pt x="491" y="345"/>
                      <a:pt x="506" y="292"/>
                    </a:cubicBezTo>
                    <a:cubicBezTo>
                      <a:pt x="506" y="292"/>
                      <a:pt x="498" y="241"/>
                      <a:pt x="523" y="230"/>
                    </a:cubicBezTo>
                    <a:cubicBezTo>
                      <a:pt x="549" y="220"/>
                      <a:pt x="575" y="204"/>
                      <a:pt x="603" y="145"/>
                    </a:cubicBezTo>
                    <a:cubicBezTo>
                      <a:pt x="603" y="145"/>
                      <a:pt x="653" y="100"/>
                      <a:pt x="673" y="140"/>
                    </a:cubicBezTo>
                    <a:cubicBezTo>
                      <a:pt x="673" y="140"/>
                      <a:pt x="683" y="162"/>
                      <a:pt x="661" y="196"/>
                    </a:cubicBezTo>
                    <a:cubicBezTo>
                      <a:pt x="638" y="229"/>
                      <a:pt x="641" y="236"/>
                      <a:pt x="642" y="257"/>
                    </a:cubicBezTo>
                    <a:cubicBezTo>
                      <a:pt x="642" y="257"/>
                      <a:pt x="605" y="289"/>
                      <a:pt x="603" y="306"/>
                    </a:cubicBezTo>
                    <a:cubicBezTo>
                      <a:pt x="602" y="324"/>
                      <a:pt x="602" y="361"/>
                      <a:pt x="621" y="378"/>
                    </a:cubicBezTo>
                    <a:cubicBezTo>
                      <a:pt x="621" y="378"/>
                      <a:pt x="623" y="445"/>
                      <a:pt x="639" y="476"/>
                    </a:cubicBezTo>
                    <a:cubicBezTo>
                      <a:pt x="655" y="506"/>
                      <a:pt x="661" y="522"/>
                      <a:pt x="687" y="521"/>
                    </a:cubicBezTo>
                    <a:cubicBezTo>
                      <a:pt x="687" y="521"/>
                      <a:pt x="697" y="516"/>
                      <a:pt x="666" y="493"/>
                    </a:cubicBezTo>
                    <a:cubicBezTo>
                      <a:pt x="666" y="493"/>
                      <a:pt x="647" y="484"/>
                      <a:pt x="641" y="378"/>
                    </a:cubicBezTo>
                    <a:cubicBezTo>
                      <a:pt x="641" y="378"/>
                      <a:pt x="602" y="328"/>
                      <a:pt x="650" y="286"/>
                    </a:cubicBezTo>
                    <a:cubicBezTo>
                      <a:pt x="650" y="286"/>
                      <a:pt x="675" y="261"/>
                      <a:pt x="673" y="234"/>
                    </a:cubicBezTo>
                    <a:cubicBezTo>
                      <a:pt x="673" y="234"/>
                      <a:pt x="677" y="204"/>
                      <a:pt x="697" y="193"/>
                    </a:cubicBezTo>
                    <a:cubicBezTo>
                      <a:pt x="697" y="193"/>
                      <a:pt x="687" y="125"/>
                      <a:pt x="711" y="110"/>
                    </a:cubicBezTo>
                    <a:close/>
                    <a:moveTo>
                      <a:pt x="206" y="510"/>
                    </a:moveTo>
                    <a:cubicBezTo>
                      <a:pt x="206" y="510"/>
                      <a:pt x="170" y="564"/>
                      <a:pt x="165" y="516"/>
                    </a:cubicBezTo>
                    <a:cubicBezTo>
                      <a:pt x="165" y="516"/>
                      <a:pt x="205" y="457"/>
                      <a:pt x="234" y="457"/>
                    </a:cubicBezTo>
                    <a:cubicBezTo>
                      <a:pt x="263" y="457"/>
                      <a:pt x="295" y="510"/>
                      <a:pt x="279" y="566"/>
                    </a:cubicBezTo>
                    <a:cubicBezTo>
                      <a:pt x="279" y="566"/>
                      <a:pt x="267" y="604"/>
                      <a:pt x="295" y="564"/>
                    </a:cubicBezTo>
                    <a:cubicBezTo>
                      <a:pt x="295" y="564"/>
                      <a:pt x="310" y="530"/>
                      <a:pt x="303" y="513"/>
                    </a:cubicBezTo>
                    <a:cubicBezTo>
                      <a:pt x="303" y="513"/>
                      <a:pt x="318" y="506"/>
                      <a:pt x="346" y="553"/>
                    </a:cubicBezTo>
                    <a:cubicBezTo>
                      <a:pt x="374" y="600"/>
                      <a:pt x="399" y="608"/>
                      <a:pt x="427" y="612"/>
                    </a:cubicBezTo>
                    <a:cubicBezTo>
                      <a:pt x="455" y="616"/>
                      <a:pt x="475" y="652"/>
                      <a:pt x="475" y="665"/>
                    </a:cubicBezTo>
                    <a:cubicBezTo>
                      <a:pt x="475" y="678"/>
                      <a:pt x="443" y="668"/>
                      <a:pt x="414" y="656"/>
                    </a:cubicBezTo>
                    <a:cubicBezTo>
                      <a:pt x="385" y="644"/>
                      <a:pt x="363" y="612"/>
                      <a:pt x="294" y="628"/>
                    </a:cubicBezTo>
                    <a:cubicBezTo>
                      <a:pt x="225" y="644"/>
                      <a:pt x="182" y="556"/>
                      <a:pt x="230" y="517"/>
                    </a:cubicBezTo>
                    <a:cubicBezTo>
                      <a:pt x="230" y="517"/>
                      <a:pt x="229" y="492"/>
                      <a:pt x="206" y="510"/>
                    </a:cubicBezTo>
                    <a:close/>
                    <a:moveTo>
                      <a:pt x="415" y="582"/>
                    </a:moveTo>
                    <a:cubicBezTo>
                      <a:pt x="362" y="553"/>
                      <a:pt x="330" y="510"/>
                      <a:pt x="366" y="508"/>
                    </a:cubicBezTo>
                    <a:cubicBezTo>
                      <a:pt x="402" y="505"/>
                      <a:pt x="382" y="526"/>
                      <a:pt x="407" y="528"/>
                    </a:cubicBezTo>
                    <a:cubicBezTo>
                      <a:pt x="433" y="529"/>
                      <a:pt x="393" y="502"/>
                      <a:pt x="385" y="480"/>
                    </a:cubicBezTo>
                    <a:cubicBezTo>
                      <a:pt x="377" y="457"/>
                      <a:pt x="377" y="406"/>
                      <a:pt x="377" y="398"/>
                    </a:cubicBezTo>
                    <a:cubicBezTo>
                      <a:pt x="377" y="390"/>
                      <a:pt x="361" y="384"/>
                      <a:pt x="362" y="418"/>
                    </a:cubicBezTo>
                    <a:cubicBezTo>
                      <a:pt x="363" y="453"/>
                      <a:pt x="365" y="514"/>
                      <a:pt x="307" y="490"/>
                    </a:cubicBezTo>
                    <a:cubicBezTo>
                      <a:pt x="307" y="490"/>
                      <a:pt x="271" y="480"/>
                      <a:pt x="283" y="420"/>
                    </a:cubicBezTo>
                    <a:cubicBezTo>
                      <a:pt x="283" y="420"/>
                      <a:pt x="279" y="404"/>
                      <a:pt x="269" y="418"/>
                    </a:cubicBezTo>
                    <a:cubicBezTo>
                      <a:pt x="269" y="418"/>
                      <a:pt x="270" y="436"/>
                      <a:pt x="241" y="425"/>
                    </a:cubicBezTo>
                    <a:cubicBezTo>
                      <a:pt x="241" y="425"/>
                      <a:pt x="195" y="428"/>
                      <a:pt x="185" y="461"/>
                    </a:cubicBezTo>
                    <a:cubicBezTo>
                      <a:pt x="185" y="461"/>
                      <a:pt x="163" y="485"/>
                      <a:pt x="173" y="456"/>
                    </a:cubicBezTo>
                    <a:cubicBezTo>
                      <a:pt x="173" y="456"/>
                      <a:pt x="190" y="402"/>
                      <a:pt x="213" y="384"/>
                    </a:cubicBezTo>
                    <a:cubicBezTo>
                      <a:pt x="235" y="365"/>
                      <a:pt x="263" y="340"/>
                      <a:pt x="281" y="313"/>
                    </a:cubicBezTo>
                    <a:cubicBezTo>
                      <a:pt x="281" y="313"/>
                      <a:pt x="294" y="300"/>
                      <a:pt x="311" y="320"/>
                    </a:cubicBezTo>
                    <a:cubicBezTo>
                      <a:pt x="329" y="340"/>
                      <a:pt x="345" y="344"/>
                      <a:pt x="333" y="390"/>
                    </a:cubicBezTo>
                    <a:cubicBezTo>
                      <a:pt x="321" y="437"/>
                      <a:pt x="321" y="454"/>
                      <a:pt x="334" y="436"/>
                    </a:cubicBezTo>
                    <a:cubicBezTo>
                      <a:pt x="347" y="417"/>
                      <a:pt x="355" y="349"/>
                      <a:pt x="395" y="346"/>
                    </a:cubicBezTo>
                    <a:cubicBezTo>
                      <a:pt x="435" y="344"/>
                      <a:pt x="441" y="354"/>
                      <a:pt x="427" y="389"/>
                    </a:cubicBezTo>
                    <a:cubicBezTo>
                      <a:pt x="414" y="424"/>
                      <a:pt x="427" y="433"/>
                      <a:pt x="439" y="404"/>
                    </a:cubicBezTo>
                    <a:cubicBezTo>
                      <a:pt x="451" y="374"/>
                      <a:pt x="455" y="332"/>
                      <a:pt x="503" y="358"/>
                    </a:cubicBezTo>
                    <a:cubicBezTo>
                      <a:pt x="503" y="358"/>
                      <a:pt x="522" y="385"/>
                      <a:pt x="498" y="409"/>
                    </a:cubicBezTo>
                    <a:cubicBezTo>
                      <a:pt x="474" y="433"/>
                      <a:pt x="462" y="498"/>
                      <a:pt x="462" y="530"/>
                    </a:cubicBezTo>
                    <a:cubicBezTo>
                      <a:pt x="462" y="562"/>
                      <a:pt x="469" y="612"/>
                      <a:pt x="415" y="582"/>
                    </a:cubicBezTo>
                    <a:close/>
                    <a:moveTo>
                      <a:pt x="409" y="306"/>
                    </a:moveTo>
                    <a:cubicBezTo>
                      <a:pt x="409" y="306"/>
                      <a:pt x="417" y="330"/>
                      <a:pt x="385" y="320"/>
                    </a:cubicBezTo>
                    <a:cubicBezTo>
                      <a:pt x="385" y="320"/>
                      <a:pt x="374" y="334"/>
                      <a:pt x="363" y="341"/>
                    </a:cubicBezTo>
                    <a:cubicBezTo>
                      <a:pt x="363" y="341"/>
                      <a:pt x="339" y="310"/>
                      <a:pt x="321" y="296"/>
                    </a:cubicBezTo>
                    <a:cubicBezTo>
                      <a:pt x="321" y="296"/>
                      <a:pt x="297" y="292"/>
                      <a:pt x="302" y="281"/>
                    </a:cubicBezTo>
                    <a:cubicBezTo>
                      <a:pt x="302" y="281"/>
                      <a:pt x="331" y="229"/>
                      <a:pt x="373" y="229"/>
                    </a:cubicBezTo>
                    <a:cubicBezTo>
                      <a:pt x="373" y="229"/>
                      <a:pt x="385" y="226"/>
                      <a:pt x="382" y="266"/>
                    </a:cubicBezTo>
                    <a:cubicBezTo>
                      <a:pt x="379" y="306"/>
                      <a:pt x="399" y="280"/>
                      <a:pt x="409" y="306"/>
                    </a:cubicBezTo>
                    <a:close/>
                    <a:moveTo>
                      <a:pt x="513" y="430"/>
                    </a:moveTo>
                    <a:cubicBezTo>
                      <a:pt x="530" y="409"/>
                      <a:pt x="543" y="424"/>
                      <a:pt x="541" y="445"/>
                    </a:cubicBezTo>
                    <a:cubicBezTo>
                      <a:pt x="538" y="466"/>
                      <a:pt x="545" y="504"/>
                      <a:pt x="562" y="554"/>
                    </a:cubicBezTo>
                    <a:cubicBezTo>
                      <a:pt x="579" y="605"/>
                      <a:pt x="557" y="616"/>
                      <a:pt x="557" y="616"/>
                    </a:cubicBezTo>
                    <a:cubicBezTo>
                      <a:pt x="545" y="652"/>
                      <a:pt x="571" y="629"/>
                      <a:pt x="571" y="629"/>
                    </a:cubicBezTo>
                    <a:cubicBezTo>
                      <a:pt x="575" y="613"/>
                      <a:pt x="594" y="597"/>
                      <a:pt x="594" y="597"/>
                    </a:cubicBezTo>
                    <a:cubicBezTo>
                      <a:pt x="629" y="605"/>
                      <a:pt x="597" y="644"/>
                      <a:pt x="597" y="644"/>
                    </a:cubicBezTo>
                    <a:cubicBezTo>
                      <a:pt x="535" y="676"/>
                      <a:pt x="494" y="644"/>
                      <a:pt x="494" y="644"/>
                    </a:cubicBezTo>
                    <a:cubicBezTo>
                      <a:pt x="449" y="566"/>
                      <a:pt x="513" y="430"/>
                      <a:pt x="513" y="430"/>
                    </a:cubicBezTo>
                    <a:close/>
                    <a:moveTo>
                      <a:pt x="526" y="110"/>
                    </a:moveTo>
                    <a:cubicBezTo>
                      <a:pt x="547" y="113"/>
                      <a:pt x="566" y="98"/>
                      <a:pt x="566" y="98"/>
                    </a:cubicBezTo>
                    <a:cubicBezTo>
                      <a:pt x="590" y="73"/>
                      <a:pt x="646" y="65"/>
                      <a:pt x="675" y="78"/>
                    </a:cubicBezTo>
                    <a:cubicBezTo>
                      <a:pt x="705" y="92"/>
                      <a:pt x="686" y="113"/>
                      <a:pt x="686" y="113"/>
                    </a:cubicBezTo>
                    <a:cubicBezTo>
                      <a:pt x="622" y="90"/>
                      <a:pt x="595" y="117"/>
                      <a:pt x="582" y="130"/>
                    </a:cubicBezTo>
                    <a:cubicBezTo>
                      <a:pt x="569" y="144"/>
                      <a:pt x="578" y="178"/>
                      <a:pt x="526" y="196"/>
                    </a:cubicBezTo>
                    <a:cubicBezTo>
                      <a:pt x="474" y="213"/>
                      <a:pt x="479" y="249"/>
                      <a:pt x="485" y="273"/>
                    </a:cubicBezTo>
                    <a:cubicBezTo>
                      <a:pt x="490" y="297"/>
                      <a:pt x="469" y="368"/>
                      <a:pt x="437" y="310"/>
                    </a:cubicBezTo>
                    <a:cubicBezTo>
                      <a:pt x="405" y="253"/>
                      <a:pt x="403" y="284"/>
                      <a:pt x="405" y="240"/>
                    </a:cubicBezTo>
                    <a:cubicBezTo>
                      <a:pt x="406" y="196"/>
                      <a:pt x="459" y="209"/>
                      <a:pt x="459" y="209"/>
                    </a:cubicBezTo>
                    <a:cubicBezTo>
                      <a:pt x="502" y="206"/>
                      <a:pt x="502" y="176"/>
                      <a:pt x="503" y="150"/>
                    </a:cubicBezTo>
                    <a:cubicBezTo>
                      <a:pt x="505" y="125"/>
                      <a:pt x="526" y="110"/>
                      <a:pt x="526" y="110"/>
                    </a:cubicBezTo>
                    <a:close/>
                    <a:moveTo>
                      <a:pt x="241" y="261"/>
                    </a:moveTo>
                    <a:cubicBezTo>
                      <a:pt x="242" y="257"/>
                      <a:pt x="237" y="252"/>
                      <a:pt x="263" y="248"/>
                    </a:cubicBezTo>
                    <a:cubicBezTo>
                      <a:pt x="290" y="244"/>
                      <a:pt x="297" y="221"/>
                      <a:pt x="297" y="221"/>
                    </a:cubicBezTo>
                    <a:cubicBezTo>
                      <a:pt x="342" y="153"/>
                      <a:pt x="431" y="158"/>
                      <a:pt x="431" y="158"/>
                    </a:cubicBezTo>
                    <a:cubicBezTo>
                      <a:pt x="439" y="145"/>
                      <a:pt x="462" y="125"/>
                      <a:pt x="462" y="125"/>
                    </a:cubicBezTo>
                    <a:cubicBezTo>
                      <a:pt x="487" y="108"/>
                      <a:pt x="491" y="120"/>
                      <a:pt x="491" y="120"/>
                    </a:cubicBezTo>
                    <a:cubicBezTo>
                      <a:pt x="482" y="122"/>
                      <a:pt x="481" y="141"/>
                      <a:pt x="481" y="141"/>
                    </a:cubicBezTo>
                    <a:cubicBezTo>
                      <a:pt x="486" y="185"/>
                      <a:pt x="454" y="184"/>
                      <a:pt x="454" y="184"/>
                    </a:cubicBezTo>
                    <a:cubicBezTo>
                      <a:pt x="417" y="182"/>
                      <a:pt x="382" y="202"/>
                      <a:pt x="382" y="202"/>
                    </a:cubicBezTo>
                    <a:cubicBezTo>
                      <a:pt x="266" y="238"/>
                      <a:pt x="299" y="277"/>
                      <a:pt x="269" y="290"/>
                    </a:cubicBezTo>
                    <a:cubicBezTo>
                      <a:pt x="238" y="304"/>
                      <a:pt x="241" y="261"/>
                      <a:pt x="241" y="261"/>
                    </a:cubicBezTo>
                    <a:close/>
                    <a:moveTo>
                      <a:pt x="149" y="401"/>
                    </a:moveTo>
                    <a:cubicBezTo>
                      <a:pt x="149" y="401"/>
                      <a:pt x="175" y="381"/>
                      <a:pt x="175" y="337"/>
                    </a:cubicBezTo>
                    <a:cubicBezTo>
                      <a:pt x="175" y="337"/>
                      <a:pt x="194" y="296"/>
                      <a:pt x="215" y="285"/>
                    </a:cubicBezTo>
                    <a:cubicBezTo>
                      <a:pt x="215" y="285"/>
                      <a:pt x="215" y="318"/>
                      <a:pt x="246" y="312"/>
                    </a:cubicBezTo>
                    <a:cubicBezTo>
                      <a:pt x="246" y="312"/>
                      <a:pt x="249" y="326"/>
                      <a:pt x="225" y="341"/>
                    </a:cubicBezTo>
                    <a:cubicBezTo>
                      <a:pt x="201" y="356"/>
                      <a:pt x="177" y="377"/>
                      <a:pt x="170" y="401"/>
                    </a:cubicBezTo>
                    <a:cubicBezTo>
                      <a:pt x="170" y="401"/>
                      <a:pt x="153" y="416"/>
                      <a:pt x="145" y="452"/>
                    </a:cubicBezTo>
                    <a:cubicBezTo>
                      <a:pt x="145" y="452"/>
                      <a:pt x="129" y="476"/>
                      <a:pt x="86" y="488"/>
                    </a:cubicBezTo>
                    <a:cubicBezTo>
                      <a:pt x="86" y="488"/>
                      <a:pt x="102" y="433"/>
                      <a:pt x="149" y="401"/>
                    </a:cubicBezTo>
                    <a:close/>
                    <a:moveTo>
                      <a:pt x="131" y="493"/>
                    </a:moveTo>
                    <a:cubicBezTo>
                      <a:pt x="162" y="485"/>
                      <a:pt x="150" y="501"/>
                      <a:pt x="150" y="501"/>
                    </a:cubicBezTo>
                    <a:cubicBezTo>
                      <a:pt x="138" y="505"/>
                      <a:pt x="123" y="532"/>
                      <a:pt x="123" y="532"/>
                    </a:cubicBezTo>
                    <a:cubicBezTo>
                      <a:pt x="82" y="556"/>
                      <a:pt x="103" y="600"/>
                      <a:pt x="103" y="600"/>
                    </a:cubicBezTo>
                    <a:cubicBezTo>
                      <a:pt x="102" y="660"/>
                      <a:pt x="65" y="632"/>
                      <a:pt x="65" y="632"/>
                    </a:cubicBezTo>
                    <a:cubicBezTo>
                      <a:pt x="43" y="530"/>
                      <a:pt x="131" y="493"/>
                      <a:pt x="131" y="493"/>
                    </a:cubicBezTo>
                    <a:close/>
                    <a:moveTo>
                      <a:pt x="91" y="708"/>
                    </a:moveTo>
                    <a:cubicBezTo>
                      <a:pt x="91" y="708"/>
                      <a:pt x="89" y="686"/>
                      <a:pt x="75" y="677"/>
                    </a:cubicBezTo>
                    <a:cubicBezTo>
                      <a:pt x="75" y="677"/>
                      <a:pt x="65" y="656"/>
                      <a:pt x="99" y="656"/>
                    </a:cubicBezTo>
                    <a:cubicBezTo>
                      <a:pt x="99" y="656"/>
                      <a:pt x="138" y="644"/>
                      <a:pt x="137" y="618"/>
                    </a:cubicBezTo>
                    <a:cubicBezTo>
                      <a:pt x="137" y="618"/>
                      <a:pt x="123" y="597"/>
                      <a:pt x="126" y="580"/>
                    </a:cubicBezTo>
                    <a:cubicBezTo>
                      <a:pt x="126" y="580"/>
                      <a:pt x="123" y="546"/>
                      <a:pt x="151" y="542"/>
                    </a:cubicBezTo>
                    <a:cubicBezTo>
                      <a:pt x="179" y="538"/>
                      <a:pt x="190" y="569"/>
                      <a:pt x="189" y="593"/>
                    </a:cubicBezTo>
                    <a:cubicBezTo>
                      <a:pt x="187" y="617"/>
                      <a:pt x="223" y="638"/>
                      <a:pt x="246" y="638"/>
                    </a:cubicBezTo>
                    <a:cubicBezTo>
                      <a:pt x="269" y="638"/>
                      <a:pt x="241" y="662"/>
                      <a:pt x="213" y="676"/>
                    </a:cubicBezTo>
                    <a:cubicBezTo>
                      <a:pt x="185" y="689"/>
                      <a:pt x="178" y="709"/>
                      <a:pt x="111" y="692"/>
                    </a:cubicBezTo>
                    <a:cubicBezTo>
                      <a:pt x="111" y="692"/>
                      <a:pt x="103" y="737"/>
                      <a:pt x="210" y="705"/>
                    </a:cubicBezTo>
                    <a:cubicBezTo>
                      <a:pt x="210" y="705"/>
                      <a:pt x="237" y="696"/>
                      <a:pt x="247" y="681"/>
                    </a:cubicBezTo>
                    <a:cubicBezTo>
                      <a:pt x="247" y="681"/>
                      <a:pt x="243" y="728"/>
                      <a:pt x="259" y="750"/>
                    </a:cubicBezTo>
                    <a:cubicBezTo>
                      <a:pt x="275" y="773"/>
                      <a:pt x="230" y="837"/>
                      <a:pt x="123" y="784"/>
                    </a:cubicBezTo>
                    <a:cubicBezTo>
                      <a:pt x="123" y="784"/>
                      <a:pt x="83" y="762"/>
                      <a:pt x="91" y="708"/>
                    </a:cubicBezTo>
                    <a:close/>
                    <a:moveTo>
                      <a:pt x="293" y="842"/>
                    </a:moveTo>
                    <a:cubicBezTo>
                      <a:pt x="291" y="889"/>
                      <a:pt x="190" y="856"/>
                      <a:pt x="157" y="820"/>
                    </a:cubicBezTo>
                    <a:cubicBezTo>
                      <a:pt x="157" y="820"/>
                      <a:pt x="201" y="842"/>
                      <a:pt x="254" y="817"/>
                    </a:cubicBezTo>
                    <a:cubicBezTo>
                      <a:pt x="254" y="817"/>
                      <a:pt x="294" y="796"/>
                      <a:pt x="293" y="842"/>
                    </a:cubicBezTo>
                    <a:close/>
                    <a:moveTo>
                      <a:pt x="391" y="848"/>
                    </a:moveTo>
                    <a:cubicBezTo>
                      <a:pt x="386" y="868"/>
                      <a:pt x="377" y="874"/>
                      <a:pt x="349" y="874"/>
                    </a:cubicBezTo>
                    <a:cubicBezTo>
                      <a:pt x="321" y="874"/>
                      <a:pt x="303" y="872"/>
                      <a:pt x="315" y="834"/>
                    </a:cubicBezTo>
                    <a:cubicBezTo>
                      <a:pt x="315" y="834"/>
                      <a:pt x="342" y="841"/>
                      <a:pt x="366" y="832"/>
                    </a:cubicBezTo>
                    <a:cubicBezTo>
                      <a:pt x="366" y="832"/>
                      <a:pt x="397" y="828"/>
                      <a:pt x="391" y="848"/>
                    </a:cubicBezTo>
                    <a:close/>
                    <a:moveTo>
                      <a:pt x="290" y="801"/>
                    </a:moveTo>
                    <a:cubicBezTo>
                      <a:pt x="273" y="781"/>
                      <a:pt x="285" y="738"/>
                      <a:pt x="285" y="738"/>
                    </a:cubicBezTo>
                    <a:cubicBezTo>
                      <a:pt x="246" y="678"/>
                      <a:pt x="289" y="649"/>
                      <a:pt x="289" y="649"/>
                    </a:cubicBezTo>
                    <a:cubicBezTo>
                      <a:pt x="365" y="636"/>
                      <a:pt x="363" y="670"/>
                      <a:pt x="422" y="682"/>
                    </a:cubicBezTo>
                    <a:cubicBezTo>
                      <a:pt x="481" y="694"/>
                      <a:pt x="457" y="706"/>
                      <a:pt x="457" y="706"/>
                    </a:cubicBezTo>
                    <a:cubicBezTo>
                      <a:pt x="415" y="728"/>
                      <a:pt x="357" y="722"/>
                      <a:pt x="337" y="717"/>
                    </a:cubicBezTo>
                    <a:cubicBezTo>
                      <a:pt x="317" y="712"/>
                      <a:pt x="294" y="713"/>
                      <a:pt x="318" y="728"/>
                    </a:cubicBezTo>
                    <a:cubicBezTo>
                      <a:pt x="342" y="742"/>
                      <a:pt x="399" y="740"/>
                      <a:pt x="399" y="740"/>
                    </a:cubicBezTo>
                    <a:cubicBezTo>
                      <a:pt x="427" y="729"/>
                      <a:pt x="425" y="753"/>
                      <a:pt x="425" y="753"/>
                    </a:cubicBezTo>
                    <a:cubicBezTo>
                      <a:pt x="407" y="758"/>
                      <a:pt x="407" y="785"/>
                      <a:pt x="407" y="785"/>
                    </a:cubicBezTo>
                    <a:cubicBezTo>
                      <a:pt x="386" y="832"/>
                      <a:pt x="290" y="801"/>
                      <a:pt x="290" y="801"/>
                    </a:cubicBezTo>
                    <a:close/>
                    <a:moveTo>
                      <a:pt x="1182" y="831"/>
                    </a:moveTo>
                    <a:cubicBezTo>
                      <a:pt x="1160" y="869"/>
                      <a:pt x="1127" y="897"/>
                      <a:pt x="1096" y="898"/>
                    </a:cubicBezTo>
                    <a:cubicBezTo>
                      <a:pt x="1065" y="899"/>
                      <a:pt x="1107" y="879"/>
                      <a:pt x="1075" y="859"/>
                    </a:cubicBezTo>
                    <a:cubicBezTo>
                      <a:pt x="1075" y="859"/>
                      <a:pt x="1061" y="846"/>
                      <a:pt x="1061" y="864"/>
                    </a:cubicBezTo>
                    <a:cubicBezTo>
                      <a:pt x="1061" y="864"/>
                      <a:pt x="1078" y="882"/>
                      <a:pt x="1059" y="895"/>
                    </a:cubicBezTo>
                    <a:cubicBezTo>
                      <a:pt x="1040" y="908"/>
                      <a:pt x="1028" y="928"/>
                      <a:pt x="927" y="929"/>
                    </a:cubicBezTo>
                    <a:cubicBezTo>
                      <a:pt x="927" y="929"/>
                      <a:pt x="884" y="928"/>
                      <a:pt x="816" y="854"/>
                    </a:cubicBezTo>
                    <a:cubicBezTo>
                      <a:pt x="816" y="854"/>
                      <a:pt x="798" y="822"/>
                      <a:pt x="787" y="815"/>
                    </a:cubicBezTo>
                    <a:cubicBezTo>
                      <a:pt x="787" y="815"/>
                      <a:pt x="777" y="817"/>
                      <a:pt x="783" y="830"/>
                    </a:cubicBezTo>
                    <a:cubicBezTo>
                      <a:pt x="783" y="830"/>
                      <a:pt x="792" y="854"/>
                      <a:pt x="777" y="857"/>
                    </a:cubicBezTo>
                    <a:cubicBezTo>
                      <a:pt x="762" y="860"/>
                      <a:pt x="691" y="864"/>
                      <a:pt x="672" y="910"/>
                    </a:cubicBezTo>
                    <a:cubicBezTo>
                      <a:pt x="672" y="910"/>
                      <a:pt x="666" y="927"/>
                      <a:pt x="698" y="907"/>
                    </a:cubicBezTo>
                    <a:cubicBezTo>
                      <a:pt x="730" y="887"/>
                      <a:pt x="736" y="875"/>
                      <a:pt x="775" y="876"/>
                    </a:cubicBezTo>
                    <a:cubicBezTo>
                      <a:pt x="814" y="877"/>
                      <a:pt x="816" y="894"/>
                      <a:pt x="845" y="915"/>
                    </a:cubicBezTo>
                    <a:cubicBezTo>
                      <a:pt x="874" y="936"/>
                      <a:pt x="912" y="953"/>
                      <a:pt x="856" y="967"/>
                    </a:cubicBezTo>
                    <a:cubicBezTo>
                      <a:pt x="800" y="981"/>
                      <a:pt x="765" y="961"/>
                      <a:pt x="709" y="990"/>
                    </a:cubicBezTo>
                    <a:cubicBezTo>
                      <a:pt x="653" y="1019"/>
                      <a:pt x="635" y="1008"/>
                      <a:pt x="629" y="1000"/>
                    </a:cubicBezTo>
                    <a:cubicBezTo>
                      <a:pt x="623" y="992"/>
                      <a:pt x="627" y="976"/>
                      <a:pt x="654" y="974"/>
                    </a:cubicBezTo>
                    <a:cubicBezTo>
                      <a:pt x="681" y="972"/>
                      <a:pt x="732" y="964"/>
                      <a:pt x="733" y="946"/>
                    </a:cubicBezTo>
                    <a:cubicBezTo>
                      <a:pt x="734" y="928"/>
                      <a:pt x="728" y="914"/>
                      <a:pt x="722" y="920"/>
                    </a:cubicBezTo>
                    <a:cubicBezTo>
                      <a:pt x="716" y="926"/>
                      <a:pt x="722" y="950"/>
                      <a:pt x="701" y="949"/>
                    </a:cubicBezTo>
                    <a:cubicBezTo>
                      <a:pt x="680" y="948"/>
                      <a:pt x="630" y="946"/>
                      <a:pt x="606" y="961"/>
                    </a:cubicBezTo>
                    <a:cubicBezTo>
                      <a:pt x="582" y="976"/>
                      <a:pt x="549" y="982"/>
                      <a:pt x="510" y="956"/>
                    </a:cubicBezTo>
                    <a:cubicBezTo>
                      <a:pt x="471" y="930"/>
                      <a:pt x="441" y="999"/>
                      <a:pt x="411" y="872"/>
                    </a:cubicBezTo>
                    <a:cubicBezTo>
                      <a:pt x="411" y="872"/>
                      <a:pt x="411" y="826"/>
                      <a:pt x="435" y="808"/>
                    </a:cubicBezTo>
                    <a:cubicBezTo>
                      <a:pt x="435" y="808"/>
                      <a:pt x="439" y="787"/>
                      <a:pt x="433" y="777"/>
                    </a:cubicBezTo>
                    <a:cubicBezTo>
                      <a:pt x="433" y="777"/>
                      <a:pt x="442" y="732"/>
                      <a:pt x="489" y="714"/>
                    </a:cubicBezTo>
                    <a:cubicBezTo>
                      <a:pt x="489" y="714"/>
                      <a:pt x="506" y="666"/>
                      <a:pt x="585" y="686"/>
                    </a:cubicBezTo>
                    <a:cubicBezTo>
                      <a:pt x="585" y="686"/>
                      <a:pt x="621" y="688"/>
                      <a:pt x="627" y="645"/>
                    </a:cubicBezTo>
                    <a:cubicBezTo>
                      <a:pt x="627" y="645"/>
                      <a:pt x="642" y="618"/>
                      <a:pt x="694" y="617"/>
                    </a:cubicBezTo>
                    <a:cubicBezTo>
                      <a:pt x="694" y="617"/>
                      <a:pt x="713" y="614"/>
                      <a:pt x="729" y="597"/>
                    </a:cubicBezTo>
                    <a:cubicBezTo>
                      <a:pt x="729" y="597"/>
                      <a:pt x="755" y="594"/>
                      <a:pt x="771" y="604"/>
                    </a:cubicBezTo>
                    <a:cubicBezTo>
                      <a:pt x="787" y="613"/>
                      <a:pt x="791" y="585"/>
                      <a:pt x="799" y="577"/>
                    </a:cubicBezTo>
                    <a:cubicBezTo>
                      <a:pt x="799" y="577"/>
                      <a:pt x="813" y="545"/>
                      <a:pt x="850" y="571"/>
                    </a:cubicBezTo>
                    <a:cubicBezTo>
                      <a:pt x="887" y="597"/>
                      <a:pt x="890" y="645"/>
                      <a:pt x="911" y="661"/>
                    </a:cubicBezTo>
                    <a:cubicBezTo>
                      <a:pt x="932" y="677"/>
                      <a:pt x="926" y="654"/>
                      <a:pt x="918" y="642"/>
                    </a:cubicBezTo>
                    <a:cubicBezTo>
                      <a:pt x="910" y="630"/>
                      <a:pt x="889" y="581"/>
                      <a:pt x="885" y="571"/>
                    </a:cubicBezTo>
                    <a:cubicBezTo>
                      <a:pt x="881" y="561"/>
                      <a:pt x="881" y="519"/>
                      <a:pt x="919" y="519"/>
                    </a:cubicBezTo>
                    <a:cubicBezTo>
                      <a:pt x="919" y="519"/>
                      <a:pt x="939" y="506"/>
                      <a:pt x="978" y="532"/>
                    </a:cubicBezTo>
                    <a:cubicBezTo>
                      <a:pt x="1017" y="558"/>
                      <a:pt x="1057" y="569"/>
                      <a:pt x="1075" y="566"/>
                    </a:cubicBezTo>
                    <a:cubicBezTo>
                      <a:pt x="1075" y="566"/>
                      <a:pt x="1093" y="558"/>
                      <a:pt x="1065" y="554"/>
                    </a:cubicBezTo>
                    <a:cubicBezTo>
                      <a:pt x="1037" y="550"/>
                      <a:pt x="1001" y="519"/>
                      <a:pt x="992" y="513"/>
                    </a:cubicBezTo>
                    <a:cubicBezTo>
                      <a:pt x="983" y="507"/>
                      <a:pt x="989" y="483"/>
                      <a:pt x="1004" y="477"/>
                    </a:cubicBezTo>
                    <a:cubicBezTo>
                      <a:pt x="1019" y="471"/>
                      <a:pt x="1045" y="401"/>
                      <a:pt x="1079" y="396"/>
                    </a:cubicBezTo>
                    <a:cubicBezTo>
                      <a:pt x="1079" y="396"/>
                      <a:pt x="1095" y="394"/>
                      <a:pt x="1104" y="388"/>
                    </a:cubicBezTo>
                    <a:cubicBezTo>
                      <a:pt x="1104" y="388"/>
                      <a:pt x="1108" y="377"/>
                      <a:pt x="1094" y="379"/>
                    </a:cubicBezTo>
                    <a:cubicBezTo>
                      <a:pt x="1094" y="379"/>
                      <a:pt x="1084" y="352"/>
                      <a:pt x="1085" y="327"/>
                    </a:cubicBezTo>
                    <a:cubicBezTo>
                      <a:pt x="1086" y="302"/>
                      <a:pt x="1055" y="239"/>
                      <a:pt x="1031" y="239"/>
                    </a:cubicBezTo>
                    <a:cubicBezTo>
                      <a:pt x="1031" y="239"/>
                      <a:pt x="1023" y="244"/>
                      <a:pt x="1033" y="257"/>
                    </a:cubicBezTo>
                    <a:cubicBezTo>
                      <a:pt x="1043" y="270"/>
                      <a:pt x="1073" y="315"/>
                      <a:pt x="1061" y="372"/>
                    </a:cubicBezTo>
                    <a:cubicBezTo>
                      <a:pt x="1061" y="372"/>
                      <a:pt x="1059" y="385"/>
                      <a:pt x="1042" y="390"/>
                    </a:cubicBezTo>
                    <a:cubicBezTo>
                      <a:pt x="1042" y="390"/>
                      <a:pt x="1028" y="443"/>
                      <a:pt x="986" y="451"/>
                    </a:cubicBezTo>
                    <a:cubicBezTo>
                      <a:pt x="944" y="459"/>
                      <a:pt x="972" y="492"/>
                      <a:pt x="944" y="497"/>
                    </a:cubicBezTo>
                    <a:cubicBezTo>
                      <a:pt x="916" y="502"/>
                      <a:pt x="903" y="481"/>
                      <a:pt x="875" y="516"/>
                    </a:cubicBezTo>
                    <a:cubicBezTo>
                      <a:pt x="875" y="516"/>
                      <a:pt x="856" y="560"/>
                      <a:pt x="837" y="533"/>
                    </a:cubicBezTo>
                    <a:cubicBezTo>
                      <a:pt x="818" y="506"/>
                      <a:pt x="853" y="455"/>
                      <a:pt x="864" y="436"/>
                    </a:cubicBezTo>
                    <a:cubicBezTo>
                      <a:pt x="875" y="417"/>
                      <a:pt x="890" y="372"/>
                      <a:pt x="941" y="363"/>
                    </a:cubicBezTo>
                    <a:cubicBezTo>
                      <a:pt x="941" y="363"/>
                      <a:pt x="955" y="369"/>
                      <a:pt x="964" y="338"/>
                    </a:cubicBezTo>
                    <a:cubicBezTo>
                      <a:pt x="973" y="307"/>
                      <a:pt x="1016" y="317"/>
                      <a:pt x="1021" y="329"/>
                    </a:cubicBezTo>
                    <a:cubicBezTo>
                      <a:pt x="1026" y="341"/>
                      <a:pt x="1036" y="363"/>
                      <a:pt x="1039" y="338"/>
                    </a:cubicBezTo>
                    <a:cubicBezTo>
                      <a:pt x="1039" y="338"/>
                      <a:pt x="1037" y="304"/>
                      <a:pt x="1011" y="298"/>
                    </a:cubicBezTo>
                    <a:cubicBezTo>
                      <a:pt x="985" y="292"/>
                      <a:pt x="976" y="252"/>
                      <a:pt x="984" y="229"/>
                    </a:cubicBezTo>
                    <a:cubicBezTo>
                      <a:pt x="992" y="206"/>
                      <a:pt x="1017" y="203"/>
                      <a:pt x="1067" y="218"/>
                    </a:cubicBezTo>
                    <a:cubicBezTo>
                      <a:pt x="1067" y="218"/>
                      <a:pt x="1092" y="241"/>
                      <a:pt x="1110" y="241"/>
                    </a:cubicBezTo>
                    <a:cubicBezTo>
                      <a:pt x="1128" y="241"/>
                      <a:pt x="1114" y="227"/>
                      <a:pt x="1105" y="223"/>
                    </a:cubicBezTo>
                    <a:cubicBezTo>
                      <a:pt x="1096" y="219"/>
                      <a:pt x="1076" y="197"/>
                      <a:pt x="1033" y="184"/>
                    </a:cubicBezTo>
                    <a:cubicBezTo>
                      <a:pt x="1012" y="178"/>
                      <a:pt x="1042" y="138"/>
                      <a:pt x="1074" y="161"/>
                    </a:cubicBezTo>
                    <a:cubicBezTo>
                      <a:pt x="1074" y="161"/>
                      <a:pt x="1120" y="185"/>
                      <a:pt x="1160" y="174"/>
                    </a:cubicBezTo>
                    <a:cubicBezTo>
                      <a:pt x="1160" y="174"/>
                      <a:pt x="1207" y="166"/>
                      <a:pt x="1220" y="202"/>
                    </a:cubicBezTo>
                    <a:cubicBezTo>
                      <a:pt x="1220" y="202"/>
                      <a:pt x="1217" y="206"/>
                      <a:pt x="1199" y="206"/>
                    </a:cubicBezTo>
                    <a:cubicBezTo>
                      <a:pt x="1181" y="206"/>
                      <a:pt x="1178" y="217"/>
                      <a:pt x="1168" y="216"/>
                    </a:cubicBezTo>
                    <a:cubicBezTo>
                      <a:pt x="1158" y="215"/>
                      <a:pt x="1165" y="205"/>
                      <a:pt x="1128" y="190"/>
                    </a:cubicBezTo>
                    <a:cubicBezTo>
                      <a:pt x="1091" y="175"/>
                      <a:pt x="1112" y="198"/>
                      <a:pt x="1122" y="206"/>
                    </a:cubicBezTo>
                    <a:cubicBezTo>
                      <a:pt x="1132" y="214"/>
                      <a:pt x="1166" y="226"/>
                      <a:pt x="1163" y="259"/>
                    </a:cubicBezTo>
                    <a:cubicBezTo>
                      <a:pt x="1160" y="292"/>
                      <a:pt x="1122" y="318"/>
                      <a:pt x="1122" y="381"/>
                    </a:cubicBezTo>
                    <a:cubicBezTo>
                      <a:pt x="1122" y="444"/>
                      <a:pt x="1131" y="495"/>
                      <a:pt x="1144" y="495"/>
                    </a:cubicBezTo>
                    <a:cubicBezTo>
                      <a:pt x="1157" y="495"/>
                      <a:pt x="1146" y="485"/>
                      <a:pt x="1144" y="457"/>
                    </a:cubicBezTo>
                    <a:cubicBezTo>
                      <a:pt x="1142" y="429"/>
                      <a:pt x="1135" y="356"/>
                      <a:pt x="1158" y="348"/>
                    </a:cubicBezTo>
                    <a:cubicBezTo>
                      <a:pt x="1181" y="340"/>
                      <a:pt x="1204" y="339"/>
                      <a:pt x="1195" y="325"/>
                    </a:cubicBezTo>
                    <a:cubicBezTo>
                      <a:pt x="1195" y="325"/>
                      <a:pt x="1174" y="321"/>
                      <a:pt x="1163" y="325"/>
                    </a:cubicBezTo>
                    <a:cubicBezTo>
                      <a:pt x="1163" y="325"/>
                      <a:pt x="1154" y="322"/>
                      <a:pt x="1177" y="298"/>
                    </a:cubicBezTo>
                    <a:cubicBezTo>
                      <a:pt x="1200" y="274"/>
                      <a:pt x="1178" y="246"/>
                      <a:pt x="1205" y="232"/>
                    </a:cubicBezTo>
                    <a:cubicBezTo>
                      <a:pt x="1232" y="218"/>
                      <a:pt x="1261" y="235"/>
                      <a:pt x="1260" y="247"/>
                    </a:cubicBezTo>
                    <a:cubicBezTo>
                      <a:pt x="1259" y="259"/>
                      <a:pt x="1234" y="252"/>
                      <a:pt x="1228" y="279"/>
                    </a:cubicBezTo>
                    <a:cubicBezTo>
                      <a:pt x="1222" y="306"/>
                      <a:pt x="1202" y="348"/>
                      <a:pt x="1239" y="406"/>
                    </a:cubicBezTo>
                    <a:cubicBezTo>
                      <a:pt x="1239" y="406"/>
                      <a:pt x="1246" y="472"/>
                      <a:pt x="1241" y="484"/>
                    </a:cubicBezTo>
                    <a:cubicBezTo>
                      <a:pt x="1241" y="484"/>
                      <a:pt x="1252" y="498"/>
                      <a:pt x="1262" y="446"/>
                    </a:cubicBezTo>
                    <a:cubicBezTo>
                      <a:pt x="1272" y="394"/>
                      <a:pt x="1244" y="373"/>
                      <a:pt x="1238" y="347"/>
                    </a:cubicBezTo>
                    <a:cubicBezTo>
                      <a:pt x="1232" y="321"/>
                      <a:pt x="1244" y="277"/>
                      <a:pt x="1260" y="277"/>
                    </a:cubicBezTo>
                    <a:cubicBezTo>
                      <a:pt x="1276" y="277"/>
                      <a:pt x="1289" y="264"/>
                      <a:pt x="1324" y="324"/>
                    </a:cubicBezTo>
                    <a:cubicBezTo>
                      <a:pt x="1359" y="384"/>
                      <a:pt x="1365" y="387"/>
                      <a:pt x="1364" y="436"/>
                    </a:cubicBezTo>
                    <a:cubicBezTo>
                      <a:pt x="1363" y="485"/>
                      <a:pt x="1367" y="502"/>
                      <a:pt x="1381" y="514"/>
                    </a:cubicBezTo>
                    <a:cubicBezTo>
                      <a:pt x="1388" y="520"/>
                      <a:pt x="1374" y="551"/>
                      <a:pt x="1359" y="537"/>
                    </a:cubicBezTo>
                    <a:cubicBezTo>
                      <a:pt x="1359" y="537"/>
                      <a:pt x="1315" y="511"/>
                      <a:pt x="1294" y="528"/>
                    </a:cubicBezTo>
                    <a:cubicBezTo>
                      <a:pt x="1294" y="528"/>
                      <a:pt x="1283" y="520"/>
                      <a:pt x="1297" y="503"/>
                    </a:cubicBezTo>
                    <a:cubicBezTo>
                      <a:pt x="1297" y="503"/>
                      <a:pt x="1310" y="372"/>
                      <a:pt x="1279" y="375"/>
                    </a:cubicBezTo>
                    <a:cubicBezTo>
                      <a:pt x="1248" y="378"/>
                      <a:pt x="1296" y="379"/>
                      <a:pt x="1280" y="473"/>
                    </a:cubicBezTo>
                    <a:cubicBezTo>
                      <a:pt x="1264" y="567"/>
                      <a:pt x="1212" y="595"/>
                      <a:pt x="1190" y="594"/>
                    </a:cubicBezTo>
                    <a:cubicBezTo>
                      <a:pt x="1168" y="593"/>
                      <a:pt x="1164" y="598"/>
                      <a:pt x="1183" y="552"/>
                    </a:cubicBezTo>
                    <a:cubicBezTo>
                      <a:pt x="1202" y="506"/>
                      <a:pt x="1222" y="414"/>
                      <a:pt x="1198" y="417"/>
                    </a:cubicBezTo>
                    <a:cubicBezTo>
                      <a:pt x="1185" y="419"/>
                      <a:pt x="1188" y="426"/>
                      <a:pt x="1188" y="447"/>
                    </a:cubicBezTo>
                    <a:cubicBezTo>
                      <a:pt x="1188" y="468"/>
                      <a:pt x="1183" y="543"/>
                      <a:pt x="1148" y="572"/>
                    </a:cubicBezTo>
                    <a:cubicBezTo>
                      <a:pt x="1113" y="601"/>
                      <a:pt x="1124" y="560"/>
                      <a:pt x="1111" y="545"/>
                    </a:cubicBezTo>
                    <a:cubicBezTo>
                      <a:pt x="1098" y="530"/>
                      <a:pt x="1081" y="481"/>
                      <a:pt x="1021" y="486"/>
                    </a:cubicBezTo>
                    <a:cubicBezTo>
                      <a:pt x="1021" y="486"/>
                      <a:pt x="1015" y="502"/>
                      <a:pt x="1034" y="503"/>
                    </a:cubicBezTo>
                    <a:cubicBezTo>
                      <a:pt x="1053" y="504"/>
                      <a:pt x="1098" y="532"/>
                      <a:pt x="1097" y="565"/>
                    </a:cubicBezTo>
                    <a:cubicBezTo>
                      <a:pt x="1096" y="598"/>
                      <a:pt x="1094" y="596"/>
                      <a:pt x="1069" y="612"/>
                    </a:cubicBezTo>
                    <a:cubicBezTo>
                      <a:pt x="1044" y="628"/>
                      <a:pt x="1017" y="654"/>
                      <a:pt x="1007" y="691"/>
                    </a:cubicBezTo>
                    <a:cubicBezTo>
                      <a:pt x="997" y="728"/>
                      <a:pt x="933" y="749"/>
                      <a:pt x="874" y="742"/>
                    </a:cubicBezTo>
                    <a:cubicBezTo>
                      <a:pt x="815" y="735"/>
                      <a:pt x="843" y="700"/>
                      <a:pt x="841" y="676"/>
                    </a:cubicBezTo>
                    <a:cubicBezTo>
                      <a:pt x="839" y="652"/>
                      <a:pt x="836" y="621"/>
                      <a:pt x="818" y="636"/>
                    </a:cubicBezTo>
                    <a:cubicBezTo>
                      <a:pt x="818" y="636"/>
                      <a:pt x="819" y="642"/>
                      <a:pt x="823" y="662"/>
                    </a:cubicBezTo>
                    <a:cubicBezTo>
                      <a:pt x="827" y="682"/>
                      <a:pt x="809" y="672"/>
                      <a:pt x="808" y="694"/>
                    </a:cubicBezTo>
                    <a:cubicBezTo>
                      <a:pt x="807" y="716"/>
                      <a:pt x="800" y="741"/>
                      <a:pt x="764" y="717"/>
                    </a:cubicBezTo>
                    <a:cubicBezTo>
                      <a:pt x="728" y="693"/>
                      <a:pt x="752" y="699"/>
                      <a:pt x="755" y="656"/>
                    </a:cubicBezTo>
                    <a:cubicBezTo>
                      <a:pt x="758" y="613"/>
                      <a:pt x="719" y="599"/>
                      <a:pt x="727" y="619"/>
                    </a:cubicBezTo>
                    <a:cubicBezTo>
                      <a:pt x="735" y="639"/>
                      <a:pt x="741" y="641"/>
                      <a:pt x="731" y="672"/>
                    </a:cubicBezTo>
                    <a:cubicBezTo>
                      <a:pt x="721" y="703"/>
                      <a:pt x="741" y="713"/>
                      <a:pt x="720" y="735"/>
                    </a:cubicBezTo>
                    <a:cubicBezTo>
                      <a:pt x="699" y="757"/>
                      <a:pt x="657" y="779"/>
                      <a:pt x="624" y="789"/>
                    </a:cubicBezTo>
                    <a:cubicBezTo>
                      <a:pt x="591" y="799"/>
                      <a:pt x="596" y="830"/>
                      <a:pt x="564" y="833"/>
                    </a:cubicBezTo>
                    <a:cubicBezTo>
                      <a:pt x="532" y="836"/>
                      <a:pt x="548" y="796"/>
                      <a:pt x="520" y="794"/>
                    </a:cubicBezTo>
                    <a:cubicBezTo>
                      <a:pt x="520" y="794"/>
                      <a:pt x="503" y="792"/>
                      <a:pt x="513" y="809"/>
                    </a:cubicBezTo>
                    <a:cubicBezTo>
                      <a:pt x="523" y="826"/>
                      <a:pt x="551" y="837"/>
                      <a:pt x="534" y="857"/>
                    </a:cubicBezTo>
                    <a:cubicBezTo>
                      <a:pt x="534" y="857"/>
                      <a:pt x="513" y="878"/>
                      <a:pt x="471" y="874"/>
                    </a:cubicBezTo>
                    <a:cubicBezTo>
                      <a:pt x="471" y="874"/>
                      <a:pt x="458" y="892"/>
                      <a:pt x="499" y="886"/>
                    </a:cubicBezTo>
                    <a:cubicBezTo>
                      <a:pt x="540" y="880"/>
                      <a:pt x="562" y="864"/>
                      <a:pt x="598" y="826"/>
                    </a:cubicBezTo>
                    <a:cubicBezTo>
                      <a:pt x="598" y="826"/>
                      <a:pt x="630" y="806"/>
                      <a:pt x="675" y="794"/>
                    </a:cubicBezTo>
                    <a:cubicBezTo>
                      <a:pt x="720" y="782"/>
                      <a:pt x="727" y="758"/>
                      <a:pt x="762" y="754"/>
                    </a:cubicBezTo>
                    <a:cubicBezTo>
                      <a:pt x="797" y="750"/>
                      <a:pt x="820" y="746"/>
                      <a:pt x="861" y="764"/>
                    </a:cubicBezTo>
                    <a:cubicBezTo>
                      <a:pt x="861" y="764"/>
                      <a:pt x="893" y="770"/>
                      <a:pt x="926" y="768"/>
                    </a:cubicBezTo>
                    <a:cubicBezTo>
                      <a:pt x="926" y="768"/>
                      <a:pt x="938" y="773"/>
                      <a:pt x="938" y="797"/>
                    </a:cubicBezTo>
                    <a:cubicBezTo>
                      <a:pt x="938" y="821"/>
                      <a:pt x="981" y="836"/>
                      <a:pt x="993" y="845"/>
                    </a:cubicBezTo>
                    <a:cubicBezTo>
                      <a:pt x="1005" y="854"/>
                      <a:pt x="992" y="904"/>
                      <a:pt x="1001" y="908"/>
                    </a:cubicBezTo>
                    <a:cubicBezTo>
                      <a:pt x="1010" y="912"/>
                      <a:pt x="1018" y="913"/>
                      <a:pt x="1018" y="881"/>
                    </a:cubicBezTo>
                    <a:cubicBezTo>
                      <a:pt x="1018" y="849"/>
                      <a:pt x="1029" y="840"/>
                      <a:pt x="1059" y="835"/>
                    </a:cubicBezTo>
                    <a:cubicBezTo>
                      <a:pt x="1089" y="830"/>
                      <a:pt x="1141" y="813"/>
                      <a:pt x="1171" y="821"/>
                    </a:cubicBezTo>
                    <a:cubicBezTo>
                      <a:pt x="1171" y="821"/>
                      <a:pt x="1190" y="808"/>
                      <a:pt x="1156" y="801"/>
                    </a:cubicBezTo>
                    <a:cubicBezTo>
                      <a:pt x="1122" y="794"/>
                      <a:pt x="1088" y="816"/>
                      <a:pt x="1059" y="819"/>
                    </a:cubicBezTo>
                    <a:cubicBezTo>
                      <a:pt x="1030" y="822"/>
                      <a:pt x="974" y="845"/>
                      <a:pt x="965" y="780"/>
                    </a:cubicBezTo>
                    <a:cubicBezTo>
                      <a:pt x="956" y="715"/>
                      <a:pt x="1055" y="748"/>
                      <a:pt x="1087" y="727"/>
                    </a:cubicBezTo>
                    <a:cubicBezTo>
                      <a:pt x="1087" y="727"/>
                      <a:pt x="1100" y="715"/>
                      <a:pt x="1078" y="714"/>
                    </a:cubicBezTo>
                    <a:cubicBezTo>
                      <a:pt x="1056" y="713"/>
                      <a:pt x="1027" y="714"/>
                      <a:pt x="1020" y="722"/>
                    </a:cubicBezTo>
                    <a:cubicBezTo>
                      <a:pt x="1020" y="722"/>
                      <a:pt x="1020" y="717"/>
                      <a:pt x="1036" y="691"/>
                    </a:cubicBezTo>
                    <a:cubicBezTo>
                      <a:pt x="1052" y="665"/>
                      <a:pt x="1033" y="656"/>
                      <a:pt x="1062" y="640"/>
                    </a:cubicBezTo>
                    <a:cubicBezTo>
                      <a:pt x="1091" y="624"/>
                      <a:pt x="1119" y="607"/>
                      <a:pt x="1137" y="605"/>
                    </a:cubicBezTo>
                    <a:cubicBezTo>
                      <a:pt x="1155" y="603"/>
                      <a:pt x="1197" y="619"/>
                      <a:pt x="1198" y="652"/>
                    </a:cubicBezTo>
                    <a:cubicBezTo>
                      <a:pt x="1199" y="685"/>
                      <a:pt x="1204" y="793"/>
                      <a:pt x="1182" y="831"/>
                    </a:cubicBezTo>
                    <a:close/>
                    <a:moveTo>
                      <a:pt x="1294" y="780"/>
                    </a:moveTo>
                    <a:cubicBezTo>
                      <a:pt x="1270" y="766"/>
                      <a:pt x="1270" y="729"/>
                      <a:pt x="1270" y="698"/>
                    </a:cubicBezTo>
                    <a:cubicBezTo>
                      <a:pt x="1270" y="668"/>
                      <a:pt x="1251" y="681"/>
                      <a:pt x="1250" y="704"/>
                    </a:cubicBezTo>
                    <a:cubicBezTo>
                      <a:pt x="1249" y="726"/>
                      <a:pt x="1245" y="766"/>
                      <a:pt x="1255" y="774"/>
                    </a:cubicBezTo>
                    <a:cubicBezTo>
                      <a:pt x="1266" y="782"/>
                      <a:pt x="1263" y="785"/>
                      <a:pt x="1250" y="801"/>
                    </a:cubicBezTo>
                    <a:cubicBezTo>
                      <a:pt x="1237" y="817"/>
                      <a:pt x="1226" y="833"/>
                      <a:pt x="1209" y="828"/>
                    </a:cubicBezTo>
                    <a:cubicBezTo>
                      <a:pt x="1209" y="828"/>
                      <a:pt x="1226" y="816"/>
                      <a:pt x="1218" y="680"/>
                    </a:cubicBezTo>
                    <a:cubicBezTo>
                      <a:pt x="1218" y="680"/>
                      <a:pt x="1225" y="638"/>
                      <a:pt x="1261" y="638"/>
                    </a:cubicBezTo>
                    <a:cubicBezTo>
                      <a:pt x="1297" y="638"/>
                      <a:pt x="1306" y="644"/>
                      <a:pt x="1303" y="688"/>
                    </a:cubicBezTo>
                    <a:cubicBezTo>
                      <a:pt x="1301" y="732"/>
                      <a:pt x="1307" y="753"/>
                      <a:pt x="1315" y="766"/>
                    </a:cubicBezTo>
                    <a:cubicBezTo>
                      <a:pt x="1323" y="780"/>
                      <a:pt x="1318" y="793"/>
                      <a:pt x="1294" y="780"/>
                    </a:cubicBezTo>
                    <a:close/>
                    <a:moveTo>
                      <a:pt x="1351" y="773"/>
                    </a:moveTo>
                    <a:cubicBezTo>
                      <a:pt x="1351" y="773"/>
                      <a:pt x="1345" y="802"/>
                      <a:pt x="1329" y="746"/>
                    </a:cubicBezTo>
                    <a:cubicBezTo>
                      <a:pt x="1329" y="746"/>
                      <a:pt x="1313" y="638"/>
                      <a:pt x="1335" y="630"/>
                    </a:cubicBezTo>
                    <a:cubicBezTo>
                      <a:pt x="1335" y="630"/>
                      <a:pt x="1355" y="612"/>
                      <a:pt x="1359" y="600"/>
                    </a:cubicBezTo>
                    <a:cubicBezTo>
                      <a:pt x="1363" y="588"/>
                      <a:pt x="1357" y="589"/>
                      <a:pt x="1341" y="602"/>
                    </a:cubicBezTo>
                    <a:cubicBezTo>
                      <a:pt x="1325" y="616"/>
                      <a:pt x="1323" y="638"/>
                      <a:pt x="1291" y="612"/>
                    </a:cubicBezTo>
                    <a:cubicBezTo>
                      <a:pt x="1291" y="612"/>
                      <a:pt x="1261" y="600"/>
                      <a:pt x="1242" y="610"/>
                    </a:cubicBezTo>
                    <a:cubicBezTo>
                      <a:pt x="1242" y="610"/>
                      <a:pt x="1231" y="628"/>
                      <a:pt x="1219" y="628"/>
                    </a:cubicBezTo>
                    <a:cubicBezTo>
                      <a:pt x="1219" y="628"/>
                      <a:pt x="1203" y="609"/>
                      <a:pt x="1233" y="596"/>
                    </a:cubicBezTo>
                    <a:cubicBezTo>
                      <a:pt x="1262" y="582"/>
                      <a:pt x="1267" y="580"/>
                      <a:pt x="1277" y="557"/>
                    </a:cubicBezTo>
                    <a:cubicBezTo>
                      <a:pt x="1286" y="534"/>
                      <a:pt x="1362" y="554"/>
                      <a:pt x="1373" y="588"/>
                    </a:cubicBezTo>
                    <a:cubicBezTo>
                      <a:pt x="1383" y="621"/>
                      <a:pt x="1403" y="658"/>
                      <a:pt x="1386" y="696"/>
                    </a:cubicBezTo>
                    <a:cubicBezTo>
                      <a:pt x="1369" y="733"/>
                      <a:pt x="1350" y="728"/>
                      <a:pt x="1351" y="773"/>
                    </a:cubicBezTo>
                    <a:close/>
                    <a:moveTo>
                      <a:pt x="1403" y="790"/>
                    </a:moveTo>
                    <a:cubicBezTo>
                      <a:pt x="1403" y="790"/>
                      <a:pt x="1359" y="805"/>
                      <a:pt x="1386" y="749"/>
                    </a:cubicBezTo>
                    <a:cubicBezTo>
                      <a:pt x="1413" y="693"/>
                      <a:pt x="1419" y="740"/>
                      <a:pt x="1414" y="620"/>
                    </a:cubicBezTo>
                    <a:cubicBezTo>
                      <a:pt x="1414" y="620"/>
                      <a:pt x="1406" y="581"/>
                      <a:pt x="1397" y="573"/>
                    </a:cubicBezTo>
                    <a:cubicBezTo>
                      <a:pt x="1387" y="565"/>
                      <a:pt x="1395" y="544"/>
                      <a:pt x="1407" y="542"/>
                    </a:cubicBezTo>
                    <a:cubicBezTo>
                      <a:pt x="1419" y="541"/>
                      <a:pt x="1405" y="497"/>
                      <a:pt x="1386" y="485"/>
                    </a:cubicBezTo>
                    <a:cubicBezTo>
                      <a:pt x="1386" y="485"/>
                      <a:pt x="1375" y="401"/>
                      <a:pt x="1382" y="397"/>
                    </a:cubicBezTo>
                    <a:cubicBezTo>
                      <a:pt x="1382" y="397"/>
                      <a:pt x="1438" y="446"/>
                      <a:pt x="1454" y="642"/>
                    </a:cubicBezTo>
                    <a:cubicBezTo>
                      <a:pt x="1454" y="642"/>
                      <a:pt x="1461" y="774"/>
                      <a:pt x="1403" y="790"/>
                    </a:cubicBezTo>
                    <a:close/>
                  </a:path>
                </a:pathLst>
              </a:custGeom>
              <a:grp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lang="en-US"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sp>
            <p:nvSpPr>
              <p:cNvPr id="125" name="Freeform 124"/>
              <p:cNvSpPr>
                <a:spLocks/>
              </p:cNvSpPr>
              <p:nvPr/>
            </p:nvSpPr>
            <p:spPr bwMode="auto">
              <a:xfrm>
                <a:off x="3023" y="887"/>
                <a:ext cx="265" cy="160"/>
              </a:xfrm>
              <a:custGeom>
                <a:avLst/>
                <a:gdLst>
                  <a:gd name="T0" fmla="*/ 98 w 112"/>
                  <a:gd name="T1" fmla="*/ 15 h 68"/>
                  <a:gd name="T2" fmla="*/ 27 w 112"/>
                  <a:gd name="T3" fmla="*/ 29 h 68"/>
                  <a:gd name="T4" fmla="*/ 14 w 112"/>
                  <a:gd name="T5" fmla="*/ 45 h 68"/>
                  <a:gd name="T6" fmla="*/ 35 w 112"/>
                  <a:gd name="T7" fmla="*/ 47 h 68"/>
                  <a:gd name="T8" fmla="*/ 58 w 112"/>
                  <a:gd name="T9" fmla="*/ 55 h 68"/>
                  <a:gd name="T10" fmla="*/ 90 w 112"/>
                  <a:gd name="T11" fmla="*/ 60 h 68"/>
                  <a:gd name="T12" fmla="*/ 111 w 112"/>
                  <a:gd name="T13" fmla="*/ 25 h 68"/>
                  <a:gd name="T14" fmla="*/ 98 w 112"/>
                  <a:gd name="T15" fmla="*/ 1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
                    <a:moveTo>
                      <a:pt x="98" y="15"/>
                    </a:moveTo>
                    <a:cubicBezTo>
                      <a:pt x="74" y="65"/>
                      <a:pt x="54" y="29"/>
                      <a:pt x="27" y="29"/>
                    </a:cubicBezTo>
                    <a:cubicBezTo>
                      <a:pt x="0" y="29"/>
                      <a:pt x="7" y="47"/>
                      <a:pt x="14" y="45"/>
                    </a:cubicBezTo>
                    <a:cubicBezTo>
                      <a:pt x="20" y="44"/>
                      <a:pt x="35" y="47"/>
                      <a:pt x="35" y="47"/>
                    </a:cubicBezTo>
                    <a:cubicBezTo>
                      <a:pt x="41" y="45"/>
                      <a:pt x="58" y="55"/>
                      <a:pt x="58" y="55"/>
                    </a:cubicBezTo>
                    <a:cubicBezTo>
                      <a:pt x="74" y="57"/>
                      <a:pt x="79" y="68"/>
                      <a:pt x="90" y="60"/>
                    </a:cubicBezTo>
                    <a:cubicBezTo>
                      <a:pt x="100" y="52"/>
                      <a:pt x="112" y="51"/>
                      <a:pt x="111" y="25"/>
                    </a:cubicBezTo>
                    <a:cubicBezTo>
                      <a:pt x="110" y="0"/>
                      <a:pt x="98" y="15"/>
                      <a:pt x="98" y="15"/>
                    </a:cubicBezTo>
                    <a:close/>
                  </a:path>
                </a:pathLst>
              </a:custGeom>
              <a:grp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lang="en-US"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grpSp>
        <p:sp>
          <p:nvSpPr>
            <p:cNvPr id="118" name="Freeform 117"/>
            <p:cNvSpPr/>
            <p:nvPr/>
          </p:nvSpPr>
          <p:spPr>
            <a:xfrm>
              <a:off x="4031260" y="4102426"/>
              <a:ext cx="466907" cy="103905"/>
            </a:xfrm>
            <a:custGeom>
              <a:avLst/>
              <a:gdLst>
                <a:gd name="connsiteX0" fmla="*/ 421470 w 466907"/>
                <a:gd name="connsiteY0" fmla="*/ 103814 h 103905"/>
                <a:gd name="connsiteX1" fmla="*/ 294250 w 466907"/>
                <a:gd name="connsiteY1" fmla="*/ 40204 h 103905"/>
                <a:gd name="connsiteX2" fmla="*/ 51 w 466907"/>
                <a:gd name="connsiteY2" fmla="*/ 40204 h 103905"/>
                <a:gd name="connsiteX3" fmla="*/ 318103 w 466907"/>
                <a:gd name="connsiteY3" fmla="*/ 447 h 103905"/>
                <a:gd name="connsiteX4" fmla="*/ 461227 w 466907"/>
                <a:gd name="connsiteY4" fmla="*/ 24301 h 103905"/>
                <a:gd name="connsiteX5" fmla="*/ 421470 w 466907"/>
                <a:gd name="connsiteY5" fmla="*/ 103814 h 10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907" h="103905">
                  <a:moveTo>
                    <a:pt x="421470" y="103814"/>
                  </a:moveTo>
                  <a:cubicBezTo>
                    <a:pt x="393641" y="106464"/>
                    <a:pt x="364486" y="50806"/>
                    <a:pt x="294250" y="40204"/>
                  </a:cubicBezTo>
                  <a:cubicBezTo>
                    <a:pt x="224013" y="29602"/>
                    <a:pt x="-3924" y="46830"/>
                    <a:pt x="51" y="40204"/>
                  </a:cubicBezTo>
                  <a:cubicBezTo>
                    <a:pt x="4026" y="33578"/>
                    <a:pt x="241240" y="3097"/>
                    <a:pt x="318103" y="447"/>
                  </a:cubicBezTo>
                  <a:cubicBezTo>
                    <a:pt x="394966" y="-2204"/>
                    <a:pt x="442674" y="7073"/>
                    <a:pt x="461227" y="24301"/>
                  </a:cubicBezTo>
                  <a:cubicBezTo>
                    <a:pt x="479780" y="41529"/>
                    <a:pt x="449299" y="101164"/>
                    <a:pt x="421470" y="103814"/>
                  </a:cubicBezTo>
                  <a:close/>
                </a:path>
              </a:pathLst>
            </a:custGeom>
            <a:grpFill/>
            <a:ln w="12700">
              <a:miter lim="400000"/>
            </a:ln>
          </p:spPr>
          <p:txBody>
            <a:bodyPr lIns="0" tIns="0" rIns="0" bIns="0" anchor="ctr"/>
            <a:lstStyle/>
            <a:p>
              <a:pPr marL="0" marR="0" lvl="0" indent="0" algn="ctr" defTabSz="2438522" rtl="0" eaLnBrk="1" fontAlgn="auto" latinLnBrk="0" hangingPunct="1">
                <a:lnSpc>
                  <a:spcPct val="130000"/>
                </a:lnSpc>
                <a:spcBef>
                  <a:spcPts val="0"/>
                </a:spcBef>
                <a:spcAft>
                  <a:spcPts val="0"/>
                </a:spcAft>
                <a:buClrTx/>
                <a:buSzTx/>
                <a:buFontTx/>
                <a:buNone/>
                <a:tabLst/>
                <a:defRPr/>
              </a:pPr>
              <a:endParaRPr kumimoji="0" lang="en-US" sz="10667" b="0" i="0" u="none" strike="noStrike" kern="1200" cap="none" spc="0" normalizeH="0" baseline="0" noProof="0" dirty="0">
                <a:ln>
                  <a:noFill/>
                </a:ln>
                <a:solidFill>
                  <a:srgbClr val="009B3A">
                    <a:lumMod val="50000"/>
                  </a:srgbClr>
                </a:solidFill>
                <a:effectLst/>
                <a:uLnTx/>
                <a:uFillTx/>
                <a:latin typeface="Montserrat Light "/>
                <a:ea typeface="+mn-ea"/>
                <a:cs typeface="+mn-cs"/>
              </a:endParaRPr>
            </a:p>
          </p:txBody>
        </p:sp>
      </p:grpSp>
      <p:sp>
        <p:nvSpPr>
          <p:cNvPr id="126" name="Rectangle 125"/>
          <p:cNvSpPr/>
          <p:nvPr/>
        </p:nvSpPr>
        <p:spPr>
          <a:xfrm>
            <a:off x="1154374" y="4814744"/>
            <a:ext cx="5627305" cy="4366316"/>
          </a:xfrm>
          <a:prstGeom prst="rect">
            <a:avLst/>
          </a:prstGeom>
          <a:noFill/>
        </p:spPr>
        <p:txBody>
          <a:bodyPr wrap="square" rtlCol="0">
            <a:spAutoFit/>
          </a:bodyPr>
          <a:lstStyle/>
          <a:p>
            <a:pPr marL="0" marR="0" lvl="0" indent="0" algn="l" defTabSz="2438522" rtl="0" eaLnBrk="1" fontAlgn="auto" latinLnBrk="0" hangingPunct="1">
              <a:lnSpc>
                <a:spcPct val="130000"/>
              </a:lnSpc>
              <a:spcBef>
                <a:spcPts val="0"/>
              </a:spcBef>
              <a:spcAft>
                <a:spcPts val="0"/>
              </a:spcAft>
              <a:buClrTx/>
              <a:buSzTx/>
              <a:buFontTx/>
              <a:buNone/>
              <a:tabLst/>
              <a:defRPr/>
            </a:pPr>
            <a:r>
              <a:rPr kumimoji="0" lang="id-ID" sz="2400" b="0" i="0" u="none" strike="noStrike" kern="1200" cap="none" spc="0" normalizeH="0" baseline="0" noProof="0" dirty="0">
                <a:ln>
                  <a:noFill/>
                </a:ln>
                <a:solidFill>
                  <a:srgbClr val="000000"/>
                </a:solidFill>
                <a:effectLst/>
                <a:uLnTx/>
                <a:uFillTx/>
                <a:latin typeface="Montserrat Light "/>
                <a:ea typeface="+mn-ea"/>
                <a:cs typeface="+mn-cs"/>
              </a:rPr>
              <a:t>Lorem ipsum dolor amet, consectetuer adipiscing elit, sed diam nonummy nibh euismod tincidunt ut laoreet dolore magna aliquam erat volutpat. Ut wisi enim ad minim veniam, quis nostrud exerci tation ullamcorper commodo consequat. Duis autem vel vulputate velit esse molestie</a:t>
            </a: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a:t>
            </a:r>
            <a:endParaRPr kumimoji="0" lang="id-ID" sz="2400" b="0" i="0" u="none" strike="noStrike" kern="1200" cap="none" spc="0" normalizeH="0" baseline="0" noProof="0" dirty="0">
              <a:ln>
                <a:noFill/>
              </a:ln>
              <a:solidFill>
                <a:srgbClr val="000000"/>
              </a:solidFill>
              <a:effectLst/>
              <a:uLnTx/>
              <a:uFillTx/>
              <a:latin typeface="Montserrat Light "/>
              <a:ea typeface="+mn-ea"/>
              <a:cs typeface="+mn-cs"/>
            </a:endParaRPr>
          </a:p>
        </p:txBody>
      </p:sp>
      <p:sp>
        <p:nvSpPr>
          <p:cNvPr id="130" name="TextBox 129"/>
          <p:cNvSpPr txBox="1"/>
          <p:nvPr/>
        </p:nvSpPr>
        <p:spPr>
          <a:xfrm>
            <a:off x="18255038" y="3931633"/>
            <a:ext cx="3323731"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31" name="TextBox 130"/>
          <p:cNvSpPr txBox="1"/>
          <p:nvPr/>
        </p:nvSpPr>
        <p:spPr>
          <a:xfrm>
            <a:off x="18255038" y="4654612"/>
            <a:ext cx="4706009"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error voluptatem rem.</a:t>
            </a:r>
          </a:p>
        </p:txBody>
      </p:sp>
      <p:sp>
        <p:nvSpPr>
          <p:cNvPr id="132" name="TextBox 131"/>
          <p:cNvSpPr txBox="1"/>
          <p:nvPr/>
        </p:nvSpPr>
        <p:spPr>
          <a:xfrm>
            <a:off x="17055254" y="3707195"/>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5E6970"/>
                </a:solidFill>
                <a:effectLst/>
                <a:uLnTx/>
                <a:uFillTx/>
                <a:latin typeface="Flaticon" panose="02000603000000000000" pitchFamily="2" charset="0"/>
                <a:ea typeface="+mn-ea"/>
                <a:cs typeface="+mn-cs"/>
              </a:rPr>
              <a:t></a:t>
            </a:r>
          </a:p>
        </p:txBody>
      </p:sp>
      <p:sp>
        <p:nvSpPr>
          <p:cNvPr id="134" name="TextBox 133"/>
          <p:cNvSpPr txBox="1"/>
          <p:nvPr/>
        </p:nvSpPr>
        <p:spPr>
          <a:xfrm>
            <a:off x="18255038" y="6911541"/>
            <a:ext cx="3323731"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35" name="TextBox 134"/>
          <p:cNvSpPr txBox="1"/>
          <p:nvPr/>
        </p:nvSpPr>
        <p:spPr>
          <a:xfrm>
            <a:off x="18255038" y="7634520"/>
            <a:ext cx="4706009"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error voluptatem rem.</a:t>
            </a:r>
          </a:p>
        </p:txBody>
      </p:sp>
      <p:sp>
        <p:nvSpPr>
          <p:cNvPr id="136" name="TextBox 135"/>
          <p:cNvSpPr txBox="1"/>
          <p:nvPr/>
        </p:nvSpPr>
        <p:spPr>
          <a:xfrm>
            <a:off x="17055254" y="6687104"/>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00B299"/>
                </a:solidFill>
                <a:effectLst/>
                <a:uLnTx/>
                <a:uFillTx/>
                <a:latin typeface="Flaticon" panose="02000603000000000000" pitchFamily="2" charset="0"/>
                <a:ea typeface="+mn-ea"/>
                <a:cs typeface="+mn-cs"/>
              </a:rPr>
              <a:t></a:t>
            </a:r>
          </a:p>
        </p:txBody>
      </p:sp>
      <p:sp>
        <p:nvSpPr>
          <p:cNvPr id="138" name="TextBox 137"/>
          <p:cNvSpPr txBox="1"/>
          <p:nvPr/>
        </p:nvSpPr>
        <p:spPr>
          <a:xfrm>
            <a:off x="18255038" y="9891448"/>
            <a:ext cx="3323731" cy="584843"/>
          </a:xfrm>
          <a:prstGeom prst="rect">
            <a:avLst/>
          </a:prstGeom>
          <a:noFill/>
        </p:spPr>
        <p:txBody>
          <a:bodyPr wrap="non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Montserrat "/>
                <a:ea typeface="+mn-ea"/>
                <a:cs typeface="+mn-cs"/>
              </a:rPr>
              <a:t>Insert title here</a:t>
            </a:r>
          </a:p>
        </p:txBody>
      </p:sp>
      <p:sp>
        <p:nvSpPr>
          <p:cNvPr id="139" name="TextBox 138"/>
          <p:cNvSpPr txBox="1"/>
          <p:nvPr/>
        </p:nvSpPr>
        <p:spPr>
          <a:xfrm>
            <a:off x="18255038" y="10614427"/>
            <a:ext cx="4706009" cy="1282037"/>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error voluptatem rem.</a:t>
            </a:r>
          </a:p>
        </p:txBody>
      </p:sp>
      <p:sp>
        <p:nvSpPr>
          <p:cNvPr id="140" name="TextBox 139"/>
          <p:cNvSpPr txBox="1"/>
          <p:nvPr/>
        </p:nvSpPr>
        <p:spPr>
          <a:xfrm>
            <a:off x="17055254" y="9667011"/>
            <a:ext cx="704120"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8D248D"/>
                </a:solidFill>
                <a:effectLst/>
                <a:uLnTx/>
                <a:uFillTx/>
                <a:latin typeface="Flaticon" panose="02000603000000000000" pitchFamily="2" charset="0"/>
                <a:ea typeface="+mn-ea"/>
                <a:cs typeface="+mn-cs"/>
              </a:rPr>
              <a:t></a:t>
            </a:r>
          </a:p>
        </p:txBody>
      </p:sp>
      <p:sp>
        <p:nvSpPr>
          <p:cNvPr id="2" name="Title 1">
            <a:extLst>
              <a:ext uri="{FF2B5EF4-FFF2-40B4-BE49-F238E27FC236}">
                <a16:creationId xmlns:a16="http://schemas.microsoft.com/office/drawing/2014/main" id="{1FFD5AA1-6A84-419C-AFB8-F2D5A226AD86}"/>
              </a:ext>
            </a:extLst>
          </p:cNvPr>
          <p:cNvSpPr>
            <a:spLocks noGrp="1"/>
          </p:cNvSpPr>
          <p:nvPr>
            <p:ph type="title"/>
          </p:nvPr>
        </p:nvSpPr>
        <p:spPr/>
        <p:txBody>
          <a:bodyPr/>
          <a:lstStyle/>
          <a:p>
            <a:r>
              <a:rPr lang="en-US" dirty="0"/>
              <a:t>TREE DIAGRAM</a:t>
            </a:r>
          </a:p>
        </p:txBody>
      </p:sp>
    </p:spTree>
    <p:custDataLst>
      <p:tags r:id="rId1"/>
    </p:custDataLst>
    <p:extLst>
      <p:ext uri="{BB962C8B-B14F-4D97-AF65-F5344CB8AC3E}">
        <p14:creationId xmlns:p14="http://schemas.microsoft.com/office/powerpoint/2010/main" val="2597429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510846" y="3690442"/>
            <a:ext cx="8715607" cy="8429690"/>
            <a:chOff x="3917351" y="1776549"/>
            <a:chExt cx="4357299" cy="4214357"/>
          </a:xfrm>
        </p:grpSpPr>
        <p:sp>
          <p:nvSpPr>
            <p:cNvPr id="33" name="Freeform 5"/>
            <p:cNvSpPr>
              <a:spLocks noEditPoints="1"/>
            </p:cNvSpPr>
            <p:nvPr/>
          </p:nvSpPr>
          <p:spPr bwMode="auto">
            <a:xfrm>
              <a:off x="5105705" y="3985093"/>
              <a:ext cx="1717134" cy="2005813"/>
            </a:xfrm>
            <a:custGeom>
              <a:avLst/>
              <a:gdLst>
                <a:gd name="T0" fmla="*/ 3 w 777"/>
                <a:gd name="T1" fmla="*/ 1 h 907"/>
                <a:gd name="T2" fmla="*/ 1 w 777"/>
                <a:gd name="T3" fmla="*/ 12 h 907"/>
                <a:gd name="T4" fmla="*/ 23 w 777"/>
                <a:gd name="T5" fmla="*/ 38 h 907"/>
                <a:gd name="T6" fmla="*/ 260 w 777"/>
                <a:gd name="T7" fmla="*/ 343 h 907"/>
                <a:gd name="T8" fmla="*/ 179 w 777"/>
                <a:gd name="T9" fmla="*/ 893 h 907"/>
                <a:gd name="T10" fmla="*/ 183 w 777"/>
                <a:gd name="T11" fmla="*/ 907 h 907"/>
                <a:gd name="T12" fmla="*/ 666 w 777"/>
                <a:gd name="T13" fmla="*/ 899 h 907"/>
                <a:gd name="T14" fmla="*/ 555 w 777"/>
                <a:gd name="T15" fmla="*/ 711 h 907"/>
                <a:gd name="T16" fmla="*/ 722 w 777"/>
                <a:gd name="T17" fmla="*/ 335 h 907"/>
                <a:gd name="T18" fmla="*/ 773 w 777"/>
                <a:gd name="T19" fmla="*/ 269 h 907"/>
                <a:gd name="T20" fmla="*/ 775 w 777"/>
                <a:gd name="T21" fmla="*/ 257 h 907"/>
                <a:gd name="T22" fmla="*/ 758 w 777"/>
                <a:gd name="T23" fmla="*/ 257 h 907"/>
                <a:gd name="T24" fmla="*/ 723 w 777"/>
                <a:gd name="T25" fmla="*/ 293 h 907"/>
                <a:gd name="T26" fmla="*/ 577 w 777"/>
                <a:gd name="T27" fmla="*/ 455 h 907"/>
                <a:gd name="T28" fmla="*/ 500 w 777"/>
                <a:gd name="T29" fmla="*/ 484 h 907"/>
                <a:gd name="T30" fmla="*/ 497 w 777"/>
                <a:gd name="T31" fmla="*/ 386 h 907"/>
                <a:gd name="T32" fmla="*/ 516 w 777"/>
                <a:gd name="T33" fmla="*/ 281 h 907"/>
                <a:gd name="T34" fmla="*/ 515 w 777"/>
                <a:gd name="T35" fmla="*/ 268 h 907"/>
                <a:gd name="T36" fmla="*/ 500 w 777"/>
                <a:gd name="T37" fmla="*/ 267 h 907"/>
                <a:gd name="T38" fmla="*/ 491 w 777"/>
                <a:gd name="T39" fmla="*/ 287 h 907"/>
                <a:gd name="T40" fmla="*/ 455 w 777"/>
                <a:gd name="T41" fmla="*/ 363 h 907"/>
                <a:gd name="T42" fmla="*/ 399 w 777"/>
                <a:gd name="T43" fmla="*/ 368 h 907"/>
                <a:gd name="T44" fmla="*/ 373 w 777"/>
                <a:gd name="T45" fmla="*/ 234 h 907"/>
                <a:gd name="T46" fmla="*/ 370 w 777"/>
                <a:gd name="T47" fmla="*/ 97 h 907"/>
                <a:gd name="T48" fmla="*/ 367 w 777"/>
                <a:gd name="T49" fmla="*/ 82 h 907"/>
                <a:gd name="T50" fmla="*/ 350 w 777"/>
                <a:gd name="T51" fmla="*/ 83 h 907"/>
                <a:gd name="T52" fmla="*/ 344 w 777"/>
                <a:gd name="T53" fmla="*/ 112 h 907"/>
                <a:gd name="T54" fmla="*/ 325 w 777"/>
                <a:gd name="T55" fmla="*/ 235 h 907"/>
                <a:gd name="T56" fmla="*/ 306 w 777"/>
                <a:gd name="T57" fmla="*/ 256 h 907"/>
                <a:gd name="T58" fmla="*/ 247 w 777"/>
                <a:gd name="T59" fmla="*/ 217 h 907"/>
                <a:gd name="T60" fmla="*/ 62 w 777"/>
                <a:gd name="T61" fmla="*/ 42 h 907"/>
                <a:gd name="T62" fmla="*/ 18 w 777"/>
                <a:gd name="T63" fmla="*/ 4 h 907"/>
                <a:gd name="T64" fmla="*/ 7 w 777"/>
                <a:gd name="T65" fmla="*/ 0 h 907"/>
                <a:gd name="T66" fmla="*/ 243 w 777"/>
                <a:gd name="T67" fmla="*/ 61 h 907"/>
                <a:gd name="T68" fmla="*/ 228 w 777"/>
                <a:gd name="T69" fmla="*/ 150 h 907"/>
                <a:gd name="T70" fmla="*/ 303 w 777"/>
                <a:gd name="T71" fmla="*/ 167 h 907"/>
                <a:gd name="T72" fmla="*/ 264 w 777"/>
                <a:gd name="T73" fmla="*/ 65 h 907"/>
                <a:gd name="T74" fmla="*/ 604 w 777"/>
                <a:gd name="T75" fmla="*/ 266 h 907"/>
                <a:gd name="T76" fmla="*/ 551 w 777"/>
                <a:gd name="T77" fmla="*/ 316 h 907"/>
                <a:gd name="T78" fmla="*/ 580 w 777"/>
                <a:gd name="T79" fmla="*/ 387 h 907"/>
                <a:gd name="T80" fmla="*/ 640 w 777"/>
                <a:gd name="T81" fmla="*/ 296 h 907"/>
                <a:gd name="T82" fmla="*/ 604 w 777"/>
                <a:gd name="T83" fmla="*/ 26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7" h="907">
                  <a:moveTo>
                    <a:pt x="7" y="0"/>
                  </a:moveTo>
                  <a:cubicBezTo>
                    <a:pt x="6" y="0"/>
                    <a:pt x="5" y="0"/>
                    <a:pt x="3" y="1"/>
                  </a:cubicBezTo>
                  <a:cubicBezTo>
                    <a:pt x="1" y="2"/>
                    <a:pt x="0" y="5"/>
                    <a:pt x="0" y="7"/>
                  </a:cubicBezTo>
                  <a:cubicBezTo>
                    <a:pt x="0" y="10"/>
                    <a:pt x="1" y="11"/>
                    <a:pt x="1" y="12"/>
                  </a:cubicBezTo>
                  <a:cubicBezTo>
                    <a:pt x="2" y="14"/>
                    <a:pt x="4" y="16"/>
                    <a:pt x="6" y="18"/>
                  </a:cubicBezTo>
                  <a:cubicBezTo>
                    <a:pt x="9" y="23"/>
                    <a:pt x="15" y="29"/>
                    <a:pt x="23" y="38"/>
                  </a:cubicBezTo>
                  <a:cubicBezTo>
                    <a:pt x="38" y="54"/>
                    <a:pt x="61" y="78"/>
                    <a:pt x="87" y="108"/>
                  </a:cubicBezTo>
                  <a:cubicBezTo>
                    <a:pt x="140" y="168"/>
                    <a:pt x="207" y="251"/>
                    <a:pt x="260" y="343"/>
                  </a:cubicBezTo>
                  <a:cubicBezTo>
                    <a:pt x="313" y="435"/>
                    <a:pt x="352" y="536"/>
                    <a:pt x="347" y="632"/>
                  </a:cubicBezTo>
                  <a:cubicBezTo>
                    <a:pt x="343" y="728"/>
                    <a:pt x="297" y="818"/>
                    <a:pt x="179" y="893"/>
                  </a:cubicBezTo>
                  <a:cubicBezTo>
                    <a:pt x="175" y="895"/>
                    <a:pt x="174" y="900"/>
                    <a:pt x="176" y="903"/>
                  </a:cubicBezTo>
                  <a:cubicBezTo>
                    <a:pt x="178" y="905"/>
                    <a:pt x="180" y="907"/>
                    <a:pt x="183" y="907"/>
                  </a:cubicBezTo>
                  <a:cubicBezTo>
                    <a:pt x="658" y="907"/>
                    <a:pt x="658" y="907"/>
                    <a:pt x="658" y="907"/>
                  </a:cubicBezTo>
                  <a:cubicBezTo>
                    <a:pt x="663" y="907"/>
                    <a:pt x="666" y="903"/>
                    <a:pt x="666" y="899"/>
                  </a:cubicBezTo>
                  <a:cubicBezTo>
                    <a:pt x="666" y="897"/>
                    <a:pt x="665" y="894"/>
                    <a:pt x="663" y="893"/>
                  </a:cubicBezTo>
                  <a:cubicBezTo>
                    <a:pt x="586" y="842"/>
                    <a:pt x="557" y="779"/>
                    <a:pt x="555" y="711"/>
                  </a:cubicBezTo>
                  <a:cubicBezTo>
                    <a:pt x="552" y="643"/>
                    <a:pt x="577" y="571"/>
                    <a:pt x="611" y="505"/>
                  </a:cubicBezTo>
                  <a:cubicBezTo>
                    <a:pt x="646" y="439"/>
                    <a:pt x="689" y="378"/>
                    <a:pt x="722" y="335"/>
                  </a:cubicBezTo>
                  <a:cubicBezTo>
                    <a:pt x="739" y="313"/>
                    <a:pt x="753" y="296"/>
                    <a:pt x="763" y="284"/>
                  </a:cubicBezTo>
                  <a:cubicBezTo>
                    <a:pt x="768" y="278"/>
                    <a:pt x="771" y="273"/>
                    <a:pt x="773" y="269"/>
                  </a:cubicBezTo>
                  <a:cubicBezTo>
                    <a:pt x="774" y="267"/>
                    <a:pt x="775" y="266"/>
                    <a:pt x="776" y="263"/>
                  </a:cubicBezTo>
                  <a:cubicBezTo>
                    <a:pt x="776" y="262"/>
                    <a:pt x="777" y="259"/>
                    <a:pt x="775" y="257"/>
                  </a:cubicBezTo>
                  <a:cubicBezTo>
                    <a:pt x="773" y="254"/>
                    <a:pt x="769" y="253"/>
                    <a:pt x="767" y="253"/>
                  </a:cubicBezTo>
                  <a:cubicBezTo>
                    <a:pt x="763" y="253"/>
                    <a:pt x="761" y="255"/>
                    <a:pt x="758" y="257"/>
                  </a:cubicBezTo>
                  <a:cubicBezTo>
                    <a:pt x="755" y="260"/>
                    <a:pt x="752" y="262"/>
                    <a:pt x="748" y="266"/>
                  </a:cubicBezTo>
                  <a:cubicBezTo>
                    <a:pt x="741" y="273"/>
                    <a:pt x="733" y="282"/>
                    <a:pt x="723" y="293"/>
                  </a:cubicBezTo>
                  <a:cubicBezTo>
                    <a:pt x="704" y="316"/>
                    <a:pt x="680" y="345"/>
                    <a:pt x="655" y="374"/>
                  </a:cubicBezTo>
                  <a:cubicBezTo>
                    <a:pt x="629" y="404"/>
                    <a:pt x="602" y="433"/>
                    <a:pt x="577" y="455"/>
                  </a:cubicBezTo>
                  <a:cubicBezTo>
                    <a:pt x="552" y="477"/>
                    <a:pt x="529" y="491"/>
                    <a:pt x="515" y="491"/>
                  </a:cubicBezTo>
                  <a:cubicBezTo>
                    <a:pt x="508" y="491"/>
                    <a:pt x="504" y="489"/>
                    <a:pt x="500" y="484"/>
                  </a:cubicBezTo>
                  <a:cubicBezTo>
                    <a:pt x="497" y="480"/>
                    <a:pt x="494" y="472"/>
                    <a:pt x="493" y="462"/>
                  </a:cubicBezTo>
                  <a:cubicBezTo>
                    <a:pt x="490" y="443"/>
                    <a:pt x="492" y="414"/>
                    <a:pt x="497" y="386"/>
                  </a:cubicBezTo>
                  <a:cubicBezTo>
                    <a:pt x="501" y="358"/>
                    <a:pt x="507" y="329"/>
                    <a:pt x="512" y="308"/>
                  </a:cubicBezTo>
                  <a:cubicBezTo>
                    <a:pt x="514" y="297"/>
                    <a:pt x="516" y="288"/>
                    <a:pt x="516" y="281"/>
                  </a:cubicBezTo>
                  <a:cubicBezTo>
                    <a:pt x="517" y="278"/>
                    <a:pt x="517" y="275"/>
                    <a:pt x="517" y="272"/>
                  </a:cubicBezTo>
                  <a:cubicBezTo>
                    <a:pt x="517" y="271"/>
                    <a:pt x="516" y="269"/>
                    <a:pt x="515" y="268"/>
                  </a:cubicBezTo>
                  <a:cubicBezTo>
                    <a:pt x="514" y="266"/>
                    <a:pt x="511" y="263"/>
                    <a:pt x="508" y="263"/>
                  </a:cubicBezTo>
                  <a:cubicBezTo>
                    <a:pt x="504" y="263"/>
                    <a:pt x="501" y="265"/>
                    <a:pt x="500" y="267"/>
                  </a:cubicBezTo>
                  <a:cubicBezTo>
                    <a:pt x="498" y="269"/>
                    <a:pt x="497" y="271"/>
                    <a:pt x="496" y="273"/>
                  </a:cubicBezTo>
                  <a:cubicBezTo>
                    <a:pt x="494" y="277"/>
                    <a:pt x="493" y="281"/>
                    <a:pt x="491" y="287"/>
                  </a:cubicBezTo>
                  <a:cubicBezTo>
                    <a:pt x="488" y="298"/>
                    <a:pt x="484" y="312"/>
                    <a:pt x="478" y="326"/>
                  </a:cubicBezTo>
                  <a:cubicBezTo>
                    <a:pt x="473" y="340"/>
                    <a:pt x="465" y="354"/>
                    <a:pt x="455" y="363"/>
                  </a:cubicBezTo>
                  <a:cubicBezTo>
                    <a:pt x="445" y="373"/>
                    <a:pt x="434" y="379"/>
                    <a:pt x="417" y="378"/>
                  </a:cubicBezTo>
                  <a:cubicBezTo>
                    <a:pt x="410" y="378"/>
                    <a:pt x="404" y="375"/>
                    <a:pt x="399" y="368"/>
                  </a:cubicBezTo>
                  <a:cubicBezTo>
                    <a:pt x="394" y="360"/>
                    <a:pt x="389" y="349"/>
                    <a:pt x="385" y="336"/>
                  </a:cubicBezTo>
                  <a:cubicBezTo>
                    <a:pt x="378" y="308"/>
                    <a:pt x="374" y="271"/>
                    <a:pt x="373" y="234"/>
                  </a:cubicBezTo>
                  <a:cubicBezTo>
                    <a:pt x="371" y="197"/>
                    <a:pt x="371" y="160"/>
                    <a:pt x="371" y="131"/>
                  </a:cubicBezTo>
                  <a:cubicBezTo>
                    <a:pt x="371" y="117"/>
                    <a:pt x="371" y="106"/>
                    <a:pt x="370" y="97"/>
                  </a:cubicBezTo>
                  <a:cubicBezTo>
                    <a:pt x="370" y="93"/>
                    <a:pt x="369" y="89"/>
                    <a:pt x="369" y="86"/>
                  </a:cubicBezTo>
                  <a:cubicBezTo>
                    <a:pt x="368" y="85"/>
                    <a:pt x="368" y="83"/>
                    <a:pt x="367" y="82"/>
                  </a:cubicBezTo>
                  <a:cubicBezTo>
                    <a:pt x="365" y="80"/>
                    <a:pt x="363" y="77"/>
                    <a:pt x="359" y="77"/>
                  </a:cubicBezTo>
                  <a:cubicBezTo>
                    <a:pt x="354" y="77"/>
                    <a:pt x="352" y="81"/>
                    <a:pt x="350" y="83"/>
                  </a:cubicBezTo>
                  <a:cubicBezTo>
                    <a:pt x="349" y="86"/>
                    <a:pt x="348" y="88"/>
                    <a:pt x="347" y="91"/>
                  </a:cubicBezTo>
                  <a:cubicBezTo>
                    <a:pt x="346" y="97"/>
                    <a:pt x="345" y="104"/>
                    <a:pt x="344" y="112"/>
                  </a:cubicBezTo>
                  <a:cubicBezTo>
                    <a:pt x="342" y="130"/>
                    <a:pt x="340" y="152"/>
                    <a:pt x="337" y="175"/>
                  </a:cubicBezTo>
                  <a:cubicBezTo>
                    <a:pt x="334" y="197"/>
                    <a:pt x="330" y="219"/>
                    <a:pt x="325" y="235"/>
                  </a:cubicBezTo>
                  <a:cubicBezTo>
                    <a:pt x="322" y="242"/>
                    <a:pt x="318" y="248"/>
                    <a:pt x="315" y="252"/>
                  </a:cubicBezTo>
                  <a:cubicBezTo>
                    <a:pt x="312" y="256"/>
                    <a:pt x="310" y="257"/>
                    <a:pt x="306" y="256"/>
                  </a:cubicBezTo>
                  <a:cubicBezTo>
                    <a:pt x="303" y="256"/>
                    <a:pt x="295" y="253"/>
                    <a:pt x="284" y="246"/>
                  </a:cubicBezTo>
                  <a:cubicBezTo>
                    <a:pt x="274" y="239"/>
                    <a:pt x="261" y="229"/>
                    <a:pt x="247" y="217"/>
                  </a:cubicBezTo>
                  <a:cubicBezTo>
                    <a:pt x="219" y="193"/>
                    <a:pt x="186" y="162"/>
                    <a:pt x="153" y="130"/>
                  </a:cubicBezTo>
                  <a:cubicBezTo>
                    <a:pt x="120" y="98"/>
                    <a:pt x="88" y="66"/>
                    <a:pt x="62" y="42"/>
                  </a:cubicBezTo>
                  <a:cubicBezTo>
                    <a:pt x="50" y="30"/>
                    <a:pt x="39" y="20"/>
                    <a:pt x="30" y="13"/>
                  </a:cubicBezTo>
                  <a:cubicBezTo>
                    <a:pt x="26" y="9"/>
                    <a:pt x="22" y="6"/>
                    <a:pt x="18" y="4"/>
                  </a:cubicBezTo>
                  <a:cubicBezTo>
                    <a:pt x="15" y="2"/>
                    <a:pt x="13" y="0"/>
                    <a:pt x="8" y="0"/>
                  </a:cubicBezTo>
                  <a:cubicBezTo>
                    <a:pt x="8" y="0"/>
                    <a:pt x="8" y="0"/>
                    <a:pt x="7" y="0"/>
                  </a:cubicBezTo>
                  <a:close/>
                  <a:moveTo>
                    <a:pt x="246" y="61"/>
                  </a:moveTo>
                  <a:cubicBezTo>
                    <a:pt x="245" y="61"/>
                    <a:pt x="244" y="61"/>
                    <a:pt x="243" y="61"/>
                  </a:cubicBezTo>
                  <a:cubicBezTo>
                    <a:pt x="225" y="63"/>
                    <a:pt x="212" y="81"/>
                    <a:pt x="211" y="99"/>
                  </a:cubicBezTo>
                  <a:cubicBezTo>
                    <a:pt x="210" y="117"/>
                    <a:pt x="219" y="135"/>
                    <a:pt x="228" y="150"/>
                  </a:cubicBezTo>
                  <a:cubicBezTo>
                    <a:pt x="239" y="164"/>
                    <a:pt x="252" y="178"/>
                    <a:pt x="269" y="183"/>
                  </a:cubicBezTo>
                  <a:cubicBezTo>
                    <a:pt x="283" y="187"/>
                    <a:pt x="298" y="179"/>
                    <a:pt x="303" y="167"/>
                  </a:cubicBezTo>
                  <a:cubicBezTo>
                    <a:pt x="310" y="153"/>
                    <a:pt x="309" y="137"/>
                    <a:pt x="307" y="123"/>
                  </a:cubicBezTo>
                  <a:cubicBezTo>
                    <a:pt x="301" y="99"/>
                    <a:pt x="286" y="77"/>
                    <a:pt x="264" y="65"/>
                  </a:cubicBezTo>
                  <a:cubicBezTo>
                    <a:pt x="259" y="63"/>
                    <a:pt x="252" y="61"/>
                    <a:pt x="246" y="61"/>
                  </a:cubicBezTo>
                  <a:close/>
                  <a:moveTo>
                    <a:pt x="604" y="266"/>
                  </a:moveTo>
                  <a:cubicBezTo>
                    <a:pt x="596" y="266"/>
                    <a:pt x="589" y="268"/>
                    <a:pt x="582" y="273"/>
                  </a:cubicBezTo>
                  <a:cubicBezTo>
                    <a:pt x="567" y="283"/>
                    <a:pt x="557" y="299"/>
                    <a:pt x="551" y="316"/>
                  </a:cubicBezTo>
                  <a:cubicBezTo>
                    <a:pt x="545" y="333"/>
                    <a:pt x="542" y="352"/>
                    <a:pt x="547" y="369"/>
                  </a:cubicBezTo>
                  <a:cubicBezTo>
                    <a:pt x="552" y="382"/>
                    <a:pt x="567" y="390"/>
                    <a:pt x="580" y="387"/>
                  </a:cubicBezTo>
                  <a:cubicBezTo>
                    <a:pt x="595" y="385"/>
                    <a:pt x="608" y="375"/>
                    <a:pt x="618" y="364"/>
                  </a:cubicBezTo>
                  <a:cubicBezTo>
                    <a:pt x="634" y="346"/>
                    <a:pt x="644" y="321"/>
                    <a:pt x="640" y="296"/>
                  </a:cubicBezTo>
                  <a:cubicBezTo>
                    <a:pt x="639" y="289"/>
                    <a:pt x="636" y="282"/>
                    <a:pt x="631" y="277"/>
                  </a:cubicBezTo>
                  <a:cubicBezTo>
                    <a:pt x="624" y="269"/>
                    <a:pt x="614" y="266"/>
                    <a:pt x="604" y="266"/>
                  </a:cubicBezTo>
                  <a:close/>
                </a:path>
              </a:pathLst>
            </a:custGeom>
            <a:solidFill>
              <a:srgbClr val="4F5457"/>
            </a:solidFill>
            <a:ln w="12700">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grpSp>
          <p:nvGrpSpPr>
            <p:cNvPr id="2" name="Group 1"/>
            <p:cNvGrpSpPr/>
            <p:nvPr/>
          </p:nvGrpSpPr>
          <p:grpSpPr>
            <a:xfrm>
              <a:off x="3917351" y="1776549"/>
              <a:ext cx="4357299" cy="3172681"/>
              <a:chOff x="3917351" y="1776549"/>
              <a:chExt cx="4357299" cy="3172681"/>
            </a:xfrm>
          </p:grpSpPr>
          <p:sp>
            <p:nvSpPr>
              <p:cNvPr id="34" name="Freeform 6"/>
              <p:cNvSpPr>
                <a:spLocks noEditPoints="1"/>
              </p:cNvSpPr>
              <p:nvPr/>
            </p:nvSpPr>
            <p:spPr bwMode="auto">
              <a:xfrm>
                <a:off x="4192952" y="3751532"/>
                <a:ext cx="681060" cy="669850"/>
              </a:xfrm>
              <a:custGeom>
                <a:avLst/>
                <a:gdLst>
                  <a:gd name="T0" fmla="*/ 39 w 308"/>
                  <a:gd name="T1" fmla="*/ 233 h 303"/>
                  <a:gd name="T2" fmla="*/ 164 w 308"/>
                  <a:gd name="T3" fmla="*/ 240 h 303"/>
                  <a:gd name="T4" fmla="*/ 158 w 308"/>
                  <a:gd name="T5" fmla="*/ 251 h 303"/>
                  <a:gd name="T6" fmla="*/ 155 w 308"/>
                  <a:gd name="T7" fmla="*/ 254 h 303"/>
                  <a:gd name="T8" fmla="*/ 152 w 308"/>
                  <a:gd name="T9" fmla="*/ 259 h 303"/>
                  <a:gd name="T10" fmla="*/ 160 w 308"/>
                  <a:gd name="T11" fmla="*/ 265 h 303"/>
                  <a:gd name="T12" fmla="*/ 154 w 308"/>
                  <a:gd name="T13" fmla="*/ 266 h 303"/>
                  <a:gd name="T14" fmla="*/ 153 w 308"/>
                  <a:gd name="T15" fmla="*/ 267 h 303"/>
                  <a:gd name="T16" fmla="*/ 150 w 308"/>
                  <a:gd name="T17" fmla="*/ 269 h 303"/>
                  <a:gd name="T18" fmla="*/ 157 w 308"/>
                  <a:gd name="T19" fmla="*/ 280 h 303"/>
                  <a:gd name="T20" fmla="*/ 149 w 308"/>
                  <a:gd name="T21" fmla="*/ 274 h 303"/>
                  <a:gd name="T22" fmla="*/ 144 w 308"/>
                  <a:gd name="T23" fmla="*/ 276 h 303"/>
                  <a:gd name="T24" fmla="*/ 141 w 308"/>
                  <a:gd name="T25" fmla="*/ 273 h 303"/>
                  <a:gd name="T26" fmla="*/ 139 w 308"/>
                  <a:gd name="T27" fmla="*/ 269 h 303"/>
                  <a:gd name="T28" fmla="*/ 186 w 308"/>
                  <a:gd name="T29" fmla="*/ 260 h 303"/>
                  <a:gd name="T30" fmla="*/ 256 w 308"/>
                  <a:gd name="T31" fmla="*/ 211 h 303"/>
                  <a:gd name="T32" fmla="*/ 192 w 308"/>
                  <a:gd name="T33" fmla="*/ 215 h 303"/>
                  <a:gd name="T34" fmla="*/ 219 w 308"/>
                  <a:gd name="T35" fmla="*/ 197 h 303"/>
                  <a:gd name="T36" fmla="*/ 261 w 308"/>
                  <a:gd name="T37" fmla="*/ 202 h 303"/>
                  <a:gd name="T38" fmla="*/ 249 w 308"/>
                  <a:gd name="T39" fmla="*/ 180 h 303"/>
                  <a:gd name="T40" fmla="*/ 255 w 308"/>
                  <a:gd name="T41" fmla="*/ 166 h 303"/>
                  <a:gd name="T42" fmla="*/ 244 w 308"/>
                  <a:gd name="T43" fmla="*/ 163 h 303"/>
                  <a:gd name="T44" fmla="*/ 241 w 308"/>
                  <a:gd name="T45" fmla="*/ 154 h 303"/>
                  <a:gd name="T46" fmla="*/ 231 w 308"/>
                  <a:gd name="T47" fmla="*/ 155 h 303"/>
                  <a:gd name="T48" fmla="*/ 223 w 308"/>
                  <a:gd name="T49" fmla="*/ 159 h 303"/>
                  <a:gd name="T50" fmla="*/ 216 w 308"/>
                  <a:gd name="T51" fmla="*/ 167 h 303"/>
                  <a:gd name="T52" fmla="*/ 223 w 308"/>
                  <a:gd name="T53" fmla="*/ 152 h 303"/>
                  <a:gd name="T54" fmla="*/ 191 w 308"/>
                  <a:gd name="T55" fmla="*/ 109 h 303"/>
                  <a:gd name="T56" fmla="*/ 215 w 308"/>
                  <a:gd name="T57" fmla="*/ 114 h 303"/>
                  <a:gd name="T58" fmla="*/ 237 w 308"/>
                  <a:gd name="T59" fmla="*/ 121 h 303"/>
                  <a:gd name="T60" fmla="*/ 256 w 308"/>
                  <a:gd name="T61" fmla="*/ 129 h 303"/>
                  <a:gd name="T62" fmla="*/ 257 w 308"/>
                  <a:gd name="T63" fmla="*/ 95 h 303"/>
                  <a:gd name="T64" fmla="*/ 293 w 308"/>
                  <a:gd name="T65" fmla="*/ 183 h 303"/>
                  <a:gd name="T66" fmla="*/ 294 w 308"/>
                  <a:gd name="T67" fmla="*/ 183 h 303"/>
                  <a:gd name="T68" fmla="*/ 148 w 308"/>
                  <a:gd name="T69" fmla="*/ 3 h 303"/>
                  <a:gd name="T70" fmla="*/ 182 w 308"/>
                  <a:gd name="T71" fmla="*/ 76 h 303"/>
                  <a:gd name="T72" fmla="*/ 184 w 308"/>
                  <a:gd name="T73" fmla="*/ 76 h 303"/>
                  <a:gd name="T74" fmla="*/ 192 w 308"/>
                  <a:gd name="T75" fmla="*/ 71 h 303"/>
                  <a:gd name="T76" fmla="*/ 195 w 308"/>
                  <a:gd name="T77" fmla="*/ 71 h 303"/>
                  <a:gd name="T78" fmla="*/ 192 w 308"/>
                  <a:gd name="T79" fmla="*/ 75 h 303"/>
                  <a:gd name="T80" fmla="*/ 201 w 308"/>
                  <a:gd name="T81" fmla="*/ 77 h 303"/>
                  <a:gd name="T82" fmla="*/ 196 w 308"/>
                  <a:gd name="T83" fmla="*/ 79 h 303"/>
                  <a:gd name="T84" fmla="*/ 196 w 308"/>
                  <a:gd name="T85" fmla="*/ 82 h 303"/>
                  <a:gd name="T86" fmla="*/ 201 w 308"/>
                  <a:gd name="T87" fmla="*/ 84 h 303"/>
                  <a:gd name="T88" fmla="*/ 195 w 308"/>
                  <a:gd name="T89" fmla="*/ 86 h 303"/>
                  <a:gd name="T90" fmla="*/ 192 w 308"/>
                  <a:gd name="T91" fmla="*/ 93 h 303"/>
                  <a:gd name="T92" fmla="*/ 191 w 308"/>
                  <a:gd name="T93" fmla="*/ 96 h 303"/>
                  <a:gd name="T94" fmla="*/ 181 w 308"/>
                  <a:gd name="T95" fmla="*/ 87 h 303"/>
                  <a:gd name="T96" fmla="*/ 10 w 308"/>
                  <a:gd name="T97" fmla="*/ 124 h 303"/>
                  <a:gd name="T98" fmla="*/ 118 w 308"/>
                  <a:gd name="T99" fmla="*/ 150 h 303"/>
                  <a:gd name="T100" fmla="*/ 112 w 308"/>
                  <a:gd name="T101" fmla="*/ 140 h 303"/>
                  <a:gd name="T102" fmla="*/ 115 w 308"/>
                  <a:gd name="T103" fmla="*/ 138 h 303"/>
                  <a:gd name="T104" fmla="*/ 124 w 308"/>
                  <a:gd name="T105" fmla="*/ 137 h 303"/>
                  <a:gd name="T106" fmla="*/ 127 w 308"/>
                  <a:gd name="T107" fmla="*/ 125 h 303"/>
                  <a:gd name="T108" fmla="*/ 129 w 308"/>
                  <a:gd name="T109" fmla="*/ 134 h 303"/>
                  <a:gd name="T110" fmla="*/ 132 w 308"/>
                  <a:gd name="T111" fmla="*/ 136 h 303"/>
                  <a:gd name="T112" fmla="*/ 137 w 308"/>
                  <a:gd name="T113" fmla="*/ 127 h 303"/>
                  <a:gd name="T114" fmla="*/ 138 w 308"/>
                  <a:gd name="T115" fmla="*/ 140 h 303"/>
                  <a:gd name="T116" fmla="*/ 146 w 308"/>
                  <a:gd name="T117" fmla="*/ 133 h 303"/>
                  <a:gd name="T118" fmla="*/ 134 w 308"/>
                  <a:gd name="T119" fmla="*/ 152 h 303"/>
                  <a:gd name="T120" fmla="*/ 113 w 308"/>
                  <a:gd name="T121" fmla="*/ 14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8" h="303">
                    <a:moveTo>
                      <a:pt x="0" y="193"/>
                    </a:moveTo>
                    <a:cubicBezTo>
                      <a:pt x="0" y="194"/>
                      <a:pt x="0" y="196"/>
                      <a:pt x="1" y="199"/>
                    </a:cubicBezTo>
                    <a:cubicBezTo>
                      <a:pt x="1" y="200"/>
                      <a:pt x="2" y="202"/>
                      <a:pt x="3" y="203"/>
                    </a:cubicBezTo>
                    <a:cubicBezTo>
                      <a:pt x="5" y="206"/>
                      <a:pt x="8" y="208"/>
                      <a:pt x="11" y="208"/>
                    </a:cubicBezTo>
                    <a:cubicBezTo>
                      <a:pt x="15" y="208"/>
                      <a:pt x="19" y="208"/>
                      <a:pt x="23" y="207"/>
                    </a:cubicBezTo>
                    <a:cubicBezTo>
                      <a:pt x="32" y="205"/>
                      <a:pt x="42" y="201"/>
                      <a:pt x="51" y="200"/>
                    </a:cubicBezTo>
                    <a:cubicBezTo>
                      <a:pt x="73" y="197"/>
                      <a:pt x="96" y="192"/>
                      <a:pt x="109" y="191"/>
                    </a:cubicBezTo>
                    <a:cubicBezTo>
                      <a:pt x="119" y="190"/>
                      <a:pt x="126" y="187"/>
                      <a:pt x="131" y="186"/>
                    </a:cubicBezTo>
                    <a:cubicBezTo>
                      <a:pt x="134" y="186"/>
                      <a:pt x="136" y="186"/>
                      <a:pt x="138" y="186"/>
                    </a:cubicBezTo>
                    <a:cubicBezTo>
                      <a:pt x="139" y="187"/>
                      <a:pt x="140" y="188"/>
                      <a:pt x="141" y="189"/>
                    </a:cubicBezTo>
                    <a:cubicBezTo>
                      <a:pt x="133" y="193"/>
                      <a:pt x="123" y="195"/>
                      <a:pt x="113" y="199"/>
                    </a:cubicBezTo>
                    <a:cubicBezTo>
                      <a:pt x="106" y="202"/>
                      <a:pt x="98" y="206"/>
                      <a:pt x="91" y="210"/>
                    </a:cubicBezTo>
                    <a:cubicBezTo>
                      <a:pt x="84" y="214"/>
                      <a:pt x="77" y="217"/>
                      <a:pt x="74" y="219"/>
                    </a:cubicBezTo>
                    <a:cubicBezTo>
                      <a:pt x="69" y="220"/>
                      <a:pt x="59" y="222"/>
                      <a:pt x="50" y="226"/>
                    </a:cubicBezTo>
                    <a:cubicBezTo>
                      <a:pt x="45" y="227"/>
                      <a:pt x="41" y="230"/>
                      <a:pt x="39" y="233"/>
                    </a:cubicBezTo>
                    <a:cubicBezTo>
                      <a:pt x="36" y="236"/>
                      <a:pt x="35" y="239"/>
                      <a:pt x="36" y="243"/>
                    </a:cubicBezTo>
                    <a:cubicBezTo>
                      <a:pt x="39" y="249"/>
                      <a:pt x="41" y="252"/>
                      <a:pt x="44" y="254"/>
                    </a:cubicBezTo>
                    <a:cubicBezTo>
                      <a:pt x="47" y="255"/>
                      <a:pt x="50" y="255"/>
                      <a:pt x="54" y="254"/>
                    </a:cubicBezTo>
                    <a:cubicBezTo>
                      <a:pt x="61" y="253"/>
                      <a:pt x="70" y="248"/>
                      <a:pt x="82" y="245"/>
                    </a:cubicBezTo>
                    <a:cubicBezTo>
                      <a:pt x="95" y="242"/>
                      <a:pt x="103" y="239"/>
                      <a:pt x="108" y="237"/>
                    </a:cubicBezTo>
                    <a:cubicBezTo>
                      <a:pt x="114" y="235"/>
                      <a:pt x="119" y="233"/>
                      <a:pt x="126" y="231"/>
                    </a:cubicBezTo>
                    <a:cubicBezTo>
                      <a:pt x="126" y="231"/>
                      <a:pt x="126" y="231"/>
                      <a:pt x="126" y="231"/>
                    </a:cubicBezTo>
                    <a:cubicBezTo>
                      <a:pt x="130" y="230"/>
                      <a:pt x="134" y="229"/>
                      <a:pt x="138" y="226"/>
                    </a:cubicBezTo>
                    <a:cubicBezTo>
                      <a:pt x="142" y="224"/>
                      <a:pt x="147" y="222"/>
                      <a:pt x="152" y="220"/>
                    </a:cubicBezTo>
                    <a:cubicBezTo>
                      <a:pt x="157" y="218"/>
                      <a:pt x="161" y="217"/>
                      <a:pt x="165" y="217"/>
                    </a:cubicBezTo>
                    <a:cubicBezTo>
                      <a:pt x="169" y="218"/>
                      <a:pt x="172" y="220"/>
                      <a:pt x="175" y="225"/>
                    </a:cubicBezTo>
                    <a:cubicBezTo>
                      <a:pt x="174" y="227"/>
                      <a:pt x="173" y="230"/>
                      <a:pt x="170" y="233"/>
                    </a:cubicBezTo>
                    <a:cubicBezTo>
                      <a:pt x="168" y="235"/>
                      <a:pt x="166" y="238"/>
                      <a:pt x="164" y="240"/>
                    </a:cubicBezTo>
                    <a:cubicBezTo>
                      <a:pt x="164" y="240"/>
                      <a:pt x="164" y="240"/>
                      <a:pt x="164" y="240"/>
                    </a:cubicBezTo>
                    <a:cubicBezTo>
                      <a:pt x="164" y="240"/>
                      <a:pt x="164" y="240"/>
                      <a:pt x="164" y="240"/>
                    </a:cubicBezTo>
                    <a:cubicBezTo>
                      <a:pt x="164" y="240"/>
                      <a:pt x="164" y="241"/>
                      <a:pt x="164" y="241"/>
                    </a:cubicBezTo>
                    <a:cubicBezTo>
                      <a:pt x="161" y="243"/>
                      <a:pt x="159" y="246"/>
                      <a:pt x="157" y="250"/>
                    </a:cubicBezTo>
                    <a:cubicBezTo>
                      <a:pt x="157" y="250"/>
                      <a:pt x="157" y="250"/>
                      <a:pt x="156" y="250"/>
                    </a:cubicBezTo>
                    <a:cubicBezTo>
                      <a:pt x="156" y="250"/>
                      <a:pt x="156" y="250"/>
                      <a:pt x="156" y="250"/>
                    </a:cubicBezTo>
                    <a:cubicBezTo>
                      <a:pt x="156" y="250"/>
                      <a:pt x="156" y="250"/>
                      <a:pt x="156" y="250"/>
                    </a:cubicBezTo>
                    <a:cubicBezTo>
                      <a:pt x="156" y="250"/>
                      <a:pt x="156" y="251"/>
                      <a:pt x="156" y="251"/>
                    </a:cubicBezTo>
                    <a:cubicBezTo>
                      <a:pt x="156" y="251"/>
                      <a:pt x="156" y="251"/>
                      <a:pt x="156" y="251"/>
                    </a:cubicBezTo>
                    <a:cubicBezTo>
                      <a:pt x="156" y="251"/>
                      <a:pt x="156" y="251"/>
                      <a:pt x="156" y="251"/>
                    </a:cubicBezTo>
                    <a:cubicBezTo>
                      <a:pt x="156" y="251"/>
                      <a:pt x="156" y="251"/>
                      <a:pt x="156" y="251"/>
                    </a:cubicBezTo>
                    <a:cubicBezTo>
                      <a:pt x="157" y="251"/>
                      <a:pt x="157" y="251"/>
                      <a:pt x="157" y="251"/>
                    </a:cubicBezTo>
                    <a:cubicBezTo>
                      <a:pt x="157" y="251"/>
                      <a:pt x="157" y="251"/>
                      <a:pt x="157" y="251"/>
                    </a:cubicBezTo>
                    <a:cubicBezTo>
                      <a:pt x="157" y="251"/>
                      <a:pt x="157" y="251"/>
                      <a:pt x="157" y="251"/>
                    </a:cubicBezTo>
                    <a:cubicBezTo>
                      <a:pt x="157" y="251"/>
                      <a:pt x="157" y="251"/>
                      <a:pt x="157" y="251"/>
                    </a:cubicBezTo>
                    <a:cubicBezTo>
                      <a:pt x="158" y="251"/>
                      <a:pt x="158" y="251"/>
                      <a:pt x="158" y="251"/>
                    </a:cubicBezTo>
                    <a:cubicBezTo>
                      <a:pt x="158" y="251"/>
                      <a:pt x="158" y="251"/>
                      <a:pt x="158" y="251"/>
                    </a:cubicBezTo>
                    <a:cubicBezTo>
                      <a:pt x="158" y="251"/>
                      <a:pt x="158" y="251"/>
                      <a:pt x="158" y="251"/>
                    </a:cubicBezTo>
                    <a:cubicBezTo>
                      <a:pt x="159" y="251"/>
                      <a:pt x="160" y="251"/>
                      <a:pt x="161" y="251"/>
                    </a:cubicBezTo>
                    <a:cubicBezTo>
                      <a:pt x="161" y="251"/>
                      <a:pt x="162" y="251"/>
                      <a:pt x="162" y="251"/>
                    </a:cubicBezTo>
                    <a:cubicBezTo>
                      <a:pt x="162" y="251"/>
                      <a:pt x="162" y="251"/>
                      <a:pt x="162" y="251"/>
                    </a:cubicBezTo>
                    <a:cubicBezTo>
                      <a:pt x="162" y="251"/>
                      <a:pt x="162" y="251"/>
                      <a:pt x="162" y="251"/>
                    </a:cubicBezTo>
                    <a:cubicBezTo>
                      <a:pt x="162" y="252"/>
                      <a:pt x="162" y="252"/>
                      <a:pt x="162" y="253"/>
                    </a:cubicBezTo>
                    <a:cubicBezTo>
                      <a:pt x="161" y="253"/>
                      <a:pt x="161" y="253"/>
                      <a:pt x="160" y="254"/>
                    </a:cubicBezTo>
                    <a:cubicBezTo>
                      <a:pt x="159" y="254"/>
                      <a:pt x="159" y="254"/>
                      <a:pt x="158" y="254"/>
                    </a:cubicBezTo>
                    <a:cubicBezTo>
                      <a:pt x="158" y="254"/>
                      <a:pt x="158" y="254"/>
                      <a:pt x="158" y="254"/>
                    </a:cubicBezTo>
                    <a:cubicBezTo>
                      <a:pt x="157" y="254"/>
                      <a:pt x="157" y="254"/>
                      <a:pt x="157" y="254"/>
                    </a:cubicBezTo>
                    <a:cubicBezTo>
                      <a:pt x="157" y="254"/>
                      <a:pt x="157" y="254"/>
                      <a:pt x="157" y="254"/>
                    </a:cubicBezTo>
                    <a:cubicBezTo>
                      <a:pt x="157" y="254"/>
                      <a:pt x="157" y="254"/>
                      <a:pt x="157" y="254"/>
                    </a:cubicBezTo>
                    <a:cubicBezTo>
                      <a:pt x="157" y="254"/>
                      <a:pt x="157" y="254"/>
                      <a:pt x="157" y="254"/>
                    </a:cubicBezTo>
                    <a:cubicBezTo>
                      <a:pt x="157" y="254"/>
                      <a:pt x="157" y="254"/>
                      <a:pt x="157" y="254"/>
                    </a:cubicBezTo>
                    <a:cubicBezTo>
                      <a:pt x="156" y="254"/>
                      <a:pt x="156" y="254"/>
                      <a:pt x="155" y="254"/>
                    </a:cubicBezTo>
                    <a:cubicBezTo>
                      <a:pt x="154" y="254"/>
                      <a:pt x="154" y="255"/>
                      <a:pt x="154" y="255"/>
                    </a:cubicBezTo>
                    <a:cubicBezTo>
                      <a:pt x="154" y="255"/>
                      <a:pt x="154" y="255"/>
                      <a:pt x="153" y="255"/>
                    </a:cubicBezTo>
                    <a:cubicBezTo>
                      <a:pt x="153" y="255"/>
                      <a:pt x="153" y="255"/>
                      <a:pt x="153" y="255"/>
                    </a:cubicBezTo>
                    <a:cubicBezTo>
                      <a:pt x="153" y="255"/>
                      <a:pt x="153" y="255"/>
                      <a:pt x="153" y="255"/>
                    </a:cubicBezTo>
                    <a:cubicBezTo>
                      <a:pt x="153" y="255"/>
                      <a:pt x="153" y="255"/>
                      <a:pt x="153" y="255"/>
                    </a:cubicBezTo>
                    <a:cubicBezTo>
                      <a:pt x="153" y="255"/>
                      <a:pt x="153" y="255"/>
                      <a:pt x="153" y="255"/>
                    </a:cubicBezTo>
                    <a:cubicBezTo>
                      <a:pt x="153" y="255"/>
                      <a:pt x="153" y="255"/>
                      <a:pt x="153" y="255"/>
                    </a:cubicBezTo>
                    <a:cubicBezTo>
                      <a:pt x="153" y="255"/>
                      <a:pt x="153" y="255"/>
                      <a:pt x="153" y="255"/>
                    </a:cubicBezTo>
                    <a:cubicBezTo>
                      <a:pt x="153" y="255"/>
                      <a:pt x="153" y="255"/>
                      <a:pt x="153" y="255"/>
                    </a:cubicBezTo>
                    <a:cubicBezTo>
                      <a:pt x="153" y="255"/>
                      <a:pt x="153" y="255"/>
                      <a:pt x="153" y="255"/>
                    </a:cubicBezTo>
                    <a:cubicBezTo>
                      <a:pt x="153" y="255"/>
                      <a:pt x="153" y="255"/>
                      <a:pt x="153" y="255"/>
                    </a:cubicBezTo>
                    <a:cubicBezTo>
                      <a:pt x="153" y="255"/>
                      <a:pt x="153" y="256"/>
                      <a:pt x="152" y="256"/>
                    </a:cubicBezTo>
                    <a:cubicBezTo>
                      <a:pt x="152" y="256"/>
                      <a:pt x="152" y="256"/>
                      <a:pt x="152" y="256"/>
                    </a:cubicBezTo>
                    <a:cubicBezTo>
                      <a:pt x="152" y="256"/>
                      <a:pt x="152" y="256"/>
                      <a:pt x="152" y="256"/>
                    </a:cubicBezTo>
                    <a:cubicBezTo>
                      <a:pt x="152" y="257"/>
                      <a:pt x="152" y="258"/>
                      <a:pt x="152" y="259"/>
                    </a:cubicBezTo>
                    <a:cubicBezTo>
                      <a:pt x="152" y="260"/>
                      <a:pt x="153" y="261"/>
                      <a:pt x="153" y="261"/>
                    </a:cubicBezTo>
                    <a:cubicBezTo>
                      <a:pt x="153" y="261"/>
                      <a:pt x="153" y="261"/>
                      <a:pt x="153" y="261"/>
                    </a:cubicBezTo>
                    <a:cubicBezTo>
                      <a:pt x="153" y="261"/>
                      <a:pt x="153" y="261"/>
                      <a:pt x="153" y="261"/>
                    </a:cubicBezTo>
                    <a:cubicBezTo>
                      <a:pt x="153" y="261"/>
                      <a:pt x="153" y="261"/>
                      <a:pt x="153" y="261"/>
                    </a:cubicBezTo>
                    <a:cubicBezTo>
                      <a:pt x="153" y="261"/>
                      <a:pt x="153" y="261"/>
                      <a:pt x="153" y="261"/>
                    </a:cubicBezTo>
                    <a:cubicBezTo>
                      <a:pt x="153" y="261"/>
                      <a:pt x="153" y="261"/>
                      <a:pt x="153" y="261"/>
                    </a:cubicBezTo>
                    <a:cubicBezTo>
                      <a:pt x="153" y="261"/>
                      <a:pt x="153" y="261"/>
                      <a:pt x="153" y="261"/>
                    </a:cubicBezTo>
                    <a:cubicBezTo>
                      <a:pt x="153" y="261"/>
                      <a:pt x="153" y="261"/>
                      <a:pt x="153" y="261"/>
                    </a:cubicBezTo>
                    <a:cubicBezTo>
                      <a:pt x="153" y="261"/>
                      <a:pt x="153" y="261"/>
                      <a:pt x="153" y="261"/>
                    </a:cubicBezTo>
                    <a:cubicBezTo>
                      <a:pt x="153" y="261"/>
                      <a:pt x="153" y="261"/>
                      <a:pt x="153" y="261"/>
                    </a:cubicBezTo>
                    <a:cubicBezTo>
                      <a:pt x="154" y="262"/>
                      <a:pt x="154" y="262"/>
                      <a:pt x="155" y="263"/>
                    </a:cubicBezTo>
                    <a:cubicBezTo>
                      <a:pt x="155" y="263"/>
                      <a:pt x="155" y="263"/>
                      <a:pt x="155" y="263"/>
                    </a:cubicBezTo>
                    <a:cubicBezTo>
                      <a:pt x="155" y="263"/>
                      <a:pt x="155" y="263"/>
                      <a:pt x="155" y="263"/>
                    </a:cubicBezTo>
                    <a:cubicBezTo>
                      <a:pt x="155" y="263"/>
                      <a:pt x="155" y="263"/>
                      <a:pt x="155" y="263"/>
                    </a:cubicBezTo>
                    <a:cubicBezTo>
                      <a:pt x="156" y="264"/>
                      <a:pt x="158" y="265"/>
                      <a:pt x="160" y="265"/>
                    </a:cubicBezTo>
                    <a:cubicBezTo>
                      <a:pt x="161" y="266"/>
                      <a:pt x="162" y="267"/>
                      <a:pt x="163" y="268"/>
                    </a:cubicBezTo>
                    <a:cubicBezTo>
                      <a:pt x="163" y="268"/>
                      <a:pt x="164" y="269"/>
                      <a:pt x="165" y="270"/>
                    </a:cubicBezTo>
                    <a:cubicBezTo>
                      <a:pt x="166" y="270"/>
                      <a:pt x="166" y="270"/>
                      <a:pt x="166" y="271"/>
                    </a:cubicBezTo>
                    <a:cubicBezTo>
                      <a:pt x="167" y="271"/>
                      <a:pt x="167" y="271"/>
                      <a:pt x="166" y="272"/>
                    </a:cubicBezTo>
                    <a:cubicBezTo>
                      <a:pt x="166" y="272"/>
                      <a:pt x="166" y="272"/>
                      <a:pt x="166" y="272"/>
                    </a:cubicBezTo>
                    <a:cubicBezTo>
                      <a:pt x="165" y="272"/>
                      <a:pt x="165" y="272"/>
                      <a:pt x="165" y="272"/>
                    </a:cubicBezTo>
                    <a:cubicBezTo>
                      <a:pt x="164" y="272"/>
                      <a:pt x="163" y="271"/>
                      <a:pt x="162" y="270"/>
                    </a:cubicBezTo>
                    <a:cubicBezTo>
                      <a:pt x="160" y="269"/>
                      <a:pt x="159" y="269"/>
                      <a:pt x="158" y="268"/>
                    </a:cubicBezTo>
                    <a:cubicBezTo>
                      <a:pt x="158" y="268"/>
                      <a:pt x="158" y="268"/>
                      <a:pt x="158" y="268"/>
                    </a:cubicBezTo>
                    <a:cubicBezTo>
                      <a:pt x="158" y="268"/>
                      <a:pt x="158" y="268"/>
                      <a:pt x="158" y="268"/>
                    </a:cubicBezTo>
                    <a:cubicBezTo>
                      <a:pt x="157" y="267"/>
                      <a:pt x="156" y="267"/>
                      <a:pt x="155" y="266"/>
                    </a:cubicBezTo>
                    <a:cubicBezTo>
                      <a:pt x="155" y="266"/>
                      <a:pt x="154" y="266"/>
                      <a:pt x="154" y="266"/>
                    </a:cubicBezTo>
                    <a:cubicBezTo>
                      <a:pt x="154" y="266"/>
                      <a:pt x="154" y="266"/>
                      <a:pt x="154" y="266"/>
                    </a:cubicBezTo>
                    <a:cubicBezTo>
                      <a:pt x="154" y="266"/>
                      <a:pt x="154" y="266"/>
                      <a:pt x="154" y="266"/>
                    </a:cubicBezTo>
                    <a:cubicBezTo>
                      <a:pt x="154" y="266"/>
                      <a:pt x="154" y="266"/>
                      <a:pt x="154" y="266"/>
                    </a:cubicBezTo>
                    <a:cubicBezTo>
                      <a:pt x="154" y="266"/>
                      <a:pt x="153" y="266"/>
                      <a:pt x="153" y="266"/>
                    </a:cubicBezTo>
                    <a:cubicBezTo>
                      <a:pt x="153" y="266"/>
                      <a:pt x="153" y="266"/>
                      <a:pt x="153" y="266"/>
                    </a:cubicBezTo>
                    <a:cubicBezTo>
                      <a:pt x="153" y="266"/>
                      <a:pt x="153" y="266"/>
                      <a:pt x="153" y="266"/>
                    </a:cubicBezTo>
                    <a:cubicBezTo>
                      <a:pt x="153" y="266"/>
                      <a:pt x="153" y="266"/>
                      <a:pt x="153" y="266"/>
                    </a:cubicBezTo>
                    <a:cubicBezTo>
                      <a:pt x="153" y="266"/>
                      <a:pt x="153" y="266"/>
                      <a:pt x="153" y="266"/>
                    </a:cubicBezTo>
                    <a:cubicBezTo>
                      <a:pt x="153" y="266"/>
                      <a:pt x="153" y="266"/>
                      <a:pt x="153" y="266"/>
                    </a:cubicBezTo>
                    <a:cubicBezTo>
                      <a:pt x="153" y="266"/>
                      <a:pt x="153" y="266"/>
                      <a:pt x="153" y="266"/>
                    </a:cubicBezTo>
                    <a:cubicBezTo>
                      <a:pt x="153" y="266"/>
                      <a:pt x="153" y="266"/>
                      <a:pt x="153" y="266"/>
                    </a:cubicBezTo>
                    <a:cubicBezTo>
                      <a:pt x="153" y="266"/>
                      <a:pt x="153" y="266"/>
                      <a:pt x="153" y="266"/>
                    </a:cubicBezTo>
                    <a:cubicBezTo>
                      <a:pt x="153" y="266"/>
                      <a:pt x="153" y="266"/>
                      <a:pt x="153" y="266"/>
                    </a:cubicBezTo>
                    <a:cubicBezTo>
                      <a:pt x="153" y="266"/>
                      <a:pt x="153" y="266"/>
                      <a:pt x="153" y="266"/>
                    </a:cubicBezTo>
                    <a:cubicBezTo>
                      <a:pt x="153" y="266"/>
                      <a:pt x="153" y="266"/>
                      <a:pt x="153" y="267"/>
                    </a:cubicBezTo>
                    <a:cubicBezTo>
                      <a:pt x="153" y="267"/>
                      <a:pt x="153" y="267"/>
                      <a:pt x="153" y="267"/>
                    </a:cubicBezTo>
                    <a:cubicBezTo>
                      <a:pt x="153" y="267"/>
                      <a:pt x="153" y="267"/>
                      <a:pt x="153" y="267"/>
                    </a:cubicBezTo>
                    <a:cubicBezTo>
                      <a:pt x="153" y="267"/>
                      <a:pt x="153" y="267"/>
                      <a:pt x="153" y="267"/>
                    </a:cubicBezTo>
                    <a:cubicBezTo>
                      <a:pt x="154" y="267"/>
                      <a:pt x="155" y="269"/>
                      <a:pt x="157" y="270"/>
                    </a:cubicBezTo>
                    <a:cubicBezTo>
                      <a:pt x="158" y="271"/>
                      <a:pt x="158" y="271"/>
                      <a:pt x="160" y="274"/>
                    </a:cubicBezTo>
                    <a:cubicBezTo>
                      <a:pt x="161" y="274"/>
                      <a:pt x="162" y="275"/>
                      <a:pt x="162" y="276"/>
                    </a:cubicBezTo>
                    <a:cubicBezTo>
                      <a:pt x="162" y="276"/>
                      <a:pt x="162" y="276"/>
                      <a:pt x="162" y="276"/>
                    </a:cubicBezTo>
                    <a:cubicBezTo>
                      <a:pt x="162" y="276"/>
                      <a:pt x="163" y="276"/>
                      <a:pt x="163" y="276"/>
                    </a:cubicBezTo>
                    <a:cubicBezTo>
                      <a:pt x="163" y="276"/>
                      <a:pt x="163" y="276"/>
                      <a:pt x="163" y="276"/>
                    </a:cubicBezTo>
                    <a:cubicBezTo>
                      <a:pt x="163" y="277"/>
                      <a:pt x="163" y="277"/>
                      <a:pt x="163" y="277"/>
                    </a:cubicBezTo>
                    <a:cubicBezTo>
                      <a:pt x="163" y="277"/>
                      <a:pt x="163" y="278"/>
                      <a:pt x="163" y="278"/>
                    </a:cubicBezTo>
                    <a:cubicBezTo>
                      <a:pt x="163" y="278"/>
                      <a:pt x="162" y="278"/>
                      <a:pt x="162" y="278"/>
                    </a:cubicBezTo>
                    <a:cubicBezTo>
                      <a:pt x="162" y="278"/>
                      <a:pt x="162" y="278"/>
                      <a:pt x="162" y="278"/>
                    </a:cubicBezTo>
                    <a:cubicBezTo>
                      <a:pt x="161" y="278"/>
                      <a:pt x="161" y="278"/>
                      <a:pt x="161" y="278"/>
                    </a:cubicBezTo>
                    <a:cubicBezTo>
                      <a:pt x="160" y="277"/>
                      <a:pt x="159" y="276"/>
                      <a:pt x="158" y="275"/>
                    </a:cubicBezTo>
                    <a:cubicBezTo>
                      <a:pt x="156" y="274"/>
                      <a:pt x="154" y="272"/>
                      <a:pt x="153" y="271"/>
                    </a:cubicBezTo>
                    <a:cubicBezTo>
                      <a:pt x="152" y="270"/>
                      <a:pt x="152" y="269"/>
                      <a:pt x="151" y="269"/>
                    </a:cubicBezTo>
                    <a:cubicBezTo>
                      <a:pt x="151" y="269"/>
                      <a:pt x="151" y="269"/>
                      <a:pt x="150" y="269"/>
                    </a:cubicBezTo>
                    <a:cubicBezTo>
                      <a:pt x="150" y="268"/>
                      <a:pt x="150" y="269"/>
                      <a:pt x="150" y="269"/>
                    </a:cubicBezTo>
                    <a:cubicBezTo>
                      <a:pt x="150" y="269"/>
                      <a:pt x="150" y="269"/>
                      <a:pt x="150" y="269"/>
                    </a:cubicBezTo>
                    <a:cubicBezTo>
                      <a:pt x="150" y="269"/>
                      <a:pt x="150" y="269"/>
                      <a:pt x="150" y="269"/>
                    </a:cubicBezTo>
                    <a:cubicBezTo>
                      <a:pt x="149" y="269"/>
                      <a:pt x="149" y="269"/>
                      <a:pt x="149" y="269"/>
                    </a:cubicBezTo>
                    <a:cubicBezTo>
                      <a:pt x="149" y="269"/>
                      <a:pt x="149" y="269"/>
                      <a:pt x="149" y="269"/>
                    </a:cubicBezTo>
                    <a:cubicBezTo>
                      <a:pt x="149" y="269"/>
                      <a:pt x="149" y="269"/>
                      <a:pt x="149" y="269"/>
                    </a:cubicBezTo>
                    <a:cubicBezTo>
                      <a:pt x="149" y="269"/>
                      <a:pt x="149" y="269"/>
                      <a:pt x="149" y="269"/>
                    </a:cubicBezTo>
                    <a:cubicBezTo>
                      <a:pt x="149" y="269"/>
                      <a:pt x="149" y="269"/>
                      <a:pt x="149" y="269"/>
                    </a:cubicBezTo>
                    <a:cubicBezTo>
                      <a:pt x="149" y="269"/>
                      <a:pt x="149" y="269"/>
                      <a:pt x="149" y="269"/>
                    </a:cubicBezTo>
                    <a:cubicBezTo>
                      <a:pt x="149" y="269"/>
                      <a:pt x="149" y="269"/>
                      <a:pt x="149" y="269"/>
                    </a:cubicBezTo>
                    <a:cubicBezTo>
                      <a:pt x="150" y="270"/>
                      <a:pt x="151" y="271"/>
                      <a:pt x="152" y="272"/>
                    </a:cubicBezTo>
                    <a:cubicBezTo>
                      <a:pt x="152" y="273"/>
                      <a:pt x="153" y="273"/>
                      <a:pt x="153" y="274"/>
                    </a:cubicBezTo>
                    <a:cubicBezTo>
                      <a:pt x="153" y="275"/>
                      <a:pt x="154" y="276"/>
                      <a:pt x="154" y="276"/>
                    </a:cubicBezTo>
                    <a:cubicBezTo>
                      <a:pt x="155" y="277"/>
                      <a:pt x="155" y="278"/>
                      <a:pt x="156" y="278"/>
                    </a:cubicBezTo>
                    <a:cubicBezTo>
                      <a:pt x="156" y="279"/>
                      <a:pt x="157" y="279"/>
                      <a:pt x="157" y="280"/>
                    </a:cubicBezTo>
                    <a:cubicBezTo>
                      <a:pt x="157" y="280"/>
                      <a:pt x="157" y="280"/>
                      <a:pt x="156" y="280"/>
                    </a:cubicBezTo>
                    <a:cubicBezTo>
                      <a:pt x="156" y="281"/>
                      <a:pt x="156" y="281"/>
                      <a:pt x="155" y="281"/>
                    </a:cubicBezTo>
                    <a:cubicBezTo>
                      <a:pt x="155" y="281"/>
                      <a:pt x="155" y="281"/>
                      <a:pt x="155" y="280"/>
                    </a:cubicBezTo>
                    <a:cubicBezTo>
                      <a:pt x="154" y="280"/>
                      <a:pt x="154" y="279"/>
                      <a:pt x="153" y="278"/>
                    </a:cubicBezTo>
                    <a:cubicBezTo>
                      <a:pt x="153" y="278"/>
                      <a:pt x="153" y="278"/>
                      <a:pt x="153" y="278"/>
                    </a:cubicBezTo>
                    <a:cubicBezTo>
                      <a:pt x="152" y="278"/>
                      <a:pt x="152" y="278"/>
                      <a:pt x="152" y="278"/>
                    </a:cubicBezTo>
                    <a:cubicBezTo>
                      <a:pt x="152" y="278"/>
                      <a:pt x="152" y="278"/>
                      <a:pt x="152" y="278"/>
                    </a:cubicBezTo>
                    <a:cubicBezTo>
                      <a:pt x="152" y="278"/>
                      <a:pt x="152" y="278"/>
                      <a:pt x="152" y="278"/>
                    </a:cubicBezTo>
                    <a:cubicBezTo>
                      <a:pt x="151" y="277"/>
                      <a:pt x="151" y="276"/>
                      <a:pt x="150" y="275"/>
                    </a:cubicBezTo>
                    <a:cubicBezTo>
                      <a:pt x="150" y="275"/>
                      <a:pt x="150" y="274"/>
                      <a:pt x="149" y="274"/>
                    </a:cubicBezTo>
                    <a:cubicBezTo>
                      <a:pt x="149" y="274"/>
                      <a:pt x="149" y="274"/>
                      <a:pt x="149" y="274"/>
                    </a:cubicBezTo>
                    <a:cubicBezTo>
                      <a:pt x="149" y="274"/>
                      <a:pt x="149" y="274"/>
                      <a:pt x="149" y="274"/>
                    </a:cubicBezTo>
                    <a:cubicBezTo>
                      <a:pt x="149" y="274"/>
                      <a:pt x="149" y="274"/>
                      <a:pt x="149" y="274"/>
                    </a:cubicBezTo>
                    <a:cubicBezTo>
                      <a:pt x="149" y="274"/>
                      <a:pt x="149" y="274"/>
                      <a:pt x="149" y="274"/>
                    </a:cubicBezTo>
                    <a:cubicBezTo>
                      <a:pt x="149" y="274"/>
                      <a:pt x="149" y="274"/>
                      <a:pt x="149" y="274"/>
                    </a:cubicBezTo>
                    <a:cubicBezTo>
                      <a:pt x="149" y="273"/>
                      <a:pt x="149" y="273"/>
                      <a:pt x="148" y="273"/>
                    </a:cubicBezTo>
                    <a:cubicBezTo>
                      <a:pt x="148" y="272"/>
                      <a:pt x="148" y="272"/>
                      <a:pt x="147" y="271"/>
                    </a:cubicBezTo>
                    <a:cubicBezTo>
                      <a:pt x="147" y="271"/>
                      <a:pt x="147" y="271"/>
                      <a:pt x="147" y="271"/>
                    </a:cubicBezTo>
                    <a:cubicBezTo>
                      <a:pt x="147" y="271"/>
                      <a:pt x="146" y="270"/>
                      <a:pt x="146" y="270"/>
                    </a:cubicBezTo>
                    <a:cubicBezTo>
                      <a:pt x="145" y="270"/>
                      <a:pt x="145" y="270"/>
                      <a:pt x="144" y="270"/>
                    </a:cubicBezTo>
                    <a:cubicBezTo>
                      <a:pt x="144" y="270"/>
                      <a:pt x="144" y="270"/>
                      <a:pt x="144" y="270"/>
                    </a:cubicBezTo>
                    <a:cubicBezTo>
                      <a:pt x="144" y="270"/>
                      <a:pt x="144" y="270"/>
                      <a:pt x="144" y="270"/>
                    </a:cubicBezTo>
                    <a:cubicBezTo>
                      <a:pt x="144" y="271"/>
                      <a:pt x="144" y="271"/>
                      <a:pt x="144" y="272"/>
                    </a:cubicBezTo>
                    <a:cubicBezTo>
                      <a:pt x="144" y="272"/>
                      <a:pt x="144" y="272"/>
                      <a:pt x="144" y="273"/>
                    </a:cubicBezTo>
                    <a:cubicBezTo>
                      <a:pt x="144" y="273"/>
                      <a:pt x="144" y="273"/>
                      <a:pt x="144" y="273"/>
                    </a:cubicBezTo>
                    <a:cubicBezTo>
                      <a:pt x="144" y="273"/>
                      <a:pt x="144" y="273"/>
                      <a:pt x="144" y="273"/>
                    </a:cubicBezTo>
                    <a:cubicBezTo>
                      <a:pt x="144" y="273"/>
                      <a:pt x="144" y="273"/>
                      <a:pt x="144" y="273"/>
                    </a:cubicBezTo>
                    <a:cubicBezTo>
                      <a:pt x="144" y="273"/>
                      <a:pt x="144" y="273"/>
                      <a:pt x="144" y="273"/>
                    </a:cubicBezTo>
                    <a:cubicBezTo>
                      <a:pt x="144" y="273"/>
                      <a:pt x="144" y="274"/>
                      <a:pt x="144" y="274"/>
                    </a:cubicBezTo>
                    <a:cubicBezTo>
                      <a:pt x="144" y="275"/>
                      <a:pt x="144" y="275"/>
                      <a:pt x="144" y="276"/>
                    </a:cubicBezTo>
                    <a:cubicBezTo>
                      <a:pt x="144" y="276"/>
                      <a:pt x="144" y="276"/>
                      <a:pt x="144" y="276"/>
                    </a:cubicBezTo>
                    <a:cubicBezTo>
                      <a:pt x="144" y="276"/>
                      <a:pt x="144" y="276"/>
                      <a:pt x="144" y="276"/>
                    </a:cubicBezTo>
                    <a:cubicBezTo>
                      <a:pt x="144" y="276"/>
                      <a:pt x="144" y="276"/>
                      <a:pt x="144" y="277"/>
                    </a:cubicBezTo>
                    <a:cubicBezTo>
                      <a:pt x="145" y="277"/>
                      <a:pt x="145" y="278"/>
                      <a:pt x="145" y="279"/>
                    </a:cubicBezTo>
                    <a:cubicBezTo>
                      <a:pt x="145" y="279"/>
                      <a:pt x="145" y="280"/>
                      <a:pt x="145" y="280"/>
                    </a:cubicBezTo>
                    <a:cubicBezTo>
                      <a:pt x="145" y="280"/>
                      <a:pt x="145" y="280"/>
                      <a:pt x="145" y="280"/>
                    </a:cubicBezTo>
                    <a:cubicBezTo>
                      <a:pt x="144" y="280"/>
                      <a:pt x="144" y="280"/>
                      <a:pt x="144" y="280"/>
                    </a:cubicBezTo>
                    <a:cubicBezTo>
                      <a:pt x="144" y="280"/>
                      <a:pt x="144" y="280"/>
                      <a:pt x="143" y="280"/>
                    </a:cubicBezTo>
                    <a:cubicBezTo>
                      <a:pt x="143" y="280"/>
                      <a:pt x="143" y="279"/>
                      <a:pt x="142" y="277"/>
                    </a:cubicBezTo>
                    <a:cubicBezTo>
                      <a:pt x="142" y="277"/>
                      <a:pt x="142" y="277"/>
                      <a:pt x="142" y="276"/>
                    </a:cubicBezTo>
                    <a:cubicBezTo>
                      <a:pt x="142" y="276"/>
                      <a:pt x="142" y="276"/>
                      <a:pt x="142" y="276"/>
                    </a:cubicBezTo>
                    <a:cubicBezTo>
                      <a:pt x="142" y="276"/>
                      <a:pt x="142" y="276"/>
                      <a:pt x="142" y="276"/>
                    </a:cubicBezTo>
                    <a:cubicBezTo>
                      <a:pt x="142" y="276"/>
                      <a:pt x="142" y="276"/>
                      <a:pt x="142" y="276"/>
                    </a:cubicBezTo>
                    <a:cubicBezTo>
                      <a:pt x="142" y="276"/>
                      <a:pt x="142" y="276"/>
                      <a:pt x="142" y="276"/>
                    </a:cubicBezTo>
                    <a:cubicBezTo>
                      <a:pt x="142" y="275"/>
                      <a:pt x="141" y="274"/>
                      <a:pt x="141" y="273"/>
                    </a:cubicBezTo>
                    <a:cubicBezTo>
                      <a:pt x="141" y="273"/>
                      <a:pt x="141" y="273"/>
                      <a:pt x="141" y="273"/>
                    </a:cubicBezTo>
                    <a:cubicBezTo>
                      <a:pt x="141" y="273"/>
                      <a:pt x="141" y="273"/>
                      <a:pt x="141" y="273"/>
                    </a:cubicBezTo>
                    <a:cubicBezTo>
                      <a:pt x="141" y="272"/>
                      <a:pt x="141" y="271"/>
                      <a:pt x="141" y="270"/>
                    </a:cubicBezTo>
                    <a:cubicBezTo>
                      <a:pt x="141" y="270"/>
                      <a:pt x="141" y="270"/>
                      <a:pt x="141" y="270"/>
                    </a:cubicBezTo>
                    <a:cubicBezTo>
                      <a:pt x="141" y="270"/>
                      <a:pt x="141" y="270"/>
                      <a:pt x="141" y="270"/>
                    </a:cubicBezTo>
                    <a:cubicBezTo>
                      <a:pt x="141" y="270"/>
                      <a:pt x="141" y="270"/>
                      <a:pt x="141" y="270"/>
                    </a:cubicBezTo>
                    <a:cubicBezTo>
                      <a:pt x="141" y="270"/>
                      <a:pt x="141" y="270"/>
                      <a:pt x="141" y="270"/>
                    </a:cubicBezTo>
                    <a:cubicBezTo>
                      <a:pt x="140" y="269"/>
                      <a:pt x="140" y="269"/>
                      <a:pt x="140" y="269"/>
                    </a:cubicBezTo>
                    <a:cubicBezTo>
                      <a:pt x="140" y="269"/>
                      <a:pt x="140" y="269"/>
                      <a:pt x="140" y="269"/>
                    </a:cubicBezTo>
                    <a:cubicBezTo>
                      <a:pt x="140" y="269"/>
                      <a:pt x="140" y="269"/>
                      <a:pt x="140" y="269"/>
                    </a:cubicBezTo>
                    <a:cubicBezTo>
                      <a:pt x="140" y="269"/>
                      <a:pt x="140" y="269"/>
                      <a:pt x="140" y="269"/>
                    </a:cubicBezTo>
                    <a:cubicBezTo>
                      <a:pt x="140" y="269"/>
                      <a:pt x="140" y="269"/>
                      <a:pt x="139" y="269"/>
                    </a:cubicBezTo>
                    <a:cubicBezTo>
                      <a:pt x="139" y="269"/>
                      <a:pt x="139" y="269"/>
                      <a:pt x="139" y="269"/>
                    </a:cubicBezTo>
                    <a:cubicBezTo>
                      <a:pt x="139" y="269"/>
                      <a:pt x="139" y="269"/>
                      <a:pt x="139" y="269"/>
                    </a:cubicBezTo>
                    <a:cubicBezTo>
                      <a:pt x="139" y="269"/>
                      <a:pt x="139" y="269"/>
                      <a:pt x="139" y="269"/>
                    </a:cubicBezTo>
                    <a:cubicBezTo>
                      <a:pt x="139" y="269"/>
                      <a:pt x="139" y="269"/>
                      <a:pt x="139" y="269"/>
                    </a:cubicBezTo>
                    <a:cubicBezTo>
                      <a:pt x="139" y="269"/>
                      <a:pt x="139" y="269"/>
                      <a:pt x="139" y="269"/>
                    </a:cubicBezTo>
                    <a:cubicBezTo>
                      <a:pt x="139" y="269"/>
                      <a:pt x="139" y="269"/>
                      <a:pt x="139" y="269"/>
                    </a:cubicBezTo>
                    <a:cubicBezTo>
                      <a:pt x="135" y="273"/>
                      <a:pt x="130" y="277"/>
                      <a:pt x="127" y="282"/>
                    </a:cubicBezTo>
                    <a:cubicBezTo>
                      <a:pt x="125" y="284"/>
                      <a:pt x="123" y="287"/>
                      <a:pt x="122" y="289"/>
                    </a:cubicBezTo>
                    <a:cubicBezTo>
                      <a:pt x="121" y="292"/>
                      <a:pt x="121" y="295"/>
                      <a:pt x="123" y="297"/>
                    </a:cubicBezTo>
                    <a:cubicBezTo>
                      <a:pt x="125" y="299"/>
                      <a:pt x="126" y="300"/>
                      <a:pt x="128" y="302"/>
                    </a:cubicBezTo>
                    <a:cubicBezTo>
                      <a:pt x="131" y="303"/>
                      <a:pt x="133" y="303"/>
                      <a:pt x="136" y="302"/>
                    </a:cubicBezTo>
                    <a:cubicBezTo>
                      <a:pt x="143" y="301"/>
                      <a:pt x="152" y="295"/>
                      <a:pt x="166" y="281"/>
                    </a:cubicBezTo>
                    <a:cubicBezTo>
                      <a:pt x="166" y="281"/>
                      <a:pt x="166" y="281"/>
                      <a:pt x="166" y="281"/>
                    </a:cubicBezTo>
                    <a:cubicBezTo>
                      <a:pt x="166" y="281"/>
                      <a:pt x="166" y="281"/>
                      <a:pt x="166" y="281"/>
                    </a:cubicBezTo>
                    <a:cubicBezTo>
                      <a:pt x="167" y="281"/>
                      <a:pt x="167" y="281"/>
                      <a:pt x="167" y="281"/>
                    </a:cubicBezTo>
                    <a:cubicBezTo>
                      <a:pt x="167" y="281"/>
                      <a:pt x="167" y="281"/>
                      <a:pt x="167" y="281"/>
                    </a:cubicBezTo>
                    <a:cubicBezTo>
                      <a:pt x="177" y="271"/>
                      <a:pt x="181" y="267"/>
                      <a:pt x="186" y="260"/>
                    </a:cubicBezTo>
                    <a:cubicBezTo>
                      <a:pt x="186" y="260"/>
                      <a:pt x="186" y="260"/>
                      <a:pt x="186" y="260"/>
                    </a:cubicBezTo>
                    <a:cubicBezTo>
                      <a:pt x="195" y="253"/>
                      <a:pt x="201" y="246"/>
                      <a:pt x="208" y="239"/>
                    </a:cubicBezTo>
                    <a:cubicBezTo>
                      <a:pt x="208" y="239"/>
                      <a:pt x="208" y="239"/>
                      <a:pt x="208" y="239"/>
                    </a:cubicBezTo>
                    <a:cubicBezTo>
                      <a:pt x="230" y="230"/>
                      <a:pt x="245" y="220"/>
                      <a:pt x="256" y="212"/>
                    </a:cubicBezTo>
                    <a:cubicBezTo>
                      <a:pt x="256" y="212"/>
                      <a:pt x="256" y="212"/>
                      <a:pt x="256" y="212"/>
                    </a:cubicBezTo>
                    <a:cubicBezTo>
                      <a:pt x="256" y="212"/>
                      <a:pt x="256" y="212"/>
                      <a:pt x="256" y="212"/>
                    </a:cubicBezTo>
                    <a:cubicBezTo>
                      <a:pt x="256" y="212"/>
                      <a:pt x="256" y="212"/>
                      <a:pt x="256" y="212"/>
                    </a:cubicBezTo>
                    <a:cubicBezTo>
                      <a:pt x="256" y="211"/>
                      <a:pt x="256" y="211"/>
                      <a:pt x="256" y="211"/>
                    </a:cubicBezTo>
                    <a:cubicBezTo>
                      <a:pt x="256" y="211"/>
                      <a:pt x="256" y="211"/>
                      <a:pt x="256" y="211"/>
                    </a:cubicBezTo>
                    <a:cubicBezTo>
                      <a:pt x="256" y="211"/>
                      <a:pt x="256" y="211"/>
                      <a:pt x="256" y="211"/>
                    </a:cubicBezTo>
                    <a:cubicBezTo>
                      <a:pt x="256" y="211"/>
                      <a:pt x="256" y="211"/>
                      <a:pt x="256" y="211"/>
                    </a:cubicBezTo>
                    <a:cubicBezTo>
                      <a:pt x="256" y="211"/>
                      <a:pt x="256" y="211"/>
                      <a:pt x="256" y="211"/>
                    </a:cubicBezTo>
                    <a:cubicBezTo>
                      <a:pt x="256" y="211"/>
                      <a:pt x="256" y="211"/>
                      <a:pt x="256" y="211"/>
                    </a:cubicBezTo>
                    <a:cubicBezTo>
                      <a:pt x="256" y="211"/>
                      <a:pt x="256" y="211"/>
                      <a:pt x="256" y="211"/>
                    </a:cubicBezTo>
                    <a:cubicBezTo>
                      <a:pt x="256" y="211"/>
                      <a:pt x="256" y="211"/>
                      <a:pt x="256" y="211"/>
                    </a:cubicBezTo>
                    <a:cubicBezTo>
                      <a:pt x="256" y="211"/>
                      <a:pt x="256" y="211"/>
                      <a:pt x="256" y="211"/>
                    </a:cubicBezTo>
                    <a:cubicBezTo>
                      <a:pt x="255" y="211"/>
                      <a:pt x="255" y="211"/>
                      <a:pt x="255" y="211"/>
                    </a:cubicBezTo>
                    <a:cubicBezTo>
                      <a:pt x="255" y="211"/>
                      <a:pt x="255" y="211"/>
                      <a:pt x="255" y="211"/>
                    </a:cubicBezTo>
                    <a:cubicBezTo>
                      <a:pt x="252" y="212"/>
                      <a:pt x="248" y="212"/>
                      <a:pt x="244" y="212"/>
                    </a:cubicBezTo>
                    <a:cubicBezTo>
                      <a:pt x="244" y="212"/>
                      <a:pt x="244" y="212"/>
                      <a:pt x="244" y="212"/>
                    </a:cubicBezTo>
                    <a:cubicBezTo>
                      <a:pt x="244" y="212"/>
                      <a:pt x="244" y="212"/>
                      <a:pt x="244" y="212"/>
                    </a:cubicBezTo>
                    <a:cubicBezTo>
                      <a:pt x="238" y="214"/>
                      <a:pt x="234" y="213"/>
                      <a:pt x="230" y="213"/>
                    </a:cubicBezTo>
                    <a:cubicBezTo>
                      <a:pt x="227" y="212"/>
                      <a:pt x="223" y="211"/>
                      <a:pt x="216" y="213"/>
                    </a:cubicBezTo>
                    <a:cubicBezTo>
                      <a:pt x="216" y="213"/>
                      <a:pt x="216" y="213"/>
                      <a:pt x="216" y="213"/>
                    </a:cubicBezTo>
                    <a:cubicBezTo>
                      <a:pt x="212" y="214"/>
                      <a:pt x="211" y="214"/>
                      <a:pt x="210" y="214"/>
                    </a:cubicBezTo>
                    <a:cubicBezTo>
                      <a:pt x="209" y="214"/>
                      <a:pt x="208" y="213"/>
                      <a:pt x="206" y="213"/>
                    </a:cubicBezTo>
                    <a:cubicBezTo>
                      <a:pt x="206" y="213"/>
                      <a:pt x="206" y="213"/>
                      <a:pt x="206" y="213"/>
                    </a:cubicBezTo>
                    <a:cubicBezTo>
                      <a:pt x="206" y="213"/>
                      <a:pt x="206" y="213"/>
                      <a:pt x="206" y="213"/>
                    </a:cubicBezTo>
                    <a:cubicBezTo>
                      <a:pt x="206" y="213"/>
                      <a:pt x="206" y="213"/>
                      <a:pt x="206" y="213"/>
                    </a:cubicBezTo>
                    <a:cubicBezTo>
                      <a:pt x="202" y="214"/>
                      <a:pt x="199" y="215"/>
                      <a:pt x="196" y="215"/>
                    </a:cubicBezTo>
                    <a:cubicBezTo>
                      <a:pt x="194" y="215"/>
                      <a:pt x="193" y="215"/>
                      <a:pt x="192" y="215"/>
                    </a:cubicBezTo>
                    <a:cubicBezTo>
                      <a:pt x="191" y="214"/>
                      <a:pt x="191" y="214"/>
                      <a:pt x="191" y="214"/>
                    </a:cubicBezTo>
                    <a:cubicBezTo>
                      <a:pt x="190" y="213"/>
                      <a:pt x="190" y="213"/>
                      <a:pt x="190" y="212"/>
                    </a:cubicBezTo>
                    <a:cubicBezTo>
                      <a:pt x="189" y="210"/>
                      <a:pt x="190" y="208"/>
                      <a:pt x="191" y="206"/>
                    </a:cubicBezTo>
                    <a:cubicBezTo>
                      <a:pt x="193" y="205"/>
                      <a:pt x="195" y="203"/>
                      <a:pt x="198" y="202"/>
                    </a:cubicBezTo>
                    <a:cubicBezTo>
                      <a:pt x="200" y="201"/>
                      <a:pt x="203" y="200"/>
                      <a:pt x="205" y="199"/>
                    </a:cubicBezTo>
                    <a:cubicBezTo>
                      <a:pt x="206" y="199"/>
                      <a:pt x="207" y="199"/>
                      <a:pt x="208" y="199"/>
                    </a:cubicBezTo>
                    <a:cubicBezTo>
                      <a:pt x="209" y="199"/>
                      <a:pt x="210" y="199"/>
                      <a:pt x="210" y="199"/>
                    </a:cubicBezTo>
                    <a:cubicBezTo>
                      <a:pt x="210" y="199"/>
                      <a:pt x="210" y="199"/>
                      <a:pt x="210" y="199"/>
                    </a:cubicBezTo>
                    <a:cubicBezTo>
                      <a:pt x="210" y="199"/>
                      <a:pt x="210" y="199"/>
                      <a:pt x="210" y="199"/>
                    </a:cubicBezTo>
                    <a:cubicBezTo>
                      <a:pt x="210" y="199"/>
                      <a:pt x="210" y="199"/>
                      <a:pt x="210" y="199"/>
                    </a:cubicBezTo>
                    <a:cubicBezTo>
                      <a:pt x="210" y="199"/>
                      <a:pt x="210" y="199"/>
                      <a:pt x="210" y="199"/>
                    </a:cubicBezTo>
                    <a:cubicBezTo>
                      <a:pt x="210" y="199"/>
                      <a:pt x="210" y="199"/>
                      <a:pt x="210" y="199"/>
                    </a:cubicBezTo>
                    <a:cubicBezTo>
                      <a:pt x="212" y="198"/>
                      <a:pt x="215" y="197"/>
                      <a:pt x="218" y="197"/>
                    </a:cubicBezTo>
                    <a:cubicBezTo>
                      <a:pt x="218" y="197"/>
                      <a:pt x="219" y="197"/>
                      <a:pt x="219" y="197"/>
                    </a:cubicBezTo>
                    <a:cubicBezTo>
                      <a:pt x="219" y="197"/>
                      <a:pt x="219" y="197"/>
                      <a:pt x="219" y="197"/>
                    </a:cubicBezTo>
                    <a:cubicBezTo>
                      <a:pt x="219" y="197"/>
                      <a:pt x="219" y="197"/>
                      <a:pt x="219" y="197"/>
                    </a:cubicBezTo>
                    <a:cubicBezTo>
                      <a:pt x="221" y="199"/>
                      <a:pt x="223" y="199"/>
                      <a:pt x="224" y="200"/>
                    </a:cubicBezTo>
                    <a:cubicBezTo>
                      <a:pt x="226" y="200"/>
                      <a:pt x="227" y="200"/>
                      <a:pt x="230" y="201"/>
                    </a:cubicBezTo>
                    <a:cubicBezTo>
                      <a:pt x="232" y="202"/>
                      <a:pt x="234" y="202"/>
                      <a:pt x="236" y="202"/>
                    </a:cubicBezTo>
                    <a:cubicBezTo>
                      <a:pt x="236" y="202"/>
                      <a:pt x="236" y="202"/>
                      <a:pt x="236" y="202"/>
                    </a:cubicBezTo>
                    <a:cubicBezTo>
                      <a:pt x="239" y="203"/>
                      <a:pt x="241" y="202"/>
                      <a:pt x="243" y="202"/>
                    </a:cubicBezTo>
                    <a:cubicBezTo>
                      <a:pt x="245" y="202"/>
                      <a:pt x="246" y="201"/>
                      <a:pt x="249" y="202"/>
                    </a:cubicBezTo>
                    <a:cubicBezTo>
                      <a:pt x="249" y="202"/>
                      <a:pt x="249" y="202"/>
                      <a:pt x="249" y="202"/>
                    </a:cubicBezTo>
                    <a:cubicBezTo>
                      <a:pt x="249" y="202"/>
                      <a:pt x="249" y="202"/>
                      <a:pt x="249" y="202"/>
                    </a:cubicBezTo>
                    <a:cubicBezTo>
                      <a:pt x="249" y="202"/>
                      <a:pt x="249" y="202"/>
                      <a:pt x="249" y="202"/>
                    </a:cubicBezTo>
                    <a:cubicBezTo>
                      <a:pt x="251" y="202"/>
                      <a:pt x="252" y="202"/>
                      <a:pt x="253" y="202"/>
                    </a:cubicBezTo>
                    <a:cubicBezTo>
                      <a:pt x="253" y="202"/>
                      <a:pt x="253" y="202"/>
                      <a:pt x="254" y="202"/>
                    </a:cubicBezTo>
                    <a:cubicBezTo>
                      <a:pt x="254" y="202"/>
                      <a:pt x="254" y="202"/>
                      <a:pt x="254" y="202"/>
                    </a:cubicBezTo>
                    <a:cubicBezTo>
                      <a:pt x="256" y="202"/>
                      <a:pt x="258" y="203"/>
                      <a:pt x="259" y="203"/>
                    </a:cubicBezTo>
                    <a:cubicBezTo>
                      <a:pt x="260" y="203"/>
                      <a:pt x="260" y="203"/>
                      <a:pt x="261" y="202"/>
                    </a:cubicBezTo>
                    <a:cubicBezTo>
                      <a:pt x="261" y="202"/>
                      <a:pt x="262" y="202"/>
                      <a:pt x="262" y="202"/>
                    </a:cubicBezTo>
                    <a:cubicBezTo>
                      <a:pt x="262" y="201"/>
                      <a:pt x="262" y="201"/>
                      <a:pt x="262" y="201"/>
                    </a:cubicBezTo>
                    <a:cubicBezTo>
                      <a:pt x="263" y="200"/>
                      <a:pt x="262" y="198"/>
                      <a:pt x="262" y="197"/>
                    </a:cubicBezTo>
                    <a:cubicBezTo>
                      <a:pt x="261" y="197"/>
                      <a:pt x="259" y="196"/>
                      <a:pt x="258" y="195"/>
                    </a:cubicBezTo>
                    <a:cubicBezTo>
                      <a:pt x="257" y="195"/>
                      <a:pt x="256" y="194"/>
                      <a:pt x="255" y="194"/>
                    </a:cubicBezTo>
                    <a:cubicBezTo>
                      <a:pt x="254" y="194"/>
                      <a:pt x="253" y="194"/>
                      <a:pt x="253" y="194"/>
                    </a:cubicBezTo>
                    <a:cubicBezTo>
                      <a:pt x="253" y="194"/>
                      <a:pt x="252" y="194"/>
                      <a:pt x="252" y="194"/>
                    </a:cubicBezTo>
                    <a:cubicBezTo>
                      <a:pt x="252" y="194"/>
                      <a:pt x="252" y="194"/>
                      <a:pt x="251" y="194"/>
                    </a:cubicBezTo>
                    <a:cubicBezTo>
                      <a:pt x="251" y="193"/>
                      <a:pt x="250" y="193"/>
                      <a:pt x="248" y="193"/>
                    </a:cubicBezTo>
                    <a:cubicBezTo>
                      <a:pt x="247" y="193"/>
                      <a:pt x="246" y="193"/>
                      <a:pt x="245" y="193"/>
                    </a:cubicBezTo>
                    <a:cubicBezTo>
                      <a:pt x="243" y="190"/>
                      <a:pt x="243" y="188"/>
                      <a:pt x="244" y="186"/>
                    </a:cubicBezTo>
                    <a:cubicBezTo>
                      <a:pt x="245" y="185"/>
                      <a:pt x="246" y="184"/>
                      <a:pt x="247" y="183"/>
                    </a:cubicBezTo>
                    <a:cubicBezTo>
                      <a:pt x="247" y="183"/>
                      <a:pt x="247" y="183"/>
                      <a:pt x="247" y="183"/>
                    </a:cubicBezTo>
                    <a:cubicBezTo>
                      <a:pt x="248" y="182"/>
                      <a:pt x="248" y="181"/>
                      <a:pt x="249" y="180"/>
                    </a:cubicBezTo>
                    <a:cubicBezTo>
                      <a:pt x="249" y="180"/>
                      <a:pt x="249" y="180"/>
                      <a:pt x="249" y="180"/>
                    </a:cubicBezTo>
                    <a:cubicBezTo>
                      <a:pt x="252" y="179"/>
                      <a:pt x="256" y="177"/>
                      <a:pt x="258" y="176"/>
                    </a:cubicBezTo>
                    <a:cubicBezTo>
                      <a:pt x="261" y="174"/>
                      <a:pt x="262" y="173"/>
                      <a:pt x="264" y="172"/>
                    </a:cubicBezTo>
                    <a:cubicBezTo>
                      <a:pt x="265" y="171"/>
                      <a:pt x="267" y="170"/>
                      <a:pt x="269" y="168"/>
                    </a:cubicBezTo>
                    <a:cubicBezTo>
                      <a:pt x="270" y="168"/>
                      <a:pt x="271" y="167"/>
                      <a:pt x="271" y="166"/>
                    </a:cubicBezTo>
                    <a:cubicBezTo>
                      <a:pt x="272" y="165"/>
                      <a:pt x="272" y="164"/>
                      <a:pt x="272" y="163"/>
                    </a:cubicBezTo>
                    <a:cubicBezTo>
                      <a:pt x="271" y="162"/>
                      <a:pt x="270" y="162"/>
                      <a:pt x="269" y="161"/>
                    </a:cubicBezTo>
                    <a:cubicBezTo>
                      <a:pt x="268" y="161"/>
                      <a:pt x="267" y="161"/>
                      <a:pt x="266" y="162"/>
                    </a:cubicBezTo>
                    <a:cubicBezTo>
                      <a:pt x="265" y="163"/>
                      <a:pt x="263" y="164"/>
                      <a:pt x="261" y="165"/>
                    </a:cubicBezTo>
                    <a:cubicBezTo>
                      <a:pt x="257" y="167"/>
                      <a:pt x="256" y="168"/>
                      <a:pt x="254" y="169"/>
                    </a:cubicBezTo>
                    <a:cubicBezTo>
                      <a:pt x="254" y="169"/>
                      <a:pt x="254" y="169"/>
                      <a:pt x="254" y="169"/>
                    </a:cubicBezTo>
                    <a:cubicBezTo>
                      <a:pt x="252" y="170"/>
                      <a:pt x="250" y="171"/>
                      <a:pt x="249" y="171"/>
                    </a:cubicBezTo>
                    <a:cubicBezTo>
                      <a:pt x="248" y="172"/>
                      <a:pt x="247" y="172"/>
                      <a:pt x="247" y="172"/>
                    </a:cubicBezTo>
                    <a:cubicBezTo>
                      <a:pt x="247" y="172"/>
                      <a:pt x="247" y="172"/>
                      <a:pt x="247" y="172"/>
                    </a:cubicBezTo>
                    <a:cubicBezTo>
                      <a:pt x="248" y="171"/>
                      <a:pt x="251" y="169"/>
                      <a:pt x="253" y="168"/>
                    </a:cubicBezTo>
                    <a:cubicBezTo>
                      <a:pt x="254" y="167"/>
                      <a:pt x="254" y="167"/>
                      <a:pt x="255" y="166"/>
                    </a:cubicBezTo>
                    <a:cubicBezTo>
                      <a:pt x="255" y="166"/>
                      <a:pt x="255" y="166"/>
                      <a:pt x="255" y="166"/>
                    </a:cubicBezTo>
                    <a:cubicBezTo>
                      <a:pt x="255" y="166"/>
                      <a:pt x="255" y="166"/>
                      <a:pt x="255" y="166"/>
                    </a:cubicBezTo>
                    <a:cubicBezTo>
                      <a:pt x="256" y="165"/>
                      <a:pt x="257" y="163"/>
                      <a:pt x="260" y="160"/>
                    </a:cubicBezTo>
                    <a:cubicBezTo>
                      <a:pt x="262" y="158"/>
                      <a:pt x="264" y="157"/>
                      <a:pt x="265" y="155"/>
                    </a:cubicBezTo>
                    <a:cubicBezTo>
                      <a:pt x="266" y="155"/>
                      <a:pt x="266" y="154"/>
                      <a:pt x="266" y="153"/>
                    </a:cubicBezTo>
                    <a:cubicBezTo>
                      <a:pt x="266" y="152"/>
                      <a:pt x="266" y="152"/>
                      <a:pt x="265" y="151"/>
                    </a:cubicBezTo>
                    <a:cubicBezTo>
                      <a:pt x="265" y="150"/>
                      <a:pt x="264" y="150"/>
                      <a:pt x="264" y="150"/>
                    </a:cubicBezTo>
                    <a:cubicBezTo>
                      <a:pt x="263" y="150"/>
                      <a:pt x="262" y="150"/>
                      <a:pt x="262" y="150"/>
                    </a:cubicBezTo>
                    <a:cubicBezTo>
                      <a:pt x="261" y="150"/>
                      <a:pt x="260" y="151"/>
                      <a:pt x="259" y="151"/>
                    </a:cubicBezTo>
                    <a:cubicBezTo>
                      <a:pt x="258" y="153"/>
                      <a:pt x="256" y="154"/>
                      <a:pt x="255" y="156"/>
                    </a:cubicBezTo>
                    <a:cubicBezTo>
                      <a:pt x="251" y="158"/>
                      <a:pt x="247" y="162"/>
                      <a:pt x="245" y="163"/>
                    </a:cubicBezTo>
                    <a:cubicBezTo>
                      <a:pt x="244" y="165"/>
                      <a:pt x="243" y="166"/>
                      <a:pt x="242" y="166"/>
                    </a:cubicBezTo>
                    <a:cubicBezTo>
                      <a:pt x="241" y="167"/>
                      <a:pt x="241" y="167"/>
                      <a:pt x="241" y="167"/>
                    </a:cubicBezTo>
                    <a:cubicBezTo>
                      <a:pt x="241" y="167"/>
                      <a:pt x="240" y="167"/>
                      <a:pt x="240" y="167"/>
                    </a:cubicBezTo>
                    <a:cubicBezTo>
                      <a:pt x="241" y="166"/>
                      <a:pt x="243" y="164"/>
                      <a:pt x="244" y="163"/>
                    </a:cubicBezTo>
                    <a:cubicBezTo>
                      <a:pt x="244" y="163"/>
                      <a:pt x="244" y="163"/>
                      <a:pt x="244" y="163"/>
                    </a:cubicBezTo>
                    <a:cubicBezTo>
                      <a:pt x="244" y="163"/>
                      <a:pt x="244" y="163"/>
                      <a:pt x="244" y="163"/>
                    </a:cubicBezTo>
                    <a:cubicBezTo>
                      <a:pt x="244" y="163"/>
                      <a:pt x="244" y="162"/>
                      <a:pt x="244" y="162"/>
                    </a:cubicBezTo>
                    <a:cubicBezTo>
                      <a:pt x="244" y="162"/>
                      <a:pt x="244" y="162"/>
                      <a:pt x="244" y="162"/>
                    </a:cubicBezTo>
                    <a:cubicBezTo>
                      <a:pt x="245" y="161"/>
                      <a:pt x="246" y="160"/>
                      <a:pt x="247" y="158"/>
                    </a:cubicBezTo>
                    <a:cubicBezTo>
                      <a:pt x="248" y="157"/>
                      <a:pt x="249" y="156"/>
                      <a:pt x="249" y="155"/>
                    </a:cubicBezTo>
                    <a:cubicBezTo>
                      <a:pt x="250" y="154"/>
                      <a:pt x="252" y="153"/>
                      <a:pt x="253" y="151"/>
                    </a:cubicBezTo>
                    <a:cubicBezTo>
                      <a:pt x="253" y="150"/>
                      <a:pt x="254" y="150"/>
                      <a:pt x="254" y="149"/>
                    </a:cubicBezTo>
                    <a:cubicBezTo>
                      <a:pt x="254" y="148"/>
                      <a:pt x="254" y="147"/>
                      <a:pt x="253" y="146"/>
                    </a:cubicBezTo>
                    <a:cubicBezTo>
                      <a:pt x="253" y="145"/>
                      <a:pt x="252" y="145"/>
                      <a:pt x="251" y="145"/>
                    </a:cubicBezTo>
                    <a:cubicBezTo>
                      <a:pt x="251" y="145"/>
                      <a:pt x="251" y="145"/>
                      <a:pt x="251" y="145"/>
                    </a:cubicBezTo>
                    <a:cubicBezTo>
                      <a:pt x="250" y="145"/>
                      <a:pt x="249" y="145"/>
                      <a:pt x="248" y="146"/>
                    </a:cubicBezTo>
                    <a:cubicBezTo>
                      <a:pt x="247" y="147"/>
                      <a:pt x="246" y="149"/>
                      <a:pt x="244" y="151"/>
                    </a:cubicBezTo>
                    <a:cubicBezTo>
                      <a:pt x="243" y="152"/>
                      <a:pt x="242" y="153"/>
                      <a:pt x="241" y="154"/>
                    </a:cubicBezTo>
                    <a:cubicBezTo>
                      <a:pt x="241" y="154"/>
                      <a:pt x="241" y="154"/>
                      <a:pt x="241" y="154"/>
                    </a:cubicBezTo>
                    <a:cubicBezTo>
                      <a:pt x="241" y="154"/>
                      <a:pt x="241" y="154"/>
                      <a:pt x="241" y="154"/>
                    </a:cubicBezTo>
                    <a:cubicBezTo>
                      <a:pt x="241" y="154"/>
                      <a:pt x="240" y="155"/>
                      <a:pt x="240" y="155"/>
                    </a:cubicBezTo>
                    <a:cubicBezTo>
                      <a:pt x="239" y="156"/>
                      <a:pt x="239" y="157"/>
                      <a:pt x="238" y="158"/>
                    </a:cubicBezTo>
                    <a:cubicBezTo>
                      <a:pt x="238" y="158"/>
                      <a:pt x="238" y="158"/>
                      <a:pt x="238" y="158"/>
                    </a:cubicBezTo>
                    <a:cubicBezTo>
                      <a:pt x="238" y="158"/>
                      <a:pt x="238" y="158"/>
                      <a:pt x="238" y="158"/>
                    </a:cubicBezTo>
                    <a:cubicBezTo>
                      <a:pt x="237" y="158"/>
                      <a:pt x="236" y="159"/>
                      <a:pt x="236" y="160"/>
                    </a:cubicBezTo>
                    <a:cubicBezTo>
                      <a:pt x="235" y="161"/>
                      <a:pt x="235" y="162"/>
                      <a:pt x="234" y="162"/>
                    </a:cubicBezTo>
                    <a:cubicBezTo>
                      <a:pt x="233" y="163"/>
                      <a:pt x="233" y="164"/>
                      <a:pt x="232" y="164"/>
                    </a:cubicBezTo>
                    <a:cubicBezTo>
                      <a:pt x="231" y="164"/>
                      <a:pt x="231" y="164"/>
                      <a:pt x="230" y="164"/>
                    </a:cubicBezTo>
                    <a:cubicBezTo>
                      <a:pt x="230" y="164"/>
                      <a:pt x="230" y="163"/>
                      <a:pt x="230" y="162"/>
                    </a:cubicBezTo>
                    <a:cubicBezTo>
                      <a:pt x="230" y="162"/>
                      <a:pt x="230" y="161"/>
                      <a:pt x="230" y="160"/>
                    </a:cubicBezTo>
                    <a:cubicBezTo>
                      <a:pt x="230" y="160"/>
                      <a:pt x="230" y="160"/>
                      <a:pt x="230" y="160"/>
                    </a:cubicBezTo>
                    <a:cubicBezTo>
                      <a:pt x="230" y="160"/>
                      <a:pt x="230" y="160"/>
                      <a:pt x="230" y="160"/>
                    </a:cubicBezTo>
                    <a:cubicBezTo>
                      <a:pt x="230" y="159"/>
                      <a:pt x="230" y="159"/>
                      <a:pt x="230" y="158"/>
                    </a:cubicBezTo>
                    <a:cubicBezTo>
                      <a:pt x="231" y="157"/>
                      <a:pt x="231" y="156"/>
                      <a:pt x="231" y="155"/>
                    </a:cubicBezTo>
                    <a:cubicBezTo>
                      <a:pt x="231" y="155"/>
                      <a:pt x="231" y="155"/>
                      <a:pt x="231" y="155"/>
                    </a:cubicBezTo>
                    <a:cubicBezTo>
                      <a:pt x="231" y="155"/>
                      <a:pt x="231" y="155"/>
                      <a:pt x="231" y="155"/>
                    </a:cubicBezTo>
                    <a:cubicBezTo>
                      <a:pt x="231" y="155"/>
                      <a:pt x="231" y="155"/>
                      <a:pt x="231" y="155"/>
                    </a:cubicBezTo>
                    <a:cubicBezTo>
                      <a:pt x="231" y="155"/>
                      <a:pt x="231" y="155"/>
                      <a:pt x="231" y="155"/>
                    </a:cubicBezTo>
                    <a:cubicBezTo>
                      <a:pt x="231" y="155"/>
                      <a:pt x="231" y="154"/>
                      <a:pt x="231" y="154"/>
                    </a:cubicBezTo>
                    <a:cubicBezTo>
                      <a:pt x="231" y="154"/>
                      <a:pt x="231" y="154"/>
                      <a:pt x="231" y="153"/>
                    </a:cubicBezTo>
                    <a:cubicBezTo>
                      <a:pt x="232" y="152"/>
                      <a:pt x="232" y="150"/>
                      <a:pt x="233" y="149"/>
                    </a:cubicBezTo>
                    <a:cubicBezTo>
                      <a:pt x="233" y="148"/>
                      <a:pt x="233" y="147"/>
                      <a:pt x="232" y="147"/>
                    </a:cubicBezTo>
                    <a:cubicBezTo>
                      <a:pt x="232" y="146"/>
                      <a:pt x="232" y="146"/>
                      <a:pt x="232" y="145"/>
                    </a:cubicBezTo>
                    <a:cubicBezTo>
                      <a:pt x="232" y="145"/>
                      <a:pt x="232" y="145"/>
                      <a:pt x="231" y="145"/>
                    </a:cubicBezTo>
                    <a:cubicBezTo>
                      <a:pt x="231" y="145"/>
                      <a:pt x="230" y="145"/>
                      <a:pt x="230" y="145"/>
                    </a:cubicBezTo>
                    <a:cubicBezTo>
                      <a:pt x="229" y="145"/>
                      <a:pt x="228" y="145"/>
                      <a:pt x="228" y="146"/>
                    </a:cubicBezTo>
                    <a:cubicBezTo>
                      <a:pt x="227" y="147"/>
                      <a:pt x="226" y="149"/>
                      <a:pt x="225" y="153"/>
                    </a:cubicBezTo>
                    <a:cubicBezTo>
                      <a:pt x="225" y="153"/>
                      <a:pt x="225" y="153"/>
                      <a:pt x="225" y="153"/>
                    </a:cubicBezTo>
                    <a:cubicBezTo>
                      <a:pt x="224" y="156"/>
                      <a:pt x="223" y="157"/>
                      <a:pt x="223" y="159"/>
                    </a:cubicBezTo>
                    <a:cubicBezTo>
                      <a:pt x="223" y="159"/>
                      <a:pt x="223" y="159"/>
                      <a:pt x="223" y="159"/>
                    </a:cubicBezTo>
                    <a:cubicBezTo>
                      <a:pt x="222" y="161"/>
                      <a:pt x="222" y="163"/>
                      <a:pt x="222" y="165"/>
                    </a:cubicBezTo>
                    <a:cubicBezTo>
                      <a:pt x="222" y="165"/>
                      <a:pt x="222" y="165"/>
                      <a:pt x="222" y="165"/>
                    </a:cubicBezTo>
                    <a:cubicBezTo>
                      <a:pt x="222" y="165"/>
                      <a:pt x="222" y="165"/>
                      <a:pt x="222" y="165"/>
                    </a:cubicBezTo>
                    <a:cubicBezTo>
                      <a:pt x="222" y="165"/>
                      <a:pt x="222" y="165"/>
                      <a:pt x="222" y="165"/>
                    </a:cubicBezTo>
                    <a:cubicBezTo>
                      <a:pt x="221" y="166"/>
                      <a:pt x="220" y="167"/>
                      <a:pt x="220" y="168"/>
                    </a:cubicBezTo>
                    <a:cubicBezTo>
                      <a:pt x="220" y="168"/>
                      <a:pt x="220" y="168"/>
                      <a:pt x="220" y="168"/>
                    </a:cubicBezTo>
                    <a:cubicBezTo>
                      <a:pt x="220" y="168"/>
                      <a:pt x="220" y="168"/>
                      <a:pt x="220" y="168"/>
                    </a:cubicBezTo>
                    <a:cubicBezTo>
                      <a:pt x="220" y="168"/>
                      <a:pt x="220" y="168"/>
                      <a:pt x="220" y="168"/>
                    </a:cubicBezTo>
                    <a:cubicBezTo>
                      <a:pt x="220" y="168"/>
                      <a:pt x="220" y="168"/>
                      <a:pt x="220" y="168"/>
                    </a:cubicBezTo>
                    <a:cubicBezTo>
                      <a:pt x="220" y="168"/>
                      <a:pt x="220" y="168"/>
                      <a:pt x="220" y="168"/>
                    </a:cubicBezTo>
                    <a:cubicBezTo>
                      <a:pt x="219" y="168"/>
                      <a:pt x="219" y="169"/>
                      <a:pt x="218" y="170"/>
                    </a:cubicBezTo>
                    <a:cubicBezTo>
                      <a:pt x="218" y="169"/>
                      <a:pt x="217" y="168"/>
                      <a:pt x="216" y="167"/>
                    </a:cubicBezTo>
                    <a:cubicBezTo>
                      <a:pt x="216" y="167"/>
                      <a:pt x="216" y="167"/>
                      <a:pt x="216" y="167"/>
                    </a:cubicBezTo>
                    <a:cubicBezTo>
                      <a:pt x="216" y="167"/>
                      <a:pt x="216" y="167"/>
                      <a:pt x="216" y="167"/>
                    </a:cubicBezTo>
                    <a:cubicBezTo>
                      <a:pt x="210" y="165"/>
                      <a:pt x="202" y="161"/>
                      <a:pt x="196" y="158"/>
                    </a:cubicBezTo>
                    <a:cubicBezTo>
                      <a:pt x="192" y="156"/>
                      <a:pt x="188" y="152"/>
                      <a:pt x="184" y="150"/>
                    </a:cubicBezTo>
                    <a:cubicBezTo>
                      <a:pt x="181" y="149"/>
                      <a:pt x="177" y="146"/>
                      <a:pt x="173" y="143"/>
                    </a:cubicBezTo>
                    <a:cubicBezTo>
                      <a:pt x="171" y="142"/>
                      <a:pt x="170" y="140"/>
                      <a:pt x="169" y="139"/>
                    </a:cubicBezTo>
                    <a:cubicBezTo>
                      <a:pt x="168" y="137"/>
                      <a:pt x="167" y="136"/>
                      <a:pt x="168" y="134"/>
                    </a:cubicBezTo>
                    <a:cubicBezTo>
                      <a:pt x="169" y="132"/>
                      <a:pt x="171" y="131"/>
                      <a:pt x="172" y="131"/>
                    </a:cubicBezTo>
                    <a:cubicBezTo>
                      <a:pt x="174" y="131"/>
                      <a:pt x="175" y="131"/>
                      <a:pt x="177" y="132"/>
                    </a:cubicBezTo>
                    <a:cubicBezTo>
                      <a:pt x="181" y="133"/>
                      <a:pt x="185" y="136"/>
                      <a:pt x="189" y="138"/>
                    </a:cubicBezTo>
                    <a:cubicBezTo>
                      <a:pt x="197" y="143"/>
                      <a:pt x="199" y="143"/>
                      <a:pt x="204" y="146"/>
                    </a:cubicBezTo>
                    <a:cubicBezTo>
                      <a:pt x="204" y="146"/>
                      <a:pt x="204" y="146"/>
                      <a:pt x="204" y="146"/>
                    </a:cubicBezTo>
                    <a:cubicBezTo>
                      <a:pt x="204" y="146"/>
                      <a:pt x="204" y="146"/>
                      <a:pt x="204" y="146"/>
                    </a:cubicBezTo>
                    <a:cubicBezTo>
                      <a:pt x="208" y="147"/>
                      <a:pt x="212" y="149"/>
                      <a:pt x="215" y="151"/>
                    </a:cubicBezTo>
                    <a:cubicBezTo>
                      <a:pt x="217" y="152"/>
                      <a:pt x="218" y="152"/>
                      <a:pt x="220" y="152"/>
                    </a:cubicBezTo>
                    <a:cubicBezTo>
                      <a:pt x="221" y="153"/>
                      <a:pt x="222" y="152"/>
                      <a:pt x="222" y="152"/>
                    </a:cubicBezTo>
                    <a:cubicBezTo>
                      <a:pt x="223" y="152"/>
                      <a:pt x="223" y="152"/>
                      <a:pt x="223" y="152"/>
                    </a:cubicBezTo>
                    <a:cubicBezTo>
                      <a:pt x="223" y="151"/>
                      <a:pt x="223" y="151"/>
                      <a:pt x="223" y="151"/>
                    </a:cubicBezTo>
                    <a:cubicBezTo>
                      <a:pt x="223" y="151"/>
                      <a:pt x="223" y="151"/>
                      <a:pt x="223" y="151"/>
                    </a:cubicBezTo>
                    <a:cubicBezTo>
                      <a:pt x="223" y="151"/>
                      <a:pt x="223" y="151"/>
                      <a:pt x="223" y="151"/>
                    </a:cubicBezTo>
                    <a:cubicBezTo>
                      <a:pt x="223" y="151"/>
                      <a:pt x="223" y="151"/>
                      <a:pt x="223" y="151"/>
                    </a:cubicBezTo>
                    <a:cubicBezTo>
                      <a:pt x="223" y="151"/>
                      <a:pt x="223" y="151"/>
                      <a:pt x="223" y="151"/>
                    </a:cubicBezTo>
                    <a:cubicBezTo>
                      <a:pt x="222" y="151"/>
                      <a:pt x="222" y="151"/>
                      <a:pt x="222" y="151"/>
                    </a:cubicBezTo>
                    <a:cubicBezTo>
                      <a:pt x="219" y="148"/>
                      <a:pt x="212" y="145"/>
                      <a:pt x="207" y="141"/>
                    </a:cubicBezTo>
                    <a:cubicBezTo>
                      <a:pt x="205" y="139"/>
                      <a:pt x="204" y="138"/>
                      <a:pt x="202" y="136"/>
                    </a:cubicBezTo>
                    <a:cubicBezTo>
                      <a:pt x="200" y="134"/>
                      <a:pt x="198" y="131"/>
                      <a:pt x="192" y="126"/>
                    </a:cubicBezTo>
                    <a:cubicBezTo>
                      <a:pt x="187" y="122"/>
                      <a:pt x="183" y="119"/>
                      <a:pt x="181" y="116"/>
                    </a:cubicBezTo>
                    <a:cubicBezTo>
                      <a:pt x="179" y="115"/>
                      <a:pt x="179" y="114"/>
                      <a:pt x="179" y="112"/>
                    </a:cubicBezTo>
                    <a:cubicBezTo>
                      <a:pt x="179" y="111"/>
                      <a:pt x="180" y="109"/>
                      <a:pt x="181" y="108"/>
                    </a:cubicBezTo>
                    <a:cubicBezTo>
                      <a:pt x="182" y="107"/>
                      <a:pt x="182" y="107"/>
                      <a:pt x="183" y="106"/>
                    </a:cubicBezTo>
                    <a:cubicBezTo>
                      <a:pt x="184" y="106"/>
                      <a:pt x="185" y="106"/>
                      <a:pt x="187" y="106"/>
                    </a:cubicBezTo>
                    <a:cubicBezTo>
                      <a:pt x="188" y="107"/>
                      <a:pt x="190" y="108"/>
                      <a:pt x="191" y="109"/>
                    </a:cubicBezTo>
                    <a:cubicBezTo>
                      <a:pt x="194" y="112"/>
                      <a:pt x="197" y="115"/>
                      <a:pt x="201" y="118"/>
                    </a:cubicBezTo>
                    <a:cubicBezTo>
                      <a:pt x="209" y="123"/>
                      <a:pt x="217" y="130"/>
                      <a:pt x="222" y="134"/>
                    </a:cubicBezTo>
                    <a:cubicBezTo>
                      <a:pt x="225" y="136"/>
                      <a:pt x="227" y="138"/>
                      <a:pt x="229" y="140"/>
                    </a:cubicBezTo>
                    <a:cubicBezTo>
                      <a:pt x="230" y="141"/>
                      <a:pt x="231" y="141"/>
                      <a:pt x="232" y="141"/>
                    </a:cubicBezTo>
                    <a:cubicBezTo>
                      <a:pt x="233" y="142"/>
                      <a:pt x="234" y="141"/>
                      <a:pt x="235" y="141"/>
                    </a:cubicBezTo>
                    <a:cubicBezTo>
                      <a:pt x="235" y="141"/>
                      <a:pt x="235" y="141"/>
                      <a:pt x="235" y="141"/>
                    </a:cubicBezTo>
                    <a:cubicBezTo>
                      <a:pt x="235" y="141"/>
                      <a:pt x="235" y="141"/>
                      <a:pt x="235" y="141"/>
                    </a:cubicBezTo>
                    <a:cubicBezTo>
                      <a:pt x="235" y="141"/>
                      <a:pt x="235" y="141"/>
                      <a:pt x="235" y="141"/>
                    </a:cubicBezTo>
                    <a:cubicBezTo>
                      <a:pt x="235" y="141"/>
                      <a:pt x="235" y="140"/>
                      <a:pt x="235" y="140"/>
                    </a:cubicBezTo>
                    <a:cubicBezTo>
                      <a:pt x="235" y="140"/>
                      <a:pt x="235" y="140"/>
                      <a:pt x="235" y="140"/>
                    </a:cubicBezTo>
                    <a:cubicBezTo>
                      <a:pt x="235" y="140"/>
                      <a:pt x="235" y="140"/>
                      <a:pt x="235" y="140"/>
                    </a:cubicBezTo>
                    <a:cubicBezTo>
                      <a:pt x="235" y="140"/>
                      <a:pt x="235" y="140"/>
                      <a:pt x="235" y="140"/>
                    </a:cubicBezTo>
                    <a:cubicBezTo>
                      <a:pt x="233" y="137"/>
                      <a:pt x="229" y="134"/>
                      <a:pt x="226" y="130"/>
                    </a:cubicBezTo>
                    <a:cubicBezTo>
                      <a:pt x="224" y="128"/>
                      <a:pt x="222" y="124"/>
                      <a:pt x="220" y="121"/>
                    </a:cubicBezTo>
                    <a:cubicBezTo>
                      <a:pt x="218" y="118"/>
                      <a:pt x="216" y="115"/>
                      <a:pt x="215" y="114"/>
                    </a:cubicBezTo>
                    <a:cubicBezTo>
                      <a:pt x="213" y="113"/>
                      <a:pt x="209" y="110"/>
                      <a:pt x="207" y="106"/>
                    </a:cubicBezTo>
                    <a:cubicBezTo>
                      <a:pt x="205" y="105"/>
                      <a:pt x="204" y="103"/>
                      <a:pt x="204" y="102"/>
                    </a:cubicBezTo>
                    <a:cubicBezTo>
                      <a:pt x="204" y="100"/>
                      <a:pt x="204" y="99"/>
                      <a:pt x="205" y="97"/>
                    </a:cubicBezTo>
                    <a:cubicBezTo>
                      <a:pt x="207" y="96"/>
                      <a:pt x="209" y="95"/>
                      <a:pt x="210" y="95"/>
                    </a:cubicBezTo>
                    <a:cubicBezTo>
                      <a:pt x="211" y="95"/>
                      <a:pt x="213" y="96"/>
                      <a:pt x="214" y="97"/>
                    </a:cubicBezTo>
                    <a:cubicBezTo>
                      <a:pt x="214" y="97"/>
                      <a:pt x="215" y="98"/>
                      <a:pt x="216" y="98"/>
                    </a:cubicBezTo>
                    <a:cubicBezTo>
                      <a:pt x="216" y="98"/>
                      <a:pt x="216" y="98"/>
                      <a:pt x="216" y="98"/>
                    </a:cubicBezTo>
                    <a:cubicBezTo>
                      <a:pt x="217" y="100"/>
                      <a:pt x="218" y="102"/>
                      <a:pt x="220" y="104"/>
                    </a:cubicBezTo>
                    <a:cubicBezTo>
                      <a:pt x="220" y="104"/>
                      <a:pt x="221" y="104"/>
                      <a:pt x="221" y="105"/>
                    </a:cubicBezTo>
                    <a:cubicBezTo>
                      <a:pt x="222" y="105"/>
                      <a:pt x="222" y="106"/>
                      <a:pt x="223" y="106"/>
                    </a:cubicBezTo>
                    <a:cubicBezTo>
                      <a:pt x="228" y="110"/>
                      <a:pt x="230" y="113"/>
                      <a:pt x="232" y="115"/>
                    </a:cubicBezTo>
                    <a:cubicBezTo>
                      <a:pt x="233" y="117"/>
                      <a:pt x="234" y="118"/>
                      <a:pt x="236" y="120"/>
                    </a:cubicBezTo>
                    <a:cubicBezTo>
                      <a:pt x="237" y="121"/>
                      <a:pt x="237" y="121"/>
                      <a:pt x="237" y="121"/>
                    </a:cubicBezTo>
                    <a:cubicBezTo>
                      <a:pt x="237" y="121"/>
                      <a:pt x="237" y="121"/>
                      <a:pt x="237" y="121"/>
                    </a:cubicBezTo>
                    <a:cubicBezTo>
                      <a:pt x="237" y="121"/>
                      <a:pt x="237" y="121"/>
                      <a:pt x="237" y="121"/>
                    </a:cubicBezTo>
                    <a:cubicBezTo>
                      <a:pt x="239" y="122"/>
                      <a:pt x="240" y="123"/>
                      <a:pt x="241" y="125"/>
                    </a:cubicBezTo>
                    <a:cubicBezTo>
                      <a:pt x="242" y="127"/>
                      <a:pt x="243" y="128"/>
                      <a:pt x="244" y="129"/>
                    </a:cubicBezTo>
                    <a:cubicBezTo>
                      <a:pt x="244" y="129"/>
                      <a:pt x="244" y="129"/>
                      <a:pt x="244" y="129"/>
                    </a:cubicBezTo>
                    <a:cubicBezTo>
                      <a:pt x="244" y="129"/>
                      <a:pt x="244" y="129"/>
                      <a:pt x="244" y="130"/>
                    </a:cubicBezTo>
                    <a:cubicBezTo>
                      <a:pt x="244" y="130"/>
                      <a:pt x="244" y="130"/>
                      <a:pt x="244" y="130"/>
                    </a:cubicBezTo>
                    <a:cubicBezTo>
                      <a:pt x="244" y="130"/>
                      <a:pt x="245" y="130"/>
                      <a:pt x="245" y="131"/>
                    </a:cubicBezTo>
                    <a:cubicBezTo>
                      <a:pt x="247" y="133"/>
                      <a:pt x="248" y="134"/>
                      <a:pt x="250" y="135"/>
                    </a:cubicBezTo>
                    <a:cubicBezTo>
                      <a:pt x="252" y="135"/>
                      <a:pt x="254" y="135"/>
                      <a:pt x="256" y="134"/>
                    </a:cubicBezTo>
                    <a:cubicBezTo>
                      <a:pt x="256" y="134"/>
                      <a:pt x="256" y="134"/>
                      <a:pt x="256" y="134"/>
                    </a:cubicBezTo>
                    <a:cubicBezTo>
                      <a:pt x="256" y="134"/>
                      <a:pt x="256" y="134"/>
                      <a:pt x="256" y="134"/>
                    </a:cubicBezTo>
                    <a:cubicBezTo>
                      <a:pt x="256" y="134"/>
                      <a:pt x="256" y="134"/>
                      <a:pt x="256" y="134"/>
                    </a:cubicBezTo>
                    <a:cubicBezTo>
                      <a:pt x="256" y="134"/>
                      <a:pt x="256" y="134"/>
                      <a:pt x="256" y="134"/>
                    </a:cubicBezTo>
                    <a:cubicBezTo>
                      <a:pt x="256" y="133"/>
                      <a:pt x="256" y="133"/>
                      <a:pt x="256" y="133"/>
                    </a:cubicBezTo>
                    <a:cubicBezTo>
                      <a:pt x="256" y="133"/>
                      <a:pt x="256" y="133"/>
                      <a:pt x="256" y="133"/>
                    </a:cubicBezTo>
                    <a:cubicBezTo>
                      <a:pt x="257" y="132"/>
                      <a:pt x="257" y="131"/>
                      <a:pt x="256" y="129"/>
                    </a:cubicBezTo>
                    <a:cubicBezTo>
                      <a:pt x="256" y="127"/>
                      <a:pt x="255" y="126"/>
                      <a:pt x="256" y="125"/>
                    </a:cubicBezTo>
                    <a:cubicBezTo>
                      <a:pt x="256" y="125"/>
                      <a:pt x="256" y="125"/>
                      <a:pt x="256" y="125"/>
                    </a:cubicBezTo>
                    <a:cubicBezTo>
                      <a:pt x="256" y="125"/>
                      <a:pt x="256" y="125"/>
                      <a:pt x="256" y="125"/>
                    </a:cubicBezTo>
                    <a:cubicBezTo>
                      <a:pt x="256" y="125"/>
                      <a:pt x="256" y="125"/>
                      <a:pt x="256" y="125"/>
                    </a:cubicBezTo>
                    <a:cubicBezTo>
                      <a:pt x="256" y="124"/>
                      <a:pt x="256" y="124"/>
                      <a:pt x="256" y="124"/>
                    </a:cubicBezTo>
                    <a:cubicBezTo>
                      <a:pt x="255" y="123"/>
                      <a:pt x="255" y="122"/>
                      <a:pt x="255" y="120"/>
                    </a:cubicBezTo>
                    <a:cubicBezTo>
                      <a:pt x="255" y="118"/>
                      <a:pt x="254" y="115"/>
                      <a:pt x="253" y="114"/>
                    </a:cubicBezTo>
                    <a:cubicBezTo>
                      <a:pt x="253" y="114"/>
                      <a:pt x="253" y="114"/>
                      <a:pt x="253" y="114"/>
                    </a:cubicBezTo>
                    <a:cubicBezTo>
                      <a:pt x="253" y="113"/>
                      <a:pt x="253" y="113"/>
                      <a:pt x="253" y="112"/>
                    </a:cubicBezTo>
                    <a:cubicBezTo>
                      <a:pt x="253" y="112"/>
                      <a:pt x="253" y="111"/>
                      <a:pt x="252" y="110"/>
                    </a:cubicBezTo>
                    <a:cubicBezTo>
                      <a:pt x="251" y="107"/>
                      <a:pt x="250" y="104"/>
                      <a:pt x="250" y="101"/>
                    </a:cubicBezTo>
                    <a:cubicBezTo>
                      <a:pt x="250" y="99"/>
                      <a:pt x="250" y="98"/>
                      <a:pt x="250" y="97"/>
                    </a:cubicBezTo>
                    <a:cubicBezTo>
                      <a:pt x="250" y="96"/>
                      <a:pt x="250" y="95"/>
                      <a:pt x="251" y="95"/>
                    </a:cubicBezTo>
                    <a:cubicBezTo>
                      <a:pt x="252" y="94"/>
                      <a:pt x="253" y="94"/>
                      <a:pt x="254" y="94"/>
                    </a:cubicBezTo>
                    <a:cubicBezTo>
                      <a:pt x="255" y="94"/>
                      <a:pt x="256" y="94"/>
                      <a:pt x="257" y="95"/>
                    </a:cubicBezTo>
                    <a:cubicBezTo>
                      <a:pt x="259" y="97"/>
                      <a:pt x="262" y="101"/>
                      <a:pt x="264" y="109"/>
                    </a:cubicBezTo>
                    <a:cubicBezTo>
                      <a:pt x="266" y="116"/>
                      <a:pt x="267" y="118"/>
                      <a:pt x="267" y="122"/>
                    </a:cubicBezTo>
                    <a:cubicBezTo>
                      <a:pt x="267" y="122"/>
                      <a:pt x="267" y="122"/>
                      <a:pt x="267" y="122"/>
                    </a:cubicBezTo>
                    <a:cubicBezTo>
                      <a:pt x="267" y="122"/>
                      <a:pt x="267" y="122"/>
                      <a:pt x="267" y="122"/>
                    </a:cubicBezTo>
                    <a:cubicBezTo>
                      <a:pt x="267" y="122"/>
                      <a:pt x="267" y="122"/>
                      <a:pt x="267" y="122"/>
                    </a:cubicBezTo>
                    <a:cubicBezTo>
                      <a:pt x="267" y="122"/>
                      <a:pt x="267" y="122"/>
                      <a:pt x="267" y="122"/>
                    </a:cubicBezTo>
                    <a:cubicBezTo>
                      <a:pt x="269" y="127"/>
                      <a:pt x="270" y="130"/>
                      <a:pt x="271" y="135"/>
                    </a:cubicBezTo>
                    <a:cubicBezTo>
                      <a:pt x="271" y="135"/>
                      <a:pt x="271" y="135"/>
                      <a:pt x="271" y="135"/>
                    </a:cubicBezTo>
                    <a:cubicBezTo>
                      <a:pt x="271" y="135"/>
                      <a:pt x="271" y="135"/>
                      <a:pt x="271" y="135"/>
                    </a:cubicBezTo>
                    <a:cubicBezTo>
                      <a:pt x="271" y="135"/>
                      <a:pt x="271" y="135"/>
                      <a:pt x="271" y="135"/>
                    </a:cubicBezTo>
                    <a:cubicBezTo>
                      <a:pt x="283" y="150"/>
                      <a:pt x="285" y="159"/>
                      <a:pt x="289" y="166"/>
                    </a:cubicBezTo>
                    <a:cubicBezTo>
                      <a:pt x="289" y="166"/>
                      <a:pt x="289" y="166"/>
                      <a:pt x="289" y="166"/>
                    </a:cubicBezTo>
                    <a:cubicBezTo>
                      <a:pt x="293" y="171"/>
                      <a:pt x="294" y="177"/>
                      <a:pt x="293" y="182"/>
                    </a:cubicBezTo>
                    <a:cubicBezTo>
                      <a:pt x="293" y="182"/>
                      <a:pt x="293" y="182"/>
                      <a:pt x="293" y="182"/>
                    </a:cubicBezTo>
                    <a:cubicBezTo>
                      <a:pt x="293" y="183"/>
                      <a:pt x="293" y="183"/>
                      <a:pt x="293" y="183"/>
                    </a:cubicBezTo>
                    <a:cubicBezTo>
                      <a:pt x="293" y="183"/>
                      <a:pt x="293" y="183"/>
                      <a:pt x="293" y="183"/>
                    </a:cubicBezTo>
                    <a:cubicBezTo>
                      <a:pt x="293" y="183"/>
                      <a:pt x="293" y="183"/>
                      <a:pt x="293" y="183"/>
                    </a:cubicBezTo>
                    <a:cubicBezTo>
                      <a:pt x="293" y="183"/>
                      <a:pt x="293" y="183"/>
                      <a:pt x="293" y="183"/>
                    </a:cubicBezTo>
                    <a:cubicBezTo>
                      <a:pt x="293" y="183"/>
                      <a:pt x="293" y="183"/>
                      <a:pt x="293" y="183"/>
                    </a:cubicBezTo>
                    <a:cubicBezTo>
                      <a:pt x="293" y="183"/>
                      <a:pt x="293" y="183"/>
                      <a:pt x="293" y="183"/>
                    </a:cubicBezTo>
                    <a:cubicBezTo>
                      <a:pt x="293" y="183"/>
                      <a:pt x="293" y="183"/>
                      <a:pt x="293" y="183"/>
                    </a:cubicBezTo>
                    <a:cubicBezTo>
                      <a:pt x="293" y="183"/>
                      <a:pt x="293" y="183"/>
                      <a:pt x="293" y="183"/>
                    </a:cubicBezTo>
                    <a:cubicBezTo>
                      <a:pt x="293" y="183"/>
                      <a:pt x="293" y="183"/>
                      <a:pt x="293" y="183"/>
                    </a:cubicBezTo>
                    <a:cubicBezTo>
                      <a:pt x="293" y="183"/>
                      <a:pt x="293" y="183"/>
                      <a:pt x="293" y="183"/>
                    </a:cubicBezTo>
                    <a:cubicBezTo>
                      <a:pt x="294" y="183"/>
                      <a:pt x="294" y="183"/>
                      <a:pt x="294" y="183"/>
                    </a:cubicBezTo>
                    <a:cubicBezTo>
                      <a:pt x="294" y="183"/>
                      <a:pt x="294" y="183"/>
                      <a:pt x="294" y="183"/>
                    </a:cubicBezTo>
                    <a:cubicBezTo>
                      <a:pt x="294" y="183"/>
                      <a:pt x="294" y="183"/>
                      <a:pt x="294" y="183"/>
                    </a:cubicBezTo>
                    <a:cubicBezTo>
                      <a:pt x="294" y="183"/>
                      <a:pt x="294" y="183"/>
                      <a:pt x="294" y="183"/>
                    </a:cubicBezTo>
                    <a:cubicBezTo>
                      <a:pt x="294" y="183"/>
                      <a:pt x="294" y="183"/>
                      <a:pt x="294" y="183"/>
                    </a:cubicBezTo>
                    <a:cubicBezTo>
                      <a:pt x="294" y="183"/>
                      <a:pt x="294" y="183"/>
                      <a:pt x="294" y="183"/>
                    </a:cubicBezTo>
                    <a:cubicBezTo>
                      <a:pt x="306" y="166"/>
                      <a:pt x="308" y="143"/>
                      <a:pt x="295" y="117"/>
                    </a:cubicBezTo>
                    <a:cubicBezTo>
                      <a:pt x="295" y="117"/>
                      <a:pt x="295" y="117"/>
                      <a:pt x="295" y="117"/>
                    </a:cubicBezTo>
                    <a:cubicBezTo>
                      <a:pt x="290" y="104"/>
                      <a:pt x="285" y="98"/>
                      <a:pt x="281" y="93"/>
                    </a:cubicBezTo>
                    <a:cubicBezTo>
                      <a:pt x="276" y="88"/>
                      <a:pt x="270" y="84"/>
                      <a:pt x="263" y="76"/>
                    </a:cubicBezTo>
                    <a:cubicBezTo>
                      <a:pt x="256" y="69"/>
                      <a:pt x="247" y="63"/>
                      <a:pt x="239" y="58"/>
                    </a:cubicBezTo>
                    <a:cubicBezTo>
                      <a:pt x="239" y="58"/>
                      <a:pt x="239" y="58"/>
                      <a:pt x="239" y="58"/>
                    </a:cubicBezTo>
                    <a:cubicBezTo>
                      <a:pt x="228" y="49"/>
                      <a:pt x="220" y="46"/>
                      <a:pt x="212" y="44"/>
                    </a:cubicBezTo>
                    <a:cubicBezTo>
                      <a:pt x="204" y="41"/>
                      <a:pt x="197" y="38"/>
                      <a:pt x="186" y="28"/>
                    </a:cubicBezTo>
                    <a:cubicBezTo>
                      <a:pt x="186" y="28"/>
                      <a:pt x="186" y="28"/>
                      <a:pt x="186" y="28"/>
                    </a:cubicBezTo>
                    <a:cubicBezTo>
                      <a:pt x="186" y="28"/>
                      <a:pt x="186" y="28"/>
                      <a:pt x="186" y="28"/>
                    </a:cubicBezTo>
                    <a:cubicBezTo>
                      <a:pt x="185" y="28"/>
                      <a:pt x="185" y="28"/>
                      <a:pt x="185" y="28"/>
                    </a:cubicBezTo>
                    <a:cubicBezTo>
                      <a:pt x="178" y="23"/>
                      <a:pt x="175" y="21"/>
                      <a:pt x="173" y="20"/>
                    </a:cubicBezTo>
                    <a:cubicBezTo>
                      <a:pt x="171" y="19"/>
                      <a:pt x="170" y="19"/>
                      <a:pt x="166" y="17"/>
                    </a:cubicBezTo>
                    <a:cubicBezTo>
                      <a:pt x="166" y="17"/>
                      <a:pt x="166" y="17"/>
                      <a:pt x="166" y="17"/>
                    </a:cubicBezTo>
                    <a:cubicBezTo>
                      <a:pt x="159" y="11"/>
                      <a:pt x="153" y="6"/>
                      <a:pt x="148" y="3"/>
                    </a:cubicBezTo>
                    <a:cubicBezTo>
                      <a:pt x="145" y="2"/>
                      <a:pt x="142" y="1"/>
                      <a:pt x="140" y="0"/>
                    </a:cubicBezTo>
                    <a:cubicBezTo>
                      <a:pt x="138" y="0"/>
                      <a:pt x="136" y="0"/>
                      <a:pt x="134" y="0"/>
                    </a:cubicBezTo>
                    <a:cubicBezTo>
                      <a:pt x="133" y="1"/>
                      <a:pt x="132" y="2"/>
                      <a:pt x="131" y="3"/>
                    </a:cubicBezTo>
                    <a:cubicBezTo>
                      <a:pt x="127" y="7"/>
                      <a:pt x="126" y="12"/>
                      <a:pt x="128" y="17"/>
                    </a:cubicBezTo>
                    <a:cubicBezTo>
                      <a:pt x="129" y="22"/>
                      <a:pt x="132" y="28"/>
                      <a:pt x="135" y="33"/>
                    </a:cubicBezTo>
                    <a:cubicBezTo>
                      <a:pt x="137" y="34"/>
                      <a:pt x="138" y="36"/>
                      <a:pt x="140" y="38"/>
                    </a:cubicBezTo>
                    <a:cubicBezTo>
                      <a:pt x="140" y="38"/>
                      <a:pt x="140" y="38"/>
                      <a:pt x="140" y="38"/>
                    </a:cubicBezTo>
                    <a:cubicBezTo>
                      <a:pt x="140" y="38"/>
                      <a:pt x="140" y="38"/>
                      <a:pt x="140" y="38"/>
                    </a:cubicBezTo>
                    <a:cubicBezTo>
                      <a:pt x="142" y="40"/>
                      <a:pt x="144" y="42"/>
                      <a:pt x="146" y="44"/>
                    </a:cubicBezTo>
                    <a:cubicBezTo>
                      <a:pt x="146" y="44"/>
                      <a:pt x="147" y="45"/>
                      <a:pt x="148" y="45"/>
                    </a:cubicBezTo>
                    <a:cubicBezTo>
                      <a:pt x="149" y="47"/>
                      <a:pt x="151" y="48"/>
                      <a:pt x="153" y="49"/>
                    </a:cubicBezTo>
                    <a:cubicBezTo>
                      <a:pt x="155" y="50"/>
                      <a:pt x="156" y="51"/>
                      <a:pt x="157" y="51"/>
                    </a:cubicBezTo>
                    <a:cubicBezTo>
                      <a:pt x="159" y="55"/>
                      <a:pt x="164" y="59"/>
                      <a:pt x="169" y="63"/>
                    </a:cubicBezTo>
                    <a:cubicBezTo>
                      <a:pt x="174" y="67"/>
                      <a:pt x="180" y="70"/>
                      <a:pt x="183" y="73"/>
                    </a:cubicBezTo>
                    <a:cubicBezTo>
                      <a:pt x="183" y="74"/>
                      <a:pt x="183" y="75"/>
                      <a:pt x="182" y="76"/>
                    </a:cubicBezTo>
                    <a:cubicBezTo>
                      <a:pt x="182" y="76"/>
                      <a:pt x="182" y="76"/>
                      <a:pt x="182" y="76"/>
                    </a:cubicBezTo>
                    <a:cubicBezTo>
                      <a:pt x="182" y="76"/>
                      <a:pt x="182" y="76"/>
                      <a:pt x="182" y="76"/>
                    </a:cubicBezTo>
                    <a:cubicBezTo>
                      <a:pt x="183" y="76"/>
                      <a:pt x="183" y="76"/>
                      <a:pt x="183" y="76"/>
                    </a:cubicBezTo>
                    <a:cubicBezTo>
                      <a:pt x="183" y="76"/>
                      <a:pt x="183" y="76"/>
                      <a:pt x="183" y="76"/>
                    </a:cubicBezTo>
                    <a:cubicBezTo>
                      <a:pt x="183" y="76"/>
                      <a:pt x="183" y="76"/>
                      <a:pt x="183" y="76"/>
                    </a:cubicBezTo>
                    <a:cubicBezTo>
                      <a:pt x="183" y="76"/>
                      <a:pt x="183" y="76"/>
                      <a:pt x="183" y="76"/>
                    </a:cubicBezTo>
                    <a:cubicBezTo>
                      <a:pt x="183" y="76"/>
                      <a:pt x="183" y="76"/>
                      <a:pt x="183" y="76"/>
                    </a:cubicBezTo>
                    <a:cubicBezTo>
                      <a:pt x="183" y="76"/>
                      <a:pt x="183" y="76"/>
                      <a:pt x="183" y="76"/>
                    </a:cubicBezTo>
                    <a:cubicBezTo>
                      <a:pt x="183" y="76"/>
                      <a:pt x="183" y="76"/>
                      <a:pt x="183" y="76"/>
                    </a:cubicBezTo>
                    <a:cubicBezTo>
                      <a:pt x="183" y="76"/>
                      <a:pt x="183" y="76"/>
                      <a:pt x="183" y="76"/>
                    </a:cubicBezTo>
                    <a:cubicBezTo>
                      <a:pt x="183" y="76"/>
                      <a:pt x="183" y="76"/>
                      <a:pt x="183" y="76"/>
                    </a:cubicBezTo>
                    <a:cubicBezTo>
                      <a:pt x="183" y="76"/>
                      <a:pt x="183" y="76"/>
                      <a:pt x="183" y="76"/>
                    </a:cubicBezTo>
                    <a:cubicBezTo>
                      <a:pt x="183" y="76"/>
                      <a:pt x="183" y="76"/>
                      <a:pt x="183" y="76"/>
                    </a:cubicBezTo>
                    <a:cubicBezTo>
                      <a:pt x="183" y="76"/>
                      <a:pt x="183" y="76"/>
                      <a:pt x="183" y="76"/>
                    </a:cubicBezTo>
                    <a:cubicBezTo>
                      <a:pt x="183" y="76"/>
                      <a:pt x="184" y="76"/>
                      <a:pt x="184" y="76"/>
                    </a:cubicBezTo>
                    <a:cubicBezTo>
                      <a:pt x="184" y="76"/>
                      <a:pt x="184" y="76"/>
                      <a:pt x="184" y="76"/>
                    </a:cubicBezTo>
                    <a:cubicBezTo>
                      <a:pt x="184" y="76"/>
                      <a:pt x="184" y="76"/>
                      <a:pt x="184" y="76"/>
                    </a:cubicBezTo>
                    <a:cubicBezTo>
                      <a:pt x="184" y="76"/>
                      <a:pt x="184" y="76"/>
                      <a:pt x="184" y="76"/>
                    </a:cubicBezTo>
                    <a:cubicBezTo>
                      <a:pt x="184" y="76"/>
                      <a:pt x="184" y="76"/>
                      <a:pt x="184" y="76"/>
                    </a:cubicBezTo>
                    <a:cubicBezTo>
                      <a:pt x="184" y="76"/>
                      <a:pt x="184" y="76"/>
                      <a:pt x="184" y="76"/>
                    </a:cubicBezTo>
                    <a:cubicBezTo>
                      <a:pt x="185" y="75"/>
                      <a:pt x="185" y="75"/>
                      <a:pt x="185" y="75"/>
                    </a:cubicBezTo>
                    <a:cubicBezTo>
                      <a:pt x="185" y="75"/>
                      <a:pt x="185" y="75"/>
                      <a:pt x="185" y="75"/>
                    </a:cubicBezTo>
                    <a:cubicBezTo>
                      <a:pt x="185" y="75"/>
                      <a:pt x="186" y="75"/>
                      <a:pt x="186" y="75"/>
                    </a:cubicBezTo>
                    <a:cubicBezTo>
                      <a:pt x="186" y="75"/>
                      <a:pt x="186" y="75"/>
                      <a:pt x="186" y="75"/>
                    </a:cubicBezTo>
                    <a:cubicBezTo>
                      <a:pt x="186" y="75"/>
                      <a:pt x="186" y="75"/>
                      <a:pt x="186" y="75"/>
                    </a:cubicBezTo>
                    <a:cubicBezTo>
                      <a:pt x="187" y="74"/>
                      <a:pt x="188" y="74"/>
                      <a:pt x="189" y="73"/>
                    </a:cubicBezTo>
                    <a:cubicBezTo>
                      <a:pt x="189" y="73"/>
                      <a:pt x="189" y="73"/>
                      <a:pt x="189" y="73"/>
                    </a:cubicBezTo>
                    <a:cubicBezTo>
                      <a:pt x="189" y="73"/>
                      <a:pt x="189" y="73"/>
                      <a:pt x="189" y="73"/>
                    </a:cubicBezTo>
                    <a:cubicBezTo>
                      <a:pt x="189" y="73"/>
                      <a:pt x="189" y="73"/>
                      <a:pt x="189" y="73"/>
                    </a:cubicBezTo>
                    <a:cubicBezTo>
                      <a:pt x="190" y="73"/>
                      <a:pt x="191" y="72"/>
                      <a:pt x="192" y="71"/>
                    </a:cubicBezTo>
                    <a:cubicBezTo>
                      <a:pt x="192" y="71"/>
                      <a:pt x="192" y="71"/>
                      <a:pt x="192" y="71"/>
                    </a:cubicBezTo>
                    <a:cubicBezTo>
                      <a:pt x="192" y="71"/>
                      <a:pt x="192" y="71"/>
                      <a:pt x="192" y="71"/>
                    </a:cubicBezTo>
                    <a:cubicBezTo>
                      <a:pt x="192" y="71"/>
                      <a:pt x="192" y="71"/>
                      <a:pt x="192" y="71"/>
                    </a:cubicBezTo>
                    <a:cubicBezTo>
                      <a:pt x="192" y="71"/>
                      <a:pt x="193" y="70"/>
                      <a:pt x="194" y="69"/>
                    </a:cubicBezTo>
                    <a:cubicBezTo>
                      <a:pt x="194" y="69"/>
                      <a:pt x="194" y="69"/>
                      <a:pt x="194" y="69"/>
                    </a:cubicBezTo>
                    <a:cubicBezTo>
                      <a:pt x="196" y="68"/>
                      <a:pt x="197" y="68"/>
                      <a:pt x="197" y="68"/>
                    </a:cubicBezTo>
                    <a:cubicBezTo>
                      <a:pt x="197" y="67"/>
                      <a:pt x="197" y="68"/>
                      <a:pt x="198" y="68"/>
                    </a:cubicBezTo>
                    <a:cubicBezTo>
                      <a:pt x="198" y="68"/>
                      <a:pt x="198" y="68"/>
                      <a:pt x="198" y="68"/>
                    </a:cubicBezTo>
                    <a:cubicBezTo>
                      <a:pt x="198" y="68"/>
                      <a:pt x="198" y="68"/>
                      <a:pt x="198" y="68"/>
                    </a:cubicBezTo>
                    <a:cubicBezTo>
                      <a:pt x="198" y="69"/>
                      <a:pt x="198" y="69"/>
                      <a:pt x="197" y="69"/>
                    </a:cubicBezTo>
                    <a:cubicBezTo>
                      <a:pt x="197" y="69"/>
                      <a:pt x="197" y="69"/>
                      <a:pt x="197" y="69"/>
                    </a:cubicBezTo>
                    <a:cubicBezTo>
                      <a:pt x="197" y="70"/>
                      <a:pt x="196" y="70"/>
                      <a:pt x="196" y="70"/>
                    </a:cubicBezTo>
                    <a:cubicBezTo>
                      <a:pt x="196" y="71"/>
                      <a:pt x="195" y="71"/>
                      <a:pt x="195" y="71"/>
                    </a:cubicBezTo>
                    <a:cubicBezTo>
                      <a:pt x="195" y="71"/>
                      <a:pt x="195" y="71"/>
                      <a:pt x="195" y="71"/>
                    </a:cubicBezTo>
                    <a:cubicBezTo>
                      <a:pt x="195" y="71"/>
                      <a:pt x="195" y="71"/>
                      <a:pt x="195" y="71"/>
                    </a:cubicBezTo>
                    <a:cubicBezTo>
                      <a:pt x="195" y="71"/>
                      <a:pt x="195" y="71"/>
                      <a:pt x="195" y="71"/>
                    </a:cubicBezTo>
                    <a:cubicBezTo>
                      <a:pt x="195" y="71"/>
                      <a:pt x="195" y="71"/>
                      <a:pt x="195" y="71"/>
                    </a:cubicBezTo>
                    <a:cubicBezTo>
                      <a:pt x="195" y="71"/>
                      <a:pt x="195" y="71"/>
                      <a:pt x="195" y="71"/>
                    </a:cubicBezTo>
                    <a:cubicBezTo>
                      <a:pt x="195" y="71"/>
                      <a:pt x="194" y="72"/>
                      <a:pt x="194" y="72"/>
                    </a:cubicBezTo>
                    <a:cubicBezTo>
                      <a:pt x="194" y="72"/>
                      <a:pt x="194" y="73"/>
                      <a:pt x="193" y="73"/>
                    </a:cubicBezTo>
                    <a:cubicBezTo>
                      <a:pt x="193" y="73"/>
                      <a:pt x="193" y="73"/>
                      <a:pt x="193" y="73"/>
                    </a:cubicBezTo>
                    <a:cubicBezTo>
                      <a:pt x="193" y="73"/>
                      <a:pt x="193" y="73"/>
                      <a:pt x="193" y="73"/>
                    </a:cubicBezTo>
                    <a:cubicBezTo>
                      <a:pt x="193" y="73"/>
                      <a:pt x="193" y="73"/>
                      <a:pt x="193" y="73"/>
                    </a:cubicBezTo>
                    <a:cubicBezTo>
                      <a:pt x="192" y="74"/>
                      <a:pt x="192" y="74"/>
                      <a:pt x="192" y="74"/>
                    </a:cubicBezTo>
                    <a:cubicBezTo>
                      <a:pt x="192" y="74"/>
                      <a:pt x="192" y="74"/>
                      <a:pt x="192" y="74"/>
                    </a:cubicBezTo>
                    <a:cubicBezTo>
                      <a:pt x="192" y="74"/>
                      <a:pt x="192" y="75"/>
                      <a:pt x="192" y="75"/>
                    </a:cubicBezTo>
                    <a:cubicBezTo>
                      <a:pt x="192" y="75"/>
                      <a:pt x="192" y="75"/>
                      <a:pt x="192" y="75"/>
                    </a:cubicBezTo>
                    <a:cubicBezTo>
                      <a:pt x="192" y="75"/>
                      <a:pt x="192" y="75"/>
                      <a:pt x="192" y="75"/>
                    </a:cubicBezTo>
                    <a:cubicBezTo>
                      <a:pt x="192" y="75"/>
                      <a:pt x="192" y="75"/>
                      <a:pt x="192" y="75"/>
                    </a:cubicBezTo>
                    <a:cubicBezTo>
                      <a:pt x="192" y="75"/>
                      <a:pt x="192" y="75"/>
                      <a:pt x="192" y="75"/>
                    </a:cubicBezTo>
                    <a:cubicBezTo>
                      <a:pt x="192" y="75"/>
                      <a:pt x="193" y="76"/>
                      <a:pt x="193" y="76"/>
                    </a:cubicBezTo>
                    <a:cubicBezTo>
                      <a:pt x="194" y="76"/>
                      <a:pt x="194" y="76"/>
                      <a:pt x="195" y="76"/>
                    </a:cubicBezTo>
                    <a:cubicBezTo>
                      <a:pt x="195" y="76"/>
                      <a:pt x="196" y="75"/>
                      <a:pt x="196" y="75"/>
                    </a:cubicBezTo>
                    <a:cubicBezTo>
                      <a:pt x="197" y="75"/>
                      <a:pt x="197" y="75"/>
                      <a:pt x="197" y="75"/>
                    </a:cubicBezTo>
                    <a:cubicBezTo>
                      <a:pt x="197" y="75"/>
                      <a:pt x="197" y="75"/>
                      <a:pt x="197" y="75"/>
                    </a:cubicBezTo>
                    <a:cubicBezTo>
                      <a:pt x="197" y="75"/>
                      <a:pt x="197" y="75"/>
                      <a:pt x="197" y="75"/>
                    </a:cubicBezTo>
                    <a:cubicBezTo>
                      <a:pt x="198" y="75"/>
                      <a:pt x="199" y="75"/>
                      <a:pt x="199" y="74"/>
                    </a:cubicBezTo>
                    <a:cubicBezTo>
                      <a:pt x="200" y="74"/>
                      <a:pt x="201" y="74"/>
                      <a:pt x="202" y="74"/>
                    </a:cubicBezTo>
                    <a:cubicBezTo>
                      <a:pt x="203" y="74"/>
                      <a:pt x="204" y="73"/>
                      <a:pt x="205" y="73"/>
                    </a:cubicBezTo>
                    <a:cubicBezTo>
                      <a:pt x="205" y="73"/>
                      <a:pt x="206" y="73"/>
                      <a:pt x="206" y="73"/>
                    </a:cubicBezTo>
                    <a:cubicBezTo>
                      <a:pt x="206" y="73"/>
                      <a:pt x="206" y="74"/>
                      <a:pt x="206" y="74"/>
                    </a:cubicBezTo>
                    <a:cubicBezTo>
                      <a:pt x="206" y="74"/>
                      <a:pt x="206" y="75"/>
                      <a:pt x="206" y="75"/>
                    </a:cubicBezTo>
                    <a:cubicBezTo>
                      <a:pt x="206" y="75"/>
                      <a:pt x="205" y="75"/>
                      <a:pt x="205" y="75"/>
                    </a:cubicBezTo>
                    <a:cubicBezTo>
                      <a:pt x="204" y="76"/>
                      <a:pt x="203" y="76"/>
                      <a:pt x="203" y="76"/>
                    </a:cubicBezTo>
                    <a:cubicBezTo>
                      <a:pt x="202" y="76"/>
                      <a:pt x="201" y="76"/>
                      <a:pt x="201" y="77"/>
                    </a:cubicBezTo>
                    <a:cubicBezTo>
                      <a:pt x="200" y="77"/>
                      <a:pt x="199" y="77"/>
                      <a:pt x="198" y="77"/>
                    </a:cubicBezTo>
                    <a:cubicBezTo>
                      <a:pt x="197" y="78"/>
                      <a:pt x="196" y="78"/>
                      <a:pt x="195" y="78"/>
                    </a:cubicBezTo>
                    <a:cubicBezTo>
                      <a:pt x="195" y="78"/>
                      <a:pt x="195" y="78"/>
                      <a:pt x="195" y="78"/>
                    </a:cubicBezTo>
                    <a:cubicBezTo>
                      <a:pt x="195" y="78"/>
                      <a:pt x="195" y="78"/>
                      <a:pt x="195" y="78"/>
                    </a:cubicBezTo>
                    <a:cubicBezTo>
                      <a:pt x="195" y="78"/>
                      <a:pt x="195" y="78"/>
                      <a:pt x="195" y="78"/>
                    </a:cubicBezTo>
                    <a:cubicBezTo>
                      <a:pt x="195" y="78"/>
                      <a:pt x="195" y="78"/>
                      <a:pt x="195" y="78"/>
                    </a:cubicBezTo>
                    <a:cubicBezTo>
                      <a:pt x="195" y="78"/>
                      <a:pt x="195" y="79"/>
                      <a:pt x="195" y="79"/>
                    </a:cubicBezTo>
                    <a:cubicBezTo>
                      <a:pt x="195" y="79"/>
                      <a:pt x="195" y="79"/>
                      <a:pt x="195" y="79"/>
                    </a:cubicBezTo>
                    <a:cubicBezTo>
                      <a:pt x="195" y="79"/>
                      <a:pt x="195" y="79"/>
                      <a:pt x="195" y="79"/>
                    </a:cubicBezTo>
                    <a:cubicBezTo>
                      <a:pt x="195" y="79"/>
                      <a:pt x="195" y="79"/>
                      <a:pt x="195" y="79"/>
                    </a:cubicBezTo>
                    <a:cubicBezTo>
                      <a:pt x="195" y="79"/>
                      <a:pt x="195" y="79"/>
                      <a:pt x="195" y="79"/>
                    </a:cubicBezTo>
                    <a:cubicBezTo>
                      <a:pt x="195" y="79"/>
                      <a:pt x="195" y="79"/>
                      <a:pt x="195" y="79"/>
                    </a:cubicBezTo>
                    <a:cubicBezTo>
                      <a:pt x="195" y="79"/>
                      <a:pt x="195" y="79"/>
                      <a:pt x="195" y="79"/>
                    </a:cubicBezTo>
                    <a:cubicBezTo>
                      <a:pt x="195" y="79"/>
                      <a:pt x="196" y="79"/>
                      <a:pt x="196" y="79"/>
                    </a:cubicBezTo>
                    <a:cubicBezTo>
                      <a:pt x="196" y="79"/>
                      <a:pt x="196" y="79"/>
                      <a:pt x="196" y="79"/>
                    </a:cubicBezTo>
                    <a:cubicBezTo>
                      <a:pt x="196" y="79"/>
                      <a:pt x="196" y="79"/>
                      <a:pt x="197" y="79"/>
                    </a:cubicBezTo>
                    <a:cubicBezTo>
                      <a:pt x="197" y="79"/>
                      <a:pt x="198" y="79"/>
                      <a:pt x="199" y="79"/>
                    </a:cubicBezTo>
                    <a:cubicBezTo>
                      <a:pt x="200" y="79"/>
                      <a:pt x="203" y="79"/>
                      <a:pt x="205" y="79"/>
                    </a:cubicBezTo>
                    <a:cubicBezTo>
                      <a:pt x="206" y="79"/>
                      <a:pt x="207" y="78"/>
                      <a:pt x="208" y="78"/>
                    </a:cubicBezTo>
                    <a:cubicBezTo>
                      <a:pt x="208" y="78"/>
                      <a:pt x="209" y="78"/>
                      <a:pt x="209" y="78"/>
                    </a:cubicBezTo>
                    <a:cubicBezTo>
                      <a:pt x="209" y="78"/>
                      <a:pt x="209" y="78"/>
                      <a:pt x="209" y="79"/>
                    </a:cubicBezTo>
                    <a:cubicBezTo>
                      <a:pt x="209" y="79"/>
                      <a:pt x="209" y="79"/>
                      <a:pt x="209" y="79"/>
                    </a:cubicBezTo>
                    <a:cubicBezTo>
                      <a:pt x="209" y="79"/>
                      <a:pt x="209" y="80"/>
                      <a:pt x="209" y="80"/>
                    </a:cubicBezTo>
                    <a:cubicBezTo>
                      <a:pt x="209" y="80"/>
                      <a:pt x="209" y="80"/>
                      <a:pt x="209" y="80"/>
                    </a:cubicBezTo>
                    <a:cubicBezTo>
                      <a:pt x="208" y="81"/>
                      <a:pt x="207" y="81"/>
                      <a:pt x="205" y="81"/>
                    </a:cubicBezTo>
                    <a:cubicBezTo>
                      <a:pt x="202" y="81"/>
                      <a:pt x="202" y="82"/>
                      <a:pt x="200" y="82"/>
                    </a:cubicBezTo>
                    <a:cubicBezTo>
                      <a:pt x="199" y="82"/>
                      <a:pt x="197" y="82"/>
                      <a:pt x="196" y="82"/>
                    </a:cubicBezTo>
                    <a:cubicBezTo>
                      <a:pt x="196" y="82"/>
                      <a:pt x="196" y="82"/>
                      <a:pt x="196" y="82"/>
                    </a:cubicBezTo>
                    <a:cubicBezTo>
                      <a:pt x="196" y="82"/>
                      <a:pt x="196" y="82"/>
                      <a:pt x="196" y="82"/>
                    </a:cubicBezTo>
                    <a:cubicBezTo>
                      <a:pt x="196" y="82"/>
                      <a:pt x="196" y="82"/>
                      <a:pt x="196" y="82"/>
                    </a:cubicBezTo>
                    <a:cubicBezTo>
                      <a:pt x="196" y="82"/>
                      <a:pt x="196" y="82"/>
                      <a:pt x="196" y="82"/>
                    </a:cubicBezTo>
                    <a:cubicBezTo>
                      <a:pt x="196" y="82"/>
                      <a:pt x="196" y="82"/>
                      <a:pt x="196" y="82"/>
                    </a:cubicBezTo>
                    <a:cubicBezTo>
                      <a:pt x="196" y="82"/>
                      <a:pt x="196" y="82"/>
                      <a:pt x="196" y="82"/>
                    </a:cubicBezTo>
                    <a:cubicBezTo>
                      <a:pt x="196" y="82"/>
                      <a:pt x="196" y="82"/>
                      <a:pt x="196" y="82"/>
                    </a:cubicBezTo>
                    <a:cubicBezTo>
                      <a:pt x="196" y="82"/>
                      <a:pt x="196" y="83"/>
                      <a:pt x="196" y="83"/>
                    </a:cubicBezTo>
                    <a:cubicBezTo>
                      <a:pt x="196" y="83"/>
                      <a:pt x="196" y="83"/>
                      <a:pt x="197" y="83"/>
                    </a:cubicBezTo>
                    <a:cubicBezTo>
                      <a:pt x="197" y="83"/>
                      <a:pt x="197" y="83"/>
                      <a:pt x="198" y="83"/>
                    </a:cubicBezTo>
                    <a:cubicBezTo>
                      <a:pt x="198" y="83"/>
                      <a:pt x="199" y="83"/>
                      <a:pt x="200" y="84"/>
                    </a:cubicBezTo>
                    <a:cubicBezTo>
                      <a:pt x="200" y="84"/>
                      <a:pt x="200" y="84"/>
                      <a:pt x="200" y="84"/>
                    </a:cubicBezTo>
                    <a:cubicBezTo>
                      <a:pt x="200" y="84"/>
                      <a:pt x="200" y="84"/>
                      <a:pt x="200" y="84"/>
                    </a:cubicBezTo>
                    <a:cubicBezTo>
                      <a:pt x="200" y="84"/>
                      <a:pt x="200" y="84"/>
                      <a:pt x="200" y="84"/>
                    </a:cubicBezTo>
                    <a:cubicBezTo>
                      <a:pt x="200" y="84"/>
                      <a:pt x="200" y="84"/>
                      <a:pt x="200" y="84"/>
                    </a:cubicBezTo>
                    <a:cubicBezTo>
                      <a:pt x="200" y="84"/>
                      <a:pt x="200" y="84"/>
                      <a:pt x="200" y="84"/>
                    </a:cubicBezTo>
                    <a:cubicBezTo>
                      <a:pt x="200" y="84"/>
                      <a:pt x="200" y="84"/>
                      <a:pt x="200" y="84"/>
                    </a:cubicBezTo>
                    <a:cubicBezTo>
                      <a:pt x="201" y="84"/>
                      <a:pt x="201" y="84"/>
                      <a:pt x="201" y="84"/>
                    </a:cubicBezTo>
                    <a:cubicBezTo>
                      <a:pt x="201" y="84"/>
                      <a:pt x="201" y="84"/>
                      <a:pt x="201" y="84"/>
                    </a:cubicBezTo>
                    <a:cubicBezTo>
                      <a:pt x="201" y="84"/>
                      <a:pt x="201" y="84"/>
                      <a:pt x="201" y="84"/>
                    </a:cubicBezTo>
                    <a:cubicBezTo>
                      <a:pt x="201" y="84"/>
                      <a:pt x="201" y="84"/>
                      <a:pt x="201" y="84"/>
                    </a:cubicBezTo>
                    <a:cubicBezTo>
                      <a:pt x="201" y="84"/>
                      <a:pt x="201" y="84"/>
                      <a:pt x="201" y="84"/>
                    </a:cubicBezTo>
                    <a:cubicBezTo>
                      <a:pt x="202" y="84"/>
                      <a:pt x="202" y="84"/>
                      <a:pt x="204" y="84"/>
                    </a:cubicBezTo>
                    <a:cubicBezTo>
                      <a:pt x="205" y="84"/>
                      <a:pt x="207" y="84"/>
                      <a:pt x="207" y="84"/>
                    </a:cubicBezTo>
                    <a:cubicBezTo>
                      <a:pt x="208" y="84"/>
                      <a:pt x="208" y="85"/>
                      <a:pt x="208" y="85"/>
                    </a:cubicBezTo>
                    <a:cubicBezTo>
                      <a:pt x="208" y="85"/>
                      <a:pt x="208" y="85"/>
                      <a:pt x="208" y="86"/>
                    </a:cubicBezTo>
                    <a:cubicBezTo>
                      <a:pt x="208" y="86"/>
                      <a:pt x="208" y="86"/>
                      <a:pt x="208" y="86"/>
                    </a:cubicBezTo>
                    <a:cubicBezTo>
                      <a:pt x="208" y="86"/>
                      <a:pt x="207" y="86"/>
                      <a:pt x="207" y="86"/>
                    </a:cubicBezTo>
                    <a:cubicBezTo>
                      <a:pt x="206" y="86"/>
                      <a:pt x="204" y="86"/>
                      <a:pt x="204" y="86"/>
                    </a:cubicBezTo>
                    <a:cubicBezTo>
                      <a:pt x="203" y="86"/>
                      <a:pt x="201" y="86"/>
                      <a:pt x="200" y="86"/>
                    </a:cubicBezTo>
                    <a:cubicBezTo>
                      <a:pt x="199" y="86"/>
                      <a:pt x="197" y="86"/>
                      <a:pt x="196" y="86"/>
                    </a:cubicBezTo>
                    <a:cubicBezTo>
                      <a:pt x="195" y="86"/>
                      <a:pt x="195" y="86"/>
                      <a:pt x="195" y="86"/>
                    </a:cubicBezTo>
                    <a:cubicBezTo>
                      <a:pt x="195" y="86"/>
                      <a:pt x="195" y="86"/>
                      <a:pt x="195" y="86"/>
                    </a:cubicBezTo>
                    <a:cubicBezTo>
                      <a:pt x="195" y="86"/>
                      <a:pt x="194" y="86"/>
                      <a:pt x="194" y="86"/>
                    </a:cubicBezTo>
                    <a:cubicBezTo>
                      <a:pt x="194" y="86"/>
                      <a:pt x="194" y="86"/>
                      <a:pt x="194" y="86"/>
                    </a:cubicBezTo>
                    <a:cubicBezTo>
                      <a:pt x="194" y="86"/>
                      <a:pt x="194" y="86"/>
                      <a:pt x="194" y="86"/>
                    </a:cubicBezTo>
                    <a:cubicBezTo>
                      <a:pt x="194" y="86"/>
                      <a:pt x="194" y="86"/>
                      <a:pt x="194" y="86"/>
                    </a:cubicBezTo>
                    <a:cubicBezTo>
                      <a:pt x="193" y="86"/>
                      <a:pt x="192" y="86"/>
                      <a:pt x="191" y="87"/>
                    </a:cubicBezTo>
                    <a:cubicBezTo>
                      <a:pt x="190" y="87"/>
                      <a:pt x="190" y="88"/>
                      <a:pt x="190" y="90"/>
                    </a:cubicBezTo>
                    <a:cubicBezTo>
                      <a:pt x="190" y="90"/>
                      <a:pt x="190" y="90"/>
                      <a:pt x="190" y="90"/>
                    </a:cubicBezTo>
                    <a:cubicBezTo>
                      <a:pt x="190" y="90"/>
                      <a:pt x="190" y="90"/>
                      <a:pt x="190" y="90"/>
                    </a:cubicBezTo>
                    <a:cubicBezTo>
                      <a:pt x="190" y="90"/>
                      <a:pt x="190" y="90"/>
                      <a:pt x="190" y="90"/>
                    </a:cubicBezTo>
                    <a:cubicBezTo>
                      <a:pt x="190" y="90"/>
                      <a:pt x="190" y="90"/>
                      <a:pt x="190" y="90"/>
                    </a:cubicBezTo>
                    <a:cubicBezTo>
                      <a:pt x="190" y="90"/>
                      <a:pt x="190" y="90"/>
                      <a:pt x="190" y="90"/>
                    </a:cubicBezTo>
                    <a:cubicBezTo>
                      <a:pt x="190" y="91"/>
                      <a:pt x="190" y="91"/>
                      <a:pt x="191" y="92"/>
                    </a:cubicBezTo>
                    <a:cubicBezTo>
                      <a:pt x="191" y="92"/>
                      <a:pt x="192" y="92"/>
                      <a:pt x="192" y="93"/>
                    </a:cubicBezTo>
                    <a:cubicBezTo>
                      <a:pt x="192" y="93"/>
                      <a:pt x="192" y="93"/>
                      <a:pt x="192" y="93"/>
                    </a:cubicBezTo>
                    <a:cubicBezTo>
                      <a:pt x="192" y="93"/>
                      <a:pt x="192" y="93"/>
                      <a:pt x="192" y="93"/>
                    </a:cubicBezTo>
                    <a:cubicBezTo>
                      <a:pt x="192" y="93"/>
                      <a:pt x="192" y="93"/>
                      <a:pt x="192" y="93"/>
                    </a:cubicBezTo>
                    <a:cubicBezTo>
                      <a:pt x="192" y="93"/>
                      <a:pt x="192" y="93"/>
                      <a:pt x="192" y="93"/>
                    </a:cubicBezTo>
                    <a:cubicBezTo>
                      <a:pt x="192" y="93"/>
                      <a:pt x="192" y="93"/>
                      <a:pt x="192" y="93"/>
                    </a:cubicBezTo>
                    <a:cubicBezTo>
                      <a:pt x="192" y="93"/>
                      <a:pt x="192" y="93"/>
                      <a:pt x="193" y="93"/>
                    </a:cubicBezTo>
                    <a:cubicBezTo>
                      <a:pt x="193" y="93"/>
                      <a:pt x="193" y="93"/>
                      <a:pt x="193" y="94"/>
                    </a:cubicBezTo>
                    <a:cubicBezTo>
                      <a:pt x="193" y="94"/>
                      <a:pt x="194" y="94"/>
                      <a:pt x="194" y="95"/>
                    </a:cubicBezTo>
                    <a:cubicBezTo>
                      <a:pt x="194" y="95"/>
                      <a:pt x="195" y="96"/>
                      <a:pt x="195" y="96"/>
                    </a:cubicBezTo>
                    <a:cubicBezTo>
                      <a:pt x="195" y="97"/>
                      <a:pt x="195" y="97"/>
                      <a:pt x="194" y="97"/>
                    </a:cubicBezTo>
                    <a:cubicBezTo>
                      <a:pt x="194" y="97"/>
                      <a:pt x="194" y="97"/>
                      <a:pt x="194" y="97"/>
                    </a:cubicBezTo>
                    <a:cubicBezTo>
                      <a:pt x="194" y="98"/>
                      <a:pt x="194" y="98"/>
                      <a:pt x="194" y="97"/>
                    </a:cubicBezTo>
                    <a:cubicBezTo>
                      <a:pt x="194" y="97"/>
                      <a:pt x="193" y="97"/>
                      <a:pt x="193" y="97"/>
                    </a:cubicBezTo>
                    <a:cubicBezTo>
                      <a:pt x="193" y="97"/>
                      <a:pt x="193" y="97"/>
                      <a:pt x="193" y="97"/>
                    </a:cubicBezTo>
                    <a:cubicBezTo>
                      <a:pt x="192" y="97"/>
                      <a:pt x="192" y="96"/>
                      <a:pt x="191" y="96"/>
                    </a:cubicBezTo>
                    <a:cubicBezTo>
                      <a:pt x="191" y="96"/>
                      <a:pt x="191" y="96"/>
                      <a:pt x="191" y="96"/>
                    </a:cubicBezTo>
                    <a:cubicBezTo>
                      <a:pt x="191" y="96"/>
                      <a:pt x="191" y="96"/>
                      <a:pt x="191" y="96"/>
                    </a:cubicBezTo>
                    <a:cubicBezTo>
                      <a:pt x="191" y="95"/>
                      <a:pt x="191" y="95"/>
                      <a:pt x="191" y="95"/>
                    </a:cubicBezTo>
                    <a:cubicBezTo>
                      <a:pt x="191" y="95"/>
                      <a:pt x="190" y="95"/>
                      <a:pt x="190" y="94"/>
                    </a:cubicBezTo>
                    <a:cubicBezTo>
                      <a:pt x="190" y="94"/>
                      <a:pt x="190" y="94"/>
                      <a:pt x="190" y="94"/>
                    </a:cubicBezTo>
                    <a:cubicBezTo>
                      <a:pt x="190" y="94"/>
                      <a:pt x="190" y="94"/>
                      <a:pt x="190" y="94"/>
                    </a:cubicBezTo>
                    <a:cubicBezTo>
                      <a:pt x="189" y="94"/>
                      <a:pt x="189" y="94"/>
                      <a:pt x="189" y="94"/>
                    </a:cubicBezTo>
                    <a:cubicBezTo>
                      <a:pt x="188" y="93"/>
                      <a:pt x="187" y="93"/>
                      <a:pt x="187" y="92"/>
                    </a:cubicBezTo>
                    <a:cubicBezTo>
                      <a:pt x="186" y="92"/>
                      <a:pt x="185" y="92"/>
                      <a:pt x="184" y="91"/>
                    </a:cubicBezTo>
                    <a:cubicBezTo>
                      <a:pt x="184" y="91"/>
                      <a:pt x="184" y="91"/>
                      <a:pt x="184" y="91"/>
                    </a:cubicBezTo>
                    <a:cubicBezTo>
                      <a:pt x="184" y="91"/>
                      <a:pt x="184" y="91"/>
                      <a:pt x="184" y="91"/>
                    </a:cubicBezTo>
                    <a:cubicBezTo>
                      <a:pt x="184" y="90"/>
                      <a:pt x="183" y="89"/>
                      <a:pt x="182" y="89"/>
                    </a:cubicBezTo>
                    <a:cubicBezTo>
                      <a:pt x="182" y="88"/>
                      <a:pt x="182" y="88"/>
                      <a:pt x="181" y="88"/>
                    </a:cubicBezTo>
                    <a:cubicBezTo>
                      <a:pt x="181" y="88"/>
                      <a:pt x="181" y="88"/>
                      <a:pt x="181" y="88"/>
                    </a:cubicBezTo>
                    <a:cubicBezTo>
                      <a:pt x="181" y="87"/>
                      <a:pt x="181" y="87"/>
                      <a:pt x="181" y="87"/>
                    </a:cubicBezTo>
                    <a:cubicBezTo>
                      <a:pt x="181" y="87"/>
                      <a:pt x="181" y="87"/>
                      <a:pt x="181" y="87"/>
                    </a:cubicBezTo>
                    <a:cubicBezTo>
                      <a:pt x="181" y="87"/>
                      <a:pt x="181" y="87"/>
                      <a:pt x="181" y="87"/>
                    </a:cubicBezTo>
                    <a:cubicBezTo>
                      <a:pt x="181" y="87"/>
                      <a:pt x="181" y="87"/>
                      <a:pt x="181" y="87"/>
                    </a:cubicBezTo>
                    <a:cubicBezTo>
                      <a:pt x="181" y="87"/>
                      <a:pt x="181" y="87"/>
                      <a:pt x="181" y="87"/>
                    </a:cubicBezTo>
                    <a:cubicBezTo>
                      <a:pt x="181" y="87"/>
                      <a:pt x="181" y="87"/>
                      <a:pt x="181" y="87"/>
                    </a:cubicBezTo>
                    <a:cubicBezTo>
                      <a:pt x="181" y="87"/>
                      <a:pt x="181" y="87"/>
                      <a:pt x="181" y="87"/>
                    </a:cubicBezTo>
                    <a:cubicBezTo>
                      <a:pt x="181" y="87"/>
                      <a:pt x="181" y="87"/>
                      <a:pt x="181" y="87"/>
                    </a:cubicBezTo>
                    <a:cubicBezTo>
                      <a:pt x="180" y="88"/>
                      <a:pt x="180" y="88"/>
                      <a:pt x="180" y="88"/>
                    </a:cubicBezTo>
                    <a:cubicBezTo>
                      <a:pt x="178" y="96"/>
                      <a:pt x="175" y="101"/>
                      <a:pt x="170" y="104"/>
                    </a:cubicBezTo>
                    <a:cubicBezTo>
                      <a:pt x="164" y="110"/>
                      <a:pt x="157" y="111"/>
                      <a:pt x="151" y="112"/>
                    </a:cubicBezTo>
                    <a:cubicBezTo>
                      <a:pt x="151" y="112"/>
                      <a:pt x="151" y="112"/>
                      <a:pt x="151" y="112"/>
                    </a:cubicBezTo>
                    <a:cubicBezTo>
                      <a:pt x="151" y="112"/>
                      <a:pt x="151" y="112"/>
                      <a:pt x="150" y="112"/>
                    </a:cubicBezTo>
                    <a:cubicBezTo>
                      <a:pt x="146" y="112"/>
                      <a:pt x="140" y="114"/>
                      <a:pt x="133" y="117"/>
                    </a:cubicBezTo>
                    <a:cubicBezTo>
                      <a:pt x="120" y="116"/>
                      <a:pt x="101" y="115"/>
                      <a:pt x="86" y="115"/>
                    </a:cubicBezTo>
                    <a:cubicBezTo>
                      <a:pt x="74" y="114"/>
                      <a:pt x="64" y="117"/>
                      <a:pt x="53" y="117"/>
                    </a:cubicBezTo>
                    <a:cubicBezTo>
                      <a:pt x="47" y="117"/>
                      <a:pt x="35" y="117"/>
                      <a:pt x="24" y="119"/>
                    </a:cubicBezTo>
                    <a:cubicBezTo>
                      <a:pt x="19" y="120"/>
                      <a:pt x="14" y="122"/>
                      <a:pt x="10" y="124"/>
                    </a:cubicBezTo>
                    <a:cubicBezTo>
                      <a:pt x="7" y="126"/>
                      <a:pt x="4" y="129"/>
                      <a:pt x="4" y="133"/>
                    </a:cubicBezTo>
                    <a:cubicBezTo>
                      <a:pt x="4" y="138"/>
                      <a:pt x="6" y="142"/>
                      <a:pt x="9" y="144"/>
                    </a:cubicBezTo>
                    <a:cubicBezTo>
                      <a:pt x="11" y="147"/>
                      <a:pt x="15" y="148"/>
                      <a:pt x="20" y="149"/>
                    </a:cubicBezTo>
                    <a:cubicBezTo>
                      <a:pt x="29" y="150"/>
                      <a:pt x="40" y="148"/>
                      <a:pt x="50" y="148"/>
                    </a:cubicBezTo>
                    <a:cubicBezTo>
                      <a:pt x="71" y="148"/>
                      <a:pt x="75" y="149"/>
                      <a:pt x="87" y="149"/>
                    </a:cubicBezTo>
                    <a:cubicBezTo>
                      <a:pt x="87" y="149"/>
                      <a:pt x="87" y="149"/>
                      <a:pt x="87" y="149"/>
                    </a:cubicBezTo>
                    <a:cubicBezTo>
                      <a:pt x="97" y="151"/>
                      <a:pt x="107" y="150"/>
                      <a:pt x="115" y="150"/>
                    </a:cubicBezTo>
                    <a:cubicBezTo>
                      <a:pt x="116" y="150"/>
                      <a:pt x="117" y="150"/>
                      <a:pt x="118" y="150"/>
                    </a:cubicBezTo>
                    <a:cubicBezTo>
                      <a:pt x="118" y="150"/>
                      <a:pt x="118" y="150"/>
                      <a:pt x="118" y="150"/>
                    </a:cubicBezTo>
                    <a:cubicBezTo>
                      <a:pt x="118" y="150"/>
                      <a:pt x="118" y="150"/>
                      <a:pt x="118" y="150"/>
                    </a:cubicBezTo>
                    <a:cubicBezTo>
                      <a:pt x="118" y="150"/>
                      <a:pt x="118" y="150"/>
                      <a:pt x="118" y="150"/>
                    </a:cubicBezTo>
                    <a:cubicBezTo>
                      <a:pt x="118" y="150"/>
                      <a:pt x="118" y="150"/>
                      <a:pt x="118" y="150"/>
                    </a:cubicBezTo>
                    <a:cubicBezTo>
                      <a:pt x="118" y="150"/>
                      <a:pt x="118" y="150"/>
                      <a:pt x="118" y="150"/>
                    </a:cubicBezTo>
                    <a:cubicBezTo>
                      <a:pt x="118" y="150"/>
                      <a:pt x="118" y="150"/>
                      <a:pt x="118" y="150"/>
                    </a:cubicBezTo>
                    <a:cubicBezTo>
                      <a:pt x="118" y="150"/>
                      <a:pt x="119" y="150"/>
                      <a:pt x="118" y="150"/>
                    </a:cubicBezTo>
                    <a:cubicBezTo>
                      <a:pt x="118" y="150"/>
                      <a:pt x="118" y="150"/>
                      <a:pt x="118" y="150"/>
                    </a:cubicBezTo>
                    <a:cubicBezTo>
                      <a:pt x="118" y="150"/>
                      <a:pt x="118" y="150"/>
                      <a:pt x="118" y="150"/>
                    </a:cubicBezTo>
                    <a:cubicBezTo>
                      <a:pt x="118" y="150"/>
                      <a:pt x="118" y="150"/>
                      <a:pt x="118" y="150"/>
                    </a:cubicBezTo>
                    <a:cubicBezTo>
                      <a:pt x="118" y="150"/>
                      <a:pt x="118" y="150"/>
                      <a:pt x="118" y="150"/>
                    </a:cubicBezTo>
                    <a:cubicBezTo>
                      <a:pt x="118" y="149"/>
                      <a:pt x="118" y="149"/>
                      <a:pt x="117" y="148"/>
                    </a:cubicBezTo>
                    <a:cubicBezTo>
                      <a:pt x="117" y="148"/>
                      <a:pt x="117" y="148"/>
                      <a:pt x="117" y="148"/>
                    </a:cubicBezTo>
                    <a:cubicBezTo>
                      <a:pt x="117" y="148"/>
                      <a:pt x="117" y="148"/>
                      <a:pt x="117" y="148"/>
                    </a:cubicBezTo>
                    <a:cubicBezTo>
                      <a:pt x="116" y="147"/>
                      <a:pt x="116" y="146"/>
                      <a:pt x="115" y="145"/>
                    </a:cubicBezTo>
                    <a:cubicBezTo>
                      <a:pt x="115" y="144"/>
                      <a:pt x="114" y="143"/>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2" y="141"/>
                      <a:pt x="112" y="141"/>
                      <a:pt x="112" y="140"/>
                    </a:cubicBezTo>
                    <a:cubicBezTo>
                      <a:pt x="112" y="140"/>
                      <a:pt x="112" y="140"/>
                      <a:pt x="111" y="140"/>
                    </a:cubicBezTo>
                    <a:cubicBezTo>
                      <a:pt x="111" y="140"/>
                      <a:pt x="111" y="140"/>
                      <a:pt x="111" y="140"/>
                    </a:cubicBezTo>
                    <a:cubicBezTo>
                      <a:pt x="111" y="140"/>
                      <a:pt x="111" y="140"/>
                      <a:pt x="111" y="140"/>
                    </a:cubicBezTo>
                    <a:cubicBezTo>
                      <a:pt x="111" y="140"/>
                      <a:pt x="111" y="140"/>
                      <a:pt x="111" y="140"/>
                    </a:cubicBezTo>
                    <a:cubicBezTo>
                      <a:pt x="111" y="140"/>
                      <a:pt x="111" y="140"/>
                      <a:pt x="111" y="140"/>
                    </a:cubicBezTo>
                    <a:cubicBezTo>
                      <a:pt x="111" y="139"/>
                      <a:pt x="111" y="139"/>
                      <a:pt x="111" y="139"/>
                    </a:cubicBezTo>
                    <a:cubicBezTo>
                      <a:pt x="111" y="139"/>
                      <a:pt x="111" y="139"/>
                      <a:pt x="111" y="139"/>
                    </a:cubicBezTo>
                    <a:cubicBezTo>
                      <a:pt x="111" y="139"/>
                      <a:pt x="110" y="138"/>
                      <a:pt x="110" y="137"/>
                    </a:cubicBezTo>
                    <a:cubicBezTo>
                      <a:pt x="109" y="137"/>
                      <a:pt x="109" y="137"/>
                      <a:pt x="109" y="137"/>
                    </a:cubicBezTo>
                    <a:cubicBezTo>
                      <a:pt x="109" y="136"/>
                      <a:pt x="109" y="136"/>
                      <a:pt x="109" y="136"/>
                    </a:cubicBezTo>
                    <a:cubicBezTo>
                      <a:pt x="109" y="136"/>
                      <a:pt x="109" y="136"/>
                      <a:pt x="109" y="136"/>
                    </a:cubicBezTo>
                    <a:cubicBezTo>
                      <a:pt x="110" y="136"/>
                      <a:pt x="110" y="135"/>
                      <a:pt x="111" y="136"/>
                    </a:cubicBezTo>
                    <a:cubicBezTo>
                      <a:pt x="111" y="136"/>
                      <a:pt x="112" y="136"/>
                      <a:pt x="113" y="136"/>
                    </a:cubicBezTo>
                    <a:cubicBezTo>
                      <a:pt x="113" y="137"/>
                      <a:pt x="114" y="137"/>
                      <a:pt x="114" y="138"/>
                    </a:cubicBezTo>
                    <a:cubicBezTo>
                      <a:pt x="114" y="138"/>
                      <a:pt x="115" y="138"/>
                      <a:pt x="115" y="138"/>
                    </a:cubicBezTo>
                    <a:cubicBezTo>
                      <a:pt x="115" y="138"/>
                      <a:pt x="115" y="139"/>
                      <a:pt x="115" y="139"/>
                    </a:cubicBezTo>
                    <a:cubicBezTo>
                      <a:pt x="115" y="139"/>
                      <a:pt x="115" y="139"/>
                      <a:pt x="115" y="139"/>
                    </a:cubicBezTo>
                    <a:cubicBezTo>
                      <a:pt x="115" y="139"/>
                      <a:pt x="115" y="139"/>
                      <a:pt x="115" y="139"/>
                    </a:cubicBezTo>
                    <a:cubicBezTo>
                      <a:pt x="115" y="139"/>
                      <a:pt x="115" y="139"/>
                      <a:pt x="115" y="139"/>
                    </a:cubicBezTo>
                    <a:cubicBezTo>
                      <a:pt x="115" y="139"/>
                      <a:pt x="116" y="139"/>
                      <a:pt x="116" y="139"/>
                    </a:cubicBezTo>
                    <a:cubicBezTo>
                      <a:pt x="116" y="140"/>
                      <a:pt x="116" y="140"/>
                      <a:pt x="117" y="140"/>
                    </a:cubicBezTo>
                    <a:cubicBezTo>
                      <a:pt x="117" y="141"/>
                      <a:pt x="118" y="141"/>
                      <a:pt x="118" y="142"/>
                    </a:cubicBezTo>
                    <a:cubicBezTo>
                      <a:pt x="118" y="142"/>
                      <a:pt x="118" y="142"/>
                      <a:pt x="118" y="142"/>
                    </a:cubicBezTo>
                    <a:cubicBezTo>
                      <a:pt x="118" y="142"/>
                      <a:pt x="118" y="142"/>
                      <a:pt x="118" y="142"/>
                    </a:cubicBezTo>
                    <a:cubicBezTo>
                      <a:pt x="118" y="142"/>
                      <a:pt x="118" y="142"/>
                      <a:pt x="118" y="142"/>
                    </a:cubicBezTo>
                    <a:cubicBezTo>
                      <a:pt x="118" y="142"/>
                      <a:pt x="118" y="142"/>
                      <a:pt x="118" y="142"/>
                    </a:cubicBezTo>
                    <a:cubicBezTo>
                      <a:pt x="118" y="142"/>
                      <a:pt x="118" y="142"/>
                      <a:pt x="118" y="142"/>
                    </a:cubicBezTo>
                    <a:cubicBezTo>
                      <a:pt x="121" y="142"/>
                      <a:pt x="122" y="141"/>
                      <a:pt x="123" y="140"/>
                    </a:cubicBezTo>
                    <a:cubicBezTo>
                      <a:pt x="123" y="139"/>
                      <a:pt x="124" y="138"/>
                      <a:pt x="124" y="137"/>
                    </a:cubicBezTo>
                    <a:cubicBezTo>
                      <a:pt x="124" y="137"/>
                      <a:pt x="124" y="137"/>
                      <a:pt x="124" y="137"/>
                    </a:cubicBezTo>
                    <a:cubicBezTo>
                      <a:pt x="124" y="137"/>
                      <a:pt x="124" y="137"/>
                      <a:pt x="124" y="137"/>
                    </a:cubicBezTo>
                    <a:cubicBezTo>
                      <a:pt x="124" y="137"/>
                      <a:pt x="124" y="137"/>
                      <a:pt x="124" y="137"/>
                    </a:cubicBezTo>
                    <a:cubicBezTo>
                      <a:pt x="124" y="137"/>
                      <a:pt x="124" y="137"/>
                      <a:pt x="124" y="137"/>
                    </a:cubicBezTo>
                    <a:cubicBezTo>
                      <a:pt x="124" y="137"/>
                      <a:pt x="124" y="136"/>
                      <a:pt x="124" y="135"/>
                    </a:cubicBezTo>
                    <a:cubicBezTo>
                      <a:pt x="124" y="135"/>
                      <a:pt x="124" y="135"/>
                      <a:pt x="124" y="135"/>
                    </a:cubicBezTo>
                    <a:cubicBezTo>
                      <a:pt x="124" y="135"/>
                      <a:pt x="124" y="135"/>
                      <a:pt x="124" y="135"/>
                    </a:cubicBezTo>
                    <a:cubicBezTo>
                      <a:pt x="124" y="135"/>
                      <a:pt x="124" y="135"/>
                      <a:pt x="124" y="135"/>
                    </a:cubicBezTo>
                    <a:cubicBezTo>
                      <a:pt x="124" y="133"/>
                      <a:pt x="124" y="131"/>
                      <a:pt x="124" y="129"/>
                    </a:cubicBezTo>
                    <a:cubicBezTo>
                      <a:pt x="123" y="128"/>
                      <a:pt x="124" y="127"/>
                      <a:pt x="124" y="125"/>
                    </a:cubicBezTo>
                    <a:cubicBezTo>
                      <a:pt x="124" y="125"/>
                      <a:pt x="124" y="123"/>
                      <a:pt x="124" y="122"/>
                    </a:cubicBezTo>
                    <a:cubicBezTo>
                      <a:pt x="124" y="121"/>
                      <a:pt x="124" y="121"/>
                      <a:pt x="124" y="120"/>
                    </a:cubicBezTo>
                    <a:cubicBezTo>
                      <a:pt x="124" y="120"/>
                      <a:pt x="125" y="120"/>
                      <a:pt x="125" y="120"/>
                    </a:cubicBezTo>
                    <a:cubicBezTo>
                      <a:pt x="126" y="120"/>
                      <a:pt x="126" y="120"/>
                      <a:pt x="126" y="120"/>
                    </a:cubicBezTo>
                    <a:cubicBezTo>
                      <a:pt x="126" y="120"/>
                      <a:pt x="126" y="121"/>
                      <a:pt x="127" y="121"/>
                    </a:cubicBezTo>
                    <a:cubicBezTo>
                      <a:pt x="127" y="122"/>
                      <a:pt x="127" y="124"/>
                      <a:pt x="127" y="125"/>
                    </a:cubicBezTo>
                    <a:cubicBezTo>
                      <a:pt x="127" y="127"/>
                      <a:pt x="127" y="128"/>
                      <a:pt x="127" y="129"/>
                    </a:cubicBezTo>
                    <a:cubicBezTo>
                      <a:pt x="127" y="129"/>
                      <a:pt x="127" y="129"/>
                      <a:pt x="127" y="129"/>
                    </a:cubicBezTo>
                    <a:cubicBezTo>
                      <a:pt x="127" y="130"/>
                      <a:pt x="127" y="130"/>
                      <a:pt x="127" y="130"/>
                    </a:cubicBezTo>
                    <a:cubicBezTo>
                      <a:pt x="127" y="130"/>
                      <a:pt x="127" y="130"/>
                      <a:pt x="127" y="130"/>
                    </a:cubicBezTo>
                    <a:cubicBezTo>
                      <a:pt x="127" y="131"/>
                      <a:pt x="127" y="132"/>
                      <a:pt x="127" y="133"/>
                    </a:cubicBezTo>
                    <a:cubicBezTo>
                      <a:pt x="127" y="133"/>
                      <a:pt x="127" y="134"/>
                      <a:pt x="128" y="134"/>
                    </a:cubicBezTo>
                    <a:cubicBezTo>
                      <a:pt x="128" y="134"/>
                      <a:pt x="128" y="135"/>
                      <a:pt x="128" y="135"/>
                    </a:cubicBezTo>
                    <a:cubicBezTo>
                      <a:pt x="128" y="135"/>
                      <a:pt x="128" y="135"/>
                      <a:pt x="128" y="135"/>
                    </a:cubicBezTo>
                    <a:cubicBezTo>
                      <a:pt x="129" y="135"/>
                      <a:pt x="129" y="135"/>
                      <a:pt x="129" y="135"/>
                    </a:cubicBezTo>
                    <a:cubicBezTo>
                      <a:pt x="129" y="135"/>
                      <a:pt x="129" y="135"/>
                      <a:pt x="129" y="135"/>
                    </a:cubicBezTo>
                    <a:cubicBezTo>
                      <a:pt x="129" y="135"/>
                      <a:pt x="129" y="135"/>
                      <a:pt x="129" y="135"/>
                    </a:cubicBezTo>
                    <a:cubicBezTo>
                      <a:pt x="129" y="135"/>
                      <a:pt x="129" y="135"/>
                      <a:pt x="129" y="135"/>
                    </a:cubicBezTo>
                    <a:cubicBezTo>
                      <a:pt x="129" y="135"/>
                      <a:pt x="129" y="135"/>
                      <a:pt x="129" y="135"/>
                    </a:cubicBezTo>
                    <a:cubicBezTo>
                      <a:pt x="129" y="135"/>
                      <a:pt x="129" y="134"/>
                      <a:pt x="129" y="134"/>
                    </a:cubicBezTo>
                    <a:cubicBezTo>
                      <a:pt x="129" y="134"/>
                      <a:pt x="129" y="134"/>
                      <a:pt x="129" y="134"/>
                    </a:cubicBezTo>
                    <a:cubicBezTo>
                      <a:pt x="129" y="133"/>
                      <a:pt x="129" y="131"/>
                      <a:pt x="129" y="129"/>
                    </a:cubicBezTo>
                    <a:cubicBezTo>
                      <a:pt x="130" y="128"/>
                      <a:pt x="130" y="127"/>
                      <a:pt x="131" y="124"/>
                    </a:cubicBezTo>
                    <a:cubicBezTo>
                      <a:pt x="131" y="122"/>
                      <a:pt x="131" y="121"/>
                      <a:pt x="131" y="120"/>
                    </a:cubicBezTo>
                    <a:cubicBezTo>
                      <a:pt x="132" y="119"/>
                      <a:pt x="132" y="119"/>
                      <a:pt x="132" y="119"/>
                    </a:cubicBezTo>
                    <a:cubicBezTo>
                      <a:pt x="132" y="119"/>
                      <a:pt x="133" y="119"/>
                      <a:pt x="133" y="119"/>
                    </a:cubicBezTo>
                    <a:cubicBezTo>
                      <a:pt x="133" y="119"/>
                      <a:pt x="133" y="119"/>
                      <a:pt x="133" y="119"/>
                    </a:cubicBezTo>
                    <a:cubicBezTo>
                      <a:pt x="133" y="119"/>
                      <a:pt x="134" y="119"/>
                      <a:pt x="134" y="119"/>
                    </a:cubicBezTo>
                    <a:cubicBezTo>
                      <a:pt x="134" y="119"/>
                      <a:pt x="134" y="119"/>
                      <a:pt x="134" y="120"/>
                    </a:cubicBezTo>
                    <a:cubicBezTo>
                      <a:pt x="134" y="120"/>
                      <a:pt x="134" y="120"/>
                      <a:pt x="134" y="120"/>
                    </a:cubicBezTo>
                    <a:cubicBezTo>
                      <a:pt x="134" y="120"/>
                      <a:pt x="134" y="121"/>
                      <a:pt x="134" y="121"/>
                    </a:cubicBezTo>
                    <a:cubicBezTo>
                      <a:pt x="134" y="122"/>
                      <a:pt x="133" y="123"/>
                      <a:pt x="133" y="125"/>
                    </a:cubicBezTo>
                    <a:cubicBezTo>
                      <a:pt x="133" y="127"/>
                      <a:pt x="133" y="130"/>
                      <a:pt x="133" y="132"/>
                    </a:cubicBezTo>
                    <a:cubicBezTo>
                      <a:pt x="132" y="133"/>
                      <a:pt x="132" y="134"/>
                      <a:pt x="132" y="134"/>
                    </a:cubicBezTo>
                    <a:cubicBezTo>
                      <a:pt x="132" y="135"/>
                      <a:pt x="132" y="135"/>
                      <a:pt x="132" y="135"/>
                    </a:cubicBezTo>
                    <a:cubicBezTo>
                      <a:pt x="132" y="136"/>
                      <a:pt x="132" y="136"/>
                      <a:pt x="132" y="136"/>
                    </a:cubicBezTo>
                    <a:cubicBezTo>
                      <a:pt x="133" y="136"/>
                      <a:pt x="133" y="136"/>
                      <a:pt x="133" y="136"/>
                    </a:cubicBezTo>
                    <a:cubicBezTo>
                      <a:pt x="133" y="136"/>
                      <a:pt x="133" y="136"/>
                      <a:pt x="133" y="136"/>
                    </a:cubicBezTo>
                    <a:cubicBezTo>
                      <a:pt x="133" y="136"/>
                      <a:pt x="133" y="136"/>
                      <a:pt x="133" y="136"/>
                    </a:cubicBezTo>
                    <a:cubicBezTo>
                      <a:pt x="133" y="136"/>
                      <a:pt x="133" y="136"/>
                      <a:pt x="133" y="136"/>
                    </a:cubicBezTo>
                    <a:cubicBezTo>
                      <a:pt x="133" y="136"/>
                      <a:pt x="133" y="136"/>
                      <a:pt x="133" y="136"/>
                    </a:cubicBezTo>
                    <a:cubicBezTo>
                      <a:pt x="133" y="136"/>
                      <a:pt x="133" y="136"/>
                      <a:pt x="133" y="136"/>
                    </a:cubicBezTo>
                    <a:cubicBezTo>
                      <a:pt x="133" y="136"/>
                      <a:pt x="133" y="136"/>
                      <a:pt x="133" y="136"/>
                    </a:cubicBezTo>
                    <a:cubicBezTo>
                      <a:pt x="133" y="136"/>
                      <a:pt x="133" y="136"/>
                      <a:pt x="133" y="136"/>
                    </a:cubicBezTo>
                    <a:cubicBezTo>
                      <a:pt x="133" y="136"/>
                      <a:pt x="133" y="136"/>
                      <a:pt x="133" y="136"/>
                    </a:cubicBezTo>
                    <a:cubicBezTo>
                      <a:pt x="133" y="136"/>
                      <a:pt x="133" y="136"/>
                      <a:pt x="133" y="136"/>
                    </a:cubicBezTo>
                    <a:cubicBezTo>
                      <a:pt x="133" y="136"/>
                      <a:pt x="133" y="136"/>
                      <a:pt x="133" y="136"/>
                    </a:cubicBezTo>
                    <a:cubicBezTo>
                      <a:pt x="133" y="136"/>
                      <a:pt x="133" y="136"/>
                      <a:pt x="133" y="136"/>
                    </a:cubicBezTo>
                    <a:cubicBezTo>
                      <a:pt x="134" y="135"/>
                      <a:pt x="134" y="134"/>
                      <a:pt x="135" y="132"/>
                    </a:cubicBezTo>
                    <a:cubicBezTo>
                      <a:pt x="135" y="131"/>
                      <a:pt x="135" y="131"/>
                      <a:pt x="136" y="130"/>
                    </a:cubicBezTo>
                    <a:cubicBezTo>
                      <a:pt x="136" y="129"/>
                      <a:pt x="137" y="128"/>
                      <a:pt x="137" y="127"/>
                    </a:cubicBezTo>
                    <a:cubicBezTo>
                      <a:pt x="137" y="127"/>
                      <a:pt x="137" y="126"/>
                      <a:pt x="138" y="125"/>
                    </a:cubicBezTo>
                    <a:cubicBezTo>
                      <a:pt x="138" y="124"/>
                      <a:pt x="138" y="124"/>
                      <a:pt x="138" y="123"/>
                    </a:cubicBezTo>
                    <a:cubicBezTo>
                      <a:pt x="139" y="123"/>
                      <a:pt x="139" y="123"/>
                      <a:pt x="139" y="123"/>
                    </a:cubicBezTo>
                    <a:cubicBezTo>
                      <a:pt x="140" y="123"/>
                      <a:pt x="140" y="123"/>
                      <a:pt x="140" y="124"/>
                    </a:cubicBezTo>
                    <a:cubicBezTo>
                      <a:pt x="140" y="124"/>
                      <a:pt x="140" y="124"/>
                      <a:pt x="140" y="124"/>
                    </a:cubicBezTo>
                    <a:cubicBezTo>
                      <a:pt x="140" y="125"/>
                      <a:pt x="140" y="126"/>
                      <a:pt x="139" y="128"/>
                    </a:cubicBezTo>
                    <a:cubicBezTo>
                      <a:pt x="139" y="130"/>
                      <a:pt x="139" y="130"/>
                      <a:pt x="138" y="131"/>
                    </a:cubicBezTo>
                    <a:cubicBezTo>
                      <a:pt x="138" y="132"/>
                      <a:pt x="138" y="133"/>
                      <a:pt x="138" y="133"/>
                    </a:cubicBezTo>
                    <a:cubicBezTo>
                      <a:pt x="138" y="133"/>
                      <a:pt x="138" y="133"/>
                      <a:pt x="138" y="133"/>
                    </a:cubicBezTo>
                    <a:cubicBezTo>
                      <a:pt x="138" y="134"/>
                      <a:pt x="138" y="134"/>
                      <a:pt x="138" y="134"/>
                    </a:cubicBezTo>
                    <a:cubicBezTo>
                      <a:pt x="138" y="134"/>
                      <a:pt x="138" y="134"/>
                      <a:pt x="137" y="135"/>
                    </a:cubicBezTo>
                    <a:cubicBezTo>
                      <a:pt x="137" y="135"/>
                      <a:pt x="137" y="136"/>
                      <a:pt x="137" y="137"/>
                    </a:cubicBezTo>
                    <a:cubicBezTo>
                      <a:pt x="136" y="137"/>
                      <a:pt x="136" y="138"/>
                      <a:pt x="136" y="138"/>
                    </a:cubicBezTo>
                    <a:cubicBezTo>
                      <a:pt x="136" y="139"/>
                      <a:pt x="137" y="139"/>
                      <a:pt x="137" y="139"/>
                    </a:cubicBezTo>
                    <a:cubicBezTo>
                      <a:pt x="137" y="140"/>
                      <a:pt x="137" y="140"/>
                      <a:pt x="138" y="140"/>
                    </a:cubicBezTo>
                    <a:cubicBezTo>
                      <a:pt x="138" y="140"/>
                      <a:pt x="138" y="140"/>
                      <a:pt x="138" y="140"/>
                    </a:cubicBezTo>
                    <a:cubicBezTo>
                      <a:pt x="138" y="140"/>
                      <a:pt x="138" y="140"/>
                      <a:pt x="138" y="140"/>
                    </a:cubicBezTo>
                    <a:cubicBezTo>
                      <a:pt x="138" y="140"/>
                      <a:pt x="139" y="140"/>
                      <a:pt x="139" y="139"/>
                    </a:cubicBezTo>
                    <a:cubicBezTo>
                      <a:pt x="139" y="139"/>
                      <a:pt x="139" y="139"/>
                      <a:pt x="139" y="139"/>
                    </a:cubicBezTo>
                    <a:cubicBezTo>
                      <a:pt x="140" y="139"/>
                      <a:pt x="140" y="139"/>
                      <a:pt x="140" y="139"/>
                    </a:cubicBezTo>
                    <a:cubicBezTo>
                      <a:pt x="140" y="138"/>
                      <a:pt x="140" y="138"/>
                      <a:pt x="140" y="138"/>
                    </a:cubicBezTo>
                    <a:cubicBezTo>
                      <a:pt x="140" y="138"/>
                      <a:pt x="140" y="138"/>
                      <a:pt x="140" y="138"/>
                    </a:cubicBezTo>
                    <a:cubicBezTo>
                      <a:pt x="140" y="138"/>
                      <a:pt x="141" y="138"/>
                      <a:pt x="141" y="138"/>
                    </a:cubicBezTo>
                    <a:cubicBezTo>
                      <a:pt x="142" y="137"/>
                      <a:pt x="142" y="137"/>
                      <a:pt x="143" y="136"/>
                    </a:cubicBezTo>
                    <a:cubicBezTo>
                      <a:pt x="143" y="136"/>
                      <a:pt x="143" y="136"/>
                      <a:pt x="143" y="136"/>
                    </a:cubicBezTo>
                    <a:cubicBezTo>
                      <a:pt x="143" y="136"/>
                      <a:pt x="143" y="136"/>
                      <a:pt x="143" y="136"/>
                    </a:cubicBezTo>
                    <a:cubicBezTo>
                      <a:pt x="143" y="136"/>
                      <a:pt x="143" y="136"/>
                      <a:pt x="143" y="136"/>
                    </a:cubicBezTo>
                    <a:cubicBezTo>
                      <a:pt x="144" y="135"/>
                      <a:pt x="145" y="134"/>
                      <a:pt x="145" y="134"/>
                    </a:cubicBezTo>
                    <a:cubicBezTo>
                      <a:pt x="145" y="133"/>
                      <a:pt x="146" y="133"/>
                      <a:pt x="146" y="133"/>
                    </a:cubicBezTo>
                    <a:cubicBezTo>
                      <a:pt x="146" y="133"/>
                      <a:pt x="146" y="133"/>
                      <a:pt x="146" y="133"/>
                    </a:cubicBezTo>
                    <a:cubicBezTo>
                      <a:pt x="147" y="133"/>
                      <a:pt x="147" y="134"/>
                      <a:pt x="147" y="134"/>
                    </a:cubicBezTo>
                    <a:cubicBezTo>
                      <a:pt x="147" y="134"/>
                      <a:pt x="147" y="134"/>
                      <a:pt x="147" y="134"/>
                    </a:cubicBezTo>
                    <a:cubicBezTo>
                      <a:pt x="147" y="135"/>
                      <a:pt x="146" y="136"/>
                      <a:pt x="145" y="138"/>
                    </a:cubicBezTo>
                    <a:cubicBezTo>
                      <a:pt x="143" y="139"/>
                      <a:pt x="143"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1" y="141"/>
                      <a:pt x="140" y="142"/>
                      <a:pt x="140" y="143"/>
                    </a:cubicBezTo>
                    <a:cubicBezTo>
                      <a:pt x="140" y="143"/>
                      <a:pt x="140" y="143"/>
                      <a:pt x="140" y="143"/>
                    </a:cubicBezTo>
                    <a:cubicBezTo>
                      <a:pt x="139" y="143"/>
                      <a:pt x="139" y="143"/>
                      <a:pt x="139" y="143"/>
                    </a:cubicBezTo>
                    <a:cubicBezTo>
                      <a:pt x="139" y="143"/>
                      <a:pt x="139" y="143"/>
                      <a:pt x="139" y="143"/>
                    </a:cubicBezTo>
                    <a:cubicBezTo>
                      <a:pt x="139" y="143"/>
                      <a:pt x="139" y="143"/>
                      <a:pt x="139" y="143"/>
                    </a:cubicBezTo>
                    <a:cubicBezTo>
                      <a:pt x="138" y="148"/>
                      <a:pt x="135" y="150"/>
                      <a:pt x="134" y="152"/>
                    </a:cubicBezTo>
                    <a:cubicBezTo>
                      <a:pt x="134" y="152"/>
                      <a:pt x="134" y="152"/>
                      <a:pt x="134" y="152"/>
                    </a:cubicBezTo>
                    <a:cubicBezTo>
                      <a:pt x="133" y="154"/>
                      <a:pt x="131" y="156"/>
                      <a:pt x="128" y="155"/>
                    </a:cubicBezTo>
                    <a:cubicBezTo>
                      <a:pt x="128" y="155"/>
                      <a:pt x="128" y="155"/>
                      <a:pt x="128" y="155"/>
                    </a:cubicBezTo>
                    <a:cubicBezTo>
                      <a:pt x="128" y="155"/>
                      <a:pt x="128" y="155"/>
                      <a:pt x="128" y="155"/>
                    </a:cubicBezTo>
                    <a:cubicBezTo>
                      <a:pt x="128" y="155"/>
                      <a:pt x="128" y="155"/>
                      <a:pt x="128" y="155"/>
                    </a:cubicBezTo>
                    <a:cubicBezTo>
                      <a:pt x="118" y="156"/>
                      <a:pt x="101" y="157"/>
                      <a:pt x="88" y="159"/>
                    </a:cubicBezTo>
                    <a:cubicBezTo>
                      <a:pt x="72" y="162"/>
                      <a:pt x="69" y="165"/>
                      <a:pt x="42" y="172"/>
                    </a:cubicBezTo>
                    <a:cubicBezTo>
                      <a:pt x="28" y="175"/>
                      <a:pt x="17" y="176"/>
                      <a:pt x="9" y="180"/>
                    </a:cubicBezTo>
                    <a:cubicBezTo>
                      <a:pt x="6" y="181"/>
                      <a:pt x="3" y="183"/>
                      <a:pt x="1" y="186"/>
                    </a:cubicBezTo>
                    <a:cubicBezTo>
                      <a:pt x="0" y="188"/>
                      <a:pt x="0" y="190"/>
                      <a:pt x="0" y="192"/>
                    </a:cubicBezTo>
                    <a:cubicBezTo>
                      <a:pt x="0" y="192"/>
                      <a:pt x="0" y="192"/>
                      <a:pt x="0" y="193"/>
                    </a:cubicBezTo>
                    <a:close/>
                    <a:moveTo>
                      <a:pt x="113" y="142"/>
                    </a:move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lose/>
                    <a:moveTo>
                      <a:pt x="123" y="137"/>
                    </a:moveTo>
                    <a:cubicBezTo>
                      <a:pt x="123" y="137"/>
                      <a:pt x="123" y="137"/>
                      <a:pt x="123" y="137"/>
                    </a:cubicBezTo>
                    <a:cubicBezTo>
                      <a:pt x="123" y="137"/>
                      <a:pt x="123" y="137"/>
                      <a:pt x="123" y="137"/>
                    </a:cubicBezTo>
                    <a:cubicBezTo>
                      <a:pt x="123" y="137"/>
                      <a:pt x="123" y="137"/>
                      <a:pt x="123" y="137"/>
                    </a:cubicBezTo>
                    <a:cubicBezTo>
                      <a:pt x="123" y="137"/>
                      <a:pt x="123" y="137"/>
                      <a:pt x="123" y="137"/>
                    </a:cubicBezTo>
                    <a:cubicBezTo>
                      <a:pt x="123" y="137"/>
                      <a:pt x="123" y="137"/>
                      <a:pt x="123" y="137"/>
                    </a:cubicBezTo>
                    <a:cubicBezTo>
                      <a:pt x="123" y="137"/>
                      <a:pt x="124" y="137"/>
                      <a:pt x="124" y="137"/>
                    </a:cubicBezTo>
                    <a:cubicBezTo>
                      <a:pt x="123" y="137"/>
                      <a:pt x="123" y="137"/>
                      <a:pt x="123" y="137"/>
                    </a:cubicBezTo>
                    <a:cubicBezTo>
                      <a:pt x="123" y="137"/>
                      <a:pt x="123" y="137"/>
                      <a:pt x="123" y="137"/>
                    </a:cubicBezTo>
                    <a:cubicBezTo>
                      <a:pt x="123" y="137"/>
                      <a:pt x="123" y="137"/>
                      <a:pt x="123" y="137"/>
                    </a:cubicBezTo>
                    <a:close/>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35" name="Freeform 7"/>
              <p:cNvSpPr>
                <a:spLocks noEditPoints="1"/>
              </p:cNvSpPr>
              <p:nvPr/>
            </p:nvSpPr>
            <p:spPr bwMode="auto">
              <a:xfrm>
                <a:off x="4199492" y="2862136"/>
                <a:ext cx="835210" cy="826803"/>
              </a:xfrm>
              <a:custGeom>
                <a:avLst/>
                <a:gdLst>
                  <a:gd name="T0" fmla="*/ 20 w 378"/>
                  <a:gd name="T1" fmla="*/ 121 h 374"/>
                  <a:gd name="T2" fmla="*/ 110 w 378"/>
                  <a:gd name="T3" fmla="*/ 270 h 374"/>
                  <a:gd name="T4" fmla="*/ 93 w 378"/>
                  <a:gd name="T5" fmla="*/ 272 h 374"/>
                  <a:gd name="T6" fmla="*/ 87 w 378"/>
                  <a:gd name="T7" fmla="*/ 270 h 374"/>
                  <a:gd name="T8" fmla="*/ 79 w 378"/>
                  <a:gd name="T9" fmla="*/ 271 h 374"/>
                  <a:gd name="T10" fmla="*/ 78 w 378"/>
                  <a:gd name="T11" fmla="*/ 284 h 374"/>
                  <a:gd name="T12" fmla="*/ 72 w 378"/>
                  <a:gd name="T13" fmla="*/ 278 h 374"/>
                  <a:gd name="T14" fmla="*/ 71 w 378"/>
                  <a:gd name="T15" fmla="*/ 278 h 374"/>
                  <a:gd name="T16" fmla="*/ 67 w 378"/>
                  <a:gd name="T17" fmla="*/ 276 h 374"/>
                  <a:gd name="T18" fmla="*/ 59 w 378"/>
                  <a:gd name="T19" fmla="*/ 292 h 374"/>
                  <a:gd name="T20" fmla="*/ 60 w 378"/>
                  <a:gd name="T21" fmla="*/ 279 h 374"/>
                  <a:gd name="T22" fmla="*/ 54 w 378"/>
                  <a:gd name="T23" fmla="*/ 275 h 374"/>
                  <a:gd name="T24" fmla="*/ 55 w 378"/>
                  <a:gd name="T25" fmla="*/ 270 h 374"/>
                  <a:gd name="T26" fmla="*/ 58 w 378"/>
                  <a:gd name="T27" fmla="*/ 264 h 374"/>
                  <a:gd name="T28" fmla="*/ 105 w 378"/>
                  <a:gd name="T29" fmla="*/ 310 h 374"/>
                  <a:gd name="T30" fmla="*/ 215 w 378"/>
                  <a:gd name="T31" fmla="*/ 351 h 374"/>
                  <a:gd name="T32" fmla="*/ 161 w 378"/>
                  <a:gd name="T33" fmla="*/ 282 h 374"/>
                  <a:gd name="T34" fmla="*/ 203 w 378"/>
                  <a:gd name="T35" fmla="*/ 298 h 374"/>
                  <a:gd name="T36" fmla="*/ 229 w 378"/>
                  <a:gd name="T37" fmla="*/ 350 h 374"/>
                  <a:gd name="T38" fmla="*/ 246 w 378"/>
                  <a:gd name="T39" fmla="*/ 319 h 374"/>
                  <a:gd name="T40" fmla="*/ 266 w 378"/>
                  <a:gd name="T41" fmla="*/ 314 h 374"/>
                  <a:gd name="T42" fmla="*/ 261 w 378"/>
                  <a:gd name="T43" fmla="*/ 300 h 374"/>
                  <a:gd name="T44" fmla="*/ 269 w 378"/>
                  <a:gd name="T45" fmla="*/ 289 h 374"/>
                  <a:gd name="T46" fmla="*/ 259 w 378"/>
                  <a:gd name="T47" fmla="*/ 279 h 374"/>
                  <a:gd name="T48" fmla="*/ 249 w 378"/>
                  <a:gd name="T49" fmla="*/ 273 h 374"/>
                  <a:gd name="T50" fmla="*/ 234 w 378"/>
                  <a:gd name="T51" fmla="*/ 271 h 374"/>
                  <a:gd name="T52" fmla="*/ 257 w 378"/>
                  <a:gd name="T53" fmla="*/ 266 h 374"/>
                  <a:gd name="T54" fmla="*/ 280 w 378"/>
                  <a:gd name="T55" fmla="*/ 197 h 374"/>
                  <a:gd name="T56" fmla="*/ 293 w 378"/>
                  <a:gd name="T57" fmla="*/ 228 h 374"/>
                  <a:gd name="T58" fmla="*/ 303 w 378"/>
                  <a:gd name="T59" fmla="*/ 259 h 374"/>
                  <a:gd name="T60" fmla="*/ 309 w 378"/>
                  <a:gd name="T61" fmla="*/ 287 h 374"/>
                  <a:gd name="T62" fmla="*/ 349 w 378"/>
                  <a:gd name="T63" fmla="*/ 261 h 374"/>
                  <a:gd name="T64" fmla="*/ 277 w 378"/>
                  <a:gd name="T65" fmla="*/ 371 h 374"/>
                  <a:gd name="T66" fmla="*/ 277 w 378"/>
                  <a:gd name="T67" fmla="*/ 372 h 374"/>
                  <a:gd name="T68" fmla="*/ 367 w 378"/>
                  <a:gd name="T69" fmla="*/ 64 h 374"/>
                  <a:gd name="T70" fmla="*/ 311 w 378"/>
                  <a:gd name="T71" fmla="*/ 161 h 374"/>
                  <a:gd name="T72" fmla="*/ 313 w 378"/>
                  <a:gd name="T73" fmla="*/ 163 h 374"/>
                  <a:gd name="T74" fmla="*/ 324 w 378"/>
                  <a:gd name="T75" fmla="*/ 168 h 374"/>
                  <a:gd name="T76" fmla="*/ 327 w 378"/>
                  <a:gd name="T77" fmla="*/ 172 h 374"/>
                  <a:gd name="T78" fmla="*/ 320 w 378"/>
                  <a:gd name="T79" fmla="*/ 171 h 374"/>
                  <a:gd name="T80" fmla="*/ 325 w 378"/>
                  <a:gd name="T81" fmla="*/ 182 h 374"/>
                  <a:gd name="T82" fmla="*/ 318 w 378"/>
                  <a:gd name="T83" fmla="*/ 179 h 374"/>
                  <a:gd name="T84" fmla="*/ 315 w 378"/>
                  <a:gd name="T85" fmla="*/ 181 h 374"/>
                  <a:gd name="T86" fmla="*/ 317 w 378"/>
                  <a:gd name="T87" fmla="*/ 188 h 374"/>
                  <a:gd name="T88" fmla="*/ 310 w 378"/>
                  <a:gd name="T89" fmla="*/ 183 h 374"/>
                  <a:gd name="T90" fmla="*/ 300 w 378"/>
                  <a:gd name="T91" fmla="*/ 185 h 374"/>
                  <a:gd name="T92" fmla="*/ 296 w 378"/>
                  <a:gd name="T93" fmla="*/ 187 h 374"/>
                  <a:gd name="T94" fmla="*/ 297 w 378"/>
                  <a:gd name="T95" fmla="*/ 169 h 374"/>
                  <a:gd name="T96" fmla="*/ 122 w 378"/>
                  <a:gd name="T97" fmla="*/ 3 h 374"/>
                  <a:gd name="T98" fmla="*/ 177 w 378"/>
                  <a:gd name="T99" fmla="*/ 147 h 374"/>
                  <a:gd name="T100" fmla="*/ 182 w 378"/>
                  <a:gd name="T101" fmla="*/ 132 h 374"/>
                  <a:gd name="T102" fmla="*/ 187 w 378"/>
                  <a:gd name="T103" fmla="*/ 133 h 374"/>
                  <a:gd name="T104" fmla="*/ 195 w 378"/>
                  <a:gd name="T105" fmla="*/ 143 h 374"/>
                  <a:gd name="T106" fmla="*/ 212 w 378"/>
                  <a:gd name="T107" fmla="*/ 136 h 374"/>
                  <a:gd name="T108" fmla="*/ 203 w 378"/>
                  <a:gd name="T109" fmla="*/ 146 h 374"/>
                  <a:gd name="T110" fmla="*/ 204 w 378"/>
                  <a:gd name="T111" fmla="*/ 151 h 374"/>
                  <a:gd name="T112" fmla="*/ 217 w 378"/>
                  <a:gd name="T113" fmla="*/ 150 h 374"/>
                  <a:gd name="T114" fmla="*/ 203 w 378"/>
                  <a:gd name="T115" fmla="*/ 161 h 374"/>
                  <a:gd name="T116" fmla="*/ 218 w 378"/>
                  <a:gd name="T117" fmla="*/ 165 h 374"/>
                  <a:gd name="T118" fmla="*/ 187 w 378"/>
                  <a:gd name="T119" fmla="*/ 166 h 374"/>
                  <a:gd name="T120" fmla="*/ 181 w 378"/>
                  <a:gd name="T121" fmla="*/ 13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8" h="374">
                    <a:moveTo>
                      <a:pt x="35" y="45"/>
                    </a:moveTo>
                    <a:cubicBezTo>
                      <a:pt x="33" y="47"/>
                      <a:pt x="31" y="49"/>
                      <a:pt x="29" y="51"/>
                    </a:cubicBezTo>
                    <a:cubicBezTo>
                      <a:pt x="27" y="53"/>
                      <a:pt x="26" y="55"/>
                      <a:pt x="25" y="57"/>
                    </a:cubicBezTo>
                    <a:cubicBezTo>
                      <a:pt x="23" y="61"/>
                      <a:pt x="24" y="66"/>
                      <a:pt x="26" y="70"/>
                    </a:cubicBezTo>
                    <a:cubicBezTo>
                      <a:pt x="29" y="74"/>
                      <a:pt x="33" y="79"/>
                      <a:pt x="37" y="83"/>
                    </a:cubicBezTo>
                    <a:cubicBezTo>
                      <a:pt x="46" y="91"/>
                      <a:pt x="58" y="100"/>
                      <a:pt x="67" y="110"/>
                    </a:cubicBezTo>
                    <a:cubicBezTo>
                      <a:pt x="87" y="132"/>
                      <a:pt x="111" y="155"/>
                      <a:pt x="123" y="168"/>
                    </a:cubicBezTo>
                    <a:cubicBezTo>
                      <a:pt x="132" y="178"/>
                      <a:pt x="140" y="184"/>
                      <a:pt x="145" y="190"/>
                    </a:cubicBezTo>
                    <a:cubicBezTo>
                      <a:pt x="148" y="192"/>
                      <a:pt x="150" y="195"/>
                      <a:pt x="150" y="197"/>
                    </a:cubicBezTo>
                    <a:cubicBezTo>
                      <a:pt x="151" y="199"/>
                      <a:pt x="151" y="201"/>
                      <a:pt x="150" y="204"/>
                    </a:cubicBezTo>
                    <a:cubicBezTo>
                      <a:pt x="139" y="197"/>
                      <a:pt x="129" y="188"/>
                      <a:pt x="116" y="179"/>
                    </a:cubicBezTo>
                    <a:cubicBezTo>
                      <a:pt x="108" y="173"/>
                      <a:pt x="97" y="168"/>
                      <a:pt x="87" y="163"/>
                    </a:cubicBezTo>
                    <a:cubicBezTo>
                      <a:pt x="77" y="158"/>
                      <a:pt x="68" y="153"/>
                      <a:pt x="63" y="149"/>
                    </a:cubicBezTo>
                    <a:cubicBezTo>
                      <a:pt x="59" y="146"/>
                      <a:pt x="48" y="135"/>
                      <a:pt x="37" y="128"/>
                    </a:cubicBezTo>
                    <a:cubicBezTo>
                      <a:pt x="31" y="125"/>
                      <a:pt x="25" y="122"/>
                      <a:pt x="20" y="121"/>
                    </a:cubicBezTo>
                    <a:cubicBezTo>
                      <a:pt x="15" y="120"/>
                      <a:pt x="9" y="122"/>
                      <a:pt x="6" y="127"/>
                    </a:cubicBezTo>
                    <a:cubicBezTo>
                      <a:pt x="2" y="133"/>
                      <a:pt x="0" y="139"/>
                      <a:pt x="0" y="143"/>
                    </a:cubicBezTo>
                    <a:cubicBezTo>
                      <a:pt x="0" y="148"/>
                      <a:pt x="3" y="152"/>
                      <a:pt x="7" y="155"/>
                    </a:cubicBezTo>
                    <a:cubicBezTo>
                      <a:pt x="15" y="162"/>
                      <a:pt x="27" y="168"/>
                      <a:pt x="40" y="180"/>
                    </a:cubicBezTo>
                    <a:cubicBezTo>
                      <a:pt x="54" y="193"/>
                      <a:pt x="62" y="199"/>
                      <a:pt x="70" y="204"/>
                    </a:cubicBezTo>
                    <a:cubicBezTo>
                      <a:pt x="77" y="208"/>
                      <a:pt x="83" y="212"/>
                      <a:pt x="91" y="219"/>
                    </a:cubicBezTo>
                    <a:cubicBezTo>
                      <a:pt x="91" y="219"/>
                      <a:pt x="91" y="219"/>
                      <a:pt x="91" y="219"/>
                    </a:cubicBezTo>
                    <a:cubicBezTo>
                      <a:pt x="94" y="223"/>
                      <a:pt x="99" y="226"/>
                      <a:pt x="105" y="229"/>
                    </a:cubicBezTo>
                    <a:cubicBezTo>
                      <a:pt x="111" y="232"/>
                      <a:pt x="118" y="236"/>
                      <a:pt x="124" y="240"/>
                    </a:cubicBezTo>
                    <a:cubicBezTo>
                      <a:pt x="129" y="244"/>
                      <a:pt x="134" y="248"/>
                      <a:pt x="137" y="253"/>
                    </a:cubicBezTo>
                    <a:cubicBezTo>
                      <a:pt x="139" y="258"/>
                      <a:pt x="139" y="263"/>
                      <a:pt x="135" y="270"/>
                    </a:cubicBezTo>
                    <a:cubicBezTo>
                      <a:pt x="133" y="271"/>
                      <a:pt x="128" y="271"/>
                      <a:pt x="123" y="271"/>
                    </a:cubicBezTo>
                    <a:cubicBezTo>
                      <a:pt x="118" y="270"/>
                      <a:pt x="114" y="270"/>
                      <a:pt x="111" y="270"/>
                    </a:cubicBezTo>
                    <a:cubicBezTo>
                      <a:pt x="110" y="270"/>
                      <a:pt x="110" y="270"/>
                      <a:pt x="110" y="270"/>
                    </a:cubicBezTo>
                    <a:cubicBezTo>
                      <a:pt x="110" y="270"/>
                      <a:pt x="110" y="270"/>
                      <a:pt x="110" y="270"/>
                    </a:cubicBezTo>
                    <a:cubicBezTo>
                      <a:pt x="110" y="270"/>
                      <a:pt x="110" y="270"/>
                      <a:pt x="109" y="270"/>
                    </a:cubicBezTo>
                    <a:cubicBezTo>
                      <a:pt x="105" y="269"/>
                      <a:pt x="99" y="269"/>
                      <a:pt x="93" y="269"/>
                    </a:cubicBezTo>
                    <a:cubicBezTo>
                      <a:pt x="93" y="269"/>
                      <a:pt x="93" y="269"/>
                      <a:pt x="92" y="269"/>
                    </a:cubicBezTo>
                    <a:cubicBezTo>
                      <a:pt x="92" y="269"/>
                      <a:pt x="92" y="269"/>
                      <a:pt x="92" y="269"/>
                    </a:cubicBezTo>
                    <a:cubicBezTo>
                      <a:pt x="92" y="269"/>
                      <a:pt x="92" y="269"/>
                      <a:pt x="92" y="269"/>
                    </a:cubicBezTo>
                    <a:cubicBezTo>
                      <a:pt x="92" y="269"/>
                      <a:pt x="92" y="269"/>
                      <a:pt x="92" y="269"/>
                    </a:cubicBezTo>
                    <a:cubicBezTo>
                      <a:pt x="92" y="269"/>
                      <a:pt x="92" y="269"/>
                      <a:pt x="92" y="269"/>
                    </a:cubicBezTo>
                    <a:cubicBezTo>
                      <a:pt x="92" y="269"/>
                      <a:pt x="92" y="269"/>
                      <a:pt x="92" y="269"/>
                    </a:cubicBezTo>
                    <a:cubicBezTo>
                      <a:pt x="92" y="269"/>
                      <a:pt x="92" y="269"/>
                      <a:pt x="92" y="269"/>
                    </a:cubicBezTo>
                    <a:cubicBezTo>
                      <a:pt x="92" y="270"/>
                      <a:pt x="92" y="270"/>
                      <a:pt x="92" y="270"/>
                    </a:cubicBezTo>
                    <a:cubicBezTo>
                      <a:pt x="92" y="270"/>
                      <a:pt x="92" y="270"/>
                      <a:pt x="92" y="270"/>
                    </a:cubicBezTo>
                    <a:cubicBezTo>
                      <a:pt x="92" y="270"/>
                      <a:pt x="92" y="270"/>
                      <a:pt x="92" y="270"/>
                    </a:cubicBezTo>
                    <a:cubicBezTo>
                      <a:pt x="92" y="270"/>
                      <a:pt x="92" y="270"/>
                      <a:pt x="92" y="270"/>
                    </a:cubicBezTo>
                    <a:cubicBezTo>
                      <a:pt x="92" y="271"/>
                      <a:pt x="93" y="271"/>
                      <a:pt x="93" y="271"/>
                    </a:cubicBezTo>
                    <a:cubicBezTo>
                      <a:pt x="93" y="272"/>
                      <a:pt x="93" y="272"/>
                      <a:pt x="93" y="272"/>
                    </a:cubicBezTo>
                    <a:cubicBezTo>
                      <a:pt x="93" y="272"/>
                      <a:pt x="93" y="272"/>
                      <a:pt x="93" y="272"/>
                    </a:cubicBezTo>
                    <a:cubicBezTo>
                      <a:pt x="94" y="273"/>
                      <a:pt x="95" y="274"/>
                      <a:pt x="95" y="274"/>
                    </a:cubicBezTo>
                    <a:cubicBezTo>
                      <a:pt x="96" y="275"/>
                      <a:pt x="96" y="275"/>
                      <a:pt x="96" y="275"/>
                    </a:cubicBezTo>
                    <a:cubicBezTo>
                      <a:pt x="96" y="276"/>
                      <a:pt x="96" y="276"/>
                      <a:pt x="96" y="276"/>
                    </a:cubicBezTo>
                    <a:cubicBezTo>
                      <a:pt x="96" y="276"/>
                      <a:pt x="96" y="276"/>
                      <a:pt x="96" y="276"/>
                    </a:cubicBezTo>
                    <a:cubicBezTo>
                      <a:pt x="95" y="277"/>
                      <a:pt x="95" y="277"/>
                      <a:pt x="94" y="277"/>
                    </a:cubicBezTo>
                    <a:cubicBezTo>
                      <a:pt x="93" y="276"/>
                      <a:pt x="92" y="276"/>
                      <a:pt x="92" y="276"/>
                    </a:cubicBezTo>
                    <a:cubicBezTo>
                      <a:pt x="91" y="275"/>
                      <a:pt x="90" y="274"/>
                      <a:pt x="90" y="274"/>
                    </a:cubicBezTo>
                    <a:cubicBezTo>
                      <a:pt x="89" y="273"/>
                      <a:pt x="89" y="273"/>
                      <a:pt x="89" y="273"/>
                    </a:cubicBezTo>
                    <a:cubicBezTo>
                      <a:pt x="89" y="273"/>
                      <a:pt x="89" y="273"/>
                      <a:pt x="89" y="273"/>
                    </a:cubicBezTo>
                    <a:cubicBezTo>
                      <a:pt x="89" y="273"/>
                      <a:pt x="89" y="273"/>
                      <a:pt x="89" y="273"/>
                    </a:cubicBezTo>
                    <a:cubicBezTo>
                      <a:pt x="89" y="272"/>
                      <a:pt x="89" y="272"/>
                      <a:pt x="89" y="272"/>
                    </a:cubicBezTo>
                    <a:cubicBezTo>
                      <a:pt x="88" y="272"/>
                      <a:pt x="88" y="272"/>
                      <a:pt x="88" y="272"/>
                    </a:cubicBezTo>
                    <a:cubicBezTo>
                      <a:pt x="88" y="272"/>
                      <a:pt x="88" y="272"/>
                      <a:pt x="88" y="272"/>
                    </a:cubicBezTo>
                    <a:cubicBezTo>
                      <a:pt x="88" y="272"/>
                      <a:pt x="87" y="271"/>
                      <a:pt x="87" y="270"/>
                    </a:cubicBezTo>
                    <a:cubicBezTo>
                      <a:pt x="86" y="270"/>
                      <a:pt x="86" y="269"/>
                      <a:pt x="85" y="269"/>
                    </a:cubicBezTo>
                    <a:cubicBezTo>
                      <a:pt x="85" y="269"/>
                      <a:pt x="85" y="269"/>
                      <a:pt x="85" y="269"/>
                    </a:cubicBezTo>
                    <a:cubicBezTo>
                      <a:pt x="85" y="269"/>
                      <a:pt x="85" y="269"/>
                      <a:pt x="85" y="269"/>
                    </a:cubicBezTo>
                    <a:cubicBezTo>
                      <a:pt x="85" y="269"/>
                      <a:pt x="85" y="269"/>
                      <a:pt x="85" y="269"/>
                    </a:cubicBezTo>
                    <a:cubicBezTo>
                      <a:pt x="85" y="269"/>
                      <a:pt x="85" y="269"/>
                      <a:pt x="85" y="269"/>
                    </a:cubicBezTo>
                    <a:cubicBezTo>
                      <a:pt x="85" y="269"/>
                      <a:pt x="85" y="269"/>
                      <a:pt x="85" y="269"/>
                    </a:cubicBezTo>
                    <a:cubicBezTo>
                      <a:pt x="85" y="269"/>
                      <a:pt x="85" y="269"/>
                      <a:pt x="85" y="269"/>
                    </a:cubicBezTo>
                    <a:cubicBezTo>
                      <a:pt x="85" y="269"/>
                      <a:pt x="85" y="269"/>
                      <a:pt x="85" y="269"/>
                    </a:cubicBezTo>
                    <a:cubicBezTo>
                      <a:pt x="85" y="269"/>
                      <a:pt x="85" y="269"/>
                      <a:pt x="85" y="269"/>
                    </a:cubicBezTo>
                    <a:cubicBezTo>
                      <a:pt x="85" y="269"/>
                      <a:pt x="85" y="269"/>
                      <a:pt x="85" y="269"/>
                    </a:cubicBezTo>
                    <a:cubicBezTo>
                      <a:pt x="85" y="269"/>
                      <a:pt x="85" y="269"/>
                      <a:pt x="85" y="269"/>
                    </a:cubicBezTo>
                    <a:cubicBezTo>
                      <a:pt x="84" y="268"/>
                      <a:pt x="83" y="268"/>
                      <a:pt x="83" y="268"/>
                    </a:cubicBezTo>
                    <a:cubicBezTo>
                      <a:pt x="83" y="268"/>
                      <a:pt x="83" y="268"/>
                      <a:pt x="83" y="268"/>
                    </a:cubicBezTo>
                    <a:cubicBezTo>
                      <a:pt x="83" y="268"/>
                      <a:pt x="83" y="268"/>
                      <a:pt x="83" y="268"/>
                    </a:cubicBezTo>
                    <a:cubicBezTo>
                      <a:pt x="81" y="269"/>
                      <a:pt x="80" y="270"/>
                      <a:pt x="79" y="271"/>
                    </a:cubicBezTo>
                    <a:cubicBezTo>
                      <a:pt x="78" y="272"/>
                      <a:pt x="78" y="273"/>
                      <a:pt x="78" y="274"/>
                    </a:cubicBezTo>
                    <a:cubicBezTo>
                      <a:pt x="78" y="274"/>
                      <a:pt x="78" y="274"/>
                      <a:pt x="78" y="274"/>
                    </a:cubicBezTo>
                    <a:cubicBezTo>
                      <a:pt x="78" y="274"/>
                      <a:pt x="78" y="274"/>
                      <a:pt x="78" y="274"/>
                    </a:cubicBezTo>
                    <a:cubicBezTo>
                      <a:pt x="78" y="274"/>
                      <a:pt x="78" y="274"/>
                      <a:pt x="78" y="274"/>
                    </a:cubicBezTo>
                    <a:cubicBezTo>
                      <a:pt x="78" y="274"/>
                      <a:pt x="78" y="274"/>
                      <a:pt x="78" y="274"/>
                    </a:cubicBezTo>
                    <a:cubicBezTo>
                      <a:pt x="78" y="274"/>
                      <a:pt x="78" y="274"/>
                      <a:pt x="78" y="274"/>
                    </a:cubicBezTo>
                    <a:cubicBezTo>
                      <a:pt x="78" y="274"/>
                      <a:pt x="78" y="274"/>
                      <a:pt x="78" y="274"/>
                    </a:cubicBezTo>
                    <a:cubicBezTo>
                      <a:pt x="78" y="274"/>
                      <a:pt x="78" y="274"/>
                      <a:pt x="78" y="274"/>
                    </a:cubicBezTo>
                    <a:cubicBezTo>
                      <a:pt x="78" y="274"/>
                      <a:pt x="78" y="274"/>
                      <a:pt x="78" y="274"/>
                    </a:cubicBezTo>
                    <a:cubicBezTo>
                      <a:pt x="78" y="274"/>
                      <a:pt x="78" y="274"/>
                      <a:pt x="78" y="274"/>
                    </a:cubicBezTo>
                    <a:cubicBezTo>
                      <a:pt x="78" y="275"/>
                      <a:pt x="77" y="276"/>
                      <a:pt x="77" y="277"/>
                    </a:cubicBezTo>
                    <a:cubicBezTo>
                      <a:pt x="77" y="277"/>
                      <a:pt x="77" y="277"/>
                      <a:pt x="77" y="277"/>
                    </a:cubicBezTo>
                    <a:cubicBezTo>
                      <a:pt x="77" y="277"/>
                      <a:pt x="77" y="277"/>
                      <a:pt x="77" y="277"/>
                    </a:cubicBezTo>
                    <a:cubicBezTo>
                      <a:pt x="77" y="277"/>
                      <a:pt x="77" y="277"/>
                      <a:pt x="77" y="277"/>
                    </a:cubicBezTo>
                    <a:cubicBezTo>
                      <a:pt x="77" y="279"/>
                      <a:pt x="78" y="282"/>
                      <a:pt x="78" y="284"/>
                    </a:cubicBezTo>
                    <a:cubicBezTo>
                      <a:pt x="78" y="286"/>
                      <a:pt x="78" y="288"/>
                      <a:pt x="78" y="290"/>
                    </a:cubicBezTo>
                    <a:cubicBezTo>
                      <a:pt x="78" y="291"/>
                      <a:pt x="78" y="292"/>
                      <a:pt x="78" y="294"/>
                    </a:cubicBezTo>
                    <a:cubicBezTo>
                      <a:pt x="78" y="295"/>
                      <a:pt x="77" y="296"/>
                      <a:pt x="77" y="296"/>
                    </a:cubicBezTo>
                    <a:cubicBezTo>
                      <a:pt x="77" y="297"/>
                      <a:pt x="77" y="297"/>
                      <a:pt x="76" y="297"/>
                    </a:cubicBezTo>
                    <a:cubicBezTo>
                      <a:pt x="75" y="297"/>
                      <a:pt x="75" y="297"/>
                      <a:pt x="75" y="296"/>
                    </a:cubicBezTo>
                    <a:cubicBezTo>
                      <a:pt x="75" y="296"/>
                      <a:pt x="74" y="296"/>
                      <a:pt x="74" y="295"/>
                    </a:cubicBezTo>
                    <a:cubicBezTo>
                      <a:pt x="74" y="294"/>
                      <a:pt x="74" y="292"/>
                      <a:pt x="74" y="290"/>
                    </a:cubicBezTo>
                    <a:cubicBezTo>
                      <a:pt x="74" y="287"/>
                      <a:pt x="74" y="286"/>
                      <a:pt x="74" y="284"/>
                    </a:cubicBezTo>
                    <a:cubicBezTo>
                      <a:pt x="74" y="284"/>
                      <a:pt x="74" y="284"/>
                      <a:pt x="74" y="284"/>
                    </a:cubicBezTo>
                    <a:cubicBezTo>
                      <a:pt x="74" y="284"/>
                      <a:pt x="74" y="284"/>
                      <a:pt x="74" y="284"/>
                    </a:cubicBezTo>
                    <a:cubicBezTo>
                      <a:pt x="73" y="283"/>
                      <a:pt x="73" y="281"/>
                      <a:pt x="73" y="280"/>
                    </a:cubicBezTo>
                    <a:cubicBezTo>
                      <a:pt x="73" y="279"/>
                      <a:pt x="73" y="279"/>
                      <a:pt x="73" y="278"/>
                    </a:cubicBezTo>
                    <a:cubicBezTo>
                      <a:pt x="73" y="278"/>
                      <a:pt x="73" y="278"/>
                      <a:pt x="73" y="278"/>
                    </a:cubicBezTo>
                    <a:cubicBezTo>
                      <a:pt x="73" y="278"/>
                      <a:pt x="73" y="278"/>
                      <a:pt x="73" y="278"/>
                    </a:cubicBezTo>
                    <a:cubicBezTo>
                      <a:pt x="72" y="278"/>
                      <a:pt x="72" y="278"/>
                      <a:pt x="72" y="278"/>
                    </a:cubicBezTo>
                    <a:cubicBezTo>
                      <a:pt x="72" y="278"/>
                      <a:pt x="72" y="278"/>
                      <a:pt x="72" y="278"/>
                    </a:cubicBezTo>
                    <a:cubicBezTo>
                      <a:pt x="72" y="278"/>
                      <a:pt x="72" y="278"/>
                      <a:pt x="72" y="277"/>
                    </a:cubicBezTo>
                    <a:cubicBezTo>
                      <a:pt x="72" y="277"/>
                      <a:pt x="72" y="277"/>
                      <a:pt x="72" y="277"/>
                    </a:cubicBezTo>
                    <a:cubicBezTo>
                      <a:pt x="72" y="277"/>
                      <a:pt x="72" y="277"/>
                      <a:pt x="72" y="277"/>
                    </a:cubicBezTo>
                    <a:cubicBezTo>
                      <a:pt x="72" y="277"/>
                      <a:pt x="72" y="277"/>
                      <a:pt x="72" y="277"/>
                    </a:cubicBezTo>
                    <a:cubicBezTo>
                      <a:pt x="72" y="277"/>
                      <a:pt x="72" y="277"/>
                      <a:pt x="72" y="277"/>
                    </a:cubicBezTo>
                    <a:cubicBezTo>
                      <a:pt x="72" y="277"/>
                      <a:pt x="72" y="277"/>
                      <a:pt x="72" y="277"/>
                    </a:cubicBezTo>
                    <a:cubicBezTo>
                      <a:pt x="72" y="277"/>
                      <a:pt x="72" y="277"/>
                      <a:pt x="72" y="277"/>
                    </a:cubicBezTo>
                    <a:cubicBezTo>
                      <a:pt x="72" y="277"/>
                      <a:pt x="72" y="277"/>
                      <a:pt x="72" y="277"/>
                    </a:cubicBezTo>
                    <a:cubicBezTo>
                      <a:pt x="72" y="277"/>
                      <a:pt x="72" y="277"/>
                      <a:pt x="72" y="277"/>
                    </a:cubicBezTo>
                    <a:cubicBezTo>
                      <a:pt x="71" y="277"/>
                      <a:pt x="71" y="277"/>
                      <a:pt x="71" y="277"/>
                    </a:cubicBezTo>
                    <a:cubicBezTo>
                      <a:pt x="71" y="277"/>
                      <a:pt x="71" y="277"/>
                      <a:pt x="71" y="277"/>
                    </a:cubicBezTo>
                    <a:cubicBezTo>
                      <a:pt x="71" y="278"/>
                      <a:pt x="71" y="278"/>
                      <a:pt x="71" y="278"/>
                    </a:cubicBezTo>
                    <a:cubicBezTo>
                      <a:pt x="71" y="278"/>
                      <a:pt x="71" y="278"/>
                      <a:pt x="71" y="278"/>
                    </a:cubicBezTo>
                    <a:cubicBezTo>
                      <a:pt x="71" y="278"/>
                      <a:pt x="71" y="278"/>
                      <a:pt x="71" y="278"/>
                    </a:cubicBezTo>
                    <a:cubicBezTo>
                      <a:pt x="71" y="279"/>
                      <a:pt x="71" y="282"/>
                      <a:pt x="71" y="284"/>
                    </a:cubicBezTo>
                    <a:cubicBezTo>
                      <a:pt x="70" y="287"/>
                      <a:pt x="70" y="287"/>
                      <a:pt x="69" y="292"/>
                    </a:cubicBezTo>
                    <a:cubicBezTo>
                      <a:pt x="69" y="293"/>
                      <a:pt x="69" y="295"/>
                      <a:pt x="68" y="296"/>
                    </a:cubicBezTo>
                    <a:cubicBezTo>
                      <a:pt x="68" y="296"/>
                      <a:pt x="68" y="296"/>
                      <a:pt x="68" y="296"/>
                    </a:cubicBezTo>
                    <a:cubicBezTo>
                      <a:pt x="68" y="296"/>
                      <a:pt x="68" y="296"/>
                      <a:pt x="68" y="296"/>
                    </a:cubicBezTo>
                    <a:cubicBezTo>
                      <a:pt x="68" y="296"/>
                      <a:pt x="68" y="296"/>
                      <a:pt x="68" y="297"/>
                    </a:cubicBezTo>
                    <a:cubicBezTo>
                      <a:pt x="68" y="297"/>
                      <a:pt x="68" y="297"/>
                      <a:pt x="67" y="298"/>
                    </a:cubicBezTo>
                    <a:cubicBezTo>
                      <a:pt x="67" y="298"/>
                      <a:pt x="66" y="298"/>
                      <a:pt x="66" y="298"/>
                    </a:cubicBezTo>
                    <a:cubicBezTo>
                      <a:pt x="66" y="298"/>
                      <a:pt x="65" y="298"/>
                      <a:pt x="65" y="298"/>
                    </a:cubicBezTo>
                    <a:cubicBezTo>
                      <a:pt x="65" y="297"/>
                      <a:pt x="65" y="297"/>
                      <a:pt x="65" y="297"/>
                    </a:cubicBezTo>
                    <a:cubicBezTo>
                      <a:pt x="65" y="296"/>
                      <a:pt x="65" y="296"/>
                      <a:pt x="65" y="295"/>
                    </a:cubicBezTo>
                    <a:cubicBezTo>
                      <a:pt x="65" y="294"/>
                      <a:pt x="66" y="292"/>
                      <a:pt x="66" y="290"/>
                    </a:cubicBezTo>
                    <a:cubicBezTo>
                      <a:pt x="66" y="287"/>
                      <a:pt x="67" y="283"/>
                      <a:pt x="67" y="281"/>
                    </a:cubicBezTo>
                    <a:cubicBezTo>
                      <a:pt x="67" y="280"/>
                      <a:pt x="67" y="279"/>
                      <a:pt x="67" y="278"/>
                    </a:cubicBezTo>
                    <a:cubicBezTo>
                      <a:pt x="67" y="277"/>
                      <a:pt x="67" y="277"/>
                      <a:pt x="67" y="276"/>
                    </a:cubicBezTo>
                    <a:cubicBezTo>
                      <a:pt x="67" y="276"/>
                      <a:pt x="67" y="276"/>
                      <a:pt x="66" y="275"/>
                    </a:cubicBezTo>
                    <a:cubicBezTo>
                      <a:pt x="66" y="275"/>
                      <a:pt x="66" y="275"/>
                      <a:pt x="66" y="275"/>
                    </a:cubicBezTo>
                    <a:cubicBezTo>
                      <a:pt x="66" y="275"/>
                      <a:pt x="66" y="275"/>
                      <a:pt x="66" y="275"/>
                    </a:cubicBezTo>
                    <a:cubicBezTo>
                      <a:pt x="66" y="275"/>
                      <a:pt x="66" y="275"/>
                      <a:pt x="66" y="275"/>
                    </a:cubicBezTo>
                    <a:cubicBezTo>
                      <a:pt x="66" y="275"/>
                      <a:pt x="66" y="275"/>
                      <a:pt x="66" y="275"/>
                    </a:cubicBezTo>
                    <a:cubicBezTo>
                      <a:pt x="66" y="275"/>
                      <a:pt x="66" y="275"/>
                      <a:pt x="66" y="275"/>
                    </a:cubicBezTo>
                    <a:cubicBezTo>
                      <a:pt x="66" y="275"/>
                      <a:pt x="66" y="275"/>
                      <a:pt x="65" y="275"/>
                    </a:cubicBezTo>
                    <a:cubicBezTo>
                      <a:pt x="65" y="275"/>
                      <a:pt x="65" y="275"/>
                      <a:pt x="65" y="275"/>
                    </a:cubicBezTo>
                    <a:cubicBezTo>
                      <a:pt x="65" y="276"/>
                      <a:pt x="65" y="276"/>
                      <a:pt x="65" y="276"/>
                    </a:cubicBezTo>
                    <a:cubicBezTo>
                      <a:pt x="65" y="276"/>
                      <a:pt x="65" y="276"/>
                      <a:pt x="65" y="276"/>
                    </a:cubicBezTo>
                    <a:cubicBezTo>
                      <a:pt x="65" y="277"/>
                      <a:pt x="65" y="279"/>
                      <a:pt x="64" y="280"/>
                    </a:cubicBezTo>
                    <a:cubicBezTo>
                      <a:pt x="64" y="281"/>
                      <a:pt x="63" y="283"/>
                      <a:pt x="62" y="284"/>
                    </a:cubicBezTo>
                    <a:cubicBezTo>
                      <a:pt x="62" y="285"/>
                      <a:pt x="61" y="286"/>
                      <a:pt x="61" y="287"/>
                    </a:cubicBezTo>
                    <a:cubicBezTo>
                      <a:pt x="61" y="287"/>
                      <a:pt x="61" y="289"/>
                      <a:pt x="60" y="290"/>
                    </a:cubicBezTo>
                    <a:cubicBezTo>
                      <a:pt x="60" y="291"/>
                      <a:pt x="60" y="292"/>
                      <a:pt x="59" y="292"/>
                    </a:cubicBezTo>
                    <a:cubicBezTo>
                      <a:pt x="59" y="292"/>
                      <a:pt x="59" y="292"/>
                      <a:pt x="58" y="292"/>
                    </a:cubicBezTo>
                    <a:cubicBezTo>
                      <a:pt x="57" y="292"/>
                      <a:pt x="57" y="292"/>
                      <a:pt x="57" y="291"/>
                    </a:cubicBezTo>
                    <a:cubicBezTo>
                      <a:pt x="57" y="291"/>
                      <a:pt x="57" y="291"/>
                      <a:pt x="57" y="290"/>
                    </a:cubicBezTo>
                    <a:cubicBezTo>
                      <a:pt x="57" y="289"/>
                      <a:pt x="58" y="288"/>
                      <a:pt x="58" y="286"/>
                    </a:cubicBezTo>
                    <a:cubicBezTo>
                      <a:pt x="58" y="286"/>
                      <a:pt x="58" y="286"/>
                      <a:pt x="58" y="286"/>
                    </a:cubicBezTo>
                    <a:cubicBezTo>
                      <a:pt x="58" y="286"/>
                      <a:pt x="58" y="286"/>
                      <a:pt x="58" y="286"/>
                    </a:cubicBezTo>
                    <a:cubicBezTo>
                      <a:pt x="58" y="286"/>
                      <a:pt x="58" y="286"/>
                      <a:pt x="58" y="286"/>
                    </a:cubicBezTo>
                    <a:cubicBezTo>
                      <a:pt x="58" y="286"/>
                      <a:pt x="58" y="286"/>
                      <a:pt x="58" y="286"/>
                    </a:cubicBezTo>
                    <a:cubicBezTo>
                      <a:pt x="58" y="284"/>
                      <a:pt x="59" y="283"/>
                      <a:pt x="59" y="282"/>
                    </a:cubicBezTo>
                    <a:cubicBezTo>
                      <a:pt x="59" y="281"/>
                      <a:pt x="60" y="280"/>
                      <a:pt x="60" y="279"/>
                    </a:cubicBezTo>
                    <a:cubicBezTo>
                      <a:pt x="60" y="279"/>
                      <a:pt x="60" y="279"/>
                      <a:pt x="60" y="279"/>
                    </a:cubicBezTo>
                    <a:cubicBezTo>
                      <a:pt x="60" y="279"/>
                      <a:pt x="60" y="279"/>
                      <a:pt x="60" y="279"/>
                    </a:cubicBezTo>
                    <a:cubicBezTo>
                      <a:pt x="60" y="279"/>
                      <a:pt x="60" y="279"/>
                      <a:pt x="60" y="279"/>
                    </a:cubicBezTo>
                    <a:cubicBezTo>
                      <a:pt x="60" y="279"/>
                      <a:pt x="60" y="279"/>
                      <a:pt x="60" y="279"/>
                    </a:cubicBezTo>
                    <a:cubicBezTo>
                      <a:pt x="60" y="279"/>
                      <a:pt x="60" y="279"/>
                      <a:pt x="60" y="279"/>
                    </a:cubicBezTo>
                    <a:cubicBezTo>
                      <a:pt x="60" y="278"/>
                      <a:pt x="60" y="278"/>
                      <a:pt x="61" y="277"/>
                    </a:cubicBezTo>
                    <a:cubicBezTo>
                      <a:pt x="61" y="276"/>
                      <a:pt x="61" y="276"/>
                      <a:pt x="62" y="275"/>
                    </a:cubicBezTo>
                    <a:cubicBezTo>
                      <a:pt x="62" y="275"/>
                      <a:pt x="62" y="275"/>
                      <a:pt x="62" y="275"/>
                    </a:cubicBezTo>
                    <a:cubicBezTo>
                      <a:pt x="62" y="274"/>
                      <a:pt x="62" y="273"/>
                      <a:pt x="62" y="272"/>
                    </a:cubicBezTo>
                    <a:cubicBezTo>
                      <a:pt x="62" y="271"/>
                      <a:pt x="61" y="271"/>
                      <a:pt x="60" y="270"/>
                    </a:cubicBezTo>
                    <a:cubicBezTo>
                      <a:pt x="60" y="270"/>
                      <a:pt x="60" y="270"/>
                      <a:pt x="60" y="270"/>
                    </a:cubicBezTo>
                    <a:cubicBezTo>
                      <a:pt x="60" y="270"/>
                      <a:pt x="60" y="270"/>
                      <a:pt x="60" y="270"/>
                    </a:cubicBezTo>
                    <a:cubicBezTo>
                      <a:pt x="59" y="270"/>
                      <a:pt x="59" y="271"/>
                      <a:pt x="58" y="271"/>
                    </a:cubicBezTo>
                    <a:cubicBezTo>
                      <a:pt x="58" y="272"/>
                      <a:pt x="57" y="272"/>
                      <a:pt x="57" y="272"/>
                    </a:cubicBezTo>
                    <a:cubicBezTo>
                      <a:pt x="57" y="272"/>
                      <a:pt x="57" y="272"/>
                      <a:pt x="57" y="272"/>
                    </a:cubicBezTo>
                    <a:cubicBezTo>
                      <a:pt x="57" y="272"/>
                      <a:pt x="57" y="272"/>
                      <a:pt x="57" y="272"/>
                    </a:cubicBezTo>
                    <a:cubicBezTo>
                      <a:pt x="57" y="272"/>
                      <a:pt x="57" y="272"/>
                      <a:pt x="57" y="272"/>
                    </a:cubicBezTo>
                    <a:cubicBezTo>
                      <a:pt x="57" y="272"/>
                      <a:pt x="57" y="272"/>
                      <a:pt x="57" y="272"/>
                    </a:cubicBezTo>
                    <a:cubicBezTo>
                      <a:pt x="57" y="273"/>
                      <a:pt x="56" y="273"/>
                      <a:pt x="56" y="273"/>
                    </a:cubicBezTo>
                    <a:cubicBezTo>
                      <a:pt x="55" y="274"/>
                      <a:pt x="54" y="274"/>
                      <a:pt x="54" y="275"/>
                    </a:cubicBezTo>
                    <a:cubicBezTo>
                      <a:pt x="54" y="275"/>
                      <a:pt x="54" y="275"/>
                      <a:pt x="54" y="275"/>
                    </a:cubicBezTo>
                    <a:cubicBezTo>
                      <a:pt x="54" y="275"/>
                      <a:pt x="54" y="275"/>
                      <a:pt x="54" y="275"/>
                    </a:cubicBezTo>
                    <a:cubicBezTo>
                      <a:pt x="54" y="275"/>
                      <a:pt x="53" y="276"/>
                      <a:pt x="53" y="276"/>
                    </a:cubicBezTo>
                    <a:cubicBezTo>
                      <a:pt x="52" y="277"/>
                      <a:pt x="51" y="278"/>
                      <a:pt x="51" y="278"/>
                    </a:cubicBezTo>
                    <a:cubicBezTo>
                      <a:pt x="50" y="279"/>
                      <a:pt x="50" y="279"/>
                      <a:pt x="50" y="279"/>
                    </a:cubicBezTo>
                    <a:cubicBezTo>
                      <a:pt x="49" y="279"/>
                      <a:pt x="49" y="279"/>
                      <a:pt x="49" y="279"/>
                    </a:cubicBezTo>
                    <a:cubicBezTo>
                      <a:pt x="49" y="279"/>
                      <a:pt x="49" y="278"/>
                      <a:pt x="48" y="278"/>
                    </a:cubicBezTo>
                    <a:cubicBezTo>
                      <a:pt x="48" y="278"/>
                      <a:pt x="48" y="278"/>
                      <a:pt x="48" y="277"/>
                    </a:cubicBezTo>
                    <a:cubicBezTo>
                      <a:pt x="48" y="277"/>
                      <a:pt x="49" y="275"/>
                      <a:pt x="51" y="273"/>
                    </a:cubicBezTo>
                    <a:cubicBezTo>
                      <a:pt x="51" y="273"/>
                      <a:pt x="51" y="273"/>
                      <a:pt x="51" y="273"/>
                    </a:cubicBezTo>
                    <a:cubicBezTo>
                      <a:pt x="51" y="273"/>
                      <a:pt x="51" y="273"/>
                      <a:pt x="51" y="273"/>
                    </a:cubicBezTo>
                    <a:cubicBezTo>
                      <a:pt x="51" y="273"/>
                      <a:pt x="51" y="273"/>
                      <a:pt x="51" y="273"/>
                    </a:cubicBezTo>
                    <a:cubicBezTo>
                      <a:pt x="51" y="273"/>
                      <a:pt x="51" y="273"/>
                      <a:pt x="51" y="273"/>
                    </a:cubicBezTo>
                    <a:cubicBezTo>
                      <a:pt x="51" y="273"/>
                      <a:pt x="51" y="273"/>
                      <a:pt x="51" y="273"/>
                    </a:cubicBezTo>
                    <a:cubicBezTo>
                      <a:pt x="53" y="271"/>
                      <a:pt x="53" y="271"/>
                      <a:pt x="55" y="270"/>
                    </a:cubicBezTo>
                    <a:cubicBezTo>
                      <a:pt x="55" y="270"/>
                      <a:pt x="55" y="270"/>
                      <a:pt x="55" y="270"/>
                    </a:cubicBezTo>
                    <a:cubicBezTo>
                      <a:pt x="55" y="270"/>
                      <a:pt x="55" y="270"/>
                      <a:pt x="55" y="270"/>
                    </a:cubicBezTo>
                    <a:cubicBezTo>
                      <a:pt x="56" y="268"/>
                      <a:pt x="57" y="267"/>
                      <a:pt x="58" y="266"/>
                    </a:cubicBezTo>
                    <a:cubicBezTo>
                      <a:pt x="58" y="266"/>
                      <a:pt x="58" y="266"/>
                      <a:pt x="58" y="266"/>
                    </a:cubicBezTo>
                    <a:cubicBezTo>
                      <a:pt x="58" y="266"/>
                      <a:pt x="58" y="266"/>
                      <a:pt x="58" y="266"/>
                    </a:cubicBezTo>
                    <a:cubicBezTo>
                      <a:pt x="58" y="266"/>
                      <a:pt x="58" y="266"/>
                      <a:pt x="58" y="266"/>
                    </a:cubicBezTo>
                    <a:cubicBezTo>
                      <a:pt x="58" y="266"/>
                      <a:pt x="58" y="266"/>
                      <a:pt x="58" y="266"/>
                    </a:cubicBezTo>
                    <a:cubicBezTo>
                      <a:pt x="58" y="266"/>
                      <a:pt x="58" y="265"/>
                      <a:pt x="58" y="265"/>
                    </a:cubicBezTo>
                    <a:cubicBezTo>
                      <a:pt x="59" y="264"/>
                      <a:pt x="59" y="264"/>
                      <a:pt x="59" y="264"/>
                    </a:cubicBezTo>
                    <a:cubicBezTo>
                      <a:pt x="58" y="264"/>
                      <a:pt x="58" y="264"/>
                      <a:pt x="58" y="264"/>
                    </a:cubicBezTo>
                    <a:cubicBezTo>
                      <a:pt x="58" y="264"/>
                      <a:pt x="58" y="264"/>
                      <a:pt x="58" y="264"/>
                    </a:cubicBezTo>
                    <a:cubicBezTo>
                      <a:pt x="58" y="264"/>
                      <a:pt x="58" y="264"/>
                      <a:pt x="58" y="264"/>
                    </a:cubicBezTo>
                    <a:cubicBezTo>
                      <a:pt x="58" y="264"/>
                      <a:pt x="58" y="264"/>
                      <a:pt x="58" y="264"/>
                    </a:cubicBezTo>
                    <a:cubicBezTo>
                      <a:pt x="58" y="264"/>
                      <a:pt x="58" y="264"/>
                      <a:pt x="58" y="264"/>
                    </a:cubicBezTo>
                    <a:cubicBezTo>
                      <a:pt x="58" y="264"/>
                      <a:pt x="58" y="264"/>
                      <a:pt x="58" y="264"/>
                    </a:cubicBezTo>
                    <a:cubicBezTo>
                      <a:pt x="58" y="264"/>
                      <a:pt x="58" y="264"/>
                      <a:pt x="58" y="264"/>
                    </a:cubicBezTo>
                    <a:cubicBezTo>
                      <a:pt x="58" y="264"/>
                      <a:pt x="58" y="264"/>
                      <a:pt x="58" y="264"/>
                    </a:cubicBezTo>
                    <a:cubicBezTo>
                      <a:pt x="58" y="264"/>
                      <a:pt x="58" y="264"/>
                      <a:pt x="58" y="264"/>
                    </a:cubicBezTo>
                    <a:cubicBezTo>
                      <a:pt x="50" y="262"/>
                      <a:pt x="41" y="260"/>
                      <a:pt x="34" y="260"/>
                    </a:cubicBezTo>
                    <a:cubicBezTo>
                      <a:pt x="29" y="259"/>
                      <a:pt x="25" y="260"/>
                      <a:pt x="21" y="261"/>
                    </a:cubicBezTo>
                    <a:cubicBezTo>
                      <a:pt x="17" y="262"/>
                      <a:pt x="15" y="264"/>
                      <a:pt x="14" y="267"/>
                    </a:cubicBezTo>
                    <a:cubicBezTo>
                      <a:pt x="13" y="271"/>
                      <a:pt x="12" y="274"/>
                      <a:pt x="12" y="277"/>
                    </a:cubicBezTo>
                    <a:cubicBezTo>
                      <a:pt x="12" y="281"/>
                      <a:pt x="14" y="284"/>
                      <a:pt x="17" y="287"/>
                    </a:cubicBezTo>
                    <a:cubicBezTo>
                      <a:pt x="24" y="293"/>
                      <a:pt x="38" y="299"/>
                      <a:pt x="65" y="305"/>
                    </a:cubicBezTo>
                    <a:cubicBezTo>
                      <a:pt x="65" y="305"/>
                      <a:pt x="65" y="305"/>
                      <a:pt x="65" y="305"/>
                    </a:cubicBezTo>
                    <a:cubicBezTo>
                      <a:pt x="65" y="305"/>
                      <a:pt x="65" y="305"/>
                      <a:pt x="65" y="305"/>
                    </a:cubicBezTo>
                    <a:cubicBezTo>
                      <a:pt x="66" y="305"/>
                      <a:pt x="66" y="305"/>
                      <a:pt x="66" y="305"/>
                    </a:cubicBezTo>
                    <a:cubicBezTo>
                      <a:pt x="66" y="305"/>
                      <a:pt x="66" y="305"/>
                      <a:pt x="66" y="305"/>
                    </a:cubicBezTo>
                    <a:cubicBezTo>
                      <a:pt x="85" y="309"/>
                      <a:pt x="93" y="310"/>
                      <a:pt x="105" y="310"/>
                    </a:cubicBezTo>
                    <a:cubicBezTo>
                      <a:pt x="105" y="310"/>
                      <a:pt x="105" y="310"/>
                      <a:pt x="105" y="310"/>
                    </a:cubicBezTo>
                    <a:cubicBezTo>
                      <a:pt x="120" y="315"/>
                      <a:pt x="132" y="316"/>
                      <a:pt x="145" y="318"/>
                    </a:cubicBezTo>
                    <a:cubicBezTo>
                      <a:pt x="145" y="318"/>
                      <a:pt x="145" y="318"/>
                      <a:pt x="145" y="318"/>
                    </a:cubicBezTo>
                    <a:cubicBezTo>
                      <a:pt x="174" y="337"/>
                      <a:pt x="197" y="346"/>
                      <a:pt x="215" y="352"/>
                    </a:cubicBezTo>
                    <a:cubicBezTo>
                      <a:pt x="215" y="352"/>
                      <a:pt x="215" y="352"/>
                      <a:pt x="215" y="352"/>
                    </a:cubicBezTo>
                    <a:cubicBezTo>
                      <a:pt x="215" y="352"/>
                      <a:pt x="215" y="352"/>
                      <a:pt x="215" y="352"/>
                    </a:cubicBezTo>
                    <a:cubicBezTo>
                      <a:pt x="215" y="352"/>
                      <a:pt x="215" y="352"/>
                      <a:pt x="215" y="352"/>
                    </a:cubicBezTo>
                    <a:cubicBezTo>
                      <a:pt x="215" y="352"/>
                      <a:pt x="215" y="352"/>
                      <a:pt x="215" y="352"/>
                    </a:cubicBezTo>
                    <a:cubicBezTo>
                      <a:pt x="215" y="352"/>
                      <a:pt x="215" y="352"/>
                      <a:pt x="215" y="352"/>
                    </a:cubicBezTo>
                    <a:cubicBezTo>
                      <a:pt x="216" y="351"/>
                      <a:pt x="216" y="351"/>
                      <a:pt x="216" y="351"/>
                    </a:cubicBezTo>
                    <a:cubicBezTo>
                      <a:pt x="216" y="351"/>
                      <a:pt x="216" y="351"/>
                      <a:pt x="216" y="351"/>
                    </a:cubicBezTo>
                    <a:cubicBezTo>
                      <a:pt x="216" y="351"/>
                      <a:pt x="216" y="351"/>
                      <a:pt x="216" y="351"/>
                    </a:cubicBezTo>
                    <a:cubicBezTo>
                      <a:pt x="216" y="351"/>
                      <a:pt x="216" y="351"/>
                      <a:pt x="216" y="351"/>
                    </a:cubicBezTo>
                    <a:cubicBezTo>
                      <a:pt x="216" y="351"/>
                      <a:pt x="215" y="351"/>
                      <a:pt x="215" y="351"/>
                    </a:cubicBezTo>
                    <a:cubicBezTo>
                      <a:pt x="215" y="351"/>
                      <a:pt x="215" y="351"/>
                      <a:pt x="215" y="351"/>
                    </a:cubicBezTo>
                    <a:cubicBezTo>
                      <a:pt x="215" y="351"/>
                      <a:pt x="215" y="351"/>
                      <a:pt x="215" y="351"/>
                    </a:cubicBezTo>
                    <a:cubicBezTo>
                      <a:pt x="215" y="350"/>
                      <a:pt x="215" y="350"/>
                      <a:pt x="215" y="350"/>
                    </a:cubicBezTo>
                    <a:cubicBezTo>
                      <a:pt x="215" y="350"/>
                      <a:pt x="215" y="350"/>
                      <a:pt x="215" y="350"/>
                    </a:cubicBezTo>
                    <a:cubicBezTo>
                      <a:pt x="211" y="347"/>
                      <a:pt x="208" y="343"/>
                      <a:pt x="205" y="339"/>
                    </a:cubicBezTo>
                    <a:cubicBezTo>
                      <a:pt x="205" y="339"/>
                      <a:pt x="205" y="339"/>
                      <a:pt x="205" y="339"/>
                    </a:cubicBezTo>
                    <a:cubicBezTo>
                      <a:pt x="205" y="339"/>
                      <a:pt x="205" y="339"/>
                      <a:pt x="205" y="339"/>
                    </a:cubicBezTo>
                    <a:cubicBezTo>
                      <a:pt x="198" y="333"/>
                      <a:pt x="196" y="328"/>
                      <a:pt x="194" y="323"/>
                    </a:cubicBezTo>
                    <a:cubicBezTo>
                      <a:pt x="192" y="319"/>
                      <a:pt x="189" y="314"/>
                      <a:pt x="182" y="308"/>
                    </a:cubicBezTo>
                    <a:cubicBezTo>
                      <a:pt x="182" y="308"/>
                      <a:pt x="182" y="308"/>
                      <a:pt x="182" y="308"/>
                    </a:cubicBezTo>
                    <a:cubicBezTo>
                      <a:pt x="178" y="303"/>
                      <a:pt x="177" y="302"/>
                      <a:pt x="176" y="301"/>
                    </a:cubicBezTo>
                    <a:cubicBezTo>
                      <a:pt x="176" y="300"/>
                      <a:pt x="175" y="299"/>
                      <a:pt x="174" y="297"/>
                    </a:cubicBezTo>
                    <a:cubicBezTo>
                      <a:pt x="174" y="297"/>
                      <a:pt x="174" y="297"/>
                      <a:pt x="174" y="297"/>
                    </a:cubicBezTo>
                    <a:cubicBezTo>
                      <a:pt x="174" y="297"/>
                      <a:pt x="174" y="297"/>
                      <a:pt x="174" y="296"/>
                    </a:cubicBezTo>
                    <a:cubicBezTo>
                      <a:pt x="174" y="296"/>
                      <a:pt x="174" y="296"/>
                      <a:pt x="174" y="296"/>
                    </a:cubicBezTo>
                    <a:cubicBezTo>
                      <a:pt x="169" y="293"/>
                      <a:pt x="166" y="289"/>
                      <a:pt x="164" y="286"/>
                    </a:cubicBezTo>
                    <a:cubicBezTo>
                      <a:pt x="163" y="284"/>
                      <a:pt x="162" y="283"/>
                      <a:pt x="161" y="282"/>
                    </a:cubicBezTo>
                    <a:cubicBezTo>
                      <a:pt x="161" y="280"/>
                      <a:pt x="161" y="280"/>
                      <a:pt x="161" y="279"/>
                    </a:cubicBezTo>
                    <a:cubicBezTo>
                      <a:pt x="161" y="278"/>
                      <a:pt x="162" y="277"/>
                      <a:pt x="162" y="277"/>
                    </a:cubicBezTo>
                    <a:cubicBezTo>
                      <a:pt x="164" y="274"/>
                      <a:pt x="167" y="274"/>
                      <a:pt x="170" y="274"/>
                    </a:cubicBezTo>
                    <a:cubicBezTo>
                      <a:pt x="173" y="274"/>
                      <a:pt x="177" y="276"/>
                      <a:pt x="180" y="278"/>
                    </a:cubicBezTo>
                    <a:cubicBezTo>
                      <a:pt x="183" y="280"/>
                      <a:pt x="186" y="282"/>
                      <a:pt x="189" y="284"/>
                    </a:cubicBezTo>
                    <a:cubicBezTo>
                      <a:pt x="190" y="286"/>
                      <a:pt x="191" y="287"/>
                      <a:pt x="192" y="287"/>
                    </a:cubicBezTo>
                    <a:cubicBezTo>
                      <a:pt x="192" y="288"/>
                      <a:pt x="193" y="289"/>
                      <a:pt x="193" y="290"/>
                    </a:cubicBezTo>
                    <a:cubicBezTo>
                      <a:pt x="193" y="290"/>
                      <a:pt x="193" y="290"/>
                      <a:pt x="193" y="290"/>
                    </a:cubicBezTo>
                    <a:cubicBezTo>
                      <a:pt x="193" y="290"/>
                      <a:pt x="193" y="290"/>
                      <a:pt x="193" y="290"/>
                    </a:cubicBezTo>
                    <a:cubicBezTo>
                      <a:pt x="193" y="290"/>
                      <a:pt x="193" y="290"/>
                      <a:pt x="193" y="290"/>
                    </a:cubicBezTo>
                    <a:cubicBezTo>
                      <a:pt x="193" y="290"/>
                      <a:pt x="193" y="290"/>
                      <a:pt x="193" y="290"/>
                    </a:cubicBezTo>
                    <a:cubicBezTo>
                      <a:pt x="193" y="290"/>
                      <a:pt x="193" y="290"/>
                      <a:pt x="193" y="290"/>
                    </a:cubicBezTo>
                    <a:cubicBezTo>
                      <a:pt x="196" y="291"/>
                      <a:pt x="199" y="294"/>
                      <a:pt x="201" y="297"/>
                    </a:cubicBezTo>
                    <a:cubicBezTo>
                      <a:pt x="202" y="297"/>
                      <a:pt x="202" y="298"/>
                      <a:pt x="203" y="298"/>
                    </a:cubicBezTo>
                    <a:cubicBezTo>
                      <a:pt x="203" y="298"/>
                      <a:pt x="203" y="298"/>
                      <a:pt x="203" y="298"/>
                    </a:cubicBezTo>
                    <a:cubicBezTo>
                      <a:pt x="202" y="298"/>
                      <a:pt x="203" y="298"/>
                      <a:pt x="203" y="298"/>
                    </a:cubicBezTo>
                    <a:cubicBezTo>
                      <a:pt x="202" y="302"/>
                      <a:pt x="203" y="305"/>
                      <a:pt x="203" y="307"/>
                    </a:cubicBezTo>
                    <a:cubicBezTo>
                      <a:pt x="204" y="309"/>
                      <a:pt x="205" y="310"/>
                      <a:pt x="206" y="313"/>
                    </a:cubicBezTo>
                    <a:cubicBezTo>
                      <a:pt x="207" y="316"/>
                      <a:pt x="209" y="319"/>
                      <a:pt x="210" y="322"/>
                    </a:cubicBezTo>
                    <a:cubicBezTo>
                      <a:pt x="210" y="322"/>
                      <a:pt x="210" y="322"/>
                      <a:pt x="210" y="322"/>
                    </a:cubicBezTo>
                    <a:cubicBezTo>
                      <a:pt x="212" y="326"/>
                      <a:pt x="214" y="327"/>
                      <a:pt x="215" y="329"/>
                    </a:cubicBezTo>
                    <a:cubicBezTo>
                      <a:pt x="217" y="331"/>
                      <a:pt x="219" y="332"/>
                      <a:pt x="220" y="336"/>
                    </a:cubicBezTo>
                    <a:cubicBezTo>
                      <a:pt x="220" y="336"/>
                      <a:pt x="220" y="336"/>
                      <a:pt x="220" y="336"/>
                    </a:cubicBezTo>
                    <a:cubicBezTo>
                      <a:pt x="220" y="337"/>
                      <a:pt x="220" y="337"/>
                      <a:pt x="220" y="337"/>
                    </a:cubicBezTo>
                    <a:cubicBezTo>
                      <a:pt x="220" y="337"/>
                      <a:pt x="221" y="337"/>
                      <a:pt x="221" y="337"/>
                    </a:cubicBezTo>
                    <a:cubicBezTo>
                      <a:pt x="222" y="339"/>
                      <a:pt x="222" y="340"/>
                      <a:pt x="223" y="340"/>
                    </a:cubicBezTo>
                    <a:cubicBezTo>
                      <a:pt x="223" y="341"/>
                      <a:pt x="224" y="341"/>
                      <a:pt x="224" y="342"/>
                    </a:cubicBezTo>
                    <a:cubicBezTo>
                      <a:pt x="224" y="342"/>
                      <a:pt x="224" y="342"/>
                      <a:pt x="224" y="342"/>
                    </a:cubicBezTo>
                    <a:cubicBezTo>
                      <a:pt x="225" y="345"/>
                      <a:pt x="226" y="347"/>
                      <a:pt x="227" y="348"/>
                    </a:cubicBezTo>
                    <a:cubicBezTo>
                      <a:pt x="228" y="349"/>
                      <a:pt x="229" y="350"/>
                      <a:pt x="229" y="350"/>
                    </a:cubicBezTo>
                    <a:cubicBezTo>
                      <a:pt x="230" y="350"/>
                      <a:pt x="230" y="351"/>
                      <a:pt x="231" y="351"/>
                    </a:cubicBezTo>
                    <a:cubicBezTo>
                      <a:pt x="231" y="351"/>
                      <a:pt x="232" y="351"/>
                      <a:pt x="232" y="351"/>
                    </a:cubicBezTo>
                    <a:cubicBezTo>
                      <a:pt x="234" y="350"/>
                      <a:pt x="235" y="349"/>
                      <a:pt x="235" y="347"/>
                    </a:cubicBezTo>
                    <a:cubicBezTo>
                      <a:pt x="236" y="345"/>
                      <a:pt x="235" y="343"/>
                      <a:pt x="235" y="341"/>
                    </a:cubicBezTo>
                    <a:cubicBezTo>
                      <a:pt x="235" y="340"/>
                      <a:pt x="234" y="338"/>
                      <a:pt x="233" y="336"/>
                    </a:cubicBezTo>
                    <a:cubicBezTo>
                      <a:pt x="233" y="336"/>
                      <a:pt x="233" y="335"/>
                      <a:pt x="232" y="334"/>
                    </a:cubicBezTo>
                    <a:cubicBezTo>
                      <a:pt x="232" y="334"/>
                      <a:pt x="232" y="334"/>
                      <a:pt x="232" y="334"/>
                    </a:cubicBezTo>
                    <a:cubicBezTo>
                      <a:pt x="232" y="333"/>
                      <a:pt x="232" y="333"/>
                      <a:pt x="231" y="333"/>
                    </a:cubicBezTo>
                    <a:cubicBezTo>
                      <a:pt x="231" y="331"/>
                      <a:pt x="231" y="330"/>
                      <a:pt x="230" y="329"/>
                    </a:cubicBezTo>
                    <a:cubicBezTo>
                      <a:pt x="229" y="327"/>
                      <a:pt x="228" y="326"/>
                      <a:pt x="228" y="325"/>
                    </a:cubicBezTo>
                    <a:cubicBezTo>
                      <a:pt x="230" y="320"/>
                      <a:pt x="232" y="319"/>
                      <a:pt x="234" y="318"/>
                    </a:cubicBezTo>
                    <a:cubicBezTo>
                      <a:pt x="237" y="317"/>
                      <a:pt x="239" y="318"/>
                      <a:pt x="240" y="318"/>
                    </a:cubicBezTo>
                    <a:cubicBezTo>
                      <a:pt x="240" y="318"/>
                      <a:pt x="240" y="318"/>
                      <a:pt x="240" y="318"/>
                    </a:cubicBezTo>
                    <a:cubicBezTo>
                      <a:pt x="242" y="319"/>
                      <a:pt x="243" y="319"/>
                      <a:pt x="246" y="319"/>
                    </a:cubicBezTo>
                    <a:cubicBezTo>
                      <a:pt x="246" y="319"/>
                      <a:pt x="246" y="319"/>
                      <a:pt x="246" y="319"/>
                    </a:cubicBezTo>
                    <a:cubicBezTo>
                      <a:pt x="249" y="321"/>
                      <a:pt x="254" y="324"/>
                      <a:pt x="258" y="326"/>
                    </a:cubicBezTo>
                    <a:cubicBezTo>
                      <a:pt x="261" y="328"/>
                      <a:pt x="264" y="328"/>
                      <a:pt x="267" y="330"/>
                    </a:cubicBezTo>
                    <a:cubicBezTo>
                      <a:pt x="268" y="330"/>
                      <a:pt x="271" y="332"/>
                      <a:pt x="275" y="333"/>
                    </a:cubicBezTo>
                    <a:cubicBezTo>
                      <a:pt x="276" y="333"/>
                      <a:pt x="278" y="333"/>
                      <a:pt x="279" y="333"/>
                    </a:cubicBezTo>
                    <a:cubicBezTo>
                      <a:pt x="280" y="333"/>
                      <a:pt x="282" y="333"/>
                      <a:pt x="282" y="331"/>
                    </a:cubicBezTo>
                    <a:cubicBezTo>
                      <a:pt x="283" y="330"/>
                      <a:pt x="283" y="328"/>
                      <a:pt x="282" y="327"/>
                    </a:cubicBezTo>
                    <a:cubicBezTo>
                      <a:pt x="282" y="326"/>
                      <a:pt x="281" y="325"/>
                      <a:pt x="280" y="324"/>
                    </a:cubicBezTo>
                    <a:cubicBezTo>
                      <a:pt x="278" y="323"/>
                      <a:pt x="274" y="322"/>
                      <a:pt x="272" y="321"/>
                    </a:cubicBezTo>
                    <a:cubicBezTo>
                      <a:pt x="266" y="318"/>
                      <a:pt x="265" y="317"/>
                      <a:pt x="262" y="316"/>
                    </a:cubicBezTo>
                    <a:cubicBezTo>
                      <a:pt x="262" y="316"/>
                      <a:pt x="262" y="316"/>
                      <a:pt x="262" y="316"/>
                    </a:cubicBezTo>
                    <a:cubicBezTo>
                      <a:pt x="260" y="314"/>
                      <a:pt x="257" y="313"/>
                      <a:pt x="255" y="312"/>
                    </a:cubicBezTo>
                    <a:cubicBezTo>
                      <a:pt x="254" y="311"/>
                      <a:pt x="253" y="311"/>
                      <a:pt x="253" y="310"/>
                    </a:cubicBezTo>
                    <a:cubicBezTo>
                      <a:pt x="252" y="310"/>
                      <a:pt x="253" y="310"/>
                      <a:pt x="252" y="310"/>
                    </a:cubicBezTo>
                    <a:cubicBezTo>
                      <a:pt x="255" y="311"/>
                      <a:pt x="259" y="313"/>
                      <a:pt x="263" y="314"/>
                    </a:cubicBezTo>
                    <a:cubicBezTo>
                      <a:pt x="264" y="314"/>
                      <a:pt x="265" y="314"/>
                      <a:pt x="266" y="314"/>
                    </a:cubicBezTo>
                    <a:cubicBezTo>
                      <a:pt x="266" y="314"/>
                      <a:pt x="266" y="314"/>
                      <a:pt x="266" y="314"/>
                    </a:cubicBezTo>
                    <a:cubicBezTo>
                      <a:pt x="266" y="314"/>
                      <a:pt x="266" y="314"/>
                      <a:pt x="266" y="314"/>
                    </a:cubicBezTo>
                    <a:cubicBezTo>
                      <a:pt x="268" y="315"/>
                      <a:pt x="271" y="315"/>
                      <a:pt x="277" y="316"/>
                    </a:cubicBezTo>
                    <a:cubicBezTo>
                      <a:pt x="281" y="317"/>
                      <a:pt x="284" y="318"/>
                      <a:pt x="286" y="318"/>
                    </a:cubicBezTo>
                    <a:cubicBezTo>
                      <a:pt x="287" y="318"/>
                      <a:pt x="289" y="318"/>
                      <a:pt x="289" y="317"/>
                    </a:cubicBezTo>
                    <a:cubicBezTo>
                      <a:pt x="290" y="317"/>
                      <a:pt x="291" y="315"/>
                      <a:pt x="291" y="314"/>
                    </a:cubicBezTo>
                    <a:cubicBezTo>
                      <a:pt x="291" y="313"/>
                      <a:pt x="291" y="313"/>
                      <a:pt x="291" y="312"/>
                    </a:cubicBezTo>
                    <a:cubicBezTo>
                      <a:pt x="291" y="311"/>
                      <a:pt x="290" y="310"/>
                      <a:pt x="289" y="309"/>
                    </a:cubicBezTo>
                    <a:cubicBezTo>
                      <a:pt x="288" y="309"/>
                      <a:pt x="287" y="308"/>
                      <a:pt x="286" y="308"/>
                    </a:cubicBezTo>
                    <a:cubicBezTo>
                      <a:pt x="283" y="308"/>
                      <a:pt x="280" y="307"/>
                      <a:pt x="278" y="306"/>
                    </a:cubicBezTo>
                    <a:cubicBezTo>
                      <a:pt x="272" y="304"/>
                      <a:pt x="265" y="303"/>
                      <a:pt x="261" y="301"/>
                    </a:cubicBezTo>
                    <a:cubicBezTo>
                      <a:pt x="259" y="301"/>
                      <a:pt x="256" y="300"/>
                      <a:pt x="255" y="300"/>
                    </a:cubicBezTo>
                    <a:cubicBezTo>
                      <a:pt x="254" y="300"/>
                      <a:pt x="254" y="299"/>
                      <a:pt x="253" y="299"/>
                    </a:cubicBezTo>
                    <a:cubicBezTo>
                      <a:pt x="253" y="299"/>
                      <a:pt x="253" y="299"/>
                      <a:pt x="253" y="299"/>
                    </a:cubicBezTo>
                    <a:cubicBezTo>
                      <a:pt x="256" y="299"/>
                      <a:pt x="258" y="299"/>
                      <a:pt x="261" y="300"/>
                    </a:cubicBezTo>
                    <a:cubicBezTo>
                      <a:pt x="261" y="300"/>
                      <a:pt x="261" y="300"/>
                      <a:pt x="261" y="300"/>
                    </a:cubicBezTo>
                    <a:cubicBezTo>
                      <a:pt x="261" y="300"/>
                      <a:pt x="261" y="300"/>
                      <a:pt x="261" y="300"/>
                    </a:cubicBezTo>
                    <a:cubicBezTo>
                      <a:pt x="261" y="300"/>
                      <a:pt x="261" y="300"/>
                      <a:pt x="261" y="300"/>
                    </a:cubicBezTo>
                    <a:cubicBezTo>
                      <a:pt x="261" y="300"/>
                      <a:pt x="261" y="300"/>
                      <a:pt x="261" y="300"/>
                    </a:cubicBezTo>
                    <a:cubicBezTo>
                      <a:pt x="264" y="300"/>
                      <a:pt x="266" y="300"/>
                      <a:pt x="268" y="299"/>
                    </a:cubicBezTo>
                    <a:cubicBezTo>
                      <a:pt x="271" y="299"/>
                      <a:pt x="273" y="299"/>
                      <a:pt x="274" y="299"/>
                    </a:cubicBezTo>
                    <a:cubicBezTo>
                      <a:pt x="275" y="300"/>
                      <a:pt x="278" y="300"/>
                      <a:pt x="281" y="301"/>
                    </a:cubicBezTo>
                    <a:cubicBezTo>
                      <a:pt x="282" y="301"/>
                      <a:pt x="284" y="301"/>
                      <a:pt x="285" y="300"/>
                    </a:cubicBezTo>
                    <a:cubicBezTo>
                      <a:pt x="286" y="300"/>
                      <a:pt x="287" y="299"/>
                      <a:pt x="287" y="297"/>
                    </a:cubicBezTo>
                    <a:cubicBezTo>
                      <a:pt x="287" y="296"/>
                      <a:pt x="287" y="295"/>
                      <a:pt x="287" y="294"/>
                    </a:cubicBezTo>
                    <a:cubicBezTo>
                      <a:pt x="287" y="294"/>
                      <a:pt x="287" y="293"/>
                      <a:pt x="287" y="293"/>
                    </a:cubicBezTo>
                    <a:cubicBezTo>
                      <a:pt x="286" y="292"/>
                      <a:pt x="285" y="292"/>
                      <a:pt x="284" y="291"/>
                    </a:cubicBezTo>
                    <a:cubicBezTo>
                      <a:pt x="282" y="291"/>
                      <a:pt x="279" y="291"/>
                      <a:pt x="275" y="290"/>
                    </a:cubicBezTo>
                    <a:cubicBezTo>
                      <a:pt x="272" y="290"/>
                      <a:pt x="270" y="289"/>
                      <a:pt x="269" y="289"/>
                    </a:cubicBezTo>
                    <a:cubicBezTo>
                      <a:pt x="269" y="289"/>
                      <a:pt x="269" y="289"/>
                      <a:pt x="269" y="289"/>
                    </a:cubicBezTo>
                    <a:cubicBezTo>
                      <a:pt x="269" y="289"/>
                      <a:pt x="269" y="289"/>
                      <a:pt x="269" y="289"/>
                    </a:cubicBezTo>
                    <a:cubicBezTo>
                      <a:pt x="268" y="289"/>
                      <a:pt x="268" y="289"/>
                      <a:pt x="267" y="289"/>
                    </a:cubicBezTo>
                    <a:cubicBezTo>
                      <a:pt x="265" y="289"/>
                      <a:pt x="264" y="289"/>
                      <a:pt x="262" y="288"/>
                    </a:cubicBezTo>
                    <a:cubicBezTo>
                      <a:pt x="261" y="288"/>
                      <a:pt x="261" y="288"/>
                      <a:pt x="261" y="288"/>
                    </a:cubicBezTo>
                    <a:cubicBezTo>
                      <a:pt x="261" y="288"/>
                      <a:pt x="261" y="288"/>
                      <a:pt x="261" y="288"/>
                    </a:cubicBezTo>
                    <a:cubicBezTo>
                      <a:pt x="260" y="288"/>
                      <a:pt x="259" y="288"/>
                      <a:pt x="258" y="288"/>
                    </a:cubicBezTo>
                    <a:cubicBezTo>
                      <a:pt x="256" y="288"/>
                      <a:pt x="255" y="288"/>
                      <a:pt x="253" y="288"/>
                    </a:cubicBezTo>
                    <a:cubicBezTo>
                      <a:pt x="252" y="288"/>
                      <a:pt x="251" y="288"/>
                      <a:pt x="250" y="287"/>
                    </a:cubicBezTo>
                    <a:cubicBezTo>
                      <a:pt x="249" y="287"/>
                      <a:pt x="249" y="286"/>
                      <a:pt x="249" y="284"/>
                    </a:cubicBezTo>
                    <a:cubicBezTo>
                      <a:pt x="249" y="284"/>
                      <a:pt x="250" y="283"/>
                      <a:pt x="251" y="283"/>
                    </a:cubicBezTo>
                    <a:cubicBezTo>
                      <a:pt x="251" y="283"/>
                      <a:pt x="252" y="282"/>
                      <a:pt x="253" y="282"/>
                    </a:cubicBezTo>
                    <a:cubicBezTo>
                      <a:pt x="253" y="282"/>
                      <a:pt x="253" y="282"/>
                      <a:pt x="253" y="282"/>
                    </a:cubicBezTo>
                    <a:cubicBezTo>
                      <a:pt x="253" y="282"/>
                      <a:pt x="253" y="282"/>
                      <a:pt x="253" y="282"/>
                    </a:cubicBezTo>
                    <a:cubicBezTo>
                      <a:pt x="254" y="281"/>
                      <a:pt x="255" y="281"/>
                      <a:pt x="256" y="280"/>
                    </a:cubicBezTo>
                    <a:cubicBezTo>
                      <a:pt x="257" y="280"/>
                      <a:pt x="258" y="279"/>
                      <a:pt x="259" y="279"/>
                    </a:cubicBezTo>
                    <a:cubicBezTo>
                      <a:pt x="259" y="279"/>
                      <a:pt x="259" y="279"/>
                      <a:pt x="259" y="279"/>
                    </a:cubicBezTo>
                    <a:cubicBezTo>
                      <a:pt x="259" y="278"/>
                      <a:pt x="259" y="278"/>
                      <a:pt x="259" y="278"/>
                    </a:cubicBezTo>
                    <a:cubicBezTo>
                      <a:pt x="259" y="278"/>
                      <a:pt x="259" y="278"/>
                      <a:pt x="259" y="278"/>
                    </a:cubicBezTo>
                    <a:cubicBezTo>
                      <a:pt x="259" y="278"/>
                      <a:pt x="260" y="279"/>
                      <a:pt x="260" y="279"/>
                    </a:cubicBezTo>
                    <a:cubicBezTo>
                      <a:pt x="260" y="279"/>
                      <a:pt x="260" y="278"/>
                      <a:pt x="261" y="278"/>
                    </a:cubicBezTo>
                    <a:cubicBezTo>
                      <a:pt x="261" y="278"/>
                      <a:pt x="261" y="278"/>
                      <a:pt x="262" y="278"/>
                    </a:cubicBezTo>
                    <a:cubicBezTo>
                      <a:pt x="264" y="277"/>
                      <a:pt x="266" y="276"/>
                      <a:pt x="268" y="276"/>
                    </a:cubicBezTo>
                    <a:cubicBezTo>
                      <a:pt x="269" y="275"/>
                      <a:pt x="270" y="274"/>
                      <a:pt x="270" y="274"/>
                    </a:cubicBezTo>
                    <a:cubicBezTo>
                      <a:pt x="271" y="273"/>
                      <a:pt x="271" y="273"/>
                      <a:pt x="271" y="272"/>
                    </a:cubicBezTo>
                    <a:cubicBezTo>
                      <a:pt x="271" y="272"/>
                      <a:pt x="271" y="272"/>
                      <a:pt x="271" y="271"/>
                    </a:cubicBezTo>
                    <a:cubicBezTo>
                      <a:pt x="271" y="271"/>
                      <a:pt x="271" y="270"/>
                      <a:pt x="270" y="269"/>
                    </a:cubicBezTo>
                    <a:cubicBezTo>
                      <a:pt x="270" y="268"/>
                      <a:pt x="269" y="268"/>
                      <a:pt x="268" y="268"/>
                    </a:cubicBezTo>
                    <a:cubicBezTo>
                      <a:pt x="266" y="267"/>
                      <a:pt x="263" y="268"/>
                      <a:pt x="257" y="270"/>
                    </a:cubicBezTo>
                    <a:cubicBezTo>
                      <a:pt x="257" y="270"/>
                      <a:pt x="257" y="270"/>
                      <a:pt x="257" y="270"/>
                    </a:cubicBezTo>
                    <a:cubicBezTo>
                      <a:pt x="253" y="271"/>
                      <a:pt x="251" y="272"/>
                      <a:pt x="249" y="273"/>
                    </a:cubicBezTo>
                    <a:cubicBezTo>
                      <a:pt x="249" y="273"/>
                      <a:pt x="249" y="273"/>
                      <a:pt x="249" y="273"/>
                    </a:cubicBezTo>
                    <a:cubicBezTo>
                      <a:pt x="246" y="274"/>
                      <a:pt x="244" y="275"/>
                      <a:pt x="241" y="276"/>
                    </a:cubicBezTo>
                    <a:cubicBezTo>
                      <a:pt x="241" y="276"/>
                      <a:pt x="241" y="276"/>
                      <a:pt x="241" y="276"/>
                    </a:cubicBezTo>
                    <a:cubicBezTo>
                      <a:pt x="241" y="276"/>
                      <a:pt x="241" y="276"/>
                      <a:pt x="241" y="276"/>
                    </a:cubicBezTo>
                    <a:cubicBezTo>
                      <a:pt x="241" y="276"/>
                      <a:pt x="241" y="276"/>
                      <a:pt x="241" y="276"/>
                    </a:cubicBezTo>
                    <a:cubicBezTo>
                      <a:pt x="239" y="276"/>
                      <a:pt x="238" y="276"/>
                      <a:pt x="236" y="276"/>
                    </a:cubicBezTo>
                    <a:cubicBezTo>
                      <a:pt x="236" y="276"/>
                      <a:pt x="236" y="276"/>
                      <a:pt x="236" y="276"/>
                    </a:cubicBezTo>
                    <a:cubicBezTo>
                      <a:pt x="236" y="276"/>
                      <a:pt x="236" y="276"/>
                      <a:pt x="236" y="276"/>
                    </a:cubicBezTo>
                    <a:cubicBezTo>
                      <a:pt x="236" y="276"/>
                      <a:pt x="236" y="276"/>
                      <a:pt x="236" y="276"/>
                    </a:cubicBezTo>
                    <a:cubicBezTo>
                      <a:pt x="236" y="276"/>
                      <a:pt x="236" y="276"/>
                      <a:pt x="236" y="276"/>
                    </a:cubicBezTo>
                    <a:cubicBezTo>
                      <a:pt x="236" y="276"/>
                      <a:pt x="236" y="276"/>
                      <a:pt x="236" y="276"/>
                    </a:cubicBezTo>
                    <a:cubicBezTo>
                      <a:pt x="235" y="276"/>
                      <a:pt x="234" y="276"/>
                      <a:pt x="233" y="276"/>
                    </a:cubicBezTo>
                    <a:cubicBezTo>
                      <a:pt x="233" y="274"/>
                      <a:pt x="234" y="273"/>
                      <a:pt x="234" y="271"/>
                    </a:cubicBezTo>
                    <a:cubicBezTo>
                      <a:pt x="234" y="271"/>
                      <a:pt x="234" y="271"/>
                      <a:pt x="234" y="271"/>
                    </a:cubicBezTo>
                    <a:cubicBezTo>
                      <a:pt x="234" y="271"/>
                      <a:pt x="234" y="271"/>
                      <a:pt x="234" y="271"/>
                    </a:cubicBezTo>
                    <a:cubicBezTo>
                      <a:pt x="232" y="262"/>
                      <a:pt x="230" y="251"/>
                      <a:pt x="229" y="242"/>
                    </a:cubicBezTo>
                    <a:cubicBezTo>
                      <a:pt x="228" y="234"/>
                      <a:pt x="229" y="228"/>
                      <a:pt x="228" y="221"/>
                    </a:cubicBezTo>
                    <a:cubicBezTo>
                      <a:pt x="228" y="217"/>
                      <a:pt x="227" y="210"/>
                      <a:pt x="227" y="203"/>
                    </a:cubicBezTo>
                    <a:cubicBezTo>
                      <a:pt x="228" y="200"/>
                      <a:pt x="228" y="197"/>
                      <a:pt x="229" y="195"/>
                    </a:cubicBezTo>
                    <a:cubicBezTo>
                      <a:pt x="230" y="193"/>
                      <a:pt x="232" y="191"/>
                      <a:pt x="234" y="191"/>
                    </a:cubicBezTo>
                    <a:cubicBezTo>
                      <a:pt x="237" y="191"/>
                      <a:pt x="239" y="191"/>
                      <a:pt x="241" y="193"/>
                    </a:cubicBezTo>
                    <a:cubicBezTo>
                      <a:pt x="242" y="194"/>
                      <a:pt x="243" y="196"/>
                      <a:pt x="244" y="199"/>
                    </a:cubicBezTo>
                    <a:cubicBezTo>
                      <a:pt x="245" y="204"/>
                      <a:pt x="245" y="211"/>
                      <a:pt x="246" y="218"/>
                    </a:cubicBezTo>
                    <a:cubicBezTo>
                      <a:pt x="247" y="231"/>
                      <a:pt x="248" y="233"/>
                      <a:pt x="249" y="240"/>
                    </a:cubicBezTo>
                    <a:cubicBezTo>
                      <a:pt x="249" y="240"/>
                      <a:pt x="249" y="240"/>
                      <a:pt x="249" y="240"/>
                    </a:cubicBezTo>
                    <a:cubicBezTo>
                      <a:pt x="249" y="241"/>
                      <a:pt x="249" y="241"/>
                      <a:pt x="249" y="241"/>
                    </a:cubicBezTo>
                    <a:cubicBezTo>
                      <a:pt x="251" y="246"/>
                      <a:pt x="251" y="253"/>
                      <a:pt x="252" y="257"/>
                    </a:cubicBezTo>
                    <a:cubicBezTo>
                      <a:pt x="252" y="260"/>
                      <a:pt x="253" y="262"/>
                      <a:pt x="254" y="264"/>
                    </a:cubicBezTo>
                    <a:cubicBezTo>
                      <a:pt x="254" y="265"/>
                      <a:pt x="255" y="266"/>
                      <a:pt x="257" y="266"/>
                    </a:cubicBezTo>
                    <a:cubicBezTo>
                      <a:pt x="257" y="266"/>
                      <a:pt x="257" y="266"/>
                      <a:pt x="257" y="266"/>
                    </a:cubicBezTo>
                    <a:cubicBezTo>
                      <a:pt x="257" y="266"/>
                      <a:pt x="257" y="266"/>
                      <a:pt x="257" y="266"/>
                    </a:cubicBezTo>
                    <a:cubicBezTo>
                      <a:pt x="257" y="266"/>
                      <a:pt x="257" y="266"/>
                      <a:pt x="257" y="266"/>
                    </a:cubicBezTo>
                    <a:cubicBezTo>
                      <a:pt x="257" y="266"/>
                      <a:pt x="257" y="266"/>
                      <a:pt x="257" y="266"/>
                    </a:cubicBezTo>
                    <a:cubicBezTo>
                      <a:pt x="257" y="266"/>
                      <a:pt x="257" y="266"/>
                      <a:pt x="257" y="266"/>
                    </a:cubicBezTo>
                    <a:cubicBezTo>
                      <a:pt x="258" y="266"/>
                      <a:pt x="258" y="266"/>
                      <a:pt x="258" y="266"/>
                    </a:cubicBezTo>
                    <a:cubicBezTo>
                      <a:pt x="257" y="266"/>
                      <a:pt x="257" y="266"/>
                      <a:pt x="257" y="266"/>
                    </a:cubicBezTo>
                    <a:cubicBezTo>
                      <a:pt x="257" y="260"/>
                      <a:pt x="257" y="249"/>
                      <a:pt x="257" y="240"/>
                    </a:cubicBezTo>
                    <a:cubicBezTo>
                      <a:pt x="257" y="237"/>
                      <a:pt x="258" y="234"/>
                      <a:pt x="258" y="231"/>
                    </a:cubicBezTo>
                    <a:cubicBezTo>
                      <a:pt x="259" y="227"/>
                      <a:pt x="260" y="222"/>
                      <a:pt x="262" y="211"/>
                    </a:cubicBezTo>
                    <a:cubicBezTo>
                      <a:pt x="263" y="202"/>
                      <a:pt x="263" y="195"/>
                      <a:pt x="264" y="191"/>
                    </a:cubicBezTo>
                    <a:cubicBezTo>
                      <a:pt x="265" y="188"/>
                      <a:pt x="266" y="187"/>
                      <a:pt x="267" y="186"/>
                    </a:cubicBezTo>
                    <a:cubicBezTo>
                      <a:pt x="269" y="185"/>
                      <a:pt x="271" y="184"/>
                      <a:pt x="275" y="185"/>
                    </a:cubicBezTo>
                    <a:cubicBezTo>
                      <a:pt x="276" y="185"/>
                      <a:pt x="276" y="185"/>
                      <a:pt x="277" y="186"/>
                    </a:cubicBezTo>
                    <a:cubicBezTo>
                      <a:pt x="279" y="187"/>
                      <a:pt x="280" y="188"/>
                      <a:pt x="280" y="190"/>
                    </a:cubicBezTo>
                    <a:cubicBezTo>
                      <a:pt x="281" y="192"/>
                      <a:pt x="281" y="194"/>
                      <a:pt x="280" y="197"/>
                    </a:cubicBezTo>
                    <a:cubicBezTo>
                      <a:pt x="280" y="203"/>
                      <a:pt x="278" y="209"/>
                      <a:pt x="278" y="215"/>
                    </a:cubicBezTo>
                    <a:cubicBezTo>
                      <a:pt x="278" y="228"/>
                      <a:pt x="277" y="243"/>
                      <a:pt x="277" y="251"/>
                    </a:cubicBezTo>
                    <a:cubicBezTo>
                      <a:pt x="277" y="257"/>
                      <a:pt x="276" y="262"/>
                      <a:pt x="276" y="265"/>
                    </a:cubicBezTo>
                    <a:cubicBezTo>
                      <a:pt x="275" y="267"/>
                      <a:pt x="276" y="268"/>
                      <a:pt x="276" y="269"/>
                    </a:cubicBezTo>
                    <a:cubicBezTo>
                      <a:pt x="277" y="271"/>
                      <a:pt x="278" y="272"/>
                      <a:pt x="279" y="272"/>
                    </a:cubicBezTo>
                    <a:cubicBezTo>
                      <a:pt x="279" y="272"/>
                      <a:pt x="279" y="272"/>
                      <a:pt x="279" y="272"/>
                    </a:cubicBezTo>
                    <a:cubicBezTo>
                      <a:pt x="279" y="272"/>
                      <a:pt x="279" y="272"/>
                      <a:pt x="279" y="272"/>
                    </a:cubicBezTo>
                    <a:cubicBezTo>
                      <a:pt x="279" y="272"/>
                      <a:pt x="279" y="272"/>
                      <a:pt x="279" y="272"/>
                    </a:cubicBezTo>
                    <a:cubicBezTo>
                      <a:pt x="280" y="272"/>
                      <a:pt x="280" y="272"/>
                      <a:pt x="280" y="272"/>
                    </a:cubicBezTo>
                    <a:cubicBezTo>
                      <a:pt x="280" y="272"/>
                      <a:pt x="280" y="272"/>
                      <a:pt x="280" y="272"/>
                    </a:cubicBezTo>
                    <a:cubicBezTo>
                      <a:pt x="280" y="272"/>
                      <a:pt x="280" y="272"/>
                      <a:pt x="280" y="272"/>
                    </a:cubicBezTo>
                    <a:cubicBezTo>
                      <a:pt x="280" y="272"/>
                      <a:pt x="280" y="272"/>
                      <a:pt x="280" y="272"/>
                    </a:cubicBezTo>
                    <a:cubicBezTo>
                      <a:pt x="282" y="266"/>
                      <a:pt x="282" y="260"/>
                      <a:pt x="284" y="253"/>
                    </a:cubicBezTo>
                    <a:cubicBezTo>
                      <a:pt x="285" y="249"/>
                      <a:pt x="287" y="244"/>
                      <a:pt x="289" y="239"/>
                    </a:cubicBezTo>
                    <a:cubicBezTo>
                      <a:pt x="291" y="235"/>
                      <a:pt x="293" y="231"/>
                      <a:pt x="293" y="228"/>
                    </a:cubicBezTo>
                    <a:cubicBezTo>
                      <a:pt x="294" y="225"/>
                      <a:pt x="294" y="219"/>
                      <a:pt x="296" y="213"/>
                    </a:cubicBezTo>
                    <a:cubicBezTo>
                      <a:pt x="297" y="210"/>
                      <a:pt x="298" y="208"/>
                      <a:pt x="299" y="206"/>
                    </a:cubicBezTo>
                    <a:cubicBezTo>
                      <a:pt x="301" y="204"/>
                      <a:pt x="303" y="204"/>
                      <a:pt x="305" y="204"/>
                    </a:cubicBezTo>
                    <a:cubicBezTo>
                      <a:pt x="308" y="205"/>
                      <a:pt x="310" y="206"/>
                      <a:pt x="311" y="208"/>
                    </a:cubicBezTo>
                    <a:cubicBezTo>
                      <a:pt x="313" y="209"/>
                      <a:pt x="313" y="211"/>
                      <a:pt x="312" y="213"/>
                    </a:cubicBezTo>
                    <a:cubicBezTo>
                      <a:pt x="312" y="214"/>
                      <a:pt x="312" y="215"/>
                      <a:pt x="312" y="217"/>
                    </a:cubicBezTo>
                    <a:cubicBezTo>
                      <a:pt x="312" y="217"/>
                      <a:pt x="312" y="217"/>
                      <a:pt x="312" y="217"/>
                    </a:cubicBezTo>
                    <a:cubicBezTo>
                      <a:pt x="311" y="219"/>
                      <a:pt x="310" y="222"/>
                      <a:pt x="310" y="226"/>
                    </a:cubicBezTo>
                    <a:cubicBezTo>
                      <a:pt x="309" y="227"/>
                      <a:pt x="309" y="228"/>
                      <a:pt x="309" y="229"/>
                    </a:cubicBezTo>
                    <a:cubicBezTo>
                      <a:pt x="309" y="229"/>
                      <a:pt x="309" y="230"/>
                      <a:pt x="309" y="231"/>
                    </a:cubicBezTo>
                    <a:cubicBezTo>
                      <a:pt x="308" y="240"/>
                      <a:pt x="307" y="244"/>
                      <a:pt x="306" y="248"/>
                    </a:cubicBezTo>
                    <a:cubicBezTo>
                      <a:pt x="305" y="251"/>
                      <a:pt x="304" y="254"/>
                      <a:pt x="303" y="258"/>
                    </a:cubicBezTo>
                    <a:cubicBezTo>
                      <a:pt x="303" y="258"/>
                      <a:pt x="303" y="259"/>
                      <a:pt x="303" y="259"/>
                    </a:cubicBezTo>
                    <a:cubicBezTo>
                      <a:pt x="303" y="259"/>
                      <a:pt x="303" y="259"/>
                      <a:pt x="303" y="259"/>
                    </a:cubicBezTo>
                    <a:cubicBezTo>
                      <a:pt x="303" y="259"/>
                      <a:pt x="303" y="259"/>
                      <a:pt x="303" y="259"/>
                    </a:cubicBezTo>
                    <a:cubicBezTo>
                      <a:pt x="303" y="261"/>
                      <a:pt x="302" y="264"/>
                      <a:pt x="301" y="267"/>
                    </a:cubicBezTo>
                    <a:cubicBezTo>
                      <a:pt x="300" y="269"/>
                      <a:pt x="300" y="271"/>
                      <a:pt x="299" y="273"/>
                    </a:cubicBezTo>
                    <a:cubicBezTo>
                      <a:pt x="299" y="273"/>
                      <a:pt x="299" y="273"/>
                      <a:pt x="299" y="273"/>
                    </a:cubicBezTo>
                    <a:cubicBezTo>
                      <a:pt x="299" y="273"/>
                      <a:pt x="299" y="273"/>
                      <a:pt x="299" y="273"/>
                    </a:cubicBezTo>
                    <a:cubicBezTo>
                      <a:pt x="299" y="273"/>
                      <a:pt x="299" y="273"/>
                      <a:pt x="299" y="273"/>
                    </a:cubicBezTo>
                    <a:cubicBezTo>
                      <a:pt x="299" y="274"/>
                      <a:pt x="298" y="275"/>
                      <a:pt x="298" y="276"/>
                    </a:cubicBezTo>
                    <a:cubicBezTo>
                      <a:pt x="297" y="279"/>
                      <a:pt x="297" y="282"/>
                      <a:pt x="298" y="284"/>
                    </a:cubicBezTo>
                    <a:cubicBezTo>
                      <a:pt x="298" y="287"/>
                      <a:pt x="300" y="289"/>
                      <a:pt x="304" y="290"/>
                    </a:cubicBezTo>
                    <a:cubicBezTo>
                      <a:pt x="304" y="290"/>
                      <a:pt x="304" y="290"/>
                      <a:pt x="304" y="290"/>
                    </a:cubicBezTo>
                    <a:cubicBezTo>
                      <a:pt x="304" y="290"/>
                      <a:pt x="304" y="290"/>
                      <a:pt x="304" y="290"/>
                    </a:cubicBezTo>
                    <a:cubicBezTo>
                      <a:pt x="304" y="290"/>
                      <a:pt x="304" y="290"/>
                      <a:pt x="304" y="290"/>
                    </a:cubicBezTo>
                    <a:cubicBezTo>
                      <a:pt x="304" y="291"/>
                      <a:pt x="304" y="291"/>
                      <a:pt x="304" y="291"/>
                    </a:cubicBezTo>
                    <a:cubicBezTo>
                      <a:pt x="304" y="290"/>
                      <a:pt x="304" y="290"/>
                      <a:pt x="304" y="290"/>
                    </a:cubicBezTo>
                    <a:cubicBezTo>
                      <a:pt x="304" y="290"/>
                      <a:pt x="304" y="290"/>
                      <a:pt x="304" y="290"/>
                    </a:cubicBezTo>
                    <a:cubicBezTo>
                      <a:pt x="306" y="290"/>
                      <a:pt x="308" y="289"/>
                      <a:pt x="309" y="287"/>
                    </a:cubicBezTo>
                    <a:cubicBezTo>
                      <a:pt x="311" y="285"/>
                      <a:pt x="312" y="284"/>
                      <a:pt x="313" y="283"/>
                    </a:cubicBezTo>
                    <a:cubicBezTo>
                      <a:pt x="313" y="283"/>
                      <a:pt x="313" y="283"/>
                      <a:pt x="313" y="283"/>
                    </a:cubicBezTo>
                    <a:cubicBezTo>
                      <a:pt x="313" y="283"/>
                      <a:pt x="314" y="283"/>
                      <a:pt x="314" y="283"/>
                    </a:cubicBezTo>
                    <a:cubicBezTo>
                      <a:pt x="314" y="283"/>
                      <a:pt x="314" y="283"/>
                      <a:pt x="314" y="283"/>
                    </a:cubicBezTo>
                    <a:cubicBezTo>
                      <a:pt x="314" y="283"/>
                      <a:pt x="314" y="283"/>
                      <a:pt x="314" y="283"/>
                    </a:cubicBezTo>
                    <a:cubicBezTo>
                      <a:pt x="315" y="281"/>
                      <a:pt x="316" y="280"/>
                      <a:pt x="319" y="278"/>
                    </a:cubicBezTo>
                    <a:cubicBezTo>
                      <a:pt x="321" y="276"/>
                      <a:pt x="323" y="274"/>
                      <a:pt x="324" y="272"/>
                    </a:cubicBezTo>
                    <a:cubicBezTo>
                      <a:pt x="324" y="272"/>
                      <a:pt x="324" y="272"/>
                      <a:pt x="324" y="272"/>
                    </a:cubicBezTo>
                    <a:cubicBezTo>
                      <a:pt x="325" y="271"/>
                      <a:pt x="325" y="271"/>
                      <a:pt x="326" y="270"/>
                    </a:cubicBezTo>
                    <a:cubicBezTo>
                      <a:pt x="326" y="270"/>
                      <a:pt x="327" y="269"/>
                      <a:pt x="328" y="268"/>
                    </a:cubicBezTo>
                    <a:cubicBezTo>
                      <a:pt x="330" y="264"/>
                      <a:pt x="333" y="260"/>
                      <a:pt x="336" y="257"/>
                    </a:cubicBezTo>
                    <a:cubicBezTo>
                      <a:pt x="338" y="256"/>
                      <a:pt x="339" y="255"/>
                      <a:pt x="341" y="254"/>
                    </a:cubicBezTo>
                    <a:cubicBezTo>
                      <a:pt x="342" y="254"/>
                      <a:pt x="343" y="254"/>
                      <a:pt x="344" y="254"/>
                    </a:cubicBezTo>
                    <a:cubicBezTo>
                      <a:pt x="346" y="255"/>
                      <a:pt x="347" y="256"/>
                      <a:pt x="348" y="257"/>
                    </a:cubicBezTo>
                    <a:cubicBezTo>
                      <a:pt x="348" y="258"/>
                      <a:pt x="349" y="259"/>
                      <a:pt x="349" y="261"/>
                    </a:cubicBezTo>
                    <a:cubicBezTo>
                      <a:pt x="348" y="265"/>
                      <a:pt x="345" y="271"/>
                      <a:pt x="338" y="281"/>
                    </a:cubicBezTo>
                    <a:cubicBezTo>
                      <a:pt x="332" y="288"/>
                      <a:pt x="330" y="290"/>
                      <a:pt x="326" y="294"/>
                    </a:cubicBezTo>
                    <a:cubicBezTo>
                      <a:pt x="326" y="294"/>
                      <a:pt x="326" y="294"/>
                      <a:pt x="326" y="294"/>
                    </a:cubicBezTo>
                    <a:cubicBezTo>
                      <a:pt x="326" y="294"/>
                      <a:pt x="326" y="294"/>
                      <a:pt x="326" y="294"/>
                    </a:cubicBezTo>
                    <a:cubicBezTo>
                      <a:pt x="326" y="294"/>
                      <a:pt x="326" y="294"/>
                      <a:pt x="326" y="294"/>
                    </a:cubicBezTo>
                    <a:cubicBezTo>
                      <a:pt x="326" y="294"/>
                      <a:pt x="326" y="294"/>
                      <a:pt x="326" y="294"/>
                    </a:cubicBezTo>
                    <a:cubicBezTo>
                      <a:pt x="322" y="300"/>
                      <a:pt x="318" y="304"/>
                      <a:pt x="315" y="309"/>
                    </a:cubicBezTo>
                    <a:cubicBezTo>
                      <a:pt x="315" y="309"/>
                      <a:pt x="315" y="309"/>
                      <a:pt x="315" y="309"/>
                    </a:cubicBezTo>
                    <a:cubicBezTo>
                      <a:pt x="314" y="309"/>
                      <a:pt x="314" y="309"/>
                      <a:pt x="314" y="309"/>
                    </a:cubicBezTo>
                    <a:cubicBezTo>
                      <a:pt x="314" y="309"/>
                      <a:pt x="314" y="309"/>
                      <a:pt x="314" y="309"/>
                    </a:cubicBezTo>
                    <a:cubicBezTo>
                      <a:pt x="307" y="334"/>
                      <a:pt x="297" y="344"/>
                      <a:pt x="293" y="354"/>
                    </a:cubicBezTo>
                    <a:cubicBezTo>
                      <a:pt x="293" y="354"/>
                      <a:pt x="293" y="354"/>
                      <a:pt x="293" y="354"/>
                    </a:cubicBezTo>
                    <a:cubicBezTo>
                      <a:pt x="290" y="362"/>
                      <a:pt x="284" y="368"/>
                      <a:pt x="277" y="371"/>
                    </a:cubicBezTo>
                    <a:cubicBezTo>
                      <a:pt x="277" y="371"/>
                      <a:pt x="277" y="371"/>
                      <a:pt x="277" y="371"/>
                    </a:cubicBezTo>
                    <a:cubicBezTo>
                      <a:pt x="277" y="371"/>
                      <a:pt x="277" y="371"/>
                      <a:pt x="277" y="371"/>
                    </a:cubicBezTo>
                    <a:cubicBezTo>
                      <a:pt x="277" y="371"/>
                      <a:pt x="277" y="371"/>
                      <a:pt x="277" y="371"/>
                    </a:cubicBezTo>
                    <a:cubicBezTo>
                      <a:pt x="277" y="371"/>
                      <a:pt x="277" y="371"/>
                      <a:pt x="277" y="371"/>
                    </a:cubicBezTo>
                    <a:cubicBezTo>
                      <a:pt x="277" y="371"/>
                      <a:pt x="277" y="371"/>
                      <a:pt x="277" y="371"/>
                    </a:cubicBezTo>
                    <a:cubicBezTo>
                      <a:pt x="277" y="371"/>
                      <a:pt x="277" y="371"/>
                      <a:pt x="277" y="371"/>
                    </a:cubicBezTo>
                    <a:cubicBezTo>
                      <a:pt x="277" y="371"/>
                      <a:pt x="277" y="371"/>
                      <a:pt x="277" y="371"/>
                    </a:cubicBezTo>
                    <a:cubicBezTo>
                      <a:pt x="277" y="371"/>
                      <a:pt x="277" y="372"/>
                      <a:pt x="277" y="372"/>
                    </a:cubicBezTo>
                    <a:cubicBezTo>
                      <a:pt x="277" y="372"/>
                      <a:pt x="277" y="372"/>
                      <a:pt x="277" y="372"/>
                    </a:cubicBezTo>
                    <a:cubicBezTo>
                      <a:pt x="277" y="372"/>
                      <a:pt x="277" y="372"/>
                      <a:pt x="277" y="372"/>
                    </a:cubicBezTo>
                    <a:cubicBezTo>
                      <a:pt x="277" y="372"/>
                      <a:pt x="277" y="372"/>
                      <a:pt x="277" y="372"/>
                    </a:cubicBezTo>
                    <a:cubicBezTo>
                      <a:pt x="277" y="372"/>
                      <a:pt x="277" y="372"/>
                      <a:pt x="277" y="372"/>
                    </a:cubicBezTo>
                    <a:cubicBezTo>
                      <a:pt x="277" y="372"/>
                      <a:pt x="277" y="372"/>
                      <a:pt x="277" y="372"/>
                    </a:cubicBezTo>
                    <a:cubicBezTo>
                      <a:pt x="277" y="372"/>
                      <a:pt x="277" y="372"/>
                      <a:pt x="277" y="372"/>
                    </a:cubicBezTo>
                    <a:cubicBezTo>
                      <a:pt x="277" y="372"/>
                      <a:pt x="277" y="372"/>
                      <a:pt x="277" y="372"/>
                    </a:cubicBezTo>
                    <a:cubicBezTo>
                      <a:pt x="277" y="372"/>
                      <a:pt x="277" y="372"/>
                      <a:pt x="277" y="372"/>
                    </a:cubicBezTo>
                    <a:cubicBezTo>
                      <a:pt x="277" y="372"/>
                      <a:pt x="277" y="372"/>
                      <a:pt x="277" y="372"/>
                    </a:cubicBezTo>
                    <a:cubicBezTo>
                      <a:pt x="306" y="374"/>
                      <a:pt x="334" y="357"/>
                      <a:pt x="353" y="322"/>
                    </a:cubicBezTo>
                    <a:cubicBezTo>
                      <a:pt x="353" y="322"/>
                      <a:pt x="353" y="322"/>
                      <a:pt x="353" y="322"/>
                    </a:cubicBezTo>
                    <a:cubicBezTo>
                      <a:pt x="363" y="306"/>
                      <a:pt x="367" y="296"/>
                      <a:pt x="369" y="286"/>
                    </a:cubicBezTo>
                    <a:cubicBezTo>
                      <a:pt x="371" y="277"/>
                      <a:pt x="371" y="268"/>
                      <a:pt x="375" y="253"/>
                    </a:cubicBezTo>
                    <a:cubicBezTo>
                      <a:pt x="378" y="240"/>
                      <a:pt x="377" y="225"/>
                      <a:pt x="376" y="211"/>
                    </a:cubicBezTo>
                    <a:cubicBezTo>
                      <a:pt x="376" y="211"/>
                      <a:pt x="376" y="211"/>
                      <a:pt x="376" y="211"/>
                    </a:cubicBezTo>
                    <a:cubicBezTo>
                      <a:pt x="378" y="192"/>
                      <a:pt x="375" y="180"/>
                      <a:pt x="372" y="169"/>
                    </a:cubicBezTo>
                    <a:cubicBezTo>
                      <a:pt x="368" y="158"/>
                      <a:pt x="365" y="148"/>
                      <a:pt x="368" y="127"/>
                    </a:cubicBezTo>
                    <a:cubicBezTo>
                      <a:pt x="368" y="127"/>
                      <a:pt x="368" y="127"/>
                      <a:pt x="368" y="127"/>
                    </a:cubicBezTo>
                    <a:cubicBezTo>
                      <a:pt x="368" y="127"/>
                      <a:pt x="368" y="127"/>
                      <a:pt x="368" y="127"/>
                    </a:cubicBezTo>
                    <a:cubicBezTo>
                      <a:pt x="368" y="127"/>
                      <a:pt x="368" y="127"/>
                      <a:pt x="368" y="127"/>
                    </a:cubicBezTo>
                    <a:cubicBezTo>
                      <a:pt x="369" y="114"/>
                      <a:pt x="368" y="110"/>
                      <a:pt x="367" y="107"/>
                    </a:cubicBezTo>
                    <a:cubicBezTo>
                      <a:pt x="367" y="104"/>
                      <a:pt x="366" y="102"/>
                      <a:pt x="366" y="97"/>
                    </a:cubicBezTo>
                    <a:cubicBezTo>
                      <a:pt x="366" y="97"/>
                      <a:pt x="366" y="97"/>
                      <a:pt x="366" y="97"/>
                    </a:cubicBezTo>
                    <a:cubicBezTo>
                      <a:pt x="367" y="84"/>
                      <a:pt x="367" y="73"/>
                      <a:pt x="367" y="64"/>
                    </a:cubicBezTo>
                    <a:cubicBezTo>
                      <a:pt x="366" y="60"/>
                      <a:pt x="365" y="56"/>
                      <a:pt x="364" y="53"/>
                    </a:cubicBezTo>
                    <a:cubicBezTo>
                      <a:pt x="363" y="51"/>
                      <a:pt x="362" y="48"/>
                      <a:pt x="359" y="47"/>
                    </a:cubicBezTo>
                    <a:cubicBezTo>
                      <a:pt x="358" y="46"/>
                      <a:pt x="356" y="46"/>
                      <a:pt x="354" y="45"/>
                    </a:cubicBezTo>
                    <a:cubicBezTo>
                      <a:pt x="347" y="44"/>
                      <a:pt x="340" y="47"/>
                      <a:pt x="335" y="52"/>
                    </a:cubicBezTo>
                    <a:cubicBezTo>
                      <a:pt x="330" y="58"/>
                      <a:pt x="327" y="66"/>
                      <a:pt x="324" y="74"/>
                    </a:cubicBezTo>
                    <a:cubicBezTo>
                      <a:pt x="323" y="77"/>
                      <a:pt x="322" y="80"/>
                      <a:pt x="321" y="83"/>
                    </a:cubicBezTo>
                    <a:cubicBezTo>
                      <a:pt x="321" y="83"/>
                      <a:pt x="321" y="83"/>
                      <a:pt x="321" y="83"/>
                    </a:cubicBezTo>
                    <a:cubicBezTo>
                      <a:pt x="321" y="83"/>
                      <a:pt x="321" y="83"/>
                      <a:pt x="321" y="83"/>
                    </a:cubicBezTo>
                    <a:cubicBezTo>
                      <a:pt x="320" y="87"/>
                      <a:pt x="319" y="91"/>
                      <a:pt x="319" y="95"/>
                    </a:cubicBezTo>
                    <a:cubicBezTo>
                      <a:pt x="319" y="96"/>
                      <a:pt x="319" y="97"/>
                      <a:pt x="319" y="97"/>
                    </a:cubicBezTo>
                    <a:cubicBezTo>
                      <a:pt x="318" y="101"/>
                      <a:pt x="318" y="104"/>
                      <a:pt x="318" y="107"/>
                    </a:cubicBezTo>
                    <a:cubicBezTo>
                      <a:pt x="319" y="109"/>
                      <a:pt x="319" y="111"/>
                      <a:pt x="320" y="113"/>
                    </a:cubicBezTo>
                    <a:cubicBezTo>
                      <a:pt x="316" y="119"/>
                      <a:pt x="316" y="127"/>
                      <a:pt x="316" y="136"/>
                    </a:cubicBezTo>
                    <a:cubicBezTo>
                      <a:pt x="316" y="145"/>
                      <a:pt x="316" y="154"/>
                      <a:pt x="315" y="159"/>
                    </a:cubicBezTo>
                    <a:cubicBezTo>
                      <a:pt x="314" y="160"/>
                      <a:pt x="313" y="161"/>
                      <a:pt x="311" y="161"/>
                    </a:cubicBezTo>
                    <a:cubicBezTo>
                      <a:pt x="311" y="161"/>
                      <a:pt x="311" y="161"/>
                      <a:pt x="311" y="161"/>
                    </a:cubicBezTo>
                    <a:cubicBezTo>
                      <a:pt x="311" y="161"/>
                      <a:pt x="311" y="161"/>
                      <a:pt x="311" y="161"/>
                    </a:cubicBezTo>
                    <a:cubicBezTo>
                      <a:pt x="311" y="162"/>
                      <a:pt x="311" y="162"/>
                      <a:pt x="311" y="162"/>
                    </a:cubicBezTo>
                    <a:cubicBezTo>
                      <a:pt x="311" y="162"/>
                      <a:pt x="311" y="162"/>
                      <a:pt x="311" y="162"/>
                    </a:cubicBezTo>
                    <a:cubicBezTo>
                      <a:pt x="311" y="162"/>
                      <a:pt x="311" y="162"/>
                      <a:pt x="311" y="162"/>
                    </a:cubicBezTo>
                    <a:cubicBezTo>
                      <a:pt x="311" y="162"/>
                      <a:pt x="311" y="162"/>
                      <a:pt x="311" y="162"/>
                    </a:cubicBezTo>
                    <a:cubicBezTo>
                      <a:pt x="311" y="162"/>
                      <a:pt x="311" y="162"/>
                      <a:pt x="311" y="162"/>
                    </a:cubicBezTo>
                    <a:cubicBezTo>
                      <a:pt x="311" y="162"/>
                      <a:pt x="311" y="162"/>
                      <a:pt x="311" y="162"/>
                    </a:cubicBezTo>
                    <a:cubicBezTo>
                      <a:pt x="311" y="162"/>
                      <a:pt x="311" y="162"/>
                      <a:pt x="311" y="162"/>
                    </a:cubicBezTo>
                    <a:cubicBezTo>
                      <a:pt x="311" y="162"/>
                      <a:pt x="311" y="162"/>
                      <a:pt x="311" y="162"/>
                    </a:cubicBezTo>
                    <a:cubicBezTo>
                      <a:pt x="311" y="162"/>
                      <a:pt x="311" y="162"/>
                      <a:pt x="311" y="162"/>
                    </a:cubicBezTo>
                    <a:cubicBezTo>
                      <a:pt x="311" y="162"/>
                      <a:pt x="312" y="162"/>
                      <a:pt x="312" y="162"/>
                    </a:cubicBezTo>
                    <a:cubicBezTo>
                      <a:pt x="312" y="162"/>
                      <a:pt x="312" y="162"/>
                      <a:pt x="312" y="162"/>
                    </a:cubicBezTo>
                    <a:cubicBezTo>
                      <a:pt x="312" y="162"/>
                      <a:pt x="312" y="162"/>
                      <a:pt x="312" y="162"/>
                    </a:cubicBezTo>
                    <a:cubicBezTo>
                      <a:pt x="312" y="162"/>
                      <a:pt x="313" y="163"/>
                      <a:pt x="313" y="163"/>
                    </a:cubicBezTo>
                    <a:cubicBezTo>
                      <a:pt x="313" y="163"/>
                      <a:pt x="313" y="163"/>
                      <a:pt x="313" y="163"/>
                    </a:cubicBezTo>
                    <a:cubicBezTo>
                      <a:pt x="313" y="163"/>
                      <a:pt x="313" y="163"/>
                      <a:pt x="313" y="163"/>
                    </a:cubicBezTo>
                    <a:cubicBezTo>
                      <a:pt x="313" y="163"/>
                      <a:pt x="313" y="163"/>
                      <a:pt x="313" y="163"/>
                    </a:cubicBezTo>
                    <a:cubicBezTo>
                      <a:pt x="313" y="163"/>
                      <a:pt x="313" y="163"/>
                      <a:pt x="313" y="163"/>
                    </a:cubicBezTo>
                    <a:cubicBezTo>
                      <a:pt x="313" y="163"/>
                      <a:pt x="313" y="163"/>
                      <a:pt x="313" y="163"/>
                    </a:cubicBezTo>
                    <a:cubicBezTo>
                      <a:pt x="314" y="163"/>
                      <a:pt x="314" y="163"/>
                      <a:pt x="315" y="164"/>
                    </a:cubicBezTo>
                    <a:cubicBezTo>
                      <a:pt x="315" y="164"/>
                      <a:pt x="315" y="164"/>
                      <a:pt x="315" y="164"/>
                    </a:cubicBezTo>
                    <a:cubicBezTo>
                      <a:pt x="315" y="164"/>
                      <a:pt x="315" y="164"/>
                      <a:pt x="315" y="164"/>
                    </a:cubicBezTo>
                    <a:cubicBezTo>
                      <a:pt x="315" y="164"/>
                      <a:pt x="315" y="164"/>
                      <a:pt x="315" y="164"/>
                    </a:cubicBezTo>
                    <a:cubicBezTo>
                      <a:pt x="315" y="164"/>
                      <a:pt x="315" y="164"/>
                      <a:pt x="315" y="164"/>
                    </a:cubicBezTo>
                    <a:cubicBezTo>
                      <a:pt x="316" y="165"/>
                      <a:pt x="318" y="166"/>
                      <a:pt x="320" y="167"/>
                    </a:cubicBezTo>
                    <a:cubicBezTo>
                      <a:pt x="320" y="167"/>
                      <a:pt x="320" y="167"/>
                      <a:pt x="320" y="167"/>
                    </a:cubicBezTo>
                    <a:cubicBezTo>
                      <a:pt x="320" y="167"/>
                      <a:pt x="320" y="167"/>
                      <a:pt x="320" y="167"/>
                    </a:cubicBezTo>
                    <a:cubicBezTo>
                      <a:pt x="320" y="167"/>
                      <a:pt x="320" y="167"/>
                      <a:pt x="320" y="167"/>
                    </a:cubicBezTo>
                    <a:cubicBezTo>
                      <a:pt x="321" y="167"/>
                      <a:pt x="323" y="168"/>
                      <a:pt x="324" y="168"/>
                    </a:cubicBezTo>
                    <a:cubicBezTo>
                      <a:pt x="324" y="168"/>
                      <a:pt x="324" y="168"/>
                      <a:pt x="324" y="168"/>
                    </a:cubicBezTo>
                    <a:cubicBezTo>
                      <a:pt x="324" y="168"/>
                      <a:pt x="324" y="168"/>
                      <a:pt x="324" y="168"/>
                    </a:cubicBezTo>
                    <a:cubicBezTo>
                      <a:pt x="324" y="168"/>
                      <a:pt x="324" y="168"/>
                      <a:pt x="324" y="168"/>
                    </a:cubicBezTo>
                    <a:cubicBezTo>
                      <a:pt x="325" y="168"/>
                      <a:pt x="326" y="169"/>
                      <a:pt x="328" y="169"/>
                    </a:cubicBezTo>
                    <a:cubicBezTo>
                      <a:pt x="328" y="169"/>
                      <a:pt x="328" y="169"/>
                      <a:pt x="328" y="169"/>
                    </a:cubicBezTo>
                    <a:cubicBezTo>
                      <a:pt x="331" y="170"/>
                      <a:pt x="332" y="171"/>
                      <a:pt x="332" y="171"/>
                    </a:cubicBezTo>
                    <a:cubicBezTo>
                      <a:pt x="333" y="172"/>
                      <a:pt x="333" y="172"/>
                      <a:pt x="333" y="172"/>
                    </a:cubicBezTo>
                    <a:cubicBezTo>
                      <a:pt x="333" y="172"/>
                      <a:pt x="333" y="172"/>
                      <a:pt x="332" y="173"/>
                    </a:cubicBezTo>
                    <a:cubicBezTo>
                      <a:pt x="332" y="173"/>
                      <a:pt x="332" y="173"/>
                      <a:pt x="332" y="173"/>
                    </a:cubicBezTo>
                    <a:cubicBezTo>
                      <a:pt x="332" y="173"/>
                      <a:pt x="332" y="173"/>
                      <a:pt x="331" y="173"/>
                    </a:cubicBezTo>
                    <a:cubicBezTo>
                      <a:pt x="331" y="173"/>
                      <a:pt x="331" y="173"/>
                      <a:pt x="330" y="173"/>
                    </a:cubicBezTo>
                    <a:cubicBezTo>
                      <a:pt x="330" y="173"/>
                      <a:pt x="329" y="172"/>
                      <a:pt x="328" y="172"/>
                    </a:cubicBezTo>
                    <a:cubicBezTo>
                      <a:pt x="328" y="172"/>
                      <a:pt x="328" y="172"/>
                      <a:pt x="327" y="172"/>
                    </a:cubicBezTo>
                    <a:cubicBezTo>
                      <a:pt x="327" y="172"/>
                      <a:pt x="327" y="172"/>
                      <a:pt x="327" y="172"/>
                    </a:cubicBezTo>
                    <a:cubicBezTo>
                      <a:pt x="327" y="172"/>
                      <a:pt x="327" y="172"/>
                      <a:pt x="327" y="172"/>
                    </a:cubicBezTo>
                    <a:cubicBezTo>
                      <a:pt x="327" y="172"/>
                      <a:pt x="327" y="172"/>
                      <a:pt x="327" y="172"/>
                    </a:cubicBezTo>
                    <a:cubicBezTo>
                      <a:pt x="327" y="172"/>
                      <a:pt x="327" y="172"/>
                      <a:pt x="327" y="172"/>
                    </a:cubicBezTo>
                    <a:cubicBezTo>
                      <a:pt x="327" y="172"/>
                      <a:pt x="327" y="172"/>
                      <a:pt x="327" y="172"/>
                    </a:cubicBezTo>
                    <a:cubicBezTo>
                      <a:pt x="326" y="171"/>
                      <a:pt x="326" y="171"/>
                      <a:pt x="325" y="171"/>
                    </a:cubicBezTo>
                    <a:cubicBezTo>
                      <a:pt x="324" y="171"/>
                      <a:pt x="324" y="171"/>
                      <a:pt x="324" y="171"/>
                    </a:cubicBezTo>
                    <a:cubicBezTo>
                      <a:pt x="323" y="171"/>
                      <a:pt x="323" y="171"/>
                      <a:pt x="323" y="171"/>
                    </a:cubicBezTo>
                    <a:cubicBezTo>
                      <a:pt x="323" y="171"/>
                      <a:pt x="323" y="171"/>
                      <a:pt x="323" y="171"/>
                    </a:cubicBezTo>
                    <a:cubicBezTo>
                      <a:pt x="323" y="171"/>
                      <a:pt x="323" y="171"/>
                      <a:pt x="322" y="171"/>
                    </a:cubicBezTo>
                    <a:cubicBezTo>
                      <a:pt x="322" y="171"/>
                      <a:pt x="321" y="171"/>
                      <a:pt x="320" y="171"/>
                    </a:cubicBezTo>
                    <a:cubicBezTo>
                      <a:pt x="320" y="171"/>
                      <a:pt x="320" y="171"/>
                      <a:pt x="320" y="171"/>
                    </a:cubicBezTo>
                    <a:cubicBezTo>
                      <a:pt x="320" y="171"/>
                      <a:pt x="320" y="171"/>
                      <a:pt x="320" y="171"/>
                    </a:cubicBezTo>
                    <a:cubicBezTo>
                      <a:pt x="320" y="171"/>
                      <a:pt x="320" y="171"/>
                      <a:pt x="320" y="171"/>
                    </a:cubicBezTo>
                    <a:cubicBezTo>
                      <a:pt x="320" y="171"/>
                      <a:pt x="320" y="171"/>
                      <a:pt x="320" y="171"/>
                    </a:cubicBezTo>
                    <a:cubicBezTo>
                      <a:pt x="320" y="171"/>
                      <a:pt x="320" y="171"/>
                      <a:pt x="320" y="171"/>
                    </a:cubicBezTo>
                    <a:cubicBezTo>
                      <a:pt x="320" y="171"/>
                      <a:pt x="320" y="171"/>
                      <a:pt x="320" y="171"/>
                    </a:cubicBezTo>
                    <a:cubicBezTo>
                      <a:pt x="320" y="172"/>
                      <a:pt x="319" y="173"/>
                      <a:pt x="320" y="173"/>
                    </a:cubicBezTo>
                    <a:cubicBezTo>
                      <a:pt x="320" y="174"/>
                      <a:pt x="321" y="175"/>
                      <a:pt x="321" y="175"/>
                    </a:cubicBezTo>
                    <a:cubicBezTo>
                      <a:pt x="322" y="176"/>
                      <a:pt x="322" y="176"/>
                      <a:pt x="323" y="176"/>
                    </a:cubicBezTo>
                    <a:cubicBezTo>
                      <a:pt x="324" y="177"/>
                      <a:pt x="324" y="177"/>
                      <a:pt x="324" y="177"/>
                    </a:cubicBezTo>
                    <a:cubicBezTo>
                      <a:pt x="324" y="177"/>
                      <a:pt x="324" y="177"/>
                      <a:pt x="324" y="177"/>
                    </a:cubicBezTo>
                    <a:cubicBezTo>
                      <a:pt x="324" y="178"/>
                      <a:pt x="324" y="178"/>
                      <a:pt x="324" y="178"/>
                    </a:cubicBezTo>
                    <a:cubicBezTo>
                      <a:pt x="325" y="178"/>
                      <a:pt x="326" y="179"/>
                      <a:pt x="326" y="179"/>
                    </a:cubicBezTo>
                    <a:cubicBezTo>
                      <a:pt x="327" y="180"/>
                      <a:pt x="328" y="181"/>
                      <a:pt x="329" y="182"/>
                    </a:cubicBezTo>
                    <a:cubicBezTo>
                      <a:pt x="330" y="183"/>
                      <a:pt x="332" y="184"/>
                      <a:pt x="332" y="185"/>
                    </a:cubicBezTo>
                    <a:cubicBezTo>
                      <a:pt x="333" y="185"/>
                      <a:pt x="333" y="185"/>
                      <a:pt x="333" y="186"/>
                    </a:cubicBezTo>
                    <a:cubicBezTo>
                      <a:pt x="333" y="186"/>
                      <a:pt x="332" y="186"/>
                      <a:pt x="332" y="187"/>
                    </a:cubicBezTo>
                    <a:cubicBezTo>
                      <a:pt x="332" y="187"/>
                      <a:pt x="332" y="187"/>
                      <a:pt x="331" y="187"/>
                    </a:cubicBezTo>
                    <a:cubicBezTo>
                      <a:pt x="331" y="187"/>
                      <a:pt x="330" y="187"/>
                      <a:pt x="330" y="186"/>
                    </a:cubicBezTo>
                    <a:cubicBezTo>
                      <a:pt x="329" y="186"/>
                      <a:pt x="328" y="184"/>
                      <a:pt x="327" y="184"/>
                    </a:cubicBezTo>
                    <a:cubicBezTo>
                      <a:pt x="327" y="183"/>
                      <a:pt x="326" y="183"/>
                      <a:pt x="325" y="182"/>
                    </a:cubicBezTo>
                    <a:cubicBezTo>
                      <a:pt x="324" y="182"/>
                      <a:pt x="323" y="181"/>
                      <a:pt x="322" y="180"/>
                    </a:cubicBezTo>
                    <a:cubicBezTo>
                      <a:pt x="321" y="179"/>
                      <a:pt x="320" y="178"/>
                      <a:pt x="319" y="177"/>
                    </a:cubicBezTo>
                    <a:cubicBezTo>
                      <a:pt x="319" y="177"/>
                      <a:pt x="319" y="177"/>
                      <a:pt x="319" y="177"/>
                    </a:cubicBezTo>
                    <a:cubicBezTo>
                      <a:pt x="319" y="177"/>
                      <a:pt x="319" y="177"/>
                      <a:pt x="319" y="177"/>
                    </a:cubicBezTo>
                    <a:cubicBezTo>
                      <a:pt x="319" y="177"/>
                      <a:pt x="319" y="177"/>
                      <a:pt x="319" y="177"/>
                    </a:cubicBezTo>
                    <a:cubicBezTo>
                      <a:pt x="318" y="177"/>
                      <a:pt x="318" y="177"/>
                      <a:pt x="318" y="177"/>
                    </a:cubicBezTo>
                    <a:cubicBezTo>
                      <a:pt x="318" y="177"/>
                      <a:pt x="318" y="177"/>
                      <a:pt x="318" y="178"/>
                    </a:cubicBezTo>
                    <a:cubicBezTo>
                      <a:pt x="318" y="178"/>
                      <a:pt x="318" y="178"/>
                      <a:pt x="318" y="178"/>
                    </a:cubicBezTo>
                    <a:cubicBezTo>
                      <a:pt x="318" y="178"/>
                      <a:pt x="318" y="178"/>
                      <a:pt x="318" y="178"/>
                    </a:cubicBezTo>
                    <a:cubicBezTo>
                      <a:pt x="318" y="178"/>
                      <a:pt x="318" y="178"/>
                      <a:pt x="318" y="178"/>
                    </a:cubicBezTo>
                    <a:cubicBezTo>
                      <a:pt x="318" y="178"/>
                      <a:pt x="318" y="178"/>
                      <a:pt x="318" y="178"/>
                    </a:cubicBezTo>
                    <a:cubicBezTo>
                      <a:pt x="318" y="178"/>
                      <a:pt x="318" y="178"/>
                      <a:pt x="318" y="179"/>
                    </a:cubicBezTo>
                    <a:cubicBezTo>
                      <a:pt x="318" y="179"/>
                      <a:pt x="318" y="179"/>
                      <a:pt x="318" y="179"/>
                    </a:cubicBezTo>
                    <a:cubicBezTo>
                      <a:pt x="318" y="179"/>
                      <a:pt x="318" y="179"/>
                      <a:pt x="318" y="179"/>
                    </a:cubicBezTo>
                    <a:cubicBezTo>
                      <a:pt x="318" y="179"/>
                      <a:pt x="318" y="179"/>
                      <a:pt x="318" y="179"/>
                    </a:cubicBezTo>
                    <a:cubicBezTo>
                      <a:pt x="318" y="179"/>
                      <a:pt x="318" y="180"/>
                      <a:pt x="318" y="180"/>
                    </a:cubicBezTo>
                    <a:cubicBezTo>
                      <a:pt x="319" y="181"/>
                      <a:pt x="320" y="181"/>
                      <a:pt x="320" y="182"/>
                    </a:cubicBezTo>
                    <a:cubicBezTo>
                      <a:pt x="322" y="184"/>
                      <a:pt x="324" y="186"/>
                      <a:pt x="326" y="189"/>
                    </a:cubicBezTo>
                    <a:cubicBezTo>
                      <a:pt x="326" y="190"/>
                      <a:pt x="328" y="191"/>
                      <a:pt x="328" y="192"/>
                    </a:cubicBezTo>
                    <a:cubicBezTo>
                      <a:pt x="329" y="192"/>
                      <a:pt x="329" y="193"/>
                      <a:pt x="329" y="193"/>
                    </a:cubicBezTo>
                    <a:cubicBezTo>
                      <a:pt x="329" y="193"/>
                      <a:pt x="329" y="194"/>
                      <a:pt x="329" y="194"/>
                    </a:cubicBezTo>
                    <a:cubicBezTo>
                      <a:pt x="329" y="194"/>
                      <a:pt x="329" y="194"/>
                      <a:pt x="329" y="194"/>
                    </a:cubicBezTo>
                    <a:cubicBezTo>
                      <a:pt x="329" y="195"/>
                      <a:pt x="328" y="195"/>
                      <a:pt x="328" y="195"/>
                    </a:cubicBezTo>
                    <a:cubicBezTo>
                      <a:pt x="328" y="195"/>
                      <a:pt x="327" y="195"/>
                      <a:pt x="327" y="195"/>
                    </a:cubicBezTo>
                    <a:cubicBezTo>
                      <a:pt x="326" y="194"/>
                      <a:pt x="325" y="193"/>
                      <a:pt x="324" y="191"/>
                    </a:cubicBezTo>
                    <a:cubicBezTo>
                      <a:pt x="321" y="188"/>
                      <a:pt x="320" y="188"/>
                      <a:pt x="319" y="186"/>
                    </a:cubicBezTo>
                    <a:cubicBezTo>
                      <a:pt x="318" y="185"/>
                      <a:pt x="316" y="183"/>
                      <a:pt x="316" y="182"/>
                    </a:cubicBezTo>
                    <a:cubicBezTo>
                      <a:pt x="316" y="182"/>
                      <a:pt x="316" y="182"/>
                      <a:pt x="316" y="182"/>
                    </a:cubicBezTo>
                    <a:cubicBezTo>
                      <a:pt x="316" y="182"/>
                      <a:pt x="316" y="181"/>
                      <a:pt x="315" y="181"/>
                    </a:cubicBezTo>
                    <a:cubicBezTo>
                      <a:pt x="315" y="181"/>
                      <a:pt x="315" y="181"/>
                      <a:pt x="315" y="181"/>
                    </a:cubicBezTo>
                    <a:cubicBezTo>
                      <a:pt x="315" y="181"/>
                      <a:pt x="315" y="181"/>
                      <a:pt x="315" y="181"/>
                    </a:cubicBezTo>
                    <a:cubicBezTo>
                      <a:pt x="315" y="181"/>
                      <a:pt x="315" y="181"/>
                      <a:pt x="315" y="181"/>
                    </a:cubicBezTo>
                    <a:cubicBezTo>
                      <a:pt x="315" y="181"/>
                      <a:pt x="315" y="181"/>
                      <a:pt x="315" y="182"/>
                    </a:cubicBezTo>
                    <a:cubicBezTo>
                      <a:pt x="315" y="182"/>
                      <a:pt x="315" y="182"/>
                      <a:pt x="315" y="182"/>
                    </a:cubicBezTo>
                    <a:cubicBezTo>
                      <a:pt x="315" y="182"/>
                      <a:pt x="315" y="182"/>
                      <a:pt x="315" y="182"/>
                    </a:cubicBezTo>
                    <a:cubicBezTo>
                      <a:pt x="314" y="182"/>
                      <a:pt x="314" y="182"/>
                      <a:pt x="314" y="183"/>
                    </a:cubicBezTo>
                    <a:cubicBezTo>
                      <a:pt x="314" y="183"/>
                      <a:pt x="315" y="184"/>
                      <a:pt x="315" y="184"/>
                    </a:cubicBezTo>
                    <a:cubicBezTo>
                      <a:pt x="315" y="185"/>
                      <a:pt x="316" y="186"/>
                      <a:pt x="317" y="188"/>
                    </a:cubicBezTo>
                    <a:cubicBezTo>
                      <a:pt x="317" y="188"/>
                      <a:pt x="317" y="188"/>
                      <a:pt x="317" y="188"/>
                    </a:cubicBezTo>
                    <a:cubicBezTo>
                      <a:pt x="317" y="188"/>
                      <a:pt x="317" y="188"/>
                      <a:pt x="317" y="188"/>
                    </a:cubicBezTo>
                    <a:cubicBezTo>
                      <a:pt x="317" y="188"/>
                      <a:pt x="317" y="188"/>
                      <a:pt x="317" y="188"/>
                    </a:cubicBezTo>
                    <a:cubicBezTo>
                      <a:pt x="317" y="188"/>
                      <a:pt x="317" y="188"/>
                      <a:pt x="317" y="188"/>
                    </a:cubicBezTo>
                    <a:cubicBezTo>
                      <a:pt x="317" y="188"/>
                      <a:pt x="317" y="188"/>
                      <a:pt x="317" y="188"/>
                    </a:cubicBezTo>
                    <a:cubicBezTo>
                      <a:pt x="317" y="188"/>
                      <a:pt x="317" y="188"/>
                      <a:pt x="317" y="188"/>
                    </a:cubicBezTo>
                    <a:cubicBezTo>
                      <a:pt x="317" y="188"/>
                      <a:pt x="317" y="188"/>
                      <a:pt x="317" y="188"/>
                    </a:cubicBezTo>
                    <a:cubicBezTo>
                      <a:pt x="317" y="188"/>
                      <a:pt x="317" y="188"/>
                      <a:pt x="317" y="188"/>
                    </a:cubicBezTo>
                    <a:cubicBezTo>
                      <a:pt x="317" y="188"/>
                      <a:pt x="317" y="188"/>
                      <a:pt x="317" y="188"/>
                    </a:cubicBezTo>
                    <a:cubicBezTo>
                      <a:pt x="317" y="188"/>
                      <a:pt x="317" y="188"/>
                      <a:pt x="317" y="188"/>
                    </a:cubicBezTo>
                    <a:cubicBezTo>
                      <a:pt x="317" y="188"/>
                      <a:pt x="317" y="188"/>
                      <a:pt x="317" y="188"/>
                    </a:cubicBezTo>
                    <a:cubicBezTo>
                      <a:pt x="318" y="189"/>
                      <a:pt x="318" y="190"/>
                      <a:pt x="319" y="192"/>
                    </a:cubicBezTo>
                    <a:cubicBezTo>
                      <a:pt x="320" y="194"/>
                      <a:pt x="321" y="195"/>
                      <a:pt x="321" y="196"/>
                    </a:cubicBezTo>
                    <a:cubicBezTo>
                      <a:pt x="322" y="197"/>
                      <a:pt x="322" y="197"/>
                      <a:pt x="322" y="197"/>
                    </a:cubicBezTo>
                    <a:cubicBezTo>
                      <a:pt x="321" y="198"/>
                      <a:pt x="321" y="198"/>
                      <a:pt x="321" y="198"/>
                    </a:cubicBezTo>
                    <a:cubicBezTo>
                      <a:pt x="320" y="198"/>
                      <a:pt x="320" y="198"/>
                      <a:pt x="320" y="198"/>
                    </a:cubicBezTo>
                    <a:cubicBezTo>
                      <a:pt x="319" y="198"/>
                      <a:pt x="319" y="197"/>
                      <a:pt x="318" y="197"/>
                    </a:cubicBezTo>
                    <a:cubicBezTo>
                      <a:pt x="318" y="196"/>
                      <a:pt x="317" y="194"/>
                      <a:pt x="316" y="194"/>
                    </a:cubicBezTo>
                    <a:cubicBezTo>
                      <a:pt x="315" y="192"/>
                      <a:pt x="314" y="191"/>
                      <a:pt x="314" y="190"/>
                    </a:cubicBezTo>
                    <a:cubicBezTo>
                      <a:pt x="313" y="188"/>
                      <a:pt x="311" y="185"/>
                      <a:pt x="311" y="184"/>
                    </a:cubicBezTo>
                    <a:cubicBezTo>
                      <a:pt x="310" y="183"/>
                      <a:pt x="310" y="183"/>
                      <a:pt x="310" y="183"/>
                    </a:cubicBezTo>
                    <a:cubicBezTo>
                      <a:pt x="310" y="183"/>
                      <a:pt x="310" y="183"/>
                      <a:pt x="310" y="183"/>
                    </a:cubicBezTo>
                    <a:cubicBezTo>
                      <a:pt x="310" y="183"/>
                      <a:pt x="309" y="182"/>
                      <a:pt x="309" y="182"/>
                    </a:cubicBezTo>
                    <a:cubicBezTo>
                      <a:pt x="309" y="182"/>
                      <a:pt x="309" y="182"/>
                      <a:pt x="309" y="182"/>
                    </a:cubicBezTo>
                    <a:cubicBezTo>
                      <a:pt x="309" y="182"/>
                      <a:pt x="309" y="182"/>
                      <a:pt x="309" y="182"/>
                    </a:cubicBezTo>
                    <a:cubicBezTo>
                      <a:pt x="309" y="182"/>
                      <a:pt x="309" y="182"/>
                      <a:pt x="309" y="182"/>
                    </a:cubicBezTo>
                    <a:cubicBezTo>
                      <a:pt x="308" y="181"/>
                      <a:pt x="307" y="180"/>
                      <a:pt x="306" y="180"/>
                    </a:cubicBezTo>
                    <a:cubicBezTo>
                      <a:pt x="305" y="179"/>
                      <a:pt x="303" y="179"/>
                      <a:pt x="301" y="180"/>
                    </a:cubicBezTo>
                    <a:cubicBezTo>
                      <a:pt x="301" y="180"/>
                      <a:pt x="301" y="180"/>
                      <a:pt x="301" y="180"/>
                    </a:cubicBezTo>
                    <a:cubicBezTo>
                      <a:pt x="301" y="180"/>
                      <a:pt x="301" y="180"/>
                      <a:pt x="301" y="180"/>
                    </a:cubicBezTo>
                    <a:cubicBezTo>
                      <a:pt x="301" y="180"/>
                      <a:pt x="301" y="180"/>
                      <a:pt x="301" y="181"/>
                    </a:cubicBezTo>
                    <a:cubicBezTo>
                      <a:pt x="301" y="181"/>
                      <a:pt x="301" y="181"/>
                      <a:pt x="301" y="181"/>
                    </a:cubicBezTo>
                    <a:cubicBezTo>
                      <a:pt x="301" y="181"/>
                      <a:pt x="301" y="181"/>
                      <a:pt x="301" y="181"/>
                    </a:cubicBezTo>
                    <a:cubicBezTo>
                      <a:pt x="300" y="181"/>
                      <a:pt x="300" y="182"/>
                      <a:pt x="300" y="183"/>
                    </a:cubicBezTo>
                    <a:cubicBezTo>
                      <a:pt x="300" y="184"/>
                      <a:pt x="300" y="185"/>
                      <a:pt x="300" y="185"/>
                    </a:cubicBezTo>
                    <a:cubicBezTo>
                      <a:pt x="300" y="185"/>
                      <a:pt x="300" y="185"/>
                      <a:pt x="300" y="185"/>
                    </a:cubicBezTo>
                    <a:cubicBezTo>
                      <a:pt x="300" y="185"/>
                      <a:pt x="300" y="185"/>
                      <a:pt x="300" y="185"/>
                    </a:cubicBezTo>
                    <a:cubicBezTo>
                      <a:pt x="300" y="185"/>
                      <a:pt x="300" y="185"/>
                      <a:pt x="300" y="185"/>
                    </a:cubicBezTo>
                    <a:cubicBezTo>
                      <a:pt x="300" y="186"/>
                      <a:pt x="300" y="186"/>
                      <a:pt x="300" y="186"/>
                    </a:cubicBezTo>
                    <a:cubicBezTo>
                      <a:pt x="300" y="186"/>
                      <a:pt x="300" y="186"/>
                      <a:pt x="300" y="186"/>
                    </a:cubicBezTo>
                    <a:cubicBezTo>
                      <a:pt x="300" y="186"/>
                      <a:pt x="300" y="186"/>
                      <a:pt x="300" y="186"/>
                    </a:cubicBezTo>
                    <a:cubicBezTo>
                      <a:pt x="300" y="186"/>
                      <a:pt x="300" y="187"/>
                      <a:pt x="300" y="187"/>
                    </a:cubicBezTo>
                    <a:cubicBezTo>
                      <a:pt x="299" y="188"/>
                      <a:pt x="299" y="188"/>
                      <a:pt x="299" y="189"/>
                    </a:cubicBezTo>
                    <a:cubicBezTo>
                      <a:pt x="299" y="190"/>
                      <a:pt x="298" y="191"/>
                      <a:pt x="298" y="191"/>
                    </a:cubicBezTo>
                    <a:cubicBezTo>
                      <a:pt x="297" y="191"/>
                      <a:pt x="297" y="192"/>
                      <a:pt x="296" y="191"/>
                    </a:cubicBezTo>
                    <a:cubicBezTo>
                      <a:pt x="296" y="191"/>
                      <a:pt x="296" y="191"/>
                      <a:pt x="296" y="191"/>
                    </a:cubicBezTo>
                    <a:cubicBezTo>
                      <a:pt x="296" y="191"/>
                      <a:pt x="296" y="191"/>
                      <a:pt x="296" y="191"/>
                    </a:cubicBezTo>
                    <a:cubicBezTo>
                      <a:pt x="296" y="191"/>
                      <a:pt x="296" y="190"/>
                      <a:pt x="296" y="190"/>
                    </a:cubicBezTo>
                    <a:cubicBezTo>
                      <a:pt x="296" y="190"/>
                      <a:pt x="296" y="190"/>
                      <a:pt x="296" y="189"/>
                    </a:cubicBezTo>
                    <a:cubicBezTo>
                      <a:pt x="296" y="189"/>
                      <a:pt x="296" y="188"/>
                      <a:pt x="296" y="187"/>
                    </a:cubicBezTo>
                    <a:cubicBezTo>
                      <a:pt x="296" y="187"/>
                      <a:pt x="296" y="187"/>
                      <a:pt x="296" y="187"/>
                    </a:cubicBezTo>
                    <a:cubicBezTo>
                      <a:pt x="296" y="187"/>
                      <a:pt x="296" y="187"/>
                      <a:pt x="296" y="187"/>
                    </a:cubicBezTo>
                    <a:cubicBezTo>
                      <a:pt x="296" y="186"/>
                      <a:pt x="296" y="186"/>
                      <a:pt x="296" y="186"/>
                    </a:cubicBezTo>
                    <a:cubicBezTo>
                      <a:pt x="296" y="185"/>
                      <a:pt x="296" y="185"/>
                      <a:pt x="296" y="184"/>
                    </a:cubicBezTo>
                    <a:cubicBezTo>
                      <a:pt x="296" y="184"/>
                      <a:pt x="296" y="184"/>
                      <a:pt x="296" y="184"/>
                    </a:cubicBezTo>
                    <a:cubicBezTo>
                      <a:pt x="296" y="184"/>
                      <a:pt x="296" y="184"/>
                      <a:pt x="296" y="184"/>
                    </a:cubicBezTo>
                    <a:cubicBezTo>
                      <a:pt x="296" y="183"/>
                      <a:pt x="296" y="183"/>
                      <a:pt x="296" y="182"/>
                    </a:cubicBezTo>
                    <a:cubicBezTo>
                      <a:pt x="296" y="181"/>
                      <a:pt x="296" y="180"/>
                      <a:pt x="296" y="179"/>
                    </a:cubicBezTo>
                    <a:cubicBezTo>
                      <a:pt x="296" y="178"/>
                      <a:pt x="296" y="177"/>
                      <a:pt x="296" y="175"/>
                    </a:cubicBezTo>
                    <a:cubicBezTo>
                      <a:pt x="296" y="175"/>
                      <a:pt x="296" y="175"/>
                      <a:pt x="296" y="175"/>
                    </a:cubicBezTo>
                    <a:cubicBezTo>
                      <a:pt x="296" y="175"/>
                      <a:pt x="296" y="175"/>
                      <a:pt x="296" y="175"/>
                    </a:cubicBezTo>
                    <a:cubicBezTo>
                      <a:pt x="296" y="174"/>
                      <a:pt x="296" y="172"/>
                      <a:pt x="297" y="171"/>
                    </a:cubicBezTo>
                    <a:cubicBezTo>
                      <a:pt x="297" y="170"/>
                      <a:pt x="297" y="170"/>
                      <a:pt x="297" y="169"/>
                    </a:cubicBezTo>
                    <a:cubicBezTo>
                      <a:pt x="297" y="169"/>
                      <a:pt x="297" y="169"/>
                      <a:pt x="297" y="169"/>
                    </a:cubicBezTo>
                    <a:cubicBezTo>
                      <a:pt x="297" y="169"/>
                      <a:pt x="297" y="169"/>
                      <a:pt x="297" y="169"/>
                    </a:cubicBezTo>
                    <a:cubicBezTo>
                      <a:pt x="297" y="169"/>
                      <a:pt x="297" y="169"/>
                      <a:pt x="297" y="169"/>
                    </a:cubicBezTo>
                    <a:cubicBezTo>
                      <a:pt x="297" y="169"/>
                      <a:pt x="297" y="169"/>
                      <a:pt x="297" y="169"/>
                    </a:cubicBezTo>
                    <a:cubicBezTo>
                      <a:pt x="297" y="168"/>
                      <a:pt x="297" y="168"/>
                      <a:pt x="297" y="168"/>
                    </a:cubicBezTo>
                    <a:cubicBezTo>
                      <a:pt x="297" y="168"/>
                      <a:pt x="297" y="168"/>
                      <a:pt x="297" y="168"/>
                    </a:cubicBezTo>
                    <a:cubicBezTo>
                      <a:pt x="297" y="168"/>
                      <a:pt x="297" y="168"/>
                      <a:pt x="297" y="168"/>
                    </a:cubicBezTo>
                    <a:cubicBezTo>
                      <a:pt x="297" y="168"/>
                      <a:pt x="297" y="168"/>
                      <a:pt x="297" y="168"/>
                    </a:cubicBezTo>
                    <a:cubicBezTo>
                      <a:pt x="297" y="168"/>
                      <a:pt x="297" y="168"/>
                      <a:pt x="297" y="168"/>
                    </a:cubicBezTo>
                    <a:cubicBezTo>
                      <a:pt x="296" y="168"/>
                      <a:pt x="296" y="168"/>
                      <a:pt x="296" y="168"/>
                    </a:cubicBezTo>
                    <a:cubicBezTo>
                      <a:pt x="285" y="172"/>
                      <a:pt x="277" y="172"/>
                      <a:pt x="269" y="170"/>
                    </a:cubicBezTo>
                    <a:cubicBezTo>
                      <a:pt x="259" y="167"/>
                      <a:pt x="251" y="159"/>
                      <a:pt x="245" y="153"/>
                    </a:cubicBezTo>
                    <a:cubicBezTo>
                      <a:pt x="245" y="153"/>
                      <a:pt x="245" y="153"/>
                      <a:pt x="245" y="153"/>
                    </a:cubicBezTo>
                    <a:cubicBezTo>
                      <a:pt x="245" y="153"/>
                      <a:pt x="245" y="153"/>
                      <a:pt x="245" y="153"/>
                    </a:cubicBezTo>
                    <a:cubicBezTo>
                      <a:pt x="241" y="149"/>
                      <a:pt x="234" y="143"/>
                      <a:pt x="226" y="138"/>
                    </a:cubicBezTo>
                    <a:cubicBezTo>
                      <a:pt x="217" y="121"/>
                      <a:pt x="203" y="99"/>
                      <a:pt x="192" y="82"/>
                    </a:cubicBezTo>
                    <a:cubicBezTo>
                      <a:pt x="182" y="68"/>
                      <a:pt x="171" y="58"/>
                      <a:pt x="162" y="46"/>
                    </a:cubicBezTo>
                    <a:cubicBezTo>
                      <a:pt x="158" y="40"/>
                      <a:pt x="148" y="26"/>
                      <a:pt x="138" y="15"/>
                    </a:cubicBezTo>
                    <a:cubicBezTo>
                      <a:pt x="132" y="10"/>
                      <a:pt x="127" y="6"/>
                      <a:pt x="122" y="3"/>
                    </a:cubicBezTo>
                    <a:cubicBezTo>
                      <a:pt x="116" y="0"/>
                      <a:pt x="111" y="0"/>
                      <a:pt x="106" y="3"/>
                    </a:cubicBezTo>
                    <a:cubicBezTo>
                      <a:pt x="100" y="7"/>
                      <a:pt x="97" y="12"/>
                      <a:pt x="97" y="17"/>
                    </a:cubicBezTo>
                    <a:cubicBezTo>
                      <a:pt x="96" y="22"/>
                      <a:pt x="98" y="28"/>
                      <a:pt x="101" y="33"/>
                    </a:cubicBezTo>
                    <a:cubicBezTo>
                      <a:pt x="106" y="44"/>
                      <a:pt x="117" y="56"/>
                      <a:pt x="125" y="68"/>
                    </a:cubicBezTo>
                    <a:cubicBezTo>
                      <a:pt x="142" y="92"/>
                      <a:pt x="144" y="96"/>
                      <a:pt x="153" y="110"/>
                    </a:cubicBezTo>
                    <a:cubicBezTo>
                      <a:pt x="153" y="110"/>
                      <a:pt x="153" y="110"/>
                      <a:pt x="153" y="110"/>
                    </a:cubicBezTo>
                    <a:cubicBezTo>
                      <a:pt x="159" y="123"/>
                      <a:pt x="168" y="134"/>
                      <a:pt x="174" y="143"/>
                    </a:cubicBezTo>
                    <a:cubicBezTo>
                      <a:pt x="174" y="144"/>
                      <a:pt x="175" y="145"/>
                      <a:pt x="176" y="147"/>
                    </a:cubicBezTo>
                    <a:cubicBezTo>
                      <a:pt x="176" y="147"/>
                      <a:pt x="176" y="147"/>
                      <a:pt x="176" y="147"/>
                    </a:cubicBezTo>
                    <a:cubicBezTo>
                      <a:pt x="176" y="147"/>
                      <a:pt x="176" y="147"/>
                      <a:pt x="176" y="147"/>
                    </a:cubicBezTo>
                    <a:cubicBezTo>
                      <a:pt x="176" y="147"/>
                      <a:pt x="176" y="147"/>
                      <a:pt x="176" y="147"/>
                    </a:cubicBezTo>
                    <a:cubicBezTo>
                      <a:pt x="177" y="147"/>
                      <a:pt x="177" y="147"/>
                      <a:pt x="177" y="147"/>
                    </a:cubicBezTo>
                    <a:cubicBezTo>
                      <a:pt x="177" y="147"/>
                      <a:pt x="177" y="147"/>
                      <a:pt x="177" y="147"/>
                    </a:cubicBezTo>
                    <a:cubicBezTo>
                      <a:pt x="177" y="147"/>
                      <a:pt x="177" y="147"/>
                      <a:pt x="177" y="147"/>
                    </a:cubicBezTo>
                    <a:cubicBezTo>
                      <a:pt x="177" y="147"/>
                      <a:pt x="177" y="147"/>
                      <a:pt x="177" y="147"/>
                    </a:cubicBezTo>
                    <a:cubicBezTo>
                      <a:pt x="177" y="147"/>
                      <a:pt x="177" y="147"/>
                      <a:pt x="177" y="147"/>
                    </a:cubicBezTo>
                    <a:cubicBezTo>
                      <a:pt x="177" y="147"/>
                      <a:pt x="177" y="147"/>
                      <a:pt x="177" y="147"/>
                    </a:cubicBezTo>
                    <a:cubicBezTo>
                      <a:pt x="177" y="146"/>
                      <a:pt x="177" y="146"/>
                      <a:pt x="177" y="146"/>
                    </a:cubicBezTo>
                    <a:cubicBezTo>
                      <a:pt x="177" y="146"/>
                      <a:pt x="177" y="146"/>
                      <a:pt x="177" y="146"/>
                    </a:cubicBezTo>
                    <a:cubicBezTo>
                      <a:pt x="177" y="145"/>
                      <a:pt x="178" y="145"/>
                      <a:pt x="178" y="144"/>
                    </a:cubicBezTo>
                    <a:cubicBezTo>
                      <a:pt x="178" y="143"/>
                      <a:pt x="178" y="143"/>
                      <a:pt x="178" y="143"/>
                    </a:cubicBezTo>
                    <a:cubicBezTo>
                      <a:pt x="178" y="143"/>
                      <a:pt x="178" y="143"/>
                      <a:pt x="178" y="143"/>
                    </a:cubicBezTo>
                    <a:cubicBezTo>
                      <a:pt x="178" y="141"/>
                      <a:pt x="179" y="140"/>
                      <a:pt x="180" y="139"/>
                    </a:cubicBezTo>
                    <a:cubicBezTo>
                      <a:pt x="180" y="138"/>
                      <a:pt x="181" y="137"/>
                      <a:pt x="182" y="135"/>
                    </a:cubicBezTo>
                    <a:cubicBezTo>
                      <a:pt x="181" y="135"/>
                      <a:pt x="181" y="135"/>
                      <a:pt x="181" y="135"/>
                    </a:cubicBezTo>
                    <a:cubicBezTo>
                      <a:pt x="182" y="134"/>
                      <a:pt x="182" y="134"/>
                      <a:pt x="182" y="134"/>
                    </a:cubicBezTo>
                    <a:cubicBezTo>
                      <a:pt x="182" y="134"/>
                      <a:pt x="182" y="134"/>
                      <a:pt x="182" y="134"/>
                    </a:cubicBezTo>
                    <a:cubicBezTo>
                      <a:pt x="182" y="134"/>
                      <a:pt x="182" y="134"/>
                      <a:pt x="182" y="134"/>
                    </a:cubicBezTo>
                    <a:cubicBezTo>
                      <a:pt x="182" y="134"/>
                      <a:pt x="182" y="134"/>
                      <a:pt x="182" y="134"/>
                    </a:cubicBezTo>
                    <a:cubicBezTo>
                      <a:pt x="182" y="132"/>
                      <a:pt x="182" y="132"/>
                      <a:pt x="182" y="132"/>
                    </a:cubicBezTo>
                    <a:cubicBezTo>
                      <a:pt x="183" y="131"/>
                      <a:pt x="183" y="131"/>
                      <a:pt x="183" y="131"/>
                    </a:cubicBezTo>
                    <a:cubicBezTo>
                      <a:pt x="183" y="131"/>
                      <a:pt x="183" y="131"/>
                      <a:pt x="183" y="131"/>
                    </a:cubicBezTo>
                    <a:cubicBezTo>
                      <a:pt x="183" y="131"/>
                      <a:pt x="183" y="131"/>
                      <a:pt x="183" y="131"/>
                    </a:cubicBezTo>
                    <a:cubicBezTo>
                      <a:pt x="183" y="131"/>
                      <a:pt x="183" y="130"/>
                      <a:pt x="183" y="130"/>
                    </a:cubicBezTo>
                    <a:cubicBezTo>
                      <a:pt x="183" y="130"/>
                      <a:pt x="183" y="130"/>
                      <a:pt x="183" y="130"/>
                    </a:cubicBezTo>
                    <a:cubicBezTo>
                      <a:pt x="183" y="130"/>
                      <a:pt x="183" y="130"/>
                      <a:pt x="183" y="130"/>
                    </a:cubicBezTo>
                    <a:cubicBezTo>
                      <a:pt x="183" y="130"/>
                      <a:pt x="183" y="130"/>
                      <a:pt x="183" y="130"/>
                    </a:cubicBezTo>
                    <a:cubicBezTo>
                      <a:pt x="183" y="129"/>
                      <a:pt x="184" y="127"/>
                      <a:pt x="184" y="127"/>
                    </a:cubicBezTo>
                    <a:cubicBezTo>
                      <a:pt x="184" y="126"/>
                      <a:pt x="184" y="126"/>
                      <a:pt x="185" y="126"/>
                    </a:cubicBezTo>
                    <a:cubicBezTo>
                      <a:pt x="185" y="125"/>
                      <a:pt x="185" y="125"/>
                      <a:pt x="185" y="125"/>
                    </a:cubicBezTo>
                    <a:cubicBezTo>
                      <a:pt x="185" y="125"/>
                      <a:pt x="185" y="125"/>
                      <a:pt x="186" y="125"/>
                    </a:cubicBezTo>
                    <a:cubicBezTo>
                      <a:pt x="186" y="125"/>
                      <a:pt x="187" y="126"/>
                      <a:pt x="187" y="126"/>
                    </a:cubicBezTo>
                    <a:cubicBezTo>
                      <a:pt x="187" y="127"/>
                      <a:pt x="188" y="128"/>
                      <a:pt x="188" y="129"/>
                    </a:cubicBezTo>
                    <a:cubicBezTo>
                      <a:pt x="188" y="130"/>
                      <a:pt x="188" y="131"/>
                      <a:pt x="187" y="132"/>
                    </a:cubicBezTo>
                    <a:cubicBezTo>
                      <a:pt x="187" y="133"/>
                      <a:pt x="187" y="133"/>
                      <a:pt x="187" y="133"/>
                    </a:cubicBezTo>
                    <a:cubicBezTo>
                      <a:pt x="187" y="133"/>
                      <a:pt x="187" y="134"/>
                      <a:pt x="187" y="134"/>
                    </a:cubicBezTo>
                    <a:cubicBezTo>
                      <a:pt x="187" y="134"/>
                      <a:pt x="187" y="134"/>
                      <a:pt x="187" y="134"/>
                    </a:cubicBezTo>
                    <a:cubicBezTo>
                      <a:pt x="187" y="134"/>
                      <a:pt x="187" y="134"/>
                      <a:pt x="187" y="134"/>
                    </a:cubicBezTo>
                    <a:cubicBezTo>
                      <a:pt x="187" y="134"/>
                      <a:pt x="187" y="134"/>
                      <a:pt x="187" y="134"/>
                    </a:cubicBezTo>
                    <a:cubicBezTo>
                      <a:pt x="187" y="134"/>
                      <a:pt x="187" y="135"/>
                      <a:pt x="187" y="135"/>
                    </a:cubicBezTo>
                    <a:cubicBezTo>
                      <a:pt x="187" y="136"/>
                      <a:pt x="187" y="136"/>
                      <a:pt x="186" y="137"/>
                    </a:cubicBezTo>
                    <a:cubicBezTo>
                      <a:pt x="186" y="138"/>
                      <a:pt x="186" y="139"/>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8" y="143"/>
                      <a:pt x="190" y="144"/>
                      <a:pt x="191" y="144"/>
                    </a:cubicBezTo>
                    <a:cubicBezTo>
                      <a:pt x="193" y="144"/>
                      <a:pt x="194" y="143"/>
                      <a:pt x="195" y="143"/>
                    </a:cubicBezTo>
                    <a:cubicBezTo>
                      <a:pt x="195" y="143"/>
                      <a:pt x="195" y="143"/>
                      <a:pt x="195" y="143"/>
                    </a:cubicBezTo>
                    <a:cubicBezTo>
                      <a:pt x="195" y="143"/>
                      <a:pt x="195" y="143"/>
                      <a:pt x="195" y="143"/>
                    </a:cubicBezTo>
                    <a:cubicBezTo>
                      <a:pt x="195" y="143"/>
                      <a:pt x="195" y="143"/>
                      <a:pt x="195" y="143"/>
                    </a:cubicBezTo>
                    <a:cubicBezTo>
                      <a:pt x="195" y="143"/>
                      <a:pt x="195" y="143"/>
                      <a:pt x="195" y="143"/>
                    </a:cubicBezTo>
                    <a:cubicBezTo>
                      <a:pt x="196" y="142"/>
                      <a:pt x="197" y="142"/>
                      <a:pt x="198" y="142"/>
                    </a:cubicBezTo>
                    <a:cubicBezTo>
                      <a:pt x="198" y="142"/>
                      <a:pt x="198" y="142"/>
                      <a:pt x="198" y="142"/>
                    </a:cubicBezTo>
                    <a:cubicBezTo>
                      <a:pt x="198" y="142"/>
                      <a:pt x="198" y="141"/>
                      <a:pt x="198" y="141"/>
                    </a:cubicBezTo>
                    <a:cubicBezTo>
                      <a:pt x="198" y="141"/>
                      <a:pt x="198" y="141"/>
                      <a:pt x="198" y="141"/>
                    </a:cubicBezTo>
                    <a:cubicBezTo>
                      <a:pt x="200" y="140"/>
                      <a:pt x="202" y="138"/>
                      <a:pt x="204" y="136"/>
                    </a:cubicBezTo>
                    <a:cubicBezTo>
                      <a:pt x="206" y="135"/>
                      <a:pt x="207" y="134"/>
                      <a:pt x="209" y="133"/>
                    </a:cubicBezTo>
                    <a:cubicBezTo>
                      <a:pt x="210" y="133"/>
                      <a:pt x="211" y="131"/>
                      <a:pt x="213" y="131"/>
                    </a:cubicBezTo>
                    <a:cubicBezTo>
                      <a:pt x="214" y="130"/>
                      <a:pt x="214" y="130"/>
                      <a:pt x="215" y="130"/>
                    </a:cubicBezTo>
                    <a:cubicBezTo>
                      <a:pt x="216" y="130"/>
                      <a:pt x="216" y="130"/>
                      <a:pt x="216" y="130"/>
                    </a:cubicBezTo>
                    <a:cubicBezTo>
                      <a:pt x="217" y="131"/>
                      <a:pt x="217" y="131"/>
                      <a:pt x="217" y="132"/>
                    </a:cubicBezTo>
                    <a:cubicBezTo>
                      <a:pt x="217" y="132"/>
                      <a:pt x="216" y="133"/>
                      <a:pt x="216" y="133"/>
                    </a:cubicBezTo>
                    <a:cubicBezTo>
                      <a:pt x="215" y="134"/>
                      <a:pt x="213" y="135"/>
                      <a:pt x="212" y="136"/>
                    </a:cubicBezTo>
                    <a:cubicBezTo>
                      <a:pt x="209" y="138"/>
                      <a:pt x="208" y="139"/>
                      <a:pt x="207" y="140"/>
                    </a:cubicBezTo>
                    <a:cubicBezTo>
                      <a:pt x="207" y="140"/>
                      <a:pt x="207" y="140"/>
                      <a:pt x="207" y="140"/>
                    </a:cubicBezTo>
                    <a:cubicBezTo>
                      <a:pt x="206" y="140"/>
                      <a:pt x="206" y="140"/>
                      <a:pt x="206" y="140"/>
                    </a:cubicBezTo>
                    <a:cubicBezTo>
                      <a:pt x="206" y="140"/>
                      <a:pt x="206" y="140"/>
                      <a:pt x="206" y="140"/>
                    </a:cubicBezTo>
                    <a:cubicBezTo>
                      <a:pt x="205" y="142"/>
                      <a:pt x="204" y="142"/>
                      <a:pt x="203" y="143"/>
                    </a:cubicBezTo>
                    <a:cubicBezTo>
                      <a:pt x="203" y="144"/>
                      <a:pt x="202" y="144"/>
                      <a:pt x="202" y="145"/>
                    </a:cubicBezTo>
                    <a:cubicBezTo>
                      <a:pt x="202" y="145"/>
                      <a:pt x="202" y="146"/>
                      <a:pt x="202" y="146"/>
                    </a:cubicBezTo>
                    <a:cubicBezTo>
                      <a:pt x="202" y="146"/>
                      <a:pt x="202" y="146"/>
                      <a:pt x="202" y="146"/>
                    </a:cubicBezTo>
                    <a:cubicBezTo>
                      <a:pt x="202" y="146"/>
                      <a:pt x="202" y="146"/>
                      <a:pt x="202" y="146"/>
                    </a:cubicBezTo>
                    <a:cubicBezTo>
                      <a:pt x="202" y="146"/>
                      <a:pt x="202" y="146"/>
                      <a:pt x="202" y="146"/>
                    </a:cubicBezTo>
                    <a:cubicBezTo>
                      <a:pt x="202" y="147"/>
                      <a:pt x="202" y="147"/>
                      <a:pt x="202" y="147"/>
                    </a:cubicBezTo>
                    <a:cubicBezTo>
                      <a:pt x="202" y="147"/>
                      <a:pt x="202" y="147"/>
                      <a:pt x="202" y="147"/>
                    </a:cubicBezTo>
                    <a:cubicBezTo>
                      <a:pt x="203" y="147"/>
                      <a:pt x="203" y="147"/>
                      <a:pt x="203" y="147"/>
                    </a:cubicBezTo>
                    <a:cubicBezTo>
                      <a:pt x="203" y="146"/>
                      <a:pt x="203" y="146"/>
                      <a:pt x="203" y="146"/>
                    </a:cubicBezTo>
                    <a:cubicBezTo>
                      <a:pt x="203" y="146"/>
                      <a:pt x="203" y="146"/>
                      <a:pt x="203" y="146"/>
                    </a:cubicBezTo>
                    <a:cubicBezTo>
                      <a:pt x="204" y="146"/>
                      <a:pt x="206" y="144"/>
                      <a:pt x="209" y="143"/>
                    </a:cubicBezTo>
                    <a:cubicBezTo>
                      <a:pt x="211" y="142"/>
                      <a:pt x="212" y="142"/>
                      <a:pt x="216" y="140"/>
                    </a:cubicBezTo>
                    <a:cubicBezTo>
                      <a:pt x="218" y="139"/>
                      <a:pt x="220" y="138"/>
                      <a:pt x="221" y="138"/>
                    </a:cubicBezTo>
                    <a:cubicBezTo>
                      <a:pt x="222" y="138"/>
                      <a:pt x="222" y="138"/>
                      <a:pt x="223" y="138"/>
                    </a:cubicBezTo>
                    <a:cubicBezTo>
                      <a:pt x="223" y="138"/>
                      <a:pt x="223" y="138"/>
                      <a:pt x="224" y="139"/>
                    </a:cubicBezTo>
                    <a:cubicBezTo>
                      <a:pt x="224" y="139"/>
                      <a:pt x="224" y="139"/>
                      <a:pt x="224" y="139"/>
                    </a:cubicBezTo>
                    <a:cubicBezTo>
                      <a:pt x="224" y="139"/>
                      <a:pt x="224" y="140"/>
                      <a:pt x="224" y="140"/>
                    </a:cubicBezTo>
                    <a:cubicBezTo>
                      <a:pt x="224" y="140"/>
                      <a:pt x="224" y="140"/>
                      <a:pt x="223" y="141"/>
                    </a:cubicBezTo>
                    <a:cubicBezTo>
                      <a:pt x="223" y="141"/>
                      <a:pt x="223" y="141"/>
                      <a:pt x="223" y="141"/>
                    </a:cubicBezTo>
                    <a:cubicBezTo>
                      <a:pt x="223" y="141"/>
                      <a:pt x="222" y="141"/>
                      <a:pt x="222" y="142"/>
                    </a:cubicBezTo>
                    <a:cubicBezTo>
                      <a:pt x="220" y="142"/>
                      <a:pt x="219" y="143"/>
                      <a:pt x="217" y="144"/>
                    </a:cubicBezTo>
                    <a:cubicBezTo>
                      <a:pt x="214" y="145"/>
                      <a:pt x="210" y="147"/>
                      <a:pt x="208" y="148"/>
                    </a:cubicBezTo>
                    <a:cubicBezTo>
                      <a:pt x="207" y="149"/>
                      <a:pt x="206" y="149"/>
                      <a:pt x="205" y="150"/>
                    </a:cubicBezTo>
                    <a:cubicBezTo>
                      <a:pt x="205" y="150"/>
                      <a:pt x="204" y="150"/>
                      <a:pt x="204" y="151"/>
                    </a:cubicBezTo>
                    <a:cubicBezTo>
                      <a:pt x="204" y="151"/>
                      <a:pt x="204" y="151"/>
                      <a:pt x="204" y="151"/>
                    </a:cubicBezTo>
                    <a:cubicBezTo>
                      <a:pt x="204" y="152"/>
                      <a:pt x="204" y="152"/>
                      <a:pt x="204" y="152"/>
                    </a:cubicBezTo>
                    <a:cubicBezTo>
                      <a:pt x="204" y="152"/>
                      <a:pt x="204" y="152"/>
                      <a:pt x="204" y="152"/>
                    </a:cubicBezTo>
                    <a:cubicBezTo>
                      <a:pt x="204" y="152"/>
                      <a:pt x="204" y="152"/>
                      <a:pt x="204" y="152"/>
                    </a:cubicBezTo>
                    <a:cubicBezTo>
                      <a:pt x="204" y="152"/>
                      <a:pt x="204" y="152"/>
                      <a:pt x="204" y="152"/>
                    </a:cubicBezTo>
                    <a:cubicBezTo>
                      <a:pt x="204" y="152"/>
                      <a:pt x="204" y="152"/>
                      <a:pt x="204" y="152"/>
                    </a:cubicBezTo>
                    <a:cubicBezTo>
                      <a:pt x="204" y="152"/>
                      <a:pt x="204" y="152"/>
                      <a:pt x="204" y="152"/>
                    </a:cubicBezTo>
                    <a:cubicBezTo>
                      <a:pt x="204" y="152"/>
                      <a:pt x="204" y="152"/>
                      <a:pt x="204" y="152"/>
                    </a:cubicBezTo>
                    <a:cubicBezTo>
                      <a:pt x="204" y="152"/>
                      <a:pt x="204" y="152"/>
                      <a:pt x="204" y="152"/>
                    </a:cubicBezTo>
                    <a:cubicBezTo>
                      <a:pt x="204" y="152"/>
                      <a:pt x="204" y="152"/>
                      <a:pt x="204" y="153"/>
                    </a:cubicBezTo>
                    <a:cubicBezTo>
                      <a:pt x="204" y="153"/>
                      <a:pt x="204" y="153"/>
                      <a:pt x="204" y="153"/>
                    </a:cubicBezTo>
                    <a:cubicBezTo>
                      <a:pt x="204" y="153"/>
                      <a:pt x="204" y="153"/>
                      <a:pt x="204" y="153"/>
                    </a:cubicBezTo>
                    <a:cubicBezTo>
                      <a:pt x="204" y="153"/>
                      <a:pt x="204" y="153"/>
                      <a:pt x="204" y="153"/>
                    </a:cubicBezTo>
                    <a:cubicBezTo>
                      <a:pt x="206" y="152"/>
                      <a:pt x="208" y="152"/>
                      <a:pt x="209" y="151"/>
                    </a:cubicBezTo>
                    <a:cubicBezTo>
                      <a:pt x="211" y="151"/>
                      <a:pt x="212" y="151"/>
                      <a:pt x="213" y="150"/>
                    </a:cubicBezTo>
                    <a:cubicBezTo>
                      <a:pt x="215" y="150"/>
                      <a:pt x="216" y="150"/>
                      <a:pt x="217" y="150"/>
                    </a:cubicBezTo>
                    <a:cubicBezTo>
                      <a:pt x="218" y="149"/>
                      <a:pt x="219" y="149"/>
                      <a:pt x="221" y="148"/>
                    </a:cubicBezTo>
                    <a:cubicBezTo>
                      <a:pt x="221" y="148"/>
                      <a:pt x="222" y="148"/>
                      <a:pt x="223" y="148"/>
                    </a:cubicBezTo>
                    <a:cubicBezTo>
                      <a:pt x="223" y="148"/>
                      <a:pt x="223" y="149"/>
                      <a:pt x="224" y="149"/>
                    </a:cubicBezTo>
                    <a:cubicBezTo>
                      <a:pt x="224" y="150"/>
                      <a:pt x="224" y="150"/>
                      <a:pt x="224" y="151"/>
                    </a:cubicBezTo>
                    <a:cubicBezTo>
                      <a:pt x="224" y="151"/>
                      <a:pt x="223" y="151"/>
                      <a:pt x="223" y="152"/>
                    </a:cubicBezTo>
                    <a:cubicBezTo>
                      <a:pt x="222" y="152"/>
                      <a:pt x="220" y="152"/>
                      <a:pt x="218" y="153"/>
                    </a:cubicBezTo>
                    <a:cubicBezTo>
                      <a:pt x="216" y="154"/>
                      <a:pt x="215" y="154"/>
                      <a:pt x="214" y="155"/>
                    </a:cubicBezTo>
                    <a:cubicBezTo>
                      <a:pt x="213" y="155"/>
                      <a:pt x="212" y="155"/>
                      <a:pt x="211" y="156"/>
                    </a:cubicBezTo>
                    <a:cubicBezTo>
                      <a:pt x="211" y="156"/>
                      <a:pt x="211" y="156"/>
                      <a:pt x="211" y="156"/>
                    </a:cubicBezTo>
                    <a:cubicBezTo>
                      <a:pt x="211" y="156"/>
                      <a:pt x="211" y="156"/>
                      <a:pt x="211" y="156"/>
                    </a:cubicBezTo>
                    <a:cubicBezTo>
                      <a:pt x="210" y="156"/>
                      <a:pt x="210" y="156"/>
                      <a:pt x="209" y="156"/>
                    </a:cubicBezTo>
                    <a:cubicBezTo>
                      <a:pt x="208" y="156"/>
                      <a:pt x="207" y="156"/>
                      <a:pt x="206" y="157"/>
                    </a:cubicBezTo>
                    <a:cubicBezTo>
                      <a:pt x="205" y="157"/>
                      <a:pt x="204" y="157"/>
                      <a:pt x="204" y="158"/>
                    </a:cubicBezTo>
                    <a:cubicBezTo>
                      <a:pt x="203" y="158"/>
                      <a:pt x="203" y="159"/>
                      <a:pt x="203" y="159"/>
                    </a:cubicBezTo>
                    <a:cubicBezTo>
                      <a:pt x="203" y="159"/>
                      <a:pt x="203" y="160"/>
                      <a:pt x="203" y="161"/>
                    </a:cubicBezTo>
                    <a:cubicBezTo>
                      <a:pt x="203" y="161"/>
                      <a:pt x="203" y="161"/>
                      <a:pt x="203" y="161"/>
                    </a:cubicBezTo>
                    <a:cubicBezTo>
                      <a:pt x="203" y="161"/>
                      <a:pt x="203" y="161"/>
                      <a:pt x="203" y="161"/>
                    </a:cubicBezTo>
                    <a:cubicBezTo>
                      <a:pt x="204" y="161"/>
                      <a:pt x="205" y="162"/>
                      <a:pt x="205" y="162"/>
                    </a:cubicBezTo>
                    <a:cubicBezTo>
                      <a:pt x="205" y="162"/>
                      <a:pt x="205" y="162"/>
                      <a:pt x="205" y="162"/>
                    </a:cubicBezTo>
                    <a:cubicBezTo>
                      <a:pt x="206" y="162"/>
                      <a:pt x="206" y="162"/>
                      <a:pt x="207" y="162"/>
                    </a:cubicBezTo>
                    <a:cubicBezTo>
                      <a:pt x="207" y="162"/>
                      <a:pt x="207" y="162"/>
                      <a:pt x="207" y="162"/>
                    </a:cubicBezTo>
                    <a:cubicBezTo>
                      <a:pt x="207" y="162"/>
                      <a:pt x="207" y="162"/>
                      <a:pt x="207" y="162"/>
                    </a:cubicBezTo>
                    <a:cubicBezTo>
                      <a:pt x="207" y="162"/>
                      <a:pt x="208" y="162"/>
                      <a:pt x="209" y="163"/>
                    </a:cubicBezTo>
                    <a:cubicBezTo>
                      <a:pt x="209" y="163"/>
                      <a:pt x="210" y="163"/>
                      <a:pt x="211" y="163"/>
                    </a:cubicBezTo>
                    <a:cubicBezTo>
                      <a:pt x="211" y="163"/>
                      <a:pt x="211" y="163"/>
                      <a:pt x="211" y="163"/>
                    </a:cubicBezTo>
                    <a:cubicBezTo>
                      <a:pt x="211" y="163"/>
                      <a:pt x="211" y="163"/>
                      <a:pt x="212" y="163"/>
                    </a:cubicBezTo>
                    <a:cubicBezTo>
                      <a:pt x="212" y="163"/>
                      <a:pt x="212" y="164"/>
                      <a:pt x="213" y="164"/>
                    </a:cubicBezTo>
                    <a:cubicBezTo>
                      <a:pt x="214" y="164"/>
                      <a:pt x="215" y="164"/>
                      <a:pt x="216" y="164"/>
                    </a:cubicBezTo>
                    <a:cubicBezTo>
                      <a:pt x="217" y="164"/>
                      <a:pt x="217" y="165"/>
                      <a:pt x="217" y="165"/>
                    </a:cubicBezTo>
                    <a:cubicBezTo>
                      <a:pt x="218" y="165"/>
                      <a:pt x="218" y="165"/>
                      <a:pt x="218" y="165"/>
                    </a:cubicBezTo>
                    <a:cubicBezTo>
                      <a:pt x="218" y="166"/>
                      <a:pt x="218" y="166"/>
                      <a:pt x="218" y="166"/>
                    </a:cubicBezTo>
                    <a:cubicBezTo>
                      <a:pt x="218" y="167"/>
                      <a:pt x="217" y="167"/>
                      <a:pt x="217" y="167"/>
                    </a:cubicBezTo>
                    <a:cubicBezTo>
                      <a:pt x="216" y="167"/>
                      <a:pt x="215" y="167"/>
                      <a:pt x="211" y="167"/>
                    </a:cubicBezTo>
                    <a:cubicBezTo>
                      <a:pt x="209" y="167"/>
                      <a:pt x="208" y="166"/>
                      <a:pt x="206" y="166"/>
                    </a:cubicBezTo>
                    <a:cubicBezTo>
                      <a:pt x="206" y="166"/>
                      <a:pt x="206" y="166"/>
                      <a:pt x="206" y="166"/>
                    </a:cubicBezTo>
                    <a:cubicBezTo>
                      <a:pt x="206" y="166"/>
                      <a:pt x="206" y="166"/>
                      <a:pt x="206" y="166"/>
                    </a:cubicBezTo>
                    <a:cubicBezTo>
                      <a:pt x="206" y="166"/>
                      <a:pt x="206" y="166"/>
                      <a:pt x="206" y="166"/>
                    </a:cubicBezTo>
                    <a:cubicBezTo>
                      <a:pt x="206" y="166"/>
                      <a:pt x="206" y="166"/>
                      <a:pt x="206" y="166"/>
                    </a:cubicBezTo>
                    <a:cubicBezTo>
                      <a:pt x="204" y="166"/>
                      <a:pt x="203" y="165"/>
                      <a:pt x="201" y="165"/>
                    </a:cubicBezTo>
                    <a:cubicBezTo>
                      <a:pt x="201" y="165"/>
                      <a:pt x="201" y="165"/>
                      <a:pt x="201" y="165"/>
                    </a:cubicBezTo>
                    <a:cubicBezTo>
                      <a:pt x="201" y="165"/>
                      <a:pt x="201" y="165"/>
                      <a:pt x="201" y="165"/>
                    </a:cubicBezTo>
                    <a:cubicBezTo>
                      <a:pt x="201" y="165"/>
                      <a:pt x="201" y="165"/>
                      <a:pt x="201" y="165"/>
                    </a:cubicBezTo>
                    <a:cubicBezTo>
                      <a:pt x="201" y="165"/>
                      <a:pt x="201" y="165"/>
                      <a:pt x="201" y="165"/>
                    </a:cubicBezTo>
                    <a:cubicBezTo>
                      <a:pt x="194" y="167"/>
                      <a:pt x="190" y="166"/>
                      <a:pt x="187" y="166"/>
                    </a:cubicBezTo>
                    <a:cubicBezTo>
                      <a:pt x="187" y="166"/>
                      <a:pt x="187" y="166"/>
                      <a:pt x="187" y="166"/>
                    </a:cubicBezTo>
                    <a:cubicBezTo>
                      <a:pt x="183" y="167"/>
                      <a:pt x="180" y="165"/>
                      <a:pt x="178" y="161"/>
                    </a:cubicBezTo>
                    <a:cubicBezTo>
                      <a:pt x="178" y="161"/>
                      <a:pt x="178" y="161"/>
                      <a:pt x="178" y="161"/>
                    </a:cubicBezTo>
                    <a:cubicBezTo>
                      <a:pt x="178" y="161"/>
                      <a:pt x="178" y="161"/>
                      <a:pt x="178" y="161"/>
                    </a:cubicBezTo>
                    <a:cubicBezTo>
                      <a:pt x="178" y="161"/>
                      <a:pt x="178" y="161"/>
                      <a:pt x="178" y="161"/>
                    </a:cubicBezTo>
                    <a:cubicBezTo>
                      <a:pt x="169" y="151"/>
                      <a:pt x="155" y="133"/>
                      <a:pt x="143" y="120"/>
                    </a:cubicBezTo>
                    <a:cubicBezTo>
                      <a:pt x="126" y="103"/>
                      <a:pt x="121" y="103"/>
                      <a:pt x="91" y="77"/>
                    </a:cubicBezTo>
                    <a:cubicBezTo>
                      <a:pt x="77" y="64"/>
                      <a:pt x="67" y="52"/>
                      <a:pt x="57" y="46"/>
                    </a:cubicBezTo>
                    <a:cubicBezTo>
                      <a:pt x="52" y="43"/>
                      <a:pt x="48" y="41"/>
                      <a:pt x="43" y="42"/>
                    </a:cubicBezTo>
                    <a:cubicBezTo>
                      <a:pt x="41" y="42"/>
                      <a:pt x="38" y="43"/>
                      <a:pt x="36" y="45"/>
                    </a:cubicBezTo>
                    <a:cubicBezTo>
                      <a:pt x="36" y="45"/>
                      <a:pt x="35" y="45"/>
                      <a:pt x="35" y="45"/>
                    </a:cubicBezTo>
                    <a:close/>
                    <a:moveTo>
                      <a:pt x="181" y="134"/>
                    </a:moveTo>
                    <a:cubicBezTo>
                      <a:pt x="181" y="134"/>
                      <a:pt x="181" y="134"/>
                      <a:pt x="181" y="134"/>
                    </a:cubicBezTo>
                    <a:cubicBezTo>
                      <a:pt x="181" y="134"/>
                      <a:pt x="181" y="134"/>
                      <a:pt x="181" y="134"/>
                    </a:cubicBezTo>
                    <a:cubicBezTo>
                      <a:pt x="181" y="134"/>
                      <a:pt x="181" y="134"/>
                      <a:pt x="181" y="134"/>
                    </a:cubicBezTo>
                    <a:cubicBezTo>
                      <a:pt x="181" y="134"/>
                      <a:pt x="181" y="134"/>
                      <a:pt x="181" y="134"/>
                    </a:cubicBezTo>
                    <a:cubicBezTo>
                      <a:pt x="181" y="134"/>
                      <a:pt x="181" y="134"/>
                      <a:pt x="181" y="134"/>
                    </a:cubicBezTo>
                    <a:close/>
                    <a:moveTo>
                      <a:pt x="195" y="142"/>
                    </a:moveTo>
                    <a:cubicBezTo>
                      <a:pt x="195" y="142"/>
                      <a:pt x="195" y="142"/>
                      <a:pt x="195" y="142"/>
                    </a:cubicBezTo>
                    <a:cubicBezTo>
                      <a:pt x="195" y="142"/>
                      <a:pt x="195" y="142"/>
                      <a:pt x="195" y="142"/>
                    </a:cubicBezTo>
                    <a:cubicBezTo>
                      <a:pt x="195" y="142"/>
                      <a:pt x="195" y="142"/>
                      <a:pt x="195" y="142"/>
                    </a:cubicBezTo>
                    <a:cubicBezTo>
                      <a:pt x="195" y="142"/>
                      <a:pt x="195" y="142"/>
                      <a:pt x="195" y="142"/>
                    </a:cubicBezTo>
                    <a:cubicBezTo>
                      <a:pt x="195" y="142"/>
                      <a:pt x="195" y="142"/>
                      <a:pt x="195" y="142"/>
                    </a:cubicBezTo>
                    <a:cubicBezTo>
                      <a:pt x="195" y="142"/>
                      <a:pt x="195" y="142"/>
                      <a:pt x="195" y="142"/>
                    </a:cubicBezTo>
                    <a:cubicBezTo>
                      <a:pt x="195" y="142"/>
                      <a:pt x="195" y="142"/>
                      <a:pt x="195" y="142"/>
                    </a:cubicBezTo>
                    <a:cubicBezTo>
                      <a:pt x="195" y="142"/>
                      <a:pt x="195" y="142"/>
                      <a:pt x="195" y="142"/>
                    </a:cubicBezTo>
                    <a:cubicBezTo>
                      <a:pt x="195" y="142"/>
                      <a:pt x="195" y="142"/>
                      <a:pt x="195" y="142"/>
                    </a:cubicBezTo>
                    <a:close/>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36" name="Freeform 8"/>
              <p:cNvSpPr>
                <a:spLocks noEditPoints="1"/>
              </p:cNvSpPr>
              <p:nvPr/>
            </p:nvSpPr>
            <p:spPr bwMode="auto">
              <a:xfrm>
                <a:off x="4683427" y="1913881"/>
                <a:ext cx="1430321" cy="1459283"/>
              </a:xfrm>
              <a:custGeom>
                <a:avLst/>
                <a:gdLst>
                  <a:gd name="T0" fmla="*/ 106 w 647"/>
                  <a:gd name="T1" fmla="*/ 123 h 660"/>
                  <a:gd name="T2" fmla="*/ 149 w 647"/>
                  <a:gd name="T3" fmla="*/ 393 h 660"/>
                  <a:gd name="T4" fmla="*/ 123 w 647"/>
                  <a:gd name="T5" fmla="*/ 385 h 660"/>
                  <a:gd name="T6" fmla="*/ 114 w 647"/>
                  <a:gd name="T7" fmla="*/ 380 h 660"/>
                  <a:gd name="T8" fmla="*/ 103 w 647"/>
                  <a:gd name="T9" fmla="*/ 375 h 660"/>
                  <a:gd name="T10" fmla="*/ 93 w 647"/>
                  <a:gd name="T11" fmla="*/ 395 h 660"/>
                  <a:gd name="T12" fmla="*/ 89 w 647"/>
                  <a:gd name="T13" fmla="*/ 382 h 660"/>
                  <a:gd name="T14" fmla="*/ 87 w 647"/>
                  <a:gd name="T15" fmla="*/ 381 h 660"/>
                  <a:gd name="T16" fmla="*/ 82 w 647"/>
                  <a:gd name="T17" fmla="*/ 377 h 660"/>
                  <a:gd name="T18" fmla="*/ 62 w 647"/>
                  <a:gd name="T19" fmla="*/ 395 h 660"/>
                  <a:gd name="T20" fmla="*/ 71 w 647"/>
                  <a:gd name="T21" fmla="*/ 376 h 660"/>
                  <a:gd name="T22" fmla="*/ 64 w 647"/>
                  <a:gd name="T23" fmla="*/ 367 h 660"/>
                  <a:gd name="T24" fmla="*/ 68 w 647"/>
                  <a:gd name="T25" fmla="*/ 360 h 660"/>
                  <a:gd name="T26" fmla="*/ 76 w 647"/>
                  <a:gd name="T27" fmla="*/ 353 h 660"/>
                  <a:gd name="T28" fmla="*/ 117 w 647"/>
                  <a:gd name="T29" fmla="*/ 448 h 660"/>
                  <a:gd name="T30" fmla="*/ 254 w 647"/>
                  <a:gd name="T31" fmla="*/ 573 h 660"/>
                  <a:gd name="T32" fmla="*/ 216 w 647"/>
                  <a:gd name="T33" fmla="*/ 440 h 660"/>
                  <a:gd name="T34" fmla="*/ 266 w 647"/>
                  <a:gd name="T35" fmla="*/ 489 h 660"/>
                  <a:gd name="T36" fmla="*/ 274 w 647"/>
                  <a:gd name="T37" fmla="*/ 580 h 660"/>
                  <a:gd name="T38" fmla="*/ 317 w 647"/>
                  <a:gd name="T39" fmla="*/ 545 h 660"/>
                  <a:gd name="T40" fmla="*/ 349 w 647"/>
                  <a:gd name="T41" fmla="*/ 550 h 660"/>
                  <a:gd name="T42" fmla="*/ 351 w 647"/>
                  <a:gd name="T43" fmla="*/ 526 h 660"/>
                  <a:gd name="T44" fmla="*/ 368 w 647"/>
                  <a:gd name="T45" fmla="*/ 515 h 660"/>
                  <a:gd name="T46" fmla="*/ 361 w 647"/>
                  <a:gd name="T47" fmla="*/ 494 h 660"/>
                  <a:gd name="T48" fmla="*/ 349 w 647"/>
                  <a:gd name="T49" fmla="*/ 480 h 660"/>
                  <a:gd name="T50" fmla="*/ 329 w 647"/>
                  <a:gd name="T51" fmla="*/ 467 h 660"/>
                  <a:gd name="T52" fmla="*/ 364 w 647"/>
                  <a:gd name="T53" fmla="*/ 475 h 660"/>
                  <a:gd name="T54" fmla="*/ 440 w 647"/>
                  <a:gd name="T55" fmla="*/ 388 h 660"/>
                  <a:gd name="T56" fmla="*/ 440 w 647"/>
                  <a:gd name="T57" fmla="*/ 440 h 660"/>
                  <a:gd name="T58" fmla="*/ 436 w 647"/>
                  <a:gd name="T59" fmla="*/ 492 h 660"/>
                  <a:gd name="T60" fmla="*/ 428 w 647"/>
                  <a:gd name="T61" fmla="*/ 536 h 660"/>
                  <a:gd name="T62" fmla="*/ 501 w 647"/>
                  <a:gd name="T63" fmla="*/ 522 h 660"/>
                  <a:gd name="T64" fmla="*/ 331 w 647"/>
                  <a:gd name="T65" fmla="*/ 638 h 660"/>
                  <a:gd name="T66" fmla="*/ 332 w 647"/>
                  <a:gd name="T67" fmla="*/ 640 h 660"/>
                  <a:gd name="T68" fmla="*/ 644 w 647"/>
                  <a:gd name="T69" fmla="*/ 246 h 660"/>
                  <a:gd name="T70" fmla="*/ 506 w 647"/>
                  <a:gd name="T71" fmla="*/ 354 h 660"/>
                  <a:gd name="T72" fmla="*/ 508 w 647"/>
                  <a:gd name="T73" fmla="*/ 357 h 660"/>
                  <a:gd name="T74" fmla="*/ 520 w 647"/>
                  <a:gd name="T75" fmla="*/ 372 h 660"/>
                  <a:gd name="T76" fmla="*/ 523 w 647"/>
                  <a:gd name="T77" fmla="*/ 379 h 660"/>
                  <a:gd name="T78" fmla="*/ 513 w 647"/>
                  <a:gd name="T79" fmla="*/ 373 h 660"/>
                  <a:gd name="T80" fmla="*/ 513 w 647"/>
                  <a:gd name="T81" fmla="*/ 393 h 660"/>
                  <a:gd name="T82" fmla="*/ 505 w 647"/>
                  <a:gd name="T83" fmla="*/ 383 h 660"/>
                  <a:gd name="T84" fmla="*/ 500 w 647"/>
                  <a:gd name="T85" fmla="*/ 385 h 660"/>
                  <a:gd name="T86" fmla="*/ 498 w 647"/>
                  <a:gd name="T87" fmla="*/ 396 h 660"/>
                  <a:gd name="T88" fmla="*/ 491 w 647"/>
                  <a:gd name="T89" fmla="*/ 385 h 660"/>
                  <a:gd name="T90" fmla="*/ 475 w 647"/>
                  <a:gd name="T91" fmla="*/ 382 h 660"/>
                  <a:gd name="T92" fmla="*/ 469 w 647"/>
                  <a:gd name="T93" fmla="*/ 382 h 660"/>
                  <a:gd name="T94" fmla="*/ 481 w 647"/>
                  <a:gd name="T95" fmla="*/ 356 h 660"/>
                  <a:gd name="T96" fmla="*/ 324 w 647"/>
                  <a:gd name="T97" fmla="*/ 11 h 660"/>
                  <a:gd name="T98" fmla="*/ 319 w 647"/>
                  <a:gd name="T99" fmla="*/ 253 h 660"/>
                  <a:gd name="T100" fmla="*/ 336 w 647"/>
                  <a:gd name="T101" fmla="*/ 234 h 660"/>
                  <a:gd name="T102" fmla="*/ 342 w 647"/>
                  <a:gd name="T103" fmla="*/ 239 h 660"/>
                  <a:gd name="T104" fmla="*/ 348 w 647"/>
                  <a:gd name="T105" fmla="*/ 258 h 660"/>
                  <a:gd name="T106" fmla="*/ 376 w 647"/>
                  <a:gd name="T107" fmla="*/ 259 h 660"/>
                  <a:gd name="T108" fmla="*/ 357 w 647"/>
                  <a:gd name="T109" fmla="*/ 268 h 660"/>
                  <a:gd name="T110" fmla="*/ 355 w 647"/>
                  <a:gd name="T111" fmla="*/ 276 h 660"/>
                  <a:gd name="T112" fmla="*/ 375 w 647"/>
                  <a:gd name="T113" fmla="*/ 281 h 660"/>
                  <a:gd name="T114" fmla="*/ 349 w 647"/>
                  <a:gd name="T115" fmla="*/ 289 h 660"/>
                  <a:gd name="T116" fmla="*/ 368 w 647"/>
                  <a:gd name="T117" fmla="*/ 304 h 660"/>
                  <a:gd name="T118" fmla="*/ 322 w 647"/>
                  <a:gd name="T119" fmla="*/ 287 h 660"/>
                  <a:gd name="T120" fmla="*/ 333 w 647"/>
                  <a:gd name="T121" fmla="*/ 237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7" h="660">
                    <a:moveTo>
                      <a:pt x="172" y="21"/>
                    </a:moveTo>
                    <a:cubicBezTo>
                      <a:pt x="169" y="22"/>
                      <a:pt x="164" y="24"/>
                      <a:pt x="160" y="26"/>
                    </a:cubicBezTo>
                    <a:cubicBezTo>
                      <a:pt x="156" y="28"/>
                      <a:pt x="154" y="30"/>
                      <a:pt x="151" y="32"/>
                    </a:cubicBezTo>
                    <a:cubicBezTo>
                      <a:pt x="146" y="38"/>
                      <a:pt x="144" y="45"/>
                      <a:pt x="145" y="52"/>
                    </a:cubicBezTo>
                    <a:cubicBezTo>
                      <a:pt x="146" y="60"/>
                      <a:pt x="149" y="68"/>
                      <a:pt x="153" y="77"/>
                    </a:cubicBezTo>
                    <a:cubicBezTo>
                      <a:pt x="162" y="95"/>
                      <a:pt x="174" y="115"/>
                      <a:pt x="181" y="134"/>
                    </a:cubicBezTo>
                    <a:cubicBezTo>
                      <a:pt x="197" y="178"/>
                      <a:pt x="219" y="226"/>
                      <a:pt x="228" y="253"/>
                    </a:cubicBezTo>
                    <a:cubicBezTo>
                      <a:pt x="234" y="272"/>
                      <a:pt x="243" y="286"/>
                      <a:pt x="247" y="297"/>
                    </a:cubicBezTo>
                    <a:cubicBezTo>
                      <a:pt x="250" y="302"/>
                      <a:pt x="251" y="306"/>
                      <a:pt x="250" y="311"/>
                    </a:cubicBezTo>
                    <a:cubicBezTo>
                      <a:pt x="250" y="314"/>
                      <a:pt x="249" y="317"/>
                      <a:pt x="246" y="320"/>
                    </a:cubicBezTo>
                    <a:cubicBezTo>
                      <a:pt x="234" y="305"/>
                      <a:pt x="225" y="285"/>
                      <a:pt x="212" y="264"/>
                    </a:cubicBezTo>
                    <a:cubicBezTo>
                      <a:pt x="203" y="251"/>
                      <a:pt x="190" y="236"/>
                      <a:pt x="178" y="223"/>
                    </a:cubicBezTo>
                    <a:cubicBezTo>
                      <a:pt x="167" y="210"/>
                      <a:pt x="156" y="198"/>
                      <a:pt x="152" y="190"/>
                    </a:cubicBezTo>
                    <a:cubicBezTo>
                      <a:pt x="148" y="182"/>
                      <a:pt x="138" y="160"/>
                      <a:pt x="126" y="143"/>
                    </a:cubicBezTo>
                    <a:cubicBezTo>
                      <a:pt x="120" y="135"/>
                      <a:pt x="113" y="127"/>
                      <a:pt x="106" y="123"/>
                    </a:cubicBezTo>
                    <a:cubicBezTo>
                      <a:pt x="98" y="118"/>
                      <a:pt x="90" y="118"/>
                      <a:pt x="82" y="123"/>
                    </a:cubicBezTo>
                    <a:cubicBezTo>
                      <a:pt x="72" y="130"/>
                      <a:pt x="66" y="136"/>
                      <a:pt x="63" y="143"/>
                    </a:cubicBezTo>
                    <a:cubicBezTo>
                      <a:pt x="61" y="150"/>
                      <a:pt x="63" y="157"/>
                      <a:pt x="66" y="164"/>
                    </a:cubicBezTo>
                    <a:cubicBezTo>
                      <a:pt x="74" y="179"/>
                      <a:pt x="88" y="195"/>
                      <a:pt x="100" y="221"/>
                    </a:cubicBezTo>
                    <a:cubicBezTo>
                      <a:pt x="113" y="247"/>
                      <a:pt x="121" y="261"/>
                      <a:pt x="129" y="272"/>
                    </a:cubicBezTo>
                    <a:cubicBezTo>
                      <a:pt x="137" y="284"/>
                      <a:pt x="143" y="292"/>
                      <a:pt x="151" y="307"/>
                    </a:cubicBezTo>
                    <a:cubicBezTo>
                      <a:pt x="151" y="307"/>
                      <a:pt x="151" y="308"/>
                      <a:pt x="151" y="308"/>
                    </a:cubicBezTo>
                    <a:cubicBezTo>
                      <a:pt x="153" y="315"/>
                      <a:pt x="159" y="322"/>
                      <a:pt x="165" y="330"/>
                    </a:cubicBezTo>
                    <a:cubicBezTo>
                      <a:pt x="172" y="339"/>
                      <a:pt x="180" y="348"/>
                      <a:pt x="186" y="357"/>
                    </a:cubicBezTo>
                    <a:cubicBezTo>
                      <a:pt x="192" y="366"/>
                      <a:pt x="197" y="375"/>
                      <a:pt x="198" y="384"/>
                    </a:cubicBezTo>
                    <a:cubicBezTo>
                      <a:pt x="198" y="392"/>
                      <a:pt x="195" y="400"/>
                      <a:pt x="186" y="407"/>
                    </a:cubicBezTo>
                    <a:cubicBezTo>
                      <a:pt x="181" y="408"/>
                      <a:pt x="174" y="406"/>
                      <a:pt x="167" y="402"/>
                    </a:cubicBezTo>
                    <a:cubicBezTo>
                      <a:pt x="160" y="398"/>
                      <a:pt x="155" y="395"/>
                      <a:pt x="149" y="393"/>
                    </a:cubicBezTo>
                    <a:cubicBezTo>
                      <a:pt x="149" y="393"/>
                      <a:pt x="149" y="393"/>
                      <a:pt x="149" y="393"/>
                    </a:cubicBezTo>
                    <a:cubicBezTo>
                      <a:pt x="149" y="393"/>
                      <a:pt x="149" y="393"/>
                      <a:pt x="149" y="393"/>
                    </a:cubicBezTo>
                    <a:cubicBezTo>
                      <a:pt x="149" y="393"/>
                      <a:pt x="148" y="393"/>
                      <a:pt x="147" y="392"/>
                    </a:cubicBezTo>
                    <a:cubicBezTo>
                      <a:pt x="142" y="388"/>
                      <a:pt x="134" y="385"/>
                      <a:pt x="125" y="381"/>
                    </a:cubicBezTo>
                    <a:cubicBezTo>
                      <a:pt x="124" y="381"/>
                      <a:pt x="124" y="381"/>
                      <a:pt x="124" y="381"/>
                    </a:cubicBezTo>
                    <a:cubicBezTo>
                      <a:pt x="123" y="381"/>
                      <a:pt x="123" y="381"/>
                      <a:pt x="123" y="381"/>
                    </a:cubicBezTo>
                    <a:cubicBezTo>
                      <a:pt x="123" y="381"/>
                      <a:pt x="123" y="381"/>
                      <a:pt x="123" y="381"/>
                    </a:cubicBezTo>
                    <a:cubicBezTo>
                      <a:pt x="123" y="381"/>
                      <a:pt x="123" y="381"/>
                      <a:pt x="123" y="381"/>
                    </a:cubicBezTo>
                    <a:cubicBezTo>
                      <a:pt x="122" y="381"/>
                      <a:pt x="122" y="381"/>
                      <a:pt x="122" y="381"/>
                    </a:cubicBezTo>
                    <a:cubicBezTo>
                      <a:pt x="122" y="381"/>
                      <a:pt x="122" y="381"/>
                      <a:pt x="122" y="381"/>
                    </a:cubicBezTo>
                    <a:cubicBezTo>
                      <a:pt x="122" y="381"/>
                      <a:pt x="122" y="381"/>
                      <a:pt x="122" y="381"/>
                    </a:cubicBezTo>
                    <a:cubicBezTo>
                      <a:pt x="122" y="382"/>
                      <a:pt x="122" y="382"/>
                      <a:pt x="122" y="382"/>
                    </a:cubicBezTo>
                    <a:cubicBezTo>
                      <a:pt x="122" y="382"/>
                      <a:pt x="122" y="382"/>
                      <a:pt x="122" y="382"/>
                    </a:cubicBezTo>
                    <a:cubicBezTo>
                      <a:pt x="122" y="382"/>
                      <a:pt x="122" y="382"/>
                      <a:pt x="122" y="382"/>
                    </a:cubicBezTo>
                    <a:cubicBezTo>
                      <a:pt x="122" y="382"/>
                      <a:pt x="123" y="383"/>
                      <a:pt x="123" y="383"/>
                    </a:cubicBezTo>
                    <a:cubicBezTo>
                      <a:pt x="123" y="383"/>
                      <a:pt x="123" y="384"/>
                      <a:pt x="123" y="385"/>
                    </a:cubicBezTo>
                    <a:cubicBezTo>
                      <a:pt x="123" y="385"/>
                      <a:pt x="123" y="385"/>
                      <a:pt x="123" y="385"/>
                    </a:cubicBezTo>
                    <a:cubicBezTo>
                      <a:pt x="123" y="385"/>
                      <a:pt x="123" y="385"/>
                      <a:pt x="123" y="385"/>
                    </a:cubicBezTo>
                    <a:cubicBezTo>
                      <a:pt x="124" y="387"/>
                      <a:pt x="124" y="389"/>
                      <a:pt x="125" y="391"/>
                    </a:cubicBezTo>
                    <a:cubicBezTo>
                      <a:pt x="125" y="391"/>
                      <a:pt x="125" y="392"/>
                      <a:pt x="125" y="392"/>
                    </a:cubicBezTo>
                    <a:cubicBezTo>
                      <a:pt x="125" y="393"/>
                      <a:pt x="124" y="393"/>
                      <a:pt x="124" y="393"/>
                    </a:cubicBezTo>
                    <a:cubicBezTo>
                      <a:pt x="124" y="393"/>
                      <a:pt x="124" y="393"/>
                      <a:pt x="124" y="393"/>
                    </a:cubicBezTo>
                    <a:cubicBezTo>
                      <a:pt x="123" y="394"/>
                      <a:pt x="122" y="394"/>
                      <a:pt x="121" y="393"/>
                    </a:cubicBezTo>
                    <a:cubicBezTo>
                      <a:pt x="120" y="392"/>
                      <a:pt x="119" y="391"/>
                      <a:pt x="118" y="390"/>
                    </a:cubicBezTo>
                    <a:cubicBezTo>
                      <a:pt x="118" y="389"/>
                      <a:pt x="117" y="387"/>
                      <a:pt x="116" y="386"/>
                    </a:cubicBezTo>
                    <a:cubicBezTo>
                      <a:pt x="116" y="386"/>
                      <a:pt x="116" y="385"/>
                      <a:pt x="116" y="385"/>
                    </a:cubicBezTo>
                    <a:cubicBezTo>
                      <a:pt x="116" y="385"/>
                      <a:pt x="116" y="384"/>
                      <a:pt x="116" y="384"/>
                    </a:cubicBezTo>
                    <a:cubicBezTo>
                      <a:pt x="116" y="384"/>
                      <a:pt x="116" y="384"/>
                      <a:pt x="116" y="384"/>
                    </a:cubicBezTo>
                    <a:cubicBezTo>
                      <a:pt x="116" y="384"/>
                      <a:pt x="116" y="384"/>
                      <a:pt x="116" y="384"/>
                    </a:cubicBezTo>
                    <a:cubicBezTo>
                      <a:pt x="116" y="383"/>
                      <a:pt x="116" y="383"/>
                      <a:pt x="116" y="383"/>
                    </a:cubicBezTo>
                    <a:cubicBezTo>
                      <a:pt x="116" y="383"/>
                      <a:pt x="116" y="383"/>
                      <a:pt x="116" y="383"/>
                    </a:cubicBezTo>
                    <a:cubicBezTo>
                      <a:pt x="115" y="382"/>
                      <a:pt x="115" y="381"/>
                      <a:pt x="114" y="380"/>
                    </a:cubicBezTo>
                    <a:cubicBezTo>
                      <a:pt x="114" y="379"/>
                      <a:pt x="113" y="378"/>
                      <a:pt x="113" y="377"/>
                    </a:cubicBezTo>
                    <a:cubicBezTo>
                      <a:pt x="113" y="377"/>
                      <a:pt x="113" y="377"/>
                      <a:pt x="113" y="377"/>
                    </a:cubicBezTo>
                    <a:cubicBezTo>
                      <a:pt x="113" y="377"/>
                      <a:pt x="113" y="377"/>
                      <a:pt x="113" y="377"/>
                    </a:cubicBezTo>
                    <a:cubicBezTo>
                      <a:pt x="113" y="377"/>
                      <a:pt x="113" y="376"/>
                      <a:pt x="113" y="376"/>
                    </a:cubicBezTo>
                    <a:cubicBezTo>
                      <a:pt x="113" y="376"/>
                      <a:pt x="113" y="376"/>
                      <a:pt x="113" y="376"/>
                    </a:cubicBezTo>
                    <a:cubicBezTo>
                      <a:pt x="113" y="376"/>
                      <a:pt x="113" y="376"/>
                      <a:pt x="113" y="376"/>
                    </a:cubicBezTo>
                    <a:cubicBezTo>
                      <a:pt x="113" y="376"/>
                      <a:pt x="113" y="376"/>
                      <a:pt x="113" y="376"/>
                    </a:cubicBezTo>
                    <a:cubicBezTo>
                      <a:pt x="113" y="376"/>
                      <a:pt x="113" y="376"/>
                      <a:pt x="113" y="376"/>
                    </a:cubicBezTo>
                    <a:cubicBezTo>
                      <a:pt x="113" y="376"/>
                      <a:pt x="113" y="376"/>
                      <a:pt x="113" y="376"/>
                    </a:cubicBezTo>
                    <a:cubicBezTo>
                      <a:pt x="112" y="377"/>
                      <a:pt x="112" y="377"/>
                      <a:pt x="112" y="377"/>
                    </a:cubicBezTo>
                    <a:cubicBezTo>
                      <a:pt x="113" y="376"/>
                      <a:pt x="113" y="376"/>
                      <a:pt x="113" y="376"/>
                    </a:cubicBezTo>
                    <a:cubicBezTo>
                      <a:pt x="112" y="375"/>
                      <a:pt x="111" y="375"/>
                      <a:pt x="110" y="375"/>
                    </a:cubicBezTo>
                    <a:cubicBezTo>
                      <a:pt x="110" y="374"/>
                      <a:pt x="110" y="374"/>
                      <a:pt x="110" y="374"/>
                    </a:cubicBezTo>
                    <a:cubicBezTo>
                      <a:pt x="110" y="374"/>
                      <a:pt x="110" y="374"/>
                      <a:pt x="110" y="374"/>
                    </a:cubicBezTo>
                    <a:cubicBezTo>
                      <a:pt x="107" y="374"/>
                      <a:pt x="104" y="374"/>
                      <a:pt x="103" y="375"/>
                    </a:cubicBezTo>
                    <a:cubicBezTo>
                      <a:pt x="101" y="376"/>
                      <a:pt x="100" y="378"/>
                      <a:pt x="99" y="379"/>
                    </a:cubicBezTo>
                    <a:cubicBezTo>
                      <a:pt x="99" y="379"/>
                      <a:pt x="99" y="379"/>
                      <a:pt x="99" y="379"/>
                    </a:cubicBezTo>
                    <a:cubicBezTo>
                      <a:pt x="99" y="379"/>
                      <a:pt x="99" y="379"/>
                      <a:pt x="99" y="379"/>
                    </a:cubicBezTo>
                    <a:cubicBezTo>
                      <a:pt x="99" y="379"/>
                      <a:pt x="99" y="379"/>
                      <a:pt x="99" y="379"/>
                    </a:cubicBezTo>
                    <a:cubicBezTo>
                      <a:pt x="99" y="379"/>
                      <a:pt x="99" y="379"/>
                      <a:pt x="99" y="379"/>
                    </a:cubicBezTo>
                    <a:cubicBezTo>
                      <a:pt x="99" y="380"/>
                      <a:pt x="99" y="380"/>
                      <a:pt x="99" y="380"/>
                    </a:cubicBezTo>
                    <a:cubicBezTo>
                      <a:pt x="99" y="380"/>
                      <a:pt x="99" y="380"/>
                      <a:pt x="99" y="380"/>
                    </a:cubicBezTo>
                    <a:cubicBezTo>
                      <a:pt x="99" y="380"/>
                      <a:pt x="99" y="380"/>
                      <a:pt x="99" y="380"/>
                    </a:cubicBezTo>
                    <a:cubicBezTo>
                      <a:pt x="99" y="380"/>
                      <a:pt x="99" y="380"/>
                      <a:pt x="99" y="380"/>
                    </a:cubicBezTo>
                    <a:cubicBezTo>
                      <a:pt x="99" y="380"/>
                      <a:pt x="99" y="380"/>
                      <a:pt x="99" y="380"/>
                    </a:cubicBezTo>
                    <a:cubicBezTo>
                      <a:pt x="99" y="380"/>
                      <a:pt x="98" y="382"/>
                      <a:pt x="97" y="383"/>
                    </a:cubicBezTo>
                    <a:cubicBezTo>
                      <a:pt x="96" y="383"/>
                      <a:pt x="96" y="383"/>
                      <a:pt x="96" y="383"/>
                    </a:cubicBezTo>
                    <a:cubicBezTo>
                      <a:pt x="96" y="384"/>
                      <a:pt x="96" y="384"/>
                      <a:pt x="96" y="384"/>
                    </a:cubicBezTo>
                    <a:cubicBezTo>
                      <a:pt x="96" y="384"/>
                      <a:pt x="96" y="384"/>
                      <a:pt x="96" y="384"/>
                    </a:cubicBezTo>
                    <a:cubicBezTo>
                      <a:pt x="96" y="387"/>
                      <a:pt x="94" y="391"/>
                      <a:pt x="93" y="395"/>
                    </a:cubicBezTo>
                    <a:cubicBezTo>
                      <a:pt x="92" y="398"/>
                      <a:pt x="91" y="400"/>
                      <a:pt x="90" y="402"/>
                    </a:cubicBezTo>
                    <a:cubicBezTo>
                      <a:pt x="89" y="404"/>
                      <a:pt x="88" y="407"/>
                      <a:pt x="87" y="409"/>
                    </a:cubicBezTo>
                    <a:cubicBezTo>
                      <a:pt x="86" y="410"/>
                      <a:pt x="86" y="411"/>
                      <a:pt x="85" y="411"/>
                    </a:cubicBezTo>
                    <a:cubicBezTo>
                      <a:pt x="84" y="412"/>
                      <a:pt x="84" y="412"/>
                      <a:pt x="83" y="412"/>
                    </a:cubicBezTo>
                    <a:cubicBezTo>
                      <a:pt x="82" y="412"/>
                      <a:pt x="82" y="411"/>
                      <a:pt x="82" y="410"/>
                    </a:cubicBezTo>
                    <a:cubicBezTo>
                      <a:pt x="81" y="410"/>
                      <a:pt x="81" y="409"/>
                      <a:pt x="82" y="408"/>
                    </a:cubicBezTo>
                    <a:cubicBezTo>
                      <a:pt x="82" y="406"/>
                      <a:pt x="83" y="404"/>
                      <a:pt x="84" y="401"/>
                    </a:cubicBezTo>
                    <a:cubicBezTo>
                      <a:pt x="86" y="396"/>
                      <a:pt x="86" y="395"/>
                      <a:pt x="87" y="392"/>
                    </a:cubicBezTo>
                    <a:cubicBezTo>
                      <a:pt x="87" y="392"/>
                      <a:pt x="87" y="392"/>
                      <a:pt x="87" y="392"/>
                    </a:cubicBezTo>
                    <a:cubicBezTo>
                      <a:pt x="87" y="392"/>
                      <a:pt x="87" y="392"/>
                      <a:pt x="87" y="392"/>
                    </a:cubicBezTo>
                    <a:cubicBezTo>
                      <a:pt x="87" y="390"/>
                      <a:pt x="88" y="388"/>
                      <a:pt x="89" y="386"/>
                    </a:cubicBezTo>
                    <a:cubicBezTo>
                      <a:pt x="89" y="385"/>
                      <a:pt x="89" y="384"/>
                      <a:pt x="89" y="383"/>
                    </a:cubicBezTo>
                    <a:cubicBezTo>
                      <a:pt x="89" y="383"/>
                      <a:pt x="89" y="383"/>
                      <a:pt x="89" y="382"/>
                    </a:cubicBezTo>
                    <a:cubicBezTo>
                      <a:pt x="89" y="382"/>
                      <a:pt x="89" y="382"/>
                      <a:pt x="89" y="382"/>
                    </a:cubicBezTo>
                    <a:cubicBezTo>
                      <a:pt x="89" y="382"/>
                      <a:pt x="89" y="382"/>
                      <a:pt x="89" y="382"/>
                    </a:cubicBezTo>
                    <a:cubicBezTo>
                      <a:pt x="89" y="382"/>
                      <a:pt x="89" y="382"/>
                      <a:pt x="89" y="382"/>
                    </a:cubicBezTo>
                    <a:cubicBezTo>
                      <a:pt x="89" y="382"/>
                      <a:pt x="89" y="381"/>
                      <a:pt x="89" y="381"/>
                    </a:cubicBezTo>
                    <a:cubicBezTo>
                      <a:pt x="89" y="381"/>
                      <a:pt x="89" y="381"/>
                      <a:pt x="89" y="381"/>
                    </a:cubicBezTo>
                    <a:cubicBezTo>
                      <a:pt x="89" y="381"/>
                      <a:pt x="89" y="381"/>
                      <a:pt x="89" y="381"/>
                    </a:cubicBezTo>
                    <a:cubicBezTo>
                      <a:pt x="89" y="381"/>
                      <a:pt x="89" y="381"/>
                      <a:pt x="89" y="381"/>
                    </a:cubicBezTo>
                    <a:cubicBezTo>
                      <a:pt x="89" y="381"/>
                      <a:pt x="89" y="381"/>
                      <a:pt x="89" y="381"/>
                    </a:cubicBezTo>
                    <a:cubicBezTo>
                      <a:pt x="89" y="381"/>
                      <a:pt x="89" y="381"/>
                      <a:pt x="89" y="381"/>
                    </a:cubicBezTo>
                    <a:cubicBezTo>
                      <a:pt x="88" y="381"/>
                      <a:pt x="88" y="381"/>
                      <a:pt x="88" y="381"/>
                    </a:cubicBezTo>
                    <a:cubicBezTo>
                      <a:pt x="88" y="380"/>
                      <a:pt x="88" y="380"/>
                      <a:pt x="88" y="380"/>
                    </a:cubicBezTo>
                    <a:cubicBezTo>
                      <a:pt x="88" y="380"/>
                      <a:pt x="88" y="380"/>
                      <a:pt x="88" y="380"/>
                    </a:cubicBezTo>
                    <a:cubicBezTo>
                      <a:pt x="88" y="380"/>
                      <a:pt x="88" y="380"/>
                      <a:pt x="88" y="380"/>
                    </a:cubicBezTo>
                    <a:cubicBezTo>
                      <a:pt x="88" y="380"/>
                      <a:pt x="88" y="380"/>
                      <a:pt x="87" y="381"/>
                    </a:cubicBezTo>
                    <a:cubicBezTo>
                      <a:pt x="87" y="381"/>
                      <a:pt x="87" y="381"/>
                      <a:pt x="87" y="381"/>
                    </a:cubicBezTo>
                    <a:cubicBezTo>
                      <a:pt x="87" y="381"/>
                      <a:pt x="87" y="381"/>
                      <a:pt x="87" y="381"/>
                    </a:cubicBezTo>
                    <a:cubicBezTo>
                      <a:pt x="87" y="381"/>
                      <a:pt x="87" y="381"/>
                      <a:pt x="87" y="381"/>
                    </a:cubicBezTo>
                    <a:cubicBezTo>
                      <a:pt x="86" y="383"/>
                      <a:pt x="84" y="387"/>
                      <a:pt x="83" y="390"/>
                    </a:cubicBezTo>
                    <a:cubicBezTo>
                      <a:pt x="81" y="394"/>
                      <a:pt x="80" y="394"/>
                      <a:pt x="76" y="400"/>
                    </a:cubicBezTo>
                    <a:cubicBezTo>
                      <a:pt x="75" y="402"/>
                      <a:pt x="74" y="404"/>
                      <a:pt x="73" y="406"/>
                    </a:cubicBezTo>
                    <a:cubicBezTo>
                      <a:pt x="73" y="406"/>
                      <a:pt x="73" y="406"/>
                      <a:pt x="73" y="406"/>
                    </a:cubicBezTo>
                    <a:cubicBezTo>
                      <a:pt x="73" y="406"/>
                      <a:pt x="72" y="406"/>
                      <a:pt x="72" y="406"/>
                    </a:cubicBezTo>
                    <a:cubicBezTo>
                      <a:pt x="72" y="406"/>
                      <a:pt x="72" y="407"/>
                      <a:pt x="72" y="407"/>
                    </a:cubicBezTo>
                    <a:cubicBezTo>
                      <a:pt x="71" y="408"/>
                      <a:pt x="70" y="408"/>
                      <a:pt x="70" y="408"/>
                    </a:cubicBezTo>
                    <a:cubicBezTo>
                      <a:pt x="69" y="408"/>
                      <a:pt x="69" y="408"/>
                      <a:pt x="68" y="407"/>
                    </a:cubicBezTo>
                    <a:cubicBezTo>
                      <a:pt x="67" y="407"/>
                      <a:pt x="67" y="407"/>
                      <a:pt x="67" y="406"/>
                    </a:cubicBezTo>
                    <a:cubicBezTo>
                      <a:pt x="67" y="406"/>
                      <a:pt x="67" y="406"/>
                      <a:pt x="67" y="405"/>
                    </a:cubicBezTo>
                    <a:cubicBezTo>
                      <a:pt x="67" y="404"/>
                      <a:pt x="67" y="403"/>
                      <a:pt x="68" y="403"/>
                    </a:cubicBezTo>
                    <a:cubicBezTo>
                      <a:pt x="69" y="401"/>
                      <a:pt x="71" y="399"/>
                      <a:pt x="72" y="396"/>
                    </a:cubicBezTo>
                    <a:cubicBezTo>
                      <a:pt x="74" y="392"/>
                      <a:pt x="77" y="387"/>
                      <a:pt x="79" y="383"/>
                    </a:cubicBezTo>
                    <a:cubicBezTo>
                      <a:pt x="80" y="381"/>
                      <a:pt x="81" y="380"/>
                      <a:pt x="81" y="379"/>
                    </a:cubicBezTo>
                    <a:cubicBezTo>
                      <a:pt x="82" y="378"/>
                      <a:pt x="82" y="377"/>
                      <a:pt x="82" y="377"/>
                    </a:cubicBezTo>
                    <a:cubicBezTo>
                      <a:pt x="82" y="376"/>
                      <a:pt x="82" y="375"/>
                      <a:pt x="82" y="375"/>
                    </a:cubicBezTo>
                    <a:cubicBezTo>
                      <a:pt x="81" y="375"/>
                      <a:pt x="82" y="375"/>
                      <a:pt x="81" y="375"/>
                    </a:cubicBezTo>
                    <a:cubicBezTo>
                      <a:pt x="81" y="375"/>
                      <a:pt x="81" y="375"/>
                      <a:pt x="81" y="375"/>
                    </a:cubicBezTo>
                    <a:cubicBezTo>
                      <a:pt x="81" y="374"/>
                      <a:pt x="81" y="374"/>
                      <a:pt x="81" y="374"/>
                    </a:cubicBezTo>
                    <a:cubicBezTo>
                      <a:pt x="81" y="374"/>
                      <a:pt x="81" y="374"/>
                      <a:pt x="81" y="374"/>
                    </a:cubicBezTo>
                    <a:cubicBezTo>
                      <a:pt x="81" y="374"/>
                      <a:pt x="81" y="374"/>
                      <a:pt x="81" y="374"/>
                    </a:cubicBezTo>
                    <a:cubicBezTo>
                      <a:pt x="81" y="374"/>
                      <a:pt x="80" y="374"/>
                      <a:pt x="80" y="374"/>
                    </a:cubicBezTo>
                    <a:cubicBezTo>
                      <a:pt x="80" y="375"/>
                      <a:pt x="80" y="374"/>
                      <a:pt x="80" y="375"/>
                    </a:cubicBezTo>
                    <a:cubicBezTo>
                      <a:pt x="80" y="375"/>
                      <a:pt x="80" y="375"/>
                      <a:pt x="80" y="375"/>
                    </a:cubicBezTo>
                    <a:cubicBezTo>
                      <a:pt x="80" y="375"/>
                      <a:pt x="80" y="375"/>
                      <a:pt x="80" y="375"/>
                    </a:cubicBezTo>
                    <a:cubicBezTo>
                      <a:pt x="78" y="376"/>
                      <a:pt x="77" y="379"/>
                      <a:pt x="75" y="381"/>
                    </a:cubicBezTo>
                    <a:cubicBezTo>
                      <a:pt x="74" y="382"/>
                      <a:pt x="73" y="383"/>
                      <a:pt x="71" y="385"/>
                    </a:cubicBezTo>
                    <a:cubicBezTo>
                      <a:pt x="70" y="386"/>
                      <a:pt x="68" y="387"/>
                      <a:pt x="67" y="388"/>
                    </a:cubicBezTo>
                    <a:cubicBezTo>
                      <a:pt x="67" y="389"/>
                      <a:pt x="65" y="392"/>
                      <a:pt x="64" y="393"/>
                    </a:cubicBezTo>
                    <a:cubicBezTo>
                      <a:pt x="63" y="394"/>
                      <a:pt x="62" y="395"/>
                      <a:pt x="62" y="395"/>
                    </a:cubicBezTo>
                    <a:cubicBezTo>
                      <a:pt x="61" y="395"/>
                      <a:pt x="61" y="395"/>
                      <a:pt x="60" y="395"/>
                    </a:cubicBezTo>
                    <a:cubicBezTo>
                      <a:pt x="59" y="394"/>
                      <a:pt x="59" y="393"/>
                      <a:pt x="59" y="393"/>
                    </a:cubicBezTo>
                    <a:cubicBezTo>
                      <a:pt x="58" y="392"/>
                      <a:pt x="59" y="392"/>
                      <a:pt x="59" y="391"/>
                    </a:cubicBezTo>
                    <a:cubicBezTo>
                      <a:pt x="60" y="390"/>
                      <a:pt x="62" y="388"/>
                      <a:pt x="63" y="386"/>
                    </a:cubicBezTo>
                    <a:cubicBezTo>
                      <a:pt x="63" y="386"/>
                      <a:pt x="63" y="385"/>
                      <a:pt x="63" y="385"/>
                    </a:cubicBezTo>
                    <a:cubicBezTo>
                      <a:pt x="63" y="385"/>
                      <a:pt x="63" y="385"/>
                      <a:pt x="63" y="385"/>
                    </a:cubicBezTo>
                    <a:cubicBezTo>
                      <a:pt x="63" y="385"/>
                      <a:pt x="64" y="385"/>
                      <a:pt x="64" y="385"/>
                    </a:cubicBezTo>
                    <a:cubicBezTo>
                      <a:pt x="64" y="385"/>
                      <a:pt x="64" y="385"/>
                      <a:pt x="64" y="385"/>
                    </a:cubicBezTo>
                    <a:cubicBezTo>
                      <a:pt x="65" y="382"/>
                      <a:pt x="66" y="381"/>
                      <a:pt x="67" y="380"/>
                    </a:cubicBezTo>
                    <a:cubicBezTo>
                      <a:pt x="68" y="379"/>
                      <a:pt x="69" y="378"/>
                      <a:pt x="70" y="376"/>
                    </a:cubicBezTo>
                    <a:cubicBezTo>
                      <a:pt x="70" y="376"/>
                      <a:pt x="70" y="376"/>
                      <a:pt x="70" y="376"/>
                    </a:cubicBezTo>
                    <a:cubicBezTo>
                      <a:pt x="70" y="376"/>
                      <a:pt x="70" y="376"/>
                      <a:pt x="70" y="376"/>
                    </a:cubicBezTo>
                    <a:cubicBezTo>
                      <a:pt x="70" y="376"/>
                      <a:pt x="71" y="376"/>
                      <a:pt x="71" y="376"/>
                    </a:cubicBezTo>
                    <a:cubicBezTo>
                      <a:pt x="71" y="376"/>
                      <a:pt x="71" y="376"/>
                      <a:pt x="71" y="376"/>
                    </a:cubicBezTo>
                    <a:cubicBezTo>
                      <a:pt x="71" y="376"/>
                      <a:pt x="71" y="376"/>
                      <a:pt x="71" y="376"/>
                    </a:cubicBezTo>
                    <a:cubicBezTo>
                      <a:pt x="71" y="375"/>
                      <a:pt x="71" y="375"/>
                      <a:pt x="72" y="374"/>
                    </a:cubicBezTo>
                    <a:cubicBezTo>
                      <a:pt x="73" y="373"/>
                      <a:pt x="74" y="372"/>
                      <a:pt x="75" y="371"/>
                    </a:cubicBezTo>
                    <a:cubicBezTo>
                      <a:pt x="75" y="371"/>
                      <a:pt x="75" y="371"/>
                      <a:pt x="75" y="371"/>
                    </a:cubicBezTo>
                    <a:cubicBezTo>
                      <a:pt x="76" y="370"/>
                      <a:pt x="77" y="369"/>
                      <a:pt x="77" y="368"/>
                    </a:cubicBezTo>
                    <a:cubicBezTo>
                      <a:pt x="77" y="366"/>
                      <a:pt x="77" y="365"/>
                      <a:pt x="76" y="364"/>
                    </a:cubicBezTo>
                    <a:cubicBezTo>
                      <a:pt x="75" y="364"/>
                      <a:pt x="75" y="364"/>
                      <a:pt x="75" y="364"/>
                    </a:cubicBezTo>
                    <a:cubicBezTo>
                      <a:pt x="75" y="364"/>
                      <a:pt x="75" y="364"/>
                      <a:pt x="75" y="364"/>
                    </a:cubicBezTo>
                    <a:cubicBezTo>
                      <a:pt x="74" y="363"/>
                      <a:pt x="73" y="364"/>
                      <a:pt x="72" y="364"/>
                    </a:cubicBezTo>
                    <a:cubicBezTo>
                      <a:pt x="71" y="364"/>
                      <a:pt x="71" y="365"/>
                      <a:pt x="70" y="365"/>
                    </a:cubicBezTo>
                    <a:cubicBezTo>
                      <a:pt x="70" y="365"/>
                      <a:pt x="70" y="365"/>
                      <a:pt x="70" y="365"/>
                    </a:cubicBezTo>
                    <a:cubicBezTo>
                      <a:pt x="70" y="365"/>
                      <a:pt x="70" y="365"/>
                      <a:pt x="70" y="365"/>
                    </a:cubicBezTo>
                    <a:cubicBezTo>
                      <a:pt x="70" y="365"/>
                      <a:pt x="70" y="365"/>
                      <a:pt x="70" y="365"/>
                    </a:cubicBezTo>
                    <a:cubicBezTo>
                      <a:pt x="69" y="365"/>
                      <a:pt x="69" y="365"/>
                      <a:pt x="69" y="365"/>
                    </a:cubicBezTo>
                    <a:cubicBezTo>
                      <a:pt x="69" y="365"/>
                      <a:pt x="68" y="365"/>
                      <a:pt x="67" y="366"/>
                    </a:cubicBezTo>
                    <a:cubicBezTo>
                      <a:pt x="66" y="366"/>
                      <a:pt x="65" y="366"/>
                      <a:pt x="64" y="367"/>
                    </a:cubicBezTo>
                    <a:cubicBezTo>
                      <a:pt x="64" y="367"/>
                      <a:pt x="64" y="367"/>
                      <a:pt x="64" y="367"/>
                    </a:cubicBezTo>
                    <a:cubicBezTo>
                      <a:pt x="64" y="367"/>
                      <a:pt x="64" y="367"/>
                      <a:pt x="63" y="367"/>
                    </a:cubicBezTo>
                    <a:cubicBezTo>
                      <a:pt x="63" y="367"/>
                      <a:pt x="63" y="367"/>
                      <a:pt x="62" y="368"/>
                    </a:cubicBezTo>
                    <a:cubicBezTo>
                      <a:pt x="61" y="368"/>
                      <a:pt x="59" y="369"/>
                      <a:pt x="57" y="370"/>
                    </a:cubicBezTo>
                    <a:cubicBezTo>
                      <a:pt x="56" y="370"/>
                      <a:pt x="56" y="370"/>
                      <a:pt x="55" y="370"/>
                    </a:cubicBezTo>
                    <a:cubicBezTo>
                      <a:pt x="55" y="370"/>
                      <a:pt x="55" y="370"/>
                      <a:pt x="55" y="370"/>
                    </a:cubicBezTo>
                    <a:cubicBezTo>
                      <a:pt x="54" y="369"/>
                      <a:pt x="54" y="369"/>
                      <a:pt x="54" y="368"/>
                    </a:cubicBezTo>
                    <a:cubicBezTo>
                      <a:pt x="54" y="368"/>
                      <a:pt x="54" y="368"/>
                      <a:pt x="54" y="367"/>
                    </a:cubicBezTo>
                    <a:cubicBezTo>
                      <a:pt x="55" y="366"/>
                      <a:pt x="57" y="365"/>
                      <a:pt x="61" y="363"/>
                    </a:cubicBezTo>
                    <a:cubicBezTo>
                      <a:pt x="61" y="362"/>
                      <a:pt x="61" y="363"/>
                      <a:pt x="61" y="362"/>
                    </a:cubicBezTo>
                    <a:cubicBezTo>
                      <a:pt x="61" y="362"/>
                      <a:pt x="61" y="362"/>
                      <a:pt x="61" y="362"/>
                    </a:cubicBezTo>
                    <a:cubicBezTo>
                      <a:pt x="61" y="362"/>
                      <a:pt x="61" y="362"/>
                      <a:pt x="61" y="362"/>
                    </a:cubicBezTo>
                    <a:cubicBezTo>
                      <a:pt x="61" y="362"/>
                      <a:pt x="61" y="362"/>
                      <a:pt x="61" y="362"/>
                    </a:cubicBezTo>
                    <a:cubicBezTo>
                      <a:pt x="61" y="362"/>
                      <a:pt x="61" y="362"/>
                      <a:pt x="61" y="362"/>
                    </a:cubicBezTo>
                    <a:cubicBezTo>
                      <a:pt x="65" y="361"/>
                      <a:pt x="66" y="360"/>
                      <a:pt x="68" y="360"/>
                    </a:cubicBezTo>
                    <a:cubicBezTo>
                      <a:pt x="68" y="360"/>
                      <a:pt x="68" y="360"/>
                      <a:pt x="68" y="360"/>
                    </a:cubicBezTo>
                    <a:cubicBezTo>
                      <a:pt x="68" y="360"/>
                      <a:pt x="68" y="360"/>
                      <a:pt x="68" y="360"/>
                    </a:cubicBezTo>
                    <a:cubicBezTo>
                      <a:pt x="70" y="358"/>
                      <a:pt x="72" y="357"/>
                      <a:pt x="75" y="356"/>
                    </a:cubicBezTo>
                    <a:cubicBezTo>
                      <a:pt x="75" y="356"/>
                      <a:pt x="75" y="356"/>
                      <a:pt x="75" y="356"/>
                    </a:cubicBezTo>
                    <a:cubicBezTo>
                      <a:pt x="75" y="356"/>
                      <a:pt x="75" y="356"/>
                      <a:pt x="75" y="356"/>
                    </a:cubicBezTo>
                    <a:cubicBezTo>
                      <a:pt x="75" y="356"/>
                      <a:pt x="75" y="356"/>
                      <a:pt x="75" y="356"/>
                    </a:cubicBezTo>
                    <a:cubicBezTo>
                      <a:pt x="75" y="356"/>
                      <a:pt x="75" y="356"/>
                      <a:pt x="75" y="356"/>
                    </a:cubicBezTo>
                    <a:cubicBezTo>
                      <a:pt x="75" y="356"/>
                      <a:pt x="76" y="355"/>
                      <a:pt x="76" y="355"/>
                    </a:cubicBezTo>
                    <a:cubicBezTo>
                      <a:pt x="77" y="354"/>
                      <a:pt x="77" y="354"/>
                      <a:pt x="77" y="354"/>
                    </a:cubicBezTo>
                    <a:cubicBezTo>
                      <a:pt x="77" y="354"/>
                      <a:pt x="77" y="354"/>
                      <a:pt x="77" y="354"/>
                    </a:cubicBezTo>
                    <a:cubicBezTo>
                      <a:pt x="77" y="354"/>
                      <a:pt x="77" y="354"/>
                      <a:pt x="77" y="354"/>
                    </a:cubicBezTo>
                    <a:cubicBezTo>
                      <a:pt x="77" y="354"/>
                      <a:pt x="77" y="354"/>
                      <a:pt x="77" y="353"/>
                    </a:cubicBezTo>
                    <a:cubicBezTo>
                      <a:pt x="77" y="353"/>
                      <a:pt x="77" y="353"/>
                      <a:pt x="77" y="353"/>
                    </a:cubicBezTo>
                    <a:cubicBezTo>
                      <a:pt x="77" y="353"/>
                      <a:pt x="77" y="353"/>
                      <a:pt x="77" y="353"/>
                    </a:cubicBezTo>
                    <a:cubicBezTo>
                      <a:pt x="76" y="353"/>
                      <a:pt x="76" y="353"/>
                      <a:pt x="76" y="353"/>
                    </a:cubicBezTo>
                    <a:cubicBezTo>
                      <a:pt x="76" y="353"/>
                      <a:pt x="76" y="353"/>
                      <a:pt x="76" y="353"/>
                    </a:cubicBezTo>
                    <a:cubicBezTo>
                      <a:pt x="76" y="353"/>
                      <a:pt x="76" y="353"/>
                      <a:pt x="76" y="353"/>
                    </a:cubicBezTo>
                    <a:cubicBezTo>
                      <a:pt x="76" y="353"/>
                      <a:pt x="76" y="353"/>
                      <a:pt x="76" y="353"/>
                    </a:cubicBezTo>
                    <a:cubicBezTo>
                      <a:pt x="66" y="346"/>
                      <a:pt x="54" y="338"/>
                      <a:pt x="43" y="333"/>
                    </a:cubicBezTo>
                    <a:cubicBezTo>
                      <a:pt x="37" y="330"/>
                      <a:pt x="30" y="327"/>
                      <a:pt x="24" y="327"/>
                    </a:cubicBezTo>
                    <a:cubicBezTo>
                      <a:pt x="19" y="326"/>
                      <a:pt x="13" y="327"/>
                      <a:pt x="10" y="332"/>
                    </a:cubicBezTo>
                    <a:cubicBezTo>
                      <a:pt x="6" y="336"/>
                      <a:pt x="3" y="340"/>
                      <a:pt x="2" y="346"/>
                    </a:cubicBezTo>
                    <a:cubicBezTo>
                      <a:pt x="0" y="351"/>
                      <a:pt x="0" y="356"/>
                      <a:pt x="3" y="363"/>
                    </a:cubicBezTo>
                    <a:cubicBezTo>
                      <a:pt x="10" y="376"/>
                      <a:pt x="26" y="392"/>
                      <a:pt x="62" y="416"/>
                    </a:cubicBezTo>
                    <a:cubicBezTo>
                      <a:pt x="62" y="416"/>
                      <a:pt x="62" y="416"/>
                      <a:pt x="62" y="416"/>
                    </a:cubicBezTo>
                    <a:cubicBezTo>
                      <a:pt x="62" y="417"/>
                      <a:pt x="62" y="417"/>
                      <a:pt x="62" y="417"/>
                    </a:cubicBezTo>
                    <a:cubicBezTo>
                      <a:pt x="63" y="418"/>
                      <a:pt x="63" y="418"/>
                      <a:pt x="63" y="418"/>
                    </a:cubicBezTo>
                    <a:cubicBezTo>
                      <a:pt x="63" y="417"/>
                      <a:pt x="63" y="417"/>
                      <a:pt x="63" y="417"/>
                    </a:cubicBezTo>
                    <a:cubicBezTo>
                      <a:pt x="89" y="434"/>
                      <a:pt x="100" y="441"/>
                      <a:pt x="117" y="448"/>
                    </a:cubicBezTo>
                    <a:cubicBezTo>
                      <a:pt x="117" y="448"/>
                      <a:pt x="117" y="448"/>
                      <a:pt x="117" y="448"/>
                    </a:cubicBezTo>
                    <a:cubicBezTo>
                      <a:pt x="136" y="464"/>
                      <a:pt x="153" y="473"/>
                      <a:pt x="171" y="484"/>
                    </a:cubicBezTo>
                    <a:cubicBezTo>
                      <a:pt x="171" y="484"/>
                      <a:pt x="171" y="484"/>
                      <a:pt x="171" y="484"/>
                    </a:cubicBezTo>
                    <a:cubicBezTo>
                      <a:pt x="202" y="528"/>
                      <a:pt x="230" y="554"/>
                      <a:pt x="252" y="574"/>
                    </a:cubicBezTo>
                    <a:cubicBezTo>
                      <a:pt x="252" y="574"/>
                      <a:pt x="252" y="574"/>
                      <a:pt x="252" y="574"/>
                    </a:cubicBezTo>
                    <a:cubicBezTo>
                      <a:pt x="252" y="574"/>
                      <a:pt x="252" y="574"/>
                      <a:pt x="252" y="574"/>
                    </a:cubicBezTo>
                    <a:cubicBezTo>
                      <a:pt x="253" y="574"/>
                      <a:pt x="253" y="574"/>
                      <a:pt x="253" y="574"/>
                    </a:cubicBezTo>
                    <a:cubicBezTo>
                      <a:pt x="253" y="574"/>
                      <a:pt x="253" y="574"/>
                      <a:pt x="253" y="574"/>
                    </a:cubicBezTo>
                    <a:cubicBezTo>
                      <a:pt x="253" y="574"/>
                      <a:pt x="253" y="574"/>
                      <a:pt x="254" y="574"/>
                    </a:cubicBezTo>
                    <a:cubicBezTo>
                      <a:pt x="254" y="574"/>
                      <a:pt x="254" y="574"/>
                      <a:pt x="254" y="574"/>
                    </a:cubicBezTo>
                    <a:cubicBezTo>
                      <a:pt x="254" y="574"/>
                      <a:pt x="254" y="574"/>
                      <a:pt x="254" y="574"/>
                    </a:cubicBezTo>
                    <a:cubicBezTo>
                      <a:pt x="254" y="574"/>
                      <a:pt x="254" y="574"/>
                      <a:pt x="254" y="574"/>
                    </a:cubicBezTo>
                    <a:cubicBezTo>
                      <a:pt x="254" y="573"/>
                      <a:pt x="254" y="573"/>
                      <a:pt x="254" y="573"/>
                    </a:cubicBezTo>
                    <a:cubicBezTo>
                      <a:pt x="254" y="573"/>
                      <a:pt x="254" y="573"/>
                      <a:pt x="254" y="573"/>
                    </a:cubicBezTo>
                    <a:cubicBezTo>
                      <a:pt x="254" y="573"/>
                      <a:pt x="254" y="573"/>
                      <a:pt x="254" y="573"/>
                    </a:cubicBezTo>
                    <a:cubicBezTo>
                      <a:pt x="254" y="573"/>
                      <a:pt x="254" y="573"/>
                      <a:pt x="254" y="573"/>
                    </a:cubicBezTo>
                    <a:cubicBezTo>
                      <a:pt x="254" y="572"/>
                      <a:pt x="254" y="572"/>
                      <a:pt x="254" y="572"/>
                    </a:cubicBezTo>
                    <a:cubicBezTo>
                      <a:pt x="254" y="572"/>
                      <a:pt x="254" y="572"/>
                      <a:pt x="254" y="572"/>
                    </a:cubicBezTo>
                    <a:cubicBezTo>
                      <a:pt x="250" y="565"/>
                      <a:pt x="248" y="557"/>
                      <a:pt x="245" y="549"/>
                    </a:cubicBezTo>
                    <a:cubicBezTo>
                      <a:pt x="245" y="549"/>
                      <a:pt x="245" y="549"/>
                      <a:pt x="245" y="549"/>
                    </a:cubicBezTo>
                    <a:cubicBezTo>
                      <a:pt x="245" y="549"/>
                      <a:pt x="245" y="549"/>
                      <a:pt x="245" y="549"/>
                    </a:cubicBezTo>
                    <a:cubicBezTo>
                      <a:pt x="239" y="536"/>
                      <a:pt x="239" y="528"/>
                      <a:pt x="239" y="520"/>
                    </a:cubicBezTo>
                    <a:cubicBezTo>
                      <a:pt x="238" y="512"/>
                      <a:pt x="238" y="504"/>
                      <a:pt x="231" y="490"/>
                    </a:cubicBezTo>
                    <a:cubicBezTo>
                      <a:pt x="231" y="490"/>
                      <a:pt x="231" y="490"/>
                      <a:pt x="231" y="490"/>
                    </a:cubicBezTo>
                    <a:cubicBezTo>
                      <a:pt x="228" y="482"/>
                      <a:pt x="227" y="479"/>
                      <a:pt x="227" y="477"/>
                    </a:cubicBezTo>
                    <a:cubicBezTo>
                      <a:pt x="226" y="475"/>
                      <a:pt x="227" y="474"/>
                      <a:pt x="226" y="469"/>
                    </a:cubicBezTo>
                    <a:cubicBezTo>
                      <a:pt x="225" y="469"/>
                      <a:pt x="225" y="469"/>
                      <a:pt x="225" y="469"/>
                    </a:cubicBezTo>
                    <a:cubicBezTo>
                      <a:pt x="225" y="469"/>
                      <a:pt x="225" y="469"/>
                      <a:pt x="225" y="469"/>
                    </a:cubicBezTo>
                    <a:cubicBezTo>
                      <a:pt x="225" y="469"/>
                      <a:pt x="225" y="469"/>
                      <a:pt x="225" y="469"/>
                    </a:cubicBezTo>
                    <a:cubicBezTo>
                      <a:pt x="221" y="461"/>
                      <a:pt x="219" y="454"/>
                      <a:pt x="217" y="448"/>
                    </a:cubicBezTo>
                    <a:cubicBezTo>
                      <a:pt x="217" y="445"/>
                      <a:pt x="216" y="442"/>
                      <a:pt x="216" y="440"/>
                    </a:cubicBezTo>
                    <a:cubicBezTo>
                      <a:pt x="216" y="438"/>
                      <a:pt x="217" y="437"/>
                      <a:pt x="218" y="436"/>
                    </a:cubicBezTo>
                    <a:cubicBezTo>
                      <a:pt x="219" y="435"/>
                      <a:pt x="220" y="434"/>
                      <a:pt x="220" y="434"/>
                    </a:cubicBezTo>
                    <a:cubicBezTo>
                      <a:pt x="225" y="431"/>
                      <a:pt x="229" y="432"/>
                      <a:pt x="233" y="434"/>
                    </a:cubicBezTo>
                    <a:cubicBezTo>
                      <a:pt x="238" y="437"/>
                      <a:pt x="242" y="441"/>
                      <a:pt x="246" y="446"/>
                    </a:cubicBezTo>
                    <a:cubicBezTo>
                      <a:pt x="249" y="451"/>
                      <a:pt x="252" y="456"/>
                      <a:pt x="255" y="461"/>
                    </a:cubicBezTo>
                    <a:cubicBezTo>
                      <a:pt x="256" y="463"/>
                      <a:pt x="256" y="465"/>
                      <a:pt x="257" y="467"/>
                    </a:cubicBezTo>
                    <a:cubicBezTo>
                      <a:pt x="257" y="468"/>
                      <a:pt x="258" y="470"/>
                      <a:pt x="258" y="471"/>
                    </a:cubicBezTo>
                    <a:cubicBezTo>
                      <a:pt x="258" y="471"/>
                      <a:pt x="258" y="471"/>
                      <a:pt x="258" y="471"/>
                    </a:cubicBezTo>
                    <a:cubicBezTo>
                      <a:pt x="258" y="471"/>
                      <a:pt x="258" y="471"/>
                      <a:pt x="258" y="471"/>
                    </a:cubicBezTo>
                    <a:cubicBezTo>
                      <a:pt x="258" y="471"/>
                      <a:pt x="258" y="471"/>
                      <a:pt x="258" y="471"/>
                    </a:cubicBezTo>
                    <a:cubicBezTo>
                      <a:pt x="258" y="471"/>
                      <a:pt x="258" y="471"/>
                      <a:pt x="258" y="471"/>
                    </a:cubicBezTo>
                    <a:cubicBezTo>
                      <a:pt x="258" y="471"/>
                      <a:pt x="258" y="471"/>
                      <a:pt x="258" y="471"/>
                    </a:cubicBezTo>
                    <a:cubicBezTo>
                      <a:pt x="261" y="474"/>
                      <a:pt x="263" y="480"/>
                      <a:pt x="265" y="486"/>
                    </a:cubicBezTo>
                    <a:cubicBezTo>
                      <a:pt x="266" y="487"/>
                      <a:pt x="266" y="488"/>
                      <a:pt x="266" y="489"/>
                    </a:cubicBezTo>
                    <a:cubicBezTo>
                      <a:pt x="266" y="489"/>
                      <a:pt x="266" y="489"/>
                      <a:pt x="266" y="489"/>
                    </a:cubicBezTo>
                    <a:cubicBezTo>
                      <a:pt x="266" y="489"/>
                      <a:pt x="266" y="489"/>
                      <a:pt x="266" y="489"/>
                    </a:cubicBezTo>
                    <a:cubicBezTo>
                      <a:pt x="264" y="495"/>
                      <a:pt x="263" y="498"/>
                      <a:pt x="263" y="502"/>
                    </a:cubicBezTo>
                    <a:cubicBezTo>
                      <a:pt x="262" y="505"/>
                      <a:pt x="263" y="508"/>
                      <a:pt x="262" y="513"/>
                    </a:cubicBezTo>
                    <a:cubicBezTo>
                      <a:pt x="262" y="518"/>
                      <a:pt x="263" y="523"/>
                      <a:pt x="264" y="527"/>
                    </a:cubicBezTo>
                    <a:cubicBezTo>
                      <a:pt x="264" y="527"/>
                      <a:pt x="264" y="527"/>
                      <a:pt x="264" y="527"/>
                    </a:cubicBezTo>
                    <a:cubicBezTo>
                      <a:pt x="264" y="534"/>
                      <a:pt x="265" y="538"/>
                      <a:pt x="267" y="541"/>
                    </a:cubicBezTo>
                    <a:cubicBezTo>
                      <a:pt x="268" y="545"/>
                      <a:pt x="270" y="548"/>
                      <a:pt x="270" y="555"/>
                    </a:cubicBezTo>
                    <a:cubicBezTo>
                      <a:pt x="270" y="555"/>
                      <a:pt x="270" y="555"/>
                      <a:pt x="270" y="555"/>
                    </a:cubicBezTo>
                    <a:cubicBezTo>
                      <a:pt x="270" y="555"/>
                      <a:pt x="270" y="555"/>
                      <a:pt x="270" y="555"/>
                    </a:cubicBezTo>
                    <a:cubicBezTo>
                      <a:pt x="270" y="555"/>
                      <a:pt x="270" y="555"/>
                      <a:pt x="270" y="555"/>
                    </a:cubicBezTo>
                    <a:cubicBezTo>
                      <a:pt x="270" y="560"/>
                      <a:pt x="271" y="561"/>
                      <a:pt x="271" y="562"/>
                    </a:cubicBezTo>
                    <a:cubicBezTo>
                      <a:pt x="271" y="563"/>
                      <a:pt x="272" y="564"/>
                      <a:pt x="272" y="565"/>
                    </a:cubicBezTo>
                    <a:cubicBezTo>
                      <a:pt x="272" y="566"/>
                      <a:pt x="272" y="566"/>
                      <a:pt x="272" y="566"/>
                    </a:cubicBezTo>
                    <a:cubicBezTo>
                      <a:pt x="272" y="570"/>
                      <a:pt x="272" y="573"/>
                      <a:pt x="273" y="576"/>
                    </a:cubicBezTo>
                    <a:cubicBezTo>
                      <a:pt x="273" y="578"/>
                      <a:pt x="274" y="579"/>
                      <a:pt x="274" y="580"/>
                    </a:cubicBezTo>
                    <a:cubicBezTo>
                      <a:pt x="275" y="581"/>
                      <a:pt x="276" y="582"/>
                      <a:pt x="277" y="582"/>
                    </a:cubicBezTo>
                    <a:cubicBezTo>
                      <a:pt x="277" y="582"/>
                      <a:pt x="278" y="583"/>
                      <a:pt x="279" y="583"/>
                    </a:cubicBezTo>
                    <a:cubicBezTo>
                      <a:pt x="281" y="583"/>
                      <a:pt x="284" y="581"/>
                      <a:pt x="285" y="579"/>
                    </a:cubicBezTo>
                    <a:cubicBezTo>
                      <a:pt x="287" y="577"/>
                      <a:pt x="288" y="574"/>
                      <a:pt x="288" y="571"/>
                    </a:cubicBezTo>
                    <a:cubicBezTo>
                      <a:pt x="289" y="568"/>
                      <a:pt x="289" y="565"/>
                      <a:pt x="289" y="563"/>
                    </a:cubicBezTo>
                    <a:cubicBezTo>
                      <a:pt x="289" y="561"/>
                      <a:pt x="289" y="560"/>
                      <a:pt x="289" y="559"/>
                    </a:cubicBezTo>
                    <a:cubicBezTo>
                      <a:pt x="288" y="559"/>
                      <a:pt x="288" y="558"/>
                      <a:pt x="288" y="557"/>
                    </a:cubicBezTo>
                    <a:cubicBezTo>
                      <a:pt x="288" y="557"/>
                      <a:pt x="288" y="556"/>
                      <a:pt x="288" y="556"/>
                    </a:cubicBezTo>
                    <a:cubicBezTo>
                      <a:pt x="288" y="554"/>
                      <a:pt x="288" y="552"/>
                      <a:pt x="288" y="549"/>
                    </a:cubicBezTo>
                    <a:cubicBezTo>
                      <a:pt x="288" y="547"/>
                      <a:pt x="287" y="544"/>
                      <a:pt x="287" y="542"/>
                    </a:cubicBezTo>
                    <a:cubicBezTo>
                      <a:pt x="293" y="537"/>
                      <a:pt x="298" y="536"/>
                      <a:pt x="301" y="536"/>
                    </a:cubicBezTo>
                    <a:cubicBezTo>
                      <a:pt x="305" y="537"/>
                      <a:pt x="307" y="539"/>
                      <a:pt x="310" y="541"/>
                    </a:cubicBezTo>
                    <a:cubicBezTo>
                      <a:pt x="310" y="541"/>
                      <a:pt x="310" y="541"/>
                      <a:pt x="310" y="541"/>
                    </a:cubicBezTo>
                    <a:cubicBezTo>
                      <a:pt x="311" y="542"/>
                      <a:pt x="314" y="544"/>
                      <a:pt x="317" y="545"/>
                    </a:cubicBezTo>
                    <a:cubicBezTo>
                      <a:pt x="317" y="545"/>
                      <a:pt x="317" y="545"/>
                      <a:pt x="317" y="545"/>
                    </a:cubicBezTo>
                    <a:cubicBezTo>
                      <a:pt x="320" y="550"/>
                      <a:pt x="326" y="557"/>
                      <a:pt x="330" y="562"/>
                    </a:cubicBezTo>
                    <a:cubicBezTo>
                      <a:pt x="334" y="566"/>
                      <a:pt x="338" y="569"/>
                      <a:pt x="341" y="573"/>
                    </a:cubicBezTo>
                    <a:cubicBezTo>
                      <a:pt x="343" y="575"/>
                      <a:pt x="347" y="579"/>
                      <a:pt x="351" y="582"/>
                    </a:cubicBezTo>
                    <a:cubicBezTo>
                      <a:pt x="353" y="583"/>
                      <a:pt x="355" y="584"/>
                      <a:pt x="357" y="585"/>
                    </a:cubicBezTo>
                    <a:cubicBezTo>
                      <a:pt x="359" y="586"/>
                      <a:pt x="361" y="586"/>
                      <a:pt x="363" y="584"/>
                    </a:cubicBezTo>
                    <a:cubicBezTo>
                      <a:pt x="365" y="582"/>
                      <a:pt x="365" y="580"/>
                      <a:pt x="365" y="578"/>
                    </a:cubicBezTo>
                    <a:cubicBezTo>
                      <a:pt x="365" y="576"/>
                      <a:pt x="365" y="575"/>
                      <a:pt x="363" y="573"/>
                    </a:cubicBezTo>
                    <a:cubicBezTo>
                      <a:pt x="361" y="569"/>
                      <a:pt x="357" y="566"/>
                      <a:pt x="354" y="562"/>
                    </a:cubicBezTo>
                    <a:cubicBezTo>
                      <a:pt x="347" y="555"/>
                      <a:pt x="346" y="554"/>
                      <a:pt x="343" y="550"/>
                    </a:cubicBezTo>
                    <a:cubicBezTo>
                      <a:pt x="343" y="550"/>
                      <a:pt x="343" y="550"/>
                      <a:pt x="343" y="550"/>
                    </a:cubicBezTo>
                    <a:cubicBezTo>
                      <a:pt x="340" y="546"/>
                      <a:pt x="337" y="542"/>
                      <a:pt x="334" y="540"/>
                    </a:cubicBezTo>
                    <a:cubicBezTo>
                      <a:pt x="333" y="538"/>
                      <a:pt x="333" y="537"/>
                      <a:pt x="332" y="536"/>
                    </a:cubicBezTo>
                    <a:cubicBezTo>
                      <a:pt x="332" y="536"/>
                      <a:pt x="332" y="536"/>
                      <a:pt x="332" y="535"/>
                    </a:cubicBezTo>
                    <a:cubicBezTo>
                      <a:pt x="335" y="538"/>
                      <a:pt x="340" y="543"/>
                      <a:pt x="345" y="547"/>
                    </a:cubicBezTo>
                    <a:cubicBezTo>
                      <a:pt x="346" y="548"/>
                      <a:pt x="348" y="549"/>
                      <a:pt x="349" y="550"/>
                    </a:cubicBezTo>
                    <a:cubicBezTo>
                      <a:pt x="349" y="550"/>
                      <a:pt x="349" y="550"/>
                      <a:pt x="349" y="550"/>
                    </a:cubicBezTo>
                    <a:cubicBezTo>
                      <a:pt x="349" y="550"/>
                      <a:pt x="349" y="550"/>
                      <a:pt x="349" y="550"/>
                    </a:cubicBezTo>
                    <a:cubicBezTo>
                      <a:pt x="353" y="552"/>
                      <a:pt x="356" y="553"/>
                      <a:pt x="363" y="559"/>
                    </a:cubicBezTo>
                    <a:cubicBezTo>
                      <a:pt x="369" y="562"/>
                      <a:pt x="373" y="566"/>
                      <a:pt x="376" y="567"/>
                    </a:cubicBezTo>
                    <a:cubicBezTo>
                      <a:pt x="378" y="568"/>
                      <a:pt x="380" y="569"/>
                      <a:pt x="382" y="568"/>
                    </a:cubicBezTo>
                    <a:cubicBezTo>
                      <a:pt x="383" y="568"/>
                      <a:pt x="385" y="566"/>
                      <a:pt x="386" y="564"/>
                    </a:cubicBezTo>
                    <a:cubicBezTo>
                      <a:pt x="387" y="563"/>
                      <a:pt x="387" y="563"/>
                      <a:pt x="387" y="562"/>
                    </a:cubicBezTo>
                    <a:cubicBezTo>
                      <a:pt x="388" y="560"/>
                      <a:pt x="387" y="558"/>
                      <a:pt x="386" y="557"/>
                    </a:cubicBezTo>
                    <a:cubicBezTo>
                      <a:pt x="385" y="555"/>
                      <a:pt x="384" y="554"/>
                      <a:pt x="382" y="553"/>
                    </a:cubicBezTo>
                    <a:cubicBezTo>
                      <a:pt x="378" y="550"/>
                      <a:pt x="374" y="548"/>
                      <a:pt x="371" y="545"/>
                    </a:cubicBezTo>
                    <a:cubicBezTo>
                      <a:pt x="363" y="539"/>
                      <a:pt x="354" y="532"/>
                      <a:pt x="350" y="528"/>
                    </a:cubicBezTo>
                    <a:cubicBezTo>
                      <a:pt x="347" y="525"/>
                      <a:pt x="344" y="524"/>
                      <a:pt x="342" y="522"/>
                    </a:cubicBezTo>
                    <a:cubicBezTo>
                      <a:pt x="341" y="522"/>
                      <a:pt x="340" y="521"/>
                      <a:pt x="340" y="520"/>
                    </a:cubicBezTo>
                    <a:cubicBezTo>
                      <a:pt x="340" y="520"/>
                      <a:pt x="340" y="520"/>
                      <a:pt x="340" y="520"/>
                    </a:cubicBezTo>
                    <a:cubicBezTo>
                      <a:pt x="343" y="521"/>
                      <a:pt x="347" y="524"/>
                      <a:pt x="351" y="526"/>
                    </a:cubicBezTo>
                    <a:cubicBezTo>
                      <a:pt x="351" y="526"/>
                      <a:pt x="351" y="526"/>
                      <a:pt x="351" y="526"/>
                    </a:cubicBezTo>
                    <a:cubicBezTo>
                      <a:pt x="351" y="526"/>
                      <a:pt x="351" y="526"/>
                      <a:pt x="351" y="526"/>
                    </a:cubicBezTo>
                    <a:cubicBezTo>
                      <a:pt x="351" y="526"/>
                      <a:pt x="351" y="526"/>
                      <a:pt x="351" y="526"/>
                    </a:cubicBezTo>
                    <a:cubicBezTo>
                      <a:pt x="351" y="526"/>
                      <a:pt x="351" y="526"/>
                      <a:pt x="351" y="526"/>
                    </a:cubicBezTo>
                    <a:cubicBezTo>
                      <a:pt x="354" y="527"/>
                      <a:pt x="358" y="529"/>
                      <a:pt x="361" y="530"/>
                    </a:cubicBezTo>
                    <a:cubicBezTo>
                      <a:pt x="365" y="531"/>
                      <a:pt x="368" y="532"/>
                      <a:pt x="370" y="533"/>
                    </a:cubicBezTo>
                    <a:cubicBezTo>
                      <a:pt x="371" y="534"/>
                      <a:pt x="375" y="537"/>
                      <a:pt x="379" y="539"/>
                    </a:cubicBezTo>
                    <a:cubicBezTo>
                      <a:pt x="381" y="540"/>
                      <a:pt x="383" y="541"/>
                      <a:pt x="385" y="540"/>
                    </a:cubicBezTo>
                    <a:cubicBezTo>
                      <a:pt x="388" y="540"/>
                      <a:pt x="389" y="539"/>
                      <a:pt x="391" y="537"/>
                    </a:cubicBezTo>
                    <a:cubicBezTo>
                      <a:pt x="391" y="536"/>
                      <a:pt x="392" y="534"/>
                      <a:pt x="392" y="533"/>
                    </a:cubicBezTo>
                    <a:cubicBezTo>
                      <a:pt x="392" y="532"/>
                      <a:pt x="392" y="532"/>
                      <a:pt x="392" y="531"/>
                    </a:cubicBezTo>
                    <a:cubicBezTo>
                      <a:pt x="391" y="529"/>
                      <a:pt x="390" y="528"/>
                      <a:pt x="389" y="527"/>
                    </a:cubicBezTo>
                    <a:cubicBezTo>
                      <a:pt x="386" y="525"/>
                      <a:pt x="381" y="524"/>
                      <a:pt x="377" y="520"/>
                    </a:cubicBezTo>
                    <a:cubicBezTo>
                      <a:pt x="373" y="518"/>
                      <a:pt x="370" y="516"/>
                      <a:pt x="368" y="515"/>
                    </a:cubicBezTo>
                    <a:cubicBezTo>
                      <a:pt x="368" y="515"/>
                      <a:pt x="368" y="515"/>
                      <a:pt x="368" y="515"/>
                    </a:cubicBezTo>
                    <a:cubicBezTo>
                      <a:pt x="368" y="515"/>
                      <a:pt x="368" y="515"/>
                      <a:pt x="368" y="515"/>
                    </a:cubicBezTo>
                    <a:cubicBezTo>
                      <a:pt x="367" y="514"/>
                      <a:pt x="366" y="514"/>
                      <a:pt x="366" y="514"/>
                    </a:cubicBezTo>
                    <a:cubicBezTo>
                      <a:pt x="363" y="513"/>
                      <a:pt x="361" y="512"/>
                      <a:pt x="358" y="510"/>
                    </a:cubicBezTo>
                    <a:cubicBezTo>
                      <a:pt x="358" y="509"/>
                      <a:pt x="358" y="509"/>
                      <a:pt x="358" y="509"/>
                    </a:cubicBezTo>
                    <a:cubicBezTo>
                      <a:pt x="358" y="509"/>
                      <a:pt x="358" y="509"/>
                      <a:pt x="358" y="509"/>
                    </a:cubicBezTo>
                    <a:cubicBezTo>
                      <a:pt x="357" y="508"/>
                      <a:pt x="355" y="508"/>
                      <a:pt x="353" y="507"/>
                    </a:cubicBezTo>
                    <a:cubicBezTo>
                      <a:pt x="351" y="506"/>
                      <a:pt x="349" y="505"/>
                      <a:pt x="347" y="504"/>
                    </a:cubicBezTo>
                    <a:cubicBezTo>
                      <a:pt x="344" y="503"/>
                      <a:pt x="343" y="502"/>
                      <a:pt x="342" y="501"/>
                    </a:cubicBezTo>
                    <a:cubicBezTo>
                      <a:pt x="341" y="500"/>
                      <a:pt x="341" y="498"/>
                      <a:pt x="342" y="496"/>
                    </a:cubicBezTo>
                    <a:cubicBezTo>
                      <a:pt x="342" y="496"/>
                      <a:pt x="344" y="495"/>
                      <a:pt x="345" y="495"/>
                    </a:cubicBezTo>
                    <a:cubicBezTo>
                      <a:pt x="347" y="495"/>
                      <a:pt x="348" y="495"/>
                      <a:pt x="350" y="495"/>
                    </a:cubicBezTo>
                    <a:cubicBezTo>
                      <a:pt x="350" y="495"/>
                      <a:pt x="350" y="495"/>
                      <a:pt x="350" y="495"/>
                    </a:cubicBezTo>
                    <a:cubicBezTo>
                      <a:pt x="350" y="495"/>
                      <a:pt x="350" y="495"/>
                      <a:pt x="350" y="495"/>
                    </a:cubicBezTo>
                    <a:cubicBezTo>
                      <a:pt x="352" y="495"/>
                      <a:pt x="353" y="495"/>
                      <a:pt x="355" y="494"/>
                    </a:cubicBezTo>
                    <a:cubicBezTo>
                      <a:pt x="357" y="494"/>
                      <a:pt x="359" y="494"/>
                      <a:pt x="361" y="494"/>
                    </a:cubicBezTo>
                    <a:cubicBezTo>
                      <a:pt x="361" y="494"/>
                      <a:pt x="361" y="494"/>
                      <a:pt x="361" y="494"/>
                    </a:cubicBezTo>
                    <a:cubicBezTo>
                      <a:pt x="361" y="493"/>
                      <a:pt x="361" y="493"/>
                      <a:pt x="361" y="493"/>
                    </a:cubicBezTo>
                    <a:cubicBezTo>
                      <a:pt x="361" y="493"/>
                      <a:pt x="361" y="494"/>
                      <a:pt x="361" y="494"/>
                    </a:cubicBezTo>
                    <a:cubicBezTo>
                      <a:pt x="361" y="494"/>
                      <a:pt x="361" y="494"/>
                      <a:pt x="361" y="494"/>
                    </a:cubicBezTo>
                    <a:cubicBezTo>
                      <a:pt x="362" y="494"/>
                      <a:pt x="362" y="494"/>
                      <a:pt x="363" y="494"/>
                    </a:cubicBezTo>
                    <a:cubicBezTo>
                      <a:pt x="363" y="494"/>
                      <a:pt x="364" y="494"/>
                      <a:pt x="365" y="494"/>
                    </a:cubicBezTo>
                    <a:cubicBezTo>
                      <a:pt x="368" y="494"/>
                      <a:pt x="372" y="495"/>
                      <a:pt x="375" y="495"/>
                    </a:cubicBezTo>
                    <a:cubicBezTo>
                      <a:pt x="377" y="494"/>
                      <a:pt x="378" y="494"/>
                      <a:pt x="379" y="493"/>
                    </a:cubicBezTo>
                    <a:cubicBezTo>
                      <a:pt x="380" y="493"/>
                      <a:pt x="381" y="492"/>
                      <a:pt x="382" y="491"/>
                    </a:cubicBezTo>
                    <a:cubicBezTo>
                      <a:pt x="382" y="491"/>
                      <a:pt x="382" y="491"/>
                      <a:pt x="382" y="490"/>
                    </a:cubicBezTo>
                    <a:cubicBezTo>
                      <a:pt x="382" y="489"/>
                      <a:pt x="382" y="488"/>
                      <a:pt x="382" y="487"/>
                    </a:cubicBezTo>
                    <a:cubicBezTo>
                      <a:pt x="382" y="485"/>
                      <a:pt x="381" y="484"/>
                      <a:pt x="380" y="483"/>
                    </a:cubicBezTo>
                    <a:cubicBezTo>
                      <a:pt x="377" y="481"/>
                      <a:pt x="372" y="480"/>
                      <a:pt x="363" y="480"/>
                    </a:cubicBezTo>
                    <a:cubicBezTo>
                      <a:pt x="363" y="479"/>
                      <a:pt x="363" y="479"/>
                      <a:pt x="363" y="479"/>
                    </a:cubicBezTo>
                    <a:cubicBezTo>
                      <a:pt x="356" y="479"/>
                      <a:pt x="353" y="479"/>
                      <a:pt x="349" y="480"/>
                    </a:cubicBezTo>
                    <a:cubicBezTo>
                      <a:pt x="349" y="480"/>
                      <a:pt x="349" y="480"/>
                      <a:pt x="349" y="480"/>
                    </a:cubicBezTo>
                    <a:cubicBezTo>
                      <a:pt x="344" y="479"/>
                      <a:pt x="340" y="479"/>
                      <a:pt x="336" y="479"/>
                    </a:cubicBezTo>
                    <a:cubicBezTo>
                      <a:pt x="336" y="479"/>
                      <a:pt x="336" y="479"/>
                      <a:pt x="336" y="479"/>
                    </a:cubicBezTo>
                    <a:cubicBezTo>
                      <a:pt x="336" y="479"/>
                      <a:pt x="336" y="479"/>
                      <a:pt x="336" y="479"/>
                    </a:cubicBezTo>
                    <a:cubicBezTo>
                      <a:pt x="336" y="479"/>
                      <a:pt x="336" y="479"/>
                      <a:pt x="336" y="479"/>
                    </a:cubicBezTo>
                    <a:cubicBezTo>
                      <a:pt x="333" y="478"/>
                      <a:pt x="331" y="477"/>
                      <a:pt x="329" y="476"/>
                    </a:cubicBezTo>
                    <a:cubicBezTo>
                      <a:pt x="329" y="476"/>
                      <a:pt x="329" y="476"/>
                      <a:pt x="329" y="476"/>
                    </a:cubicBezTo>
                    <a:cubicBezTo>
                      <a:pt x="329" y="476"/>
                      <a:pt x="329" y="476"/>
                      <a:pt x="329" y="476"/>
                    </a:cubicBezTo>
                    <a:cubicBezTo>
                      <a:pt x="329" y="476"/>
                      <a:pt x="329" y="476"/>
                      <a:pt x="329" y="476"/>
                    </a:cubicBezTo>
                    <a:cubicBezTo>
                      <a:pt x="329" y="476"/>
                      <a:pt x="329" y="476"/>
                      <a:pt x="329" y="476"/>
                    </a:cubicBezTo>
                    <a:cubicBezTo>
                      <a:pt x="329" y="476"/>
                      <a:pt x="329" y="476"/>
                      <a:pt x="329" y="476"/>
                    </a:cubicBezTo>
                    <a:cubicBezTo>
                      <a:pt x="327" y="475"/>
                      <a:pt x="325" y="475"/>
                      <a:pt x="324" y="474"/>
                    </a:cubicBezTo>
                    <a:cubicBezTo>
                      <a:pt x="325" y="472"/>
                      <a:pt x="327" y="470"/>
                      <a:pt x="328" y="468"/>
                    </a:cubicBezTo>
                    <a:cubicBezTo>
                      <a:pt x="328" y="468"/>
                      <a:pt x="328" y="468"/>
                      <a:pt x="328" y="468"/>
                    </a:cubicBezTo>
                    <a:cubicBezTo>
                      <a:pt x="329" y="467"/>
                      <a:pt x="329" y="467"/>
                      <a:pt x="329" y="467"/>
                    </a:cubicBezTo>
                    <a:cubicBezTo>
                      <a:pt x="331" y="454"/>
                      <a:pt x="335" y="436"/>
                      <a:pt x="338" y="422"/>
                    </a:cubicBezTo>
                    <a:cubicBezTo>
                      <a:pt x="341" y="411"/>
                      <a:pt x="346" y="402"/>
                      <a:pt x="350" y="391"/>
                    </a:cubicBezTo>
                    <a:cubicBezTo>
                      <a:pt x="351" y="386"/>
                      <a:pt x="354" y="375"/>
                      <a:pt x="359" y="366"/>
                    </a:cubicBezTo>
                    <a:cubicBezTo>
                      <a:pt x="361" y="361"/>
                      <a:pt x="364" y="357"/>
                      <a:pt x="366" y="354"/>
                    </a:cubicBezTo>
                    <a:cubicBezTo>
                      <a:pt x="369" y="351"/>
                      <a:pt x="372" y="350"/>
                      <a:pt x="376" y="351"/>
                    </a:cubicBezTo>
                    <a:cubicBezTo>
                      <a:pt x="380" y="353"/>
                      <a:pt x="383" y="355"/>
                      <a:pt x="384" y="358"/>
                    </a:cubicBezTo>
                    <a:cubicBezTo>
                      <a:pt x="386" y="361"/>
                      <a:pt x="386" y="365"/>
                      <a:pt x="385" y="369"/>
                    </a:cubicBezTo>
                    <a:cubicBezTo>
                      <a:pt x="384" y="377"/>
                      <a:pt x="380" y="387"/>
                      <a:pt x="377" y="397"/>
                    </a:cubicBezTo>
                    <a:cubicBezTo>
                      <a:pt x="372" y="417"/>
                      <a:pt x="371" y="420"/>
                      <a:pt x="368" y="432"/>
                    </a:cubicBezTo>
                    <a:cubicBezTo>
                      <a:pt x="368" y="432"/>
                      <a:pt x="368" y="432"/>
                      <a:pt x="368" y="432"/>
                    </a:cubicBezTo>
                    <a:cubicBezTo>
                      <a:pt x="368" y="432"/>
                      <a:pt x="368" y="432"/>
                      <a:pt x="368" y="432"/>
                    </a:cubicBezTo>
                    <a:cubicBezTo>
                      <a:pt x="367" y="442"/>
                      <a:pt x="364" y="451"/>
                      <a:pt x="362" y="459"/>
                    </a:cubicBezTo>
                    <a:cubicBezTo>
                      <a:pt x="361" y="462"/>
                      <a:pt x="361" y="466"/>
                      <a:pt x="361" y="469"/>
                    </a:cubicBezTo>
                    <a:cubicBezTo>
                      <a:pt x="361" y="471"/>
                      <a:pt x="362" y="473"/>
                      <a:pt x="364" y="474"/>
                    </a:cubicBezTo>
                    <a:cubicBezTo>
                      <a:pt x="364" y="475"/>
                      <a:pt x="364" y="475"/>
                      <a:pt x="364" y="475"/>
                    </a:cubicBezTo>
                    <a:cubicBezTo>
                      <a:pt x="365" y="475"/>
                      <a:pt x="365" y="475"/>
                      <a:pt x="365" y="475"/>
                    </a:cubicBezTo>
                    <a:cubicBezTo>
                      <a:pt x="365" y="475"/>
                      <a:pt x="365" y="475"/>
                      <a:pt x="365" y="475"/>
                    </a:cubicBezTo>
                    <a:cubicBezTo>
                      <a:pt x="365" y="475"/>
                      <a:pt x="365" y="475"/>
                      <a:pt x="365" y="475"/>
                    </a:cubicBezTo>
                    <a:cubicBezTo>
                      <a:pt x="365" y="475"/>
                      <a:pt x="365" y="475"/>
                      <a:pt x="365" y="475"/>
                    </a:cubicBezTo>
                    <a:cubicBezTo>
                      <a:pt x="366" y="475"/>
                      <a:pt x="366" y="475"/>
                      <a:pt x="366" y="475"/>
                    </a:cubicBezTo>
                    <a:cubicBezTo>
                      <a:pt x="366" y="474"/>
                      <a:pt x="366" y="474"/>
                      <a:pt x="366" y="474"/>
                    </a:cubicBezTo>
                    <a:cubicBezTo>
                      <a:pt x="369" y="466"/>
                      <a:pt x="374" y="449"/>
                      <a:pt x="380" y="437"/>
                    </a:cubicBezTo>
                    <a:cubicBezTo>
                      <a:pt x="383" y="432"/>
                      <a:pt x="385" y="428"/>
                      <a:pt x="387" y="425"/>
                    </a:cubicBezTo>
                    <a:cubicBezTo>
                      <a:pt x="391" y="418"/>
                      <a:pt x="396" y="412"/>
                      <a:pt x="404" y="397"/>
                    </a:cubicBezTo>
                    <a:cubicBezTo>
                      <a:pt x="411" y="385"/>
                      <a:pt x="415" y="375"/>
                      <a:pt x="420" y="369"/>
                    </a:cubicBezTo>
                    <a:cubicBezTo>
                      <a:pt x="422" y="366"/>
                      <a:pt x="425" y="364"/>
                      <a:pt x="427" y="364"/>
                    </a:cubicBezTo>
                    <a:cubicBezTo>
                      <a:pt x="430" y="363"/>
                      <a:pt x="434" y="364"/>
                      <a:pt x="438" y="367"/>
                    </a:cubicBezTo>
                    <a:cubicBezTo>
                      <a:pt x="440" y="367"/>
                      <a:pt x="441" y="368"/>
                      <a:pt x="442" y="369"/>
                    </a:cubicBezTo>
                    <a:cubicBezTo>
                      <a:pt x="444" y="372"/>
                      <a:pt x="444" y="374"/>
                      <a:pt x="444" y="377"/>
                    </a:cubicBezTo>
                    <a:cubicBezTo>
                      <a:pt x="443" y="381"/>
                      <a:pt x="442" y="384"/>
                      <a:pt x="440" y="388"/>
                    </a:cubicBezTo>
                    <a:cubicBezTo>
                      <a:pt x="436" y="395"/>
                      <a:pt x="430" y="404"/>
                      <a:pt x="426" y="413"/>
                    </a:cubicBezTo>
                    <a:cubicBezTo>
                      <a:pt x="418" y="432"/>
                      <a:pt x="407" y="453"/>
                      <a:pt x="402" y="465"/>
                    </a:cubicBezTo>
                    <a:cubicBezTo>
                      <a:pt x="399" y="473"/>
                      <a:pt x="395" y="479"/>
                      <a:pt x="392" y="484"/>
                    </a:cubicBezTo>
                    <a:cubicBezTo>
                      <a:pt x="391" y="486"/>
                      <a:pt x="390" y="488"/>
                      <a:pt x="391" y="491"/>
                    </a:cubicBezTo>
                    <a:cubicBezTo>
                      <a:pt x="391" y="493"/>
                      <a:pt x="391" y="495"/>
                      <a:pt x="393" y="496"/>
                    </a:cubicBezTo>
                    <a:cubicBezTo>
                      <a:pt x="393" y="497"/>
                      <a:pt x="393" y="497"/>
                      <a:pt x="393" y="497"/>
                    </a:cubicBezTo>
                    <a:cubicBezTo>
                      <a:pt x="394" y="497"/>
                      <a:pt x="394" y="497"/>
                      <a:pt x="394" y="497"/>
                    </a:cubicBezTo>
                    <a:cubicBezTo>
                      <a:pt x="394" y="497"/>
                      <a:pt x="394" y="497"/>
                      <a:pt x="394" y="497"/>
                    </a:cubicBezTo>
                    <a:cubicBezTo>
                      <a:pt x="394" y="497"/>
                      <a:pt x="394" y="497"/>
                      <a:pt x="394" y="497"/>
                    </a:cubicBezTo>
                    <a:cubicBezTo>
                      <a:pt x="394" y="497"/>
                      <a:pt x="394" y="497"/>
                      <a:pt x="394" y="497"/>
                    </a:cubicBezTo>
                    <a:cubicBezTo>
                      <a:pt x="394" y="497"/>
                      <a:pt x="394" y="497"/>
                      <a:pt x="394" y="497"/>
                    </a:cubicBezTo>
                    <a:cubicBezTo>
                      <a:pt x="394" y="496"/>
                      <a:pt x="394" y="496"/>
                      <a:pt x="394" y="496"/>
                    </a:cubicBezTo>
                    <a:cubicBezTo>
                      <a:pt x="400" y="490"/>
                      <a:pt x="405" y="481"/>
                      <a:pt x="411" y="472"/>
                    </a:cubicBezTo>
                    <a:cubicBezTo>
                      <a:pt x="416" y="466"/>
                      <a:pt x="422" y="460"/>
                      <a:pt x="427" y="454"/>
                    </a:cubicBezTo>
                    <a:cubicBezTo>
                      <a:pt x="433" y="449"/>
                      <a:pt x="438" y="444"/>
                      <a:pt x="440" y="440"/>
                    </a:cubicBezTo>
                    <a:cubicBezTo>
                      <a:pt x="442" y="436"/>
                      <a:pt x="447" y="427"/>
                      <a:pt x="453" y="420"/>
                    </a:cubicBezTo>
                    <a:cubicBezTo>
                      <a:pt x="456" y="416"/>
                      <a:pt x="459" y="413"/>
                      <a:pt x="462" y="412"/>
                    </a:cubicBezTo>
                    <a:cubicBezTo>
                      <a:pt x="465" y="410"/>
                      <a:pt x="468" y="410"/>
                      <a:pt x="471" y="413"/>
                    </a:cubicBezTo>
                    <a:cubicBezTo>
                      <a:pt x="476" y="416"/>
                      <a:pt x="478" y="419"/>
                      <a:pt x="479" y="422"/>
                    </a:cubicBezTo>
                    <a:cubicBezTo>
                      <a:pt x="479" y="424"/>
                      <a:pt x="479" y="427"/>
                      <a:pt x="477" y="430"/>
                    </a:cubicBezTo>
                    <a:cubicBezTo>
                      <a:pt x="476" y="432"/>
                      <a:pt x="475" y="433"/>
                      <a:pt x="474" y="435"/>
                    </a:cubicBezTo>
                    <a:cubicBezTo>
                      <a:pt x="474" y="435"/>
                      <a:pt x="474" y="435"/>
                      <a:pt x="474" y="435"/>
                    </a:cubicBezTo>
                    <a:cubicBezTo>
                      <a:pt x="471" y="438"/>
                      <a:pt x="468" y="442"/>
                      <a:pt x="465" y="447"/>
                    </a:cubicBezTo>
                    <a:cubicBezTo>
                      <a:pt x="464" y="448"/>
                      <a:pt x="463" y="449"/>
                      <a:pt x="463" y="450"/>
                    </a:cubicBezTo>
                    <a:cubicBezTo>
                      <a:pt x="462" y="452"/>
                      <a:pt x="461" y="453"/>
                      <a:pt x="460" y="455"/>
                    </a:cubicBezTo>
                    <a:cubicBezTo>
                      <a:pt x="454" y="466"/>
                      <a:pt x="450" y="472"/>
                      <a:pt x="446" y="477"/>
                    </a:cubicBezTo>
                    <a:cubicBezTo>
                      <a:pt x="443" y="481"/>
                      <a:pt x="440" y="484"/>
                      <a:pt x="437" y="489"/>
                    </a:cubicBezTo>
                    <a:cubicBezTo>
                      <a:pt x="437" y="490"/>
                      <a:pt x="436" y="491"/>
                      <a:pt x="436" y="492"/>
                    </a:cubicBezTo>
                    <a:cubicBezTo>
                      <a:pt x="436" y="492"/>
                      <a:pt x="436" y="492"/>
                      <a:pt x="436" y="492"/>
                    </a:cubicBezTo>
                    <a:cubicBezTo>
                      <a:pt x="436" y="492"/>
                      <a:pt x="436" y="492"/>
                      <a:pt x="436" y="492"/>
                    </a:cubicBezTo>
                    <a:cubicBezTo>
                      <a:pt x="435" y="495"/>
                      <a:pt x="432" y="498"/>
                      <a:pt x="429" y="501"/>
                    </a:cubicBezTo>
                    <a:cubicBezTo>
                      <a:pt x="426" y="504"/>
                      <a:pt x="424" y="507"/>
                      <a:pt x="421" y="510"/>
                    </a:cubicBezTo>
                    <a:cubicBezTo>
                      <a:pt x="421" y="510"/>
                      <a:pt x="421" y="510"/>
                      <a:pt x="421" y="510"/>
                    </a:cubicBezTo>
                    <a:cubicBezTo>
                      <a:pt x="421" y="510"/>
                      <a:pt x="421" y="510"/>
                      <a:pt x="421" y="510"/>
                    </a:cubicBezTo>
                    <a:cubicBezTo>
                      <a:pt x="421" y="510"/>
                      <a:pt x="421" y="510"/>
                      <a:pt x="421" y="510"/>
                    </a:cubicBezTo>
                    <a:cubicBezTo>
                      <a:pt x="420" y="511"/>
                      <a:pt x="420" y="512"/>
                      <a:pt x="419" y="513"/>
                    </a:cubicBezTo>
                    <a:cubicBezTo>
                      <a:pt x="416" y="517"/>
                      <a:pt x="413" y="521"/>
                      <a:pt x="413" y="525"/>
                    </a:cubicBezTo>
                    <a:cubicBezTo>
                      <a:pt x="412" y="529"/>
                      <a:pt x="414" y="533"/>
                      <a:pt x="418" y="537"/>
                    </a:cubicBezTo>
                    <a:cubicBezTo>
                      <a:pt x="418" y="537"/>
                      <a:pt x="418" y="537"/>
                      <a:pt x="418" y="537"/>
                    </a:cubicBezTo>
                    <a:cubicBezTo>
                      <a:pt x="418" y="538"/>
                      <a:pt x="418" y="538"/>
                      <a:pt x="418" y="538"/>
                    </a:cubicBezTo>
                    <a:cubicBezTo>
                      <a:pt x="418" y="538"/>
                      <a:pt x="418" y="538"/>
                      <a:pt x="418" y="538"/>
                    </a:cubicBezTo>
                    <a:cubicBezTo>
                      <a:pt x="418" y="538"/>
                      <a:pt x="418" y="538"/>
                      <a:pt x="418" y="538"/>
                    </a:cubicBezTo>
                    <a:cubicBezTo>
                      <a:pt x="419" y="538"/>
                      <a:pt x="419" y="538"/>
                      <a:pt x="419" y="538"/>
                    </a:cubicBezTo>
                    <a:cubicBezTo>
                      <a:pt x="419" y="538"/>
                      <a:pt x="419" y="538"/>
                      <a:pt x="419" y="538"/>
                    </a:cubicBezTo>
                    <a:cubicBezTo>
                      <a:pt x="422" y="538"/>
                      <a:pt x="425" y="537"/>
                      <a:pt x="428" y="536"/>
                    </a:cubicBezTo>
                    <a:cubicBezTo>
                      <a:pt x="432" y="534"/>
                      <a:pt x="435" y="532"/>
                      <a:pt x="437" y="532"/>
                    </a:cubicBezTo>
                    <a:cubicBezTo>
                      <a:pt x="437" y="532"/>
                      <a:pt x="437" y="532"/>
                      <a:pt x="437" y="532"/>
                    </a:cubicBezTo>
                    <a:cubicBezTo>
                      <a:pt x="437" y="532"/>
                      <a:pt x="437" y="532"/>
                      <a:pt x="437" y="532"/>
                    </a:cubicBezTo>
                    <a:cubicBezTo>
                      <a:pt x="437" y="532"/>
                      <a:pt x="437" y="532"/>
                      <a:pt x="437" y="532"/>
                    </a:cubicBezTo>
                    <a:cubicBezTo>
                      <a:pt x="437" y="532"/>
                      <a:pt x="437" y="532"/>
                      <a:pt x="437" y="532"/>
                    </a:cubicBezTo>
                    <a:cubicBezTo>
                      <a:pt x="440" y="530"/>
                      <a:pt x="443" y="529"/>
                      <a:pt x="447" y="528"/>
                    </a:cubicBezTo>
                    <a:cubicBezTo>
                      <a:pt x="451" y="527"/>
                      <a:pt x="456" y="525"/>
                      <a:pt x="459" y="522"/>
                    </a:cubicBezTo>
                    <a:cubicBezTo>
                      <a:pt x="459" y="522"/>
                      <a:pt x="459" y="522"/>
                      <a:pt x="459" y="522"/>
                    </a:cubicBezTo>
                    <a:cubicBezTo>
                      <a:pt x="460" y="522"/>
                      <a:pt x="461" y="521"/>
                      <a:pt x="462" y="521"/>
                    </a:cubicBezTo>
                    <a:cubicBezTo>
                      <a:pt x="463" y="520"/>
                      <a:pt x="465" y="520"/>
                      <a:pt x="467" y="518"/>
                    </a:cubicBezTo>
                    <a:cubicBezTo>
                      <a:pt x="472" y="515"/>
                      <a:pt x="479" y="511"/>
                      <a:pt x="485" y="509"/>
                    </a:cubicBezTo>
                    <a:cubicBezTo>
                      <a:pt x="488" y="508"/>
                      <a:pt x="491" y="507"/>
                      <a:pt x="494" y="507"/>
                    </a:cubicBezTo>
                    <a:cubicBezTo>
                      <a:pt x="496" y="507"/>
                      <a:pt x="498" y="507"/>
                      <a:pt x="499" y="509"/>
                    </a:cubicBezTo>
                    <a:cubicBezTo>
                      <a:pt x="500" y="511"/>
                      <a:pt x="502" y="513"/>
                      <a:pt x="502" y="515"/>
                    </a:cubicBezTo>
                    <a:cubicBezTo>
                      <a:pt x="503" y="517"/>
                      <a:pt x="502" y="519"/>
                      <a:pt x="501" y="522"/>
                    </a:cubicBezTo>
                    <a:cubicBezTo>
                      <a:pt x="498" y="527"/>
                      <a:pt x="490" y="533"/>
                      <a:pt x="474" y="544"/>
                    </a:cubicBezTo>
                    <a:cubicBezTo>
                      <a:pt x="461" y="551"/>
                      <a:pt x="456" y="553"/>
                      <a:pt x="448" y="555"/>
                    </a:cubicBezTo>
                    <a:cubicBezTo>
                      <a:pt x="448" y="555"/>
                      <a:pt x="448" y="555"/>
                      <a:pt x="448" y="555"/>
                    </a:cubicBezTo>
                    <a:cubicBezTo>
                      <a:pt x="448" y="556"/>
                      <a:pt x="448" y="556"/>
                      <a:pt x="448" y="556"/>
                    </a:cubicBezTo>
                    <a:cubicBezTo>
                      <a:pt x="448" y="556"/>
                      <a:pt x="448" y="556"/>
                      <a:pt x="448" y="556"/>
                    </a:cubicBezTo>
                    <a:cubicBezTo>
                      <a:pt x="448" y="556"/>
                      <a:pt x="448" y="556"/>
                      <a:pt x="448" y="556"/>
                    </a:cubicBezTo>
                    <a:cubicBezTo>
                      <a:pt x="439" y="562"/>
                      <a:pt x="432" y="566"/>
                      <a:pt x="423" y="570"/>
                    </a:cubicBezTo>
                    <a:cubicBezTo>
                      <a:pt x="423" y="570"/>
                      <a:pt x="423" y="570"/>
                      <a:pt x="423" y="570"/>
                    </a:cubicBezTo>
                    <a:cubicBezTo>
                      <a:pt x="423" y="570"/>
                      <a:pt x="423" y="570"/>
                      <a:pt x="423" y="570"/>
                    </a:cubicBezTo>
                    <a:cubicBezTo>
                      <a:pt x="423" y="570"/>
                      <a:pt x="423" y="570"/>
                      <a:pt x="423" y="570"/>
                    </a:cubicBezTo>
                    <a:cubicBezTo>
                      <a:pt x="397" y="603"/>
                      <a:pt x="377" y="612"/>
                      <a:pt x="365" y="623"/>
                    </a:cubicBezTo>
                    <a:cubicBezTo>
                      <a:pt x="365" y="623"/>
                      <a:pt x="365" y="623"/>
                      <a:pt x="365" y="623"/>
                    </a:cubicBezTo>
                    <a:cubicBezTo>
                      <a:pt x="355" y="633"/>
                      <a:pt x="344" y="638"/>
                      <a:pt x="332" y="638"/>
                    </a:cubicBezTo>
                    <a:cubicBezTo>
                      <a:pt x="332" y="638"/>
                      <a:pt x="332" y="638"/>
                      <a:pt x="332" y="638"/>
                    </a:cubicBezTo>
                    <a:cubicBezTo>
                      <a:pt x="332" y="638"/>
                      <a:pt x="332" y="638"/>
                      <a:pt x="331" y="638"/>
                    </a:cubicBezTo>
                    <a:cubicBezTo>
                      <a:pt x="331" y="638"/>
                      <a:pt x="331" y="638"/>
                      <a:pt x="331" y="638"/>
                    </a:cubicBezTo>
                    <a:cubicBezTo>
                      <a:pt x="331" y="639"/>
                      <a:pt x="331" y="639"/>
                      <a:pt x="331" y="639"/>
                    </a:cubicBezTo>
                    <a:cubicBezTo>
                      <a:pt x="331" y="639"/>
                      <a:pt x="331" y="639"/>
                      <a:pt x="331" y="639"/>
                    </a:cubicBezTo>
                    <a:cubicBezTo>
                      <a:pt x="331" y="639"/>
                      <a:pt x="331" y="639"/>
                      <a:pt x="331" y="639"/>
                    </a:cubicBezTo>
                    <a:cubicBezTo>
                      <a:pt x="331" y="639"/>
                      <a:pt x="331" y="639"/>
                      <a:pt x="331" y="639"/>
                    </a:cubicBezTo>
                    <a:cubicBezTo>
                      <a:pt x="331" y="639"/>
                      <a:pt x="331" y="640"/>
                      <a:pt x="331" y="640"/>
                    </a:cubicBezTo>
                    <a:cubicBezTo>
                      <a:pt x="331" y="640"/>
                      <a:pt x="331" y="640"/>
                      <a:pt x="331" y="640"/>
                    </a:cubicBezTo>
                    <a:cubicBezTo>
                      <a:pt x="331" y="640"/>
                      <a:pt x="331" y="640"/>
                      <a:pt x="331" y="640"/>
                    </a:cubicBezTo>
                    <a:cubicBezTo>
                      <a:pt x="331" y="640"/>
                      <a:pt x="331" y="640"/>
                      <a:pt x="331" y="640"/>
                    </a:cubicBezTo>
                    <a:cubicBezTo>
                      <a:pt x="331" y="640"/>
                      <a:pt x="331" y="640"/>
                      <a:pt x="331" y="640"/>
                    </a:cubicBezTo>
                    <a:cubicBezTo>
                      <a:pt x="331" y="640"/>
                      <a:pt x="331" y="640"/>
                      <a:pt x="332" y="640"/>
                    </a:cubicBezTo>
                    <a:cubicBezTo>
                      <a:pt x="332" y="640"/>
                      <a:pt x="332" y="640"/>
                      <a:pt x="332" y="640"/>
                    </a:cubicBezTo>
                    <a:cubicBezTo>
                      <a:pt x="332" y="640"/>
                      <a:pt x="332" y="640"/>
                      <a:pt x="332" y="640"/>
                    </a:cubicBezTo>
                    <a:cubicBezTo>
                      <a:pt x="332" y="640"/>
                      <a:pt x="332" y="640"/>
                      <a:pt x="332" y="640"/>
                    </a:cubicBezTo>
                    <a:cubicBezTo>
                      <a:pt x="332" y="640"/>
                      <a:pt x="332" y="640"/>
                      <a:pt x="332" y="640"/>
                    </a:cubicBezTo>
                    <a:cubicBezTo>
                      <a:pt x="372" y="660"/>
                      <a:pt x="423" y="652"/>
                      <a:pt x="472" y="612"/>
                    </a:cubicBezTo>
                    <a:cubicBezTo>
                      <a:pt x="472" y="612"/>
                      <a:pt x="472" y="612"/>
                      <a:pt x="472" y="612"/>
                    </a:cubicBezTo>
                    <a:cubicBezTo>
                      <a:pt x="496" y="595"/>
                      <a:pt x="507" y="583"/>
                      <a:pt x="516" y="570"/>
                    </a:cubicBezTo>
                    <a:cubicBezTo>
                      <a:pt x="524" y="558"/>
                      <a:pt x="530" y="545"/>
                      <a:pt x="544" y="525"/>
                    </a:cubicBezTo>
                    <a:cubicBezTo>
                      <a:pt x="556" y="508"/>
                      <a:pt x="564" y="485"/>
                      <a:pt x="571" y="465"/>
                    </a:cubicBezTo>
                    <a:cubicBezTo>
                      <a:pt x="571" y="465"/>
                      <a:pt x="571" y="465"/>
                      <a:pt x="571" y="465"/>
                    </a:cubicBezTo>
                    <a:cubicBezTo>
                      <a:pt x="585" y="438"/>
                      <a:pt x="587" y="420"/>
                      <a:pt x="589" y="402"/>
                    </a:cubicBezTo>
                    <a:cubicBezTo>
                      <a:pt x="591" y="384"/>
                      <a:pt x="593" y="366"/>
                      <a:pt x="609" y="338"/>
                    </a:cubicBezTo>
                    <a:cubicBezTo>
                      <a:pt x="609" y="338"/>
                      <a:pt x="609" y="338"/>
                      <a:pt x="609" y="338"/>
                    </a:cubicBezTo>
                    <a:cubicBezTo>
                      <a:pt x="609" y="338"/>
                      <a:pt x="609" y="338"/>
                      <a:pt x="609" y="338"/>
                    </a:cubicBezTo>
                    <a:cubicBezTo>
                      <a:pt x="609" y="338"/>
                      <a:pt x="610" y="338"/>
                      <a:pt x="610" y="338"/>
                    </a:cubicBezTo>
                    <a:cubicBezTo>
                      <a:pt x="617" y="319"/>
                      <a:pt x="619" y="313"/>
                      <a:pt x="620" y="308"/>
                    </a:cubicBezTo>
                    <a:cubicBezTo>
                      <a:pt x="621" y="303"/>
                      <a:pt x="621" y="301"/>
                      <a:pt x="623" y="292"/>
                    </a:cubicBezTo>
                    <a:cubicBezTo>
                      <a:pt x="623" y="292"/>
                      <a:pt x="623" y="292"/>
                      <a:pt x="623" y="292"/>
                    </a:cubicBezTo>
                    <a:cubicBezTo>
                      <a:pt x="633" y="275"/>
                      <a:pt x="640" y="259"/>
                      <a:pt x="644" y="246"/>
                    </a:cubicBezTo>
                    <a:cubicBezTo>
                      <a:pt x="646" y="239"/>
                      <a:pt x="647" y="233"/>
                      <a:pt x="647" y="228"/>
                    </a:cubicBezTo>
                    <a:cubicBezTo>
                      <a:pt x="647" y="224"/>
                      <a:pt x="646" y="219"/>
                      <a:pt x="644" y="217"/>
                    </a:cubicBezTo>
                    <a:cubicBezTo>
                      <a:pt x="641" y="214"/>
                      <a:pt x="639" y="212"/>
                      <a:pt x="637" y="211"/>
                    </a:cubicBezTo>
                    <a:cubicBezTo>
                      <a:pt x="627" y="204"/>
                      <a:pt x="616" y="205"/>
                      <a:pt x="605" y="210"/>
                    </a:cubicBezTo>
                    <a:cubicBezTo>
                      <a:pt x="595" y="215"/>
                      <a:pt x="585" y="224"/>
                      <a:pt x="576" y="234"/>
                    </a:cubicBezTo>
                    <a:cubicBezTo>
                      <a:pt x="573" y="238"/>
                      <a:pt x="570" y="241"/>
                      <a:pt x="567" y="245"/>
                    </a:cubicBezTo>
                    <a:cubicBezTo>
                      <a:pt x="567" y="245"/>
                      <a:pt x="567" y="245"/>
                      <a:pt x="567" y="245"/>
                    </a:cubicBezTo>
                    <a:cubicBezTo>
                      <a:pt x="567" y="245"/>
                      <a:pt x="567" y="246"/>
                      <a:pt x="567" y="246"/>
                    </a:cubicBezTo>
                    <a:cubicBezTo>
                      <a:pt x="563" y="251"/>
                      <a:pt x="559" y="256"/>
                      <a:pt x="557" y="262"/>
                    </a:cubicBezTo>
                    <a:cubicBezTo>
                      <a:pt x="556" y="263"/>
                      <a:pt x="555" y="264"/>
                      <a:pt x="554" y="265"/>
                    </a:cubicBezTo>
                    <a:cubicBezTo>
                      <a:pt x="552" y="270"/>
                      <a:pt x="550" y="275"/>
                      <a:pt x="548" y="279"/>
                    </a:cubicBezTo>
                    <a:cubicBezTo>
                      <a:pt x="547" y="283"/>
                      <a:pt x="547" y="286"/>
                      <a:pt x="547" y="288"/>
                    </a:cubicBezTo>
                    <a:cubicBezTo>
                      <a:pt x="539" y="295"/>
                      <a:pt x="533" y="307"/>
                      <a:pt x="528" y="320"/>
                    </a:cubicBezTo>
                    <a:cubicBezTo>
                      <a:pt x="522" y="333"/>
                      <a:pt x="517" y="346"/>
                      <a:pt x="512" y="353"/>
                    </a:cubicBezTo>
                    <a:cubicBezTo>
                      <a:pt x="510" y="353"/>
                      <a:pt x="508" y="354"/>
                      <a:pt x="506" y="354"/>
                    </a:cubicBezTo>
                    <a:cubicBezTo>
                      <a:pt x="506" y="354"/>
                      <a:pt x="506" y="354"/>
                      <a:pt x="506" y="354"/>
                    </a:cubicBezTo>
                    <a:cubicBezTo>
                      <a:pt x="506" y="354"/>
                      <a:pt x="506" y="354"/>
                      <a:pt x="506" y="354"/>
                    </a:cubicBezTo>
                    <a:cubicBezTo>
                      <a:pt x="505" y="354"/>
                      <a:pt x="505" y="354"/>
                      <a:pt x="505" y="354"/>
                    </a:cubicBezTo>
                    <a:cubicBezTo>
                      <a:pt x="505" y="355"/>
                      <a:pt x="505" y="355"/>
                      <a:pt x="505" y="355"/>
                    </a:cubicBezTo>
                    <a:cubicBezTo>
                      <a:pt x="505" y="355"/>
                      <a:pt x="505" y="355"/>
                      <a:pt x="505" y="355"/>
                    </a:cubicBezTo>
                    <a:cubicBezTo>
                      <a:pt x="505" y="355"/>
                      <a:pt x="505" y="355"/>
                      <a:pt x="505" y="355"/>
                    </a:cubicBezTo>
                    <a:cubicBezTo>
                      <a:pt x="505" y="355"/>
                      <a:pt x="505" y="355"/>
                      <a:pt x="506" y="355"/>
                    </a:cubicBezTo>
                    <a:cubicBezTo>
                      <a:pt x="506" y="355"/>
                      <a:pt x="506" y="355"/>
                      <a:pt x="506" y="355"/>
                    </a:cubicBezTo>
                    <a:cubicBezTo>
                      <a:pt x="506" y="355"/>
                      <a:pt x="506" y="355"/>
                      <a:pt x="506" y="355"/>
                    </a:cubicBezTo>
                    <a:cubicBezTo>
                      <a:pt x="506" y="355"/>
                      <a:pt x="506" y="355"/>
                      <a:pt x="506" y="355"/>
                    </a:cubicBezTo>
                    <a:cubicBezTo>
                      <a:pt x="506" y="355"/>
                      <a:pt x="506" y="355"/>
                      <a:pt x="506" y="355"/>
                    </a:cubicBezTo>
                    <a:cubicBezTo>
                      <a:pt x="506" y="355"/>
                      <a:pt x="506" y="355"/>
                      <a:pt x="506" y="355"/>
                    </a:cubicBezTo>
                    <a:cubicBezTo>
                      <a:pt x="506" y="355"/>
                      <a:pt x="506" y="355"/>
                      <a:pt x="506" y="356"/>
                    </a:cubicBezTo>
                    <a:cubicBezTo>
                      <a:pt x="506" y="356"/>
                      <a:pt x="506" y="356"/>
                      <a:pt x="506" y="356"/>
                    </a:cubicBezTo>
                    <a:cubicBezTo>
                      <a:pt x="506" y="356"/>
                      <a:pt x="507" y="357"/>
                      <a:pt x="508" y="357"/>
                    </a:cubicBezTo>
                    <a:cubicBezTo>
                      <a:pt x="508" y="357"/>
                      <a:pt x="508" y="357"/>
                      <a:pt x="508" y="357"/>
                    </a:cubicBezTo>
                    <a:cubicBezTo>
                      <a:pt x="508" y="357"/>
                      <a:pt x="508" y="357"/>
                      <a:pt x="508" y="357"/>
                    </a:cubicBezTo>
                    <a:cubicBezTo>
                      <a:pt x="508" y="357"/>
                      <a:pt x="508" y="357"/>
                      <a:pt x="508" y="357"/>
                    </a:cubicBezTo>
                    <a:cubicBezTo>
                      <a:pt x="508" y="357"/>
                      <a:pt x="508" y="357"/>
                      <a:pt x="508" y="357"/>
                    </a:cubicBezTo>
                    <a:cubicBezTo>
                      <a:pt x="508" y="357"/>
                      <a:pt x="508" y="358"/>
                      <a:pt x="508" y="358"/>
                    </a:cubicBezTo>
                    <a:cubicBezTo>
                      <a:pt x="508" y="358"/>
                      <a:pt x="509" y="359"/>
                      <a:pt x="510" y="360"/>
                    </a:cubicBezTo>
                    <a:cubicBezTo>
                      <a:pt x="510" y="360"/>
                      <a:pt x="510" y="360"/>
                      <a:pt x="510" y="360"/>
                    </a:cubicBezTo>
                    <a:cubicBezTo>
                      <a:pt x="510" y="360"/>
                      <a:pt x="510" y="360"/>
                      <a:pt x="510" y="360"/>
                    </a:cubicBezTo>
                    <a:cubicBezTo>
                      <a:pt x="510" y="360"/>
                      <a:pt x="510" y="360"/>
                      <a:pt x="510" y="360"/>
                    </a:cubicBezTo>
                    <a:cubicBezTo>
                      <a:pt x="510" y="360"/>
                      <a:pt x="510" y="360"/>
                      <a:pt x="510" y="360"/>
                    </a:cubicBezTo>
                    <a:cubicBezTo>
                      <a:pt x="511" y="362"/>
                      <a:pt x="513" y="364"/>
                      <a:pt x="515" y="367"/>
                    </a:cubicBezTo>
                    <a:cubicBezTo>
                      <a:pt x="515" y="367"/>
                      <a:pt x="515" y="367"/>
                      <a:pt x="515" y="367"/>
                    </a:cubicBezTo>
                    <a:cubicBezTo>
                      <a:pt x="515" y="367"/>
                      <a:pt x="515" y="367"/>
                      <a:pt x="515" y="367"/>
                    </a:cubicBezTo>
                    <a:cubicBezTo>
                      <a:pt x="515" y="368"/>
                      <a:pt x="515" y="368"/>
                      <a:pt x="515" y="368"/>
                    </a:cubicBezTo>
                    <a:cubicBezTo>
                      <a:pt x="517" y="369"/>
                      <a:pt x="518" y="370"/>
                      <a:pt x="520" y="372"/>
                    </a:cubicBezTo>
                    <a:cubicBezTo>
                      <a:pt x="520" y="372"/>
                      <a:pt x="520" y="372"/>
                      <a:pt x="520" y="372"/>
                    </a:cubicBezTo>
                    <a:cubicBezTo>
                      <a:pt x="520" y="372"/>
                      <a:pt x="520" y="372"/>
                      <a:pt x="520" y="372"/>
                    </a:cubicBezTo>
                    <a:cubicBezTo>
                      <a:pt x="520" y="372"/>
                      <a:pt x="520" y="372"/>
                      <a:pt x="520" y="372"/>
                    </a:cubicBezTo>
                    <a:cubicBezTo>
                      <a:pt x="522" y="373"/>
                      <a:pt x="523" y="373"/>
                      <a:pt x="526" y="375"/>
                    </a:cubicBezTo>
                    <a:cubicBezTo>
                      <a:pt x="526" y="375"/>
                      <a:pt x="526" y="375"/>
                      <a:pt x="526" y="375"/>
                    </a:cubicBezTo>
                    <a:cubicBezTo>
                      <a:pt x="529" y="378"/>
                      <a:pt x="530" y="380"/>
                      <a:pt x="531" y="381"/>
                    </a:cubicBezTo>
                    <a:cubicBezTo>
                      <a:pt x="531" y="382"/>
                      <a:pt x="531" y="382"/>
                      <a:pt x="531" y="382"/>
                    </a:cubicBezTo>
                    <a:cubicBezTo>
                      <a:pt x="531" y="382"/>
                      <a:pt x="530" y="383"/>
                      <a:pt x="530" y="383"/>
                    </a:cubicBezTo>
                    <a:cubicBezTo>
                      <a:pt x="530" y="383"/>
                      <a:pt x="530" y="383"/>
                      <a:pt x="529" y="383"/>
                    </a:cubicBezTo>
                    <a:cubicBezTo>
                      <a:pt x="529" y="383"/>
                      <a:pt x="528" y="383"/>
                      <a:pt x="528" y="382"/>
                    </a:cubicBezTo>
                    <a:cubicBezTo>
                      <a:pt x="528" y="382"/>
                      <a:pt x="527" y="382"/>
                      <a:pt x="527" y="382"/>
                    </a:cubicBezTo>
                    <a:cubicBezTo>
                      <a:pt x="526" y="381"/>
                      <a:pt x="525" y="380"/>
                      <a:pt x="524" y="380"/>
                    </a:cubicBezTo>
                    <a:cubicBezTo>
                      <a:pt x="524" y="379"/>
                      <a:pt x="523" y="379"/>
                      <a:pt x="523" y="379"/>
                    </a:cubicBezTo>
                    <a:cubicBezTo>
                      <a:pt x="523" y="379"/>
                      <a:pt x="523" y="379"/>
                      <a:pt x="523" y="379"/>
                    </a:cubicBezTo>
                    <a:cubicBezTo>
                      <a:pt x="523" y="379"/>
                      <a:pt x="523" y="379"/>
                      <a:pt x="523" y="379"/>
                    </a:cubicBezTo>
                    <a:cubicBezTo>
                      <a:pt x="523" y="379"/>
                      <a:pt x="523" y="379"/>
                      <a:pt x="523" y="379"/>
                    </a:cubicBezTo>
                    <a:cubicBezTo>
                      <a:pt x="523" y="379"/>
                      <a:pt x="523" y="379"/>
                      <a:pt x="523" y="379"/>
                    </a:cubicBezTo>
                    <a:cubicBezTo>
                      <a:pt x="523" y="379"/>
                      <a:pt x="523" y="379"/>
                      <a:pt x="523" y="378"/>
                    </a:cubicBezTo>
                    <a:cubicBezTo>
                      <a:pt x="522" y="378"/>
                      <a:pt x="521" y="377"/>
                      <a:pt x="520" y="377"/>
                    </a:cubicBezTo>
                    <a:cubicBezTo>
                      <a:pt x="519" y="376"/>
                      <a:pt x="518" y="376"/>
                      <a:pt x="518" y="376"/>
                    </a:cubicBezTo>
                    <a:cubicBezTo>
                      <a:pt x="518" y="375"/>
                      <a:pt x="518" y="375"/>
                      <a:pt x="518" y="375"/>
                    </a:cubicBezTo>
                    <a:cubicBezTo>
                      <a:pt x="518" y="375"/>
                      <a:pt x="518" y="375"/>
                      <a:pt x="518" y="375"/>
                    </a:cubicBezTo>
                    <a:cubicBezTo>
                      <a:pt x="517" y="375"/>
                      <a:pt x="517" y="375"/>
                      <a:pt x="516" y="374"/>
                    </a:cubicBezTo>
                    <a:cubicBezTo>
                      <a:pt x="515" y="374"/>
                      <a:pt x="514" y="373"/>
                      <a:pt x="514" y="373"/>
                    </a:cubicBezTo>
                    <a:cubicBezTo>
                      <a:pt x="514" y="373"/>
                      <a:pt x="514" y="373"/>
                      <a:pt x="514" y="373"/>
                    </a:cubicBezTo>
                    <a:cubicBezTo>
                      <a:pt x="514" y="373"/>
                      <a:pt x="513" y="373"/>
                      <a:pt x="513" y="373"/>
                    </a:cubicBezTo>
                    <a:cubicBezTo>
                      <a:pt x="513" y="373"/>
                      <a:pt x="513" y="373"/>
                      <a:pt x="513" y="373"/>
                    </a:cubicBezTo>
                    <a:cubicBezTo>
                      <a:pt x="513" y="373"/>
                      <a:pt x="513" y="373"/>
                      <a:pt x="513" y="373"/>
                    </a:cubicBezTo>
                    <a:cubicBezTo>
                      <a:pt x="513" y="373"/>
                      <a:pt x="513" y="373"/>
                      <a:pt x="513" y="373"/>
                    </a:cubicBezTo>
                    <a:cubicBezTo>
                      <a:pt x="513" y="373"/>
                      <a:pt x="513" y="373"/>
                      <a:pt x="513" y="373"/>
                    </a:cubicBezTo>
                    <a:cubicBezTo>
                      <a:pt x="512" y="374"/>
                      <a:pt x="511" y="375"/>
                      <a:pt x="511" y="377"/>
                    </a:cubicBezTo>
                    <a:cubicBezTo>
                      <a:pt x="511" y="378"/>
                      <a:pt x="511" y="379"/>
                      <a:pt x="512" y="380"/>
                    </a:cubicBezTo>
                    <a:cubicBezTo>
                      <a:pt x="513" y="381"/>
                      <a:pt x="513" y="382"/>
                      <a:pt x="514" y="383"/>
                    </a:cubicBezTo>
                    <a:cubicBezTo>
                      <a:pt x="515" y="384"/>
                      <a:pt x="515" y="385"/>
                      <a:pt x="515" y="385"/>
                    </a:cubicBezTo>
                    <a:cubicBezTo>
                      <a:pt x="515" y="385"/>
                      <a:pt x="515" y="385"/>
                      <a:pt x="515" y="385"/>
                    </a:cubicBezTo>
                    <a:cubicBezTo>
                      <a:pt x="515" y="385"/>
                      <a:pt x="515" y="385"/>
                      <a:pt x="515" y="385"/>
                    </a:cubicBezTo>
                    <a:cubicBezTo>
                      <a:pt x="516" y="387"/>
                      <a:pt x="516" y="388"/>
                      <a:pt x="517" y="389"/>
                    </a:cubicBezTo>
                    <a:cubicBezTo>
                      <a:pt x="518" y="390"/>
                      <a:pt x="518" y="392"/>
                      <a:pt x="519" y="395"/>
                    </a:cubicBezTo>
                    <a:cubicBezTo>
                      <a:pt x="520" y="397"/>
                      <a:pt x="522" y="399"/>
                      <a:pt x="522" y="401"/>
                    </a:cubicBezTo>
                    <a:cubicBezTo>
                      <a:pt x="523" y="401"/>
                      <a:pt x="523" y="402"/>
                      <a:pt x="523" y="402"/>
                    </a:cubicBezTo>
                    <a:cubicBezTo>
                      <a:pt x="522" y="402"/>
                      <a:pt x="522" y="403"/>
                      <a:pt x="521" y="403"/>
                    </a:cubicBezTo>
                    <a:cubicBezTo>
                      <a:pt x="520" y="404"/>
                      <a:pt x="520" y="404"/>
                      <a:pt x="520" y="403"/>
                    </a:cubicBezTo>
                    <a:cubicBezTo>
                      <a:pt x="519" y="403"/>
                      <a:pt x="518" y="402"/>
                      <a:pt x="518" y="401"/>
                    </a:cubicBezTo>
                    <a:cubicBezTo>
                      <a:pt x="517" y="400"/>
                      <a:pt x="516" y="397"/>
                      <a:pt x="516" y="396"/>
                    </a:cubicBezTo>
                    <a:cubicBezTo>
                      <a:pt x="515" y="395"/>
                      <a:pt x="514" y="394"/>
                      <a:pt x="513" y="393"/>
                    </a:cubicBezTo>
                    <a:cubicBezTo>
                      <a:pt x="512" y="391"/>
                      <a:pt x="511" y="390"/>
                      <a:pt x="510" y="388"/>
                    </a:cubicBezTo>
                    <a:cubicBezTo>
                      <a:pt x="509" y="386"/>
                      <a:pt x="508" y="384"/>
                      <a:pt x="507" y="382"/>
                    </a:cubicBezTo>
                    <a:cubicBezTo>
                      <a:pt x="507" y="382"/>
                      <a:pt x="507" y="382"/>
                      <a:pt x="507" y="382"/>
                    </a:cubicBezTo>
                    <a:cubicBezTo>
                      <a:pt x="507" y="382"/>
                      <a:pt x="507" y="382"/>
                      <a:pt x="507" y="382"/>
                    </a:cubicBezTo>
                    <a:cubicBezTo>
                      <a:pt x="507" y="382"/>
                      <a:pt x="507" y="382"/>
                      <a:pt x="507" y="382"/>
                    </a:cubicBezTo>
                    <a:cubicBezTo>
                      <a:pt x="507" y="381"/>
                      <a:pt x="507" y="381"/>
                      <a:pt x="507" y="381"/>
                    </a:cubicBezTo>
                    <a:cubicBezTo>
                      <a:pt x="506" y="381"/>
                      <a:pt x="506" y="382"/>
                      <a:pt x="506" y="382"/>
                    </a:cubicBezTo>
                    <a:cubicBezTo>
                      <a:pt x="506" y="382"/>
                      <a:pt x="506" y="382"/>
                      <a:pt x="506" y="382"/>
                    </a:cubicBezTo>
                    <a:cubicBezTo>
                      <a:pt x="506" y="382"/>
                      <a:pt x="506" y="382"/>
                      <a:pt x="506" y="382"/>
                    </a:cubicBezTo>
                    <a:cubicBezTo>
                      <a:pt x="506" y="382"/>
                      <a:pt x="506" y="382"/>
                      <a:pt x="506" y="382"/>
                    </a:cubicBezTo>
                    <a:cubicBezTo>
                      <a:pt x="506" y="382"/>
                      <a:pt x="505" y="382"/>
                      <a:pt x="505" y="383"/>
                    </a:cubicBezTo>
                    <a:cubicBezTo>
                      <a:pt x="505" y="383"/>
                      <a:pt x="505" y="383"/>
                      <a:pt x="505" y="383"/>
                    </a:cubicBezTo>
                    <a:cubicBezTo>
                      <a:pt x="505" y="383"/>
                      <a:pt x="505" y="383"/>
                      <a:pt x="505" y="383"/>
                    </a:cubicBezTo>
                    <a:cubicBezTo>
                      <a:pt x="505" y="383"/>
                      <a:pt x="505" y="383"/>
                      <a:pt x="505" y="383"/>
                    </a:cubicBezTo>
                    <a:cubicBezTo>
                      <a:pt x="505" y="383"/>
                      <a:pt x="505" y="383"/>
                      <a:pt x="505" y="383"/>
                    </a:cubicBezTo>
                    <a:cubicBezTo>
                      <a:pt x="505" y="384"/>
                      <a:pt x="505" y="385"/>
                      <a:pt x="505" y="385"/>
                    </a:cubicBezTo>
                    <a:cubicBezTo>
                      <a:pt x="506" y="387"/>
                      <a:pt x="506" y="388"/>
                      <a:pt x="507" y="390"/>
                    </a:cubicBezTo>
                    <a:cubicBezTo>
                      <a:pt x="507" y="393"/>
                      <a:pt x="509" y="398"/>
                      <a:pt x="510" y="403"/>
                    </a:cubicBezTo>
                    <a:cubicBezTo>
                      <a:pt x="511" y="405"/>
                      <a:pt x="512" y="407"/>
                      <a:pt x="513" y="409"/>
                    </a:cubicBezTo>
                    <a:cubicBezTo>
                      <a:pt x="513" y="410"/>
                      <a:pt x="513" y="410"/>
                      <a:pt x="513" y="411"/>
                    </a:cubicBezTo>
                    <a:cubicBezTo>
                      <a:pt x="513" y="412"/>
                      <a:pt x="513" y="412"/>
                      <a:pt x="513" y="412"/>
                    </a:cubicBezTo>
                    <a:cubicBezTo>
                      <a:pt x="513" y="412"/>
                      <a:pt x="512" y="412"/>
                      <a:pt x="512" y="413"/>
                    </a:cubicBezTo>
                    <a:cubicBezTo>
                      <a:pt x="511" y="413"/>
                      <a:pt x="511" y="413"/>
                      <a:pt x="510" y="413"/>
                    </a:cubicBezTo>
                    <a:cubicBezTo>
                      <a:pt x="510" y="413"/>
                      <a:pt x="509" y="412"/>
                      <a:pt x="509" y="412"/>
                    </a:cubicBezTo>
                    <a:cubicBezTo>
                      <a:pt x="508" y="410"/>
                      <a:pt x="508" y="408"/>
                      <a:pt x="506" y="405"/>
                    </a:cubicBezTo>
                    <a:cubicBezTo>
                      <a:pt x="504" y="399"/>
                      <a:pt x="503" y="398"/>
                      <a:pt x="502" y="395"/>
                    </a:cubicBezTo>
                    <a:cubicBezTo>
                      <a:pt x="501" y="392"/>
                      <a:pt x="501" y="388"/>
                      <a:pt x="500" y="386"/>
                    </a:cubicBezTo>
                    <a:cubicBezTo>
                      <a:pt x="500" y="386"/>
                      <a:pt x="500" y="386"/>
                      <a:pt x="500" y="386"/>
                    </a:cubicBezTo>
                    <a:cubicBezTo>
                      <a:pt x="500" y="386"/>
                      <a:pt x="500" y="386"/>
                      <a:pt x="500" y="386"/>
                    </a:cubicBezTo>
                    <a:cubicBezTo>
                      <a:pt x="500" y="385"/>
                      <a:pt x="500" y="385"/>
                      <a:pt x="500" y="385"/>
                    </a:cubicBezTo>
                    <a:cubicBezTo>
                      <a:pt x="499" y="385"/>
                      <a:pt x="499" y="385"/>
                      <a:pt x="499" y="385"/>
                    </a:cubicBezTo>
                    <a:cubicBezTo>
                      <a:pt x="499" y="385"/>
                      <a:pt x="499" y="385"/>
                      <a:pt x="499" y="385"/>
                    </a:cubicBezTo>
                    <a:cubicBezTo>
                      <a:pt x="499" y="385"/>
                      <a:pt x="499" y="385"/>
                      <a:pt x="499" y="385"/>
                    </a:cubicBezTo>
                    <a:cubicBezTo>
                      <a:pt x="499" y="385"/>
                      <a:pt x="499" y="385"/>
                      <a:pt x="499" y="385"/>
                    </a:cubicBezTo>
                    <a:cubicBezTo>
                      <a:pt x="499" y="386"/>
                      <a:pt x="498" y="386"/>
                      <a:pt x="498" y="386"/>
                    </a:cubicBezTo>
                    <a:cubicBezTo>
                      <a:pt x="498" y="386"/>
                      <a:pt x="498" y="387"/>
                      <a:pt x="498" y="387"/>
                    </a:cubicBezTo>
                    <a:cubicBezTo>
                      <a:pt x="497" y="388"/>
                      <a:pt x="498" y="389"/>
                      <a:pt x="498" y="390"/>
                    </a:cubicBezTo>
                    <a:cubicBezTo>
                      <a:pt x="498" y="391"/>
                      <a:pt x="498" y="394"/>
                      <a:pt x="498" y="396"/>
                    </a:cubicBezTo>
                    <a:cubicBezTo>
                      <a:pt x="498" y="396"/>
                      <a:pt x="498" y="396"/>
                      <a:pt x="498" y="396"/>
                    </a:cubicBezTo>
                    <a:cubicBezTo>
                      <a:pt x="498" y="396"/>
                      <a:pt x="498" y="396"/>
                      <a:pt x="498" y="396"/>
                    </a:cubicBezTo>
                    <a:cubicBezTo>
                      <a:pt x="498" y="396"/>
                      <a:pt x="498" y="396"/>
                      <a:pt x="498" y="396"/>
                    </a:cubicBezTo>
                    <a:cubicBezTo>
                      <a:pt x="498" y="396"/>
                      <a:pt x="498" y="396"/>
                      <a:pt x="498" y="396"/>
                    </a:cubicBezTo>
                    <a:cubicBezTo>
                      <a:pt x="498" y="396"/>
                      <a:pt x="498" y="396"/>
                      <a:pt x="498" y="396"/>
                    </a:cubicBezTo>
                    <a:cubicBezTo>
                      <a:pt x="498" y="396"/>
                      <a:pt x="498" y="396"/>
                      <a:pt x="498" y="396"/>
                    </a:cubicBezTo>
                    <a:cubicBezTo>
                      <a:pt x="498" y="396"/>
                      <a:pt x="498" y="396"/>
                      <a:pt x="498" y="396"/>
                    </a:cubicBezTo>
                    <a:cubicBezTo>
                      <a:pt x="498" y="396"/>
                      <a:pt x="498" y="396"/>
                      <a:pt x="498" y="396"/>
                    </a:cubicBezTo>
                    <a:cubicBezTo>
                      <a:pt x="498" y="396"/>
                      <a:pt x="498" y="396"/>
                      <a:pt x="498" y="396"/>
                    </a:cubicBezTo>
                    <a:cubicBezTo>
                      <a:pt x="498" y="396"/>
                      <a:pt x="498" y="396"/>
                      <a:pt x="498" y="396"/>
                    </a:cubicBezTo>
                    <a:cubicBezTo>
                      <a:pt x="498" y="396"/>
                      <a:pt x="498" y="396"/>
                      <a:pt x="498" y="396"/>
                    </a:cubicBezTo>
                    <a:cubicBezTo>
                      <a:pt x="498" y="399"/>
                      <a:pt x="498" y="399"/>
                      <a:pt x="499" y="404"/>
                    </a:cubicBezTo>
                    <a:cubicBezTo>
                      <a:pt x="499" y="406"/>
                      <a:pt x="500" y="409"/>
                      <a:pt x="500" y="411"/>
                    </a:cubicBezTo>
                    <a:cubicBezTo>
                      <a:pt x="500" y="412"/>
                      <a:pt x="500" y="412"/>
                      <a:pt x="499" y="413"/>
                    </a:cubicBezTo>
                    <a:cubicBezTo>
                      <a:pt x="499" y="413"/>
                      <a:pt x="499" y="413"/>
                      <a:pt x="498" y="413"/>
                    </a:cubicBezTo>
                    <a:cubicBezTo>
                      <a:pt x="497" y="414"/>
                      <a:pt x="497" y="413"/>
                      <a:pt x="496" y="413"/>
                    </a:cubicBezTo>
                    <a:cubicBezTo>
                      <a:pt x="496" y="412"/>
                      <a:pt x="496" y="411"/>
                      <a:pt x="495" y="410"/>
                    </a:cubicBezTo>
                    <a:cubicBezTo>
                      <a:pt x="495" y="408"/>
                      <a:pt x="494" y="405"/>
                      <a:pt x="494" y="404"/>
                    </a:cubicBezTo>
                    <a:cubicBezTo>
                      <a:pt x="494" y="401"/>
                      <a:pt x="493" y="399"/>
                      <a:pt x="493" y="397"/>
                    </a:cubicBezTo>
                    <a:cubicBezTo>
                      <a:pt x="492" y="393"/>
                      <a:pt x="492" y="389"/>
                      <a:pt x="492" y="386"/>
                    </a:cubicBezTo>
                    <a:cubicBezTo>
                      <a:pt x="492" y="385"/>
                      <a:pt x="492" y="385"/>
                      <a:pt x="492" y="385"/>
                    </a:cubicBezTo>
                    <a:cubicBezTo>
                      <a:pt x="491" y="385"/>
                      <a:pt x="491" y="385"/>
                      <a:pt x="491" y="385"/>
                    </a:cubicBezTo>
                    <a:cubicBezTo>
                      <a:pt x="491" y="384"/>
                      <a:pt x="490" y="383"/>
                      <a:pt x="490" y="383"/>
                    </a:cubicBezTo>
                    <a:cubicBezTo>
                      <a:pt x="490" y="383"/>
                      <a:pt x="490" y="383"/>
                      <a:pt x="490" y="383"/>
                    </a:cubicBezTo>
                    <a:cubicBezTo>
                      <a:pt x="490" y="383"/>
                      <a:pt x="490" y="383"/>
                      <a:pt x="490" y="383"/>
                    </a:cubicBezTo>
                    <a:cubicBezTo>
                      <a:pt x="490" y="382"/>
                      <a:pt x="490" y="382"/>
                      <a:pt x="490" y="382"/>
                    </a:cubicBezTo>
                    <a:cubicBezTo>
                      <a:pt x="490" y="381"/>
                      <a:pt x="489" y="379"/>
                      <a:pt x="488" y="378"/>
                    </a:cubicBezTo>
                    <a:cubicBezTo>
                      <a:pt x="486" y="376"/>
                      <a:pt x="484" y="375"/>
                      <a:pt x="480" y="376"/>
                    </a:cubicBezTo>
                    <a:cubicBezTo>
                      <a:pt x="480" y="376"/>
                      <a:pt x="480" y="376"/>
                      <a:pt x="479" y="376"/>
                    </a:cubicBezTo>
                    <a:cubicBezTo>
                      <a:pt x="479" y="376"/>
                      <a:pt x="479" y="376"/>
                      <a:pt x="479" y="376"/>
                    </a:cubicBezTo>
                    <a:cubicBezTo>
                      <a:pt x="479" y="376"/>
                      <a:pt x="479" y="376"/>
                      <a:pt x="479" y="376"/>
                    </a:cubicBezTo>
                    <a:cubicBezTo>
                      <a:pt x="479" y="376"/>
                      <a:pt x="479" y="376"/>
                      <a:pt x="479" y="376"/>
                    </a:cubicBezTo>
                    <a:cubicBezTo>
                      <a:pt x="479" y="376"/>
                      <a:pt x="479" y="376"/>
                      <a:pt x="479" y="376"/>
                    </a:cubicBezTo>
                    <a:cubicBezTo>
                      <a:pt x="478" y="377"/>
                      <a:pt x="478" y="378"/>
                      <a:pt x="477" y="379"/>
                    </a:cubicBezTo>
                    <a:cubicBezTo>
                      <a:pt x="476" y="381"/>
                      <a:pt x="475" y="382"/>
                      <a:pt x="475" y="382"/>
                    </a:cubicBezTo>
                    <a:cubicBezTo>
                      <a:pt x="475" y="382"/>
                      <a:pt x="475" y="382"/>
                      <a:pt x="475" y="382"/>
                    </a:cubicBezTo>
                    <a:cubicBezTo>
                      <a:pt x="475" y="382"/>
                      <a:pt x="475" y="382"/>
                      <a:pt x="475" y="382"/>
                    </a:cubicBezTo>
                    <a:cubicBezTo>
                      <a:pt x="474" y="382"/>
                      <a:pt x="474" y="382"/>
                      <a:pt x="474" y="382"/>
                    </a:cubicBezTo>
                    <a:cubicBezTo>
                      <a:pt x="475" y="383"/>
                      <a:pt x="475" y="383"/>
                      <a:pt x="475" y="383"/>
                    </a:cubicBezTo>
                    <a:cubicBezTo>
                      <a:pt x="475" y="383"/>
                      <a:pt x="475" y="383"/>
                      <a:pt x="475" y="383"/>
                    </a:cubicBezTo>
                    <a:cubicBezTo>
                      <a:pt x="475" y="383"/>
                      <a:pt x="474" y="383"/>
                      <a:pt x="474" y="383"/>
                    </a:cubicBezTo>
                    <a:cubicBezTo>
                      <a:pt x="474" y="384"/>
                      <a:pt x="474" y="384"/>
                      <a:pt x="474" y="385"/>
                    </a:cubicBezTo>
                    <a:cubicBezTo>
                      <a:pt x="473" y="385"/>
                      <a:pt x="472" y="386"/>
                      <a:pt x="471" y="387"/>
                    </a:cubicBezTo>
                    <a:cubicBezTo>
                      <a:pt x="470" y="388"/>
                      <a:pt x="469" y="389"/>
                      <a:pt x="468" y="389"/>
                    </a:cubicBezTo>
                    <a:cubicBezTo>
                      <a:pt x="468" y="390"/>
                      <a:pt x="467" y="390"/>
                      <a:pt x="466" y="389"/>
                    </a:cubicBezTo>
                    <a:cubicBezTo>
                      <a:pt x="466" y="389"/>
                      <a:pt x="466" y="389"/>
                      <a:pt x="466" y="389"/>
                    </a:cubicBezTo>
                    <a:cubicBezTo>
                      <a:pt x="466" y="389"/>
                      <a:pt x="466" y="388"/>
                      <a:pt x="466" y="388"/>
                    </a:cubicBezTo>
                    <a:cubicBezTo>
                      <a:pt x="466" y="388"/>
                      <a:pt x="466" y="387"/>
                      <a:pt x="466" y="387"/>
                    </a:cubicBezTo>
                    <a:cubicBezTo>
                      <a:pt x="466" y="386"/>
                      <a:pt x="466" y="386"/>
                      <a:pt x="466" y="386"/>
                    </a:cubicBezTo>
                    <a:cubicBezTo>
                      <a:pt x="467" y="385"/>
                      <a:pt x="468" y="384"/>
                      <a:pt x="469" y="382"/>
                    </a:cubicBezTo>
                    <a:cubicBezTo>
                      <a:pt x="469" y="382"/>
                      <a:pt x="469" y="382"/>
                      <a:pt x="469" y="382"/>
                    </a:cubicBezTo>
                    <a:cubicBezTo>
                      <a:pt x="469" y="382"/>
                      <a:pt x="469" y="382"/>
                      <a:pt x="469" y="382"/>
                    </a:cubicBezTo>
                    <a:cubicBezTo>
                      <a:pt x="469" y="381"/>
                      <a:pt x="469" y="381"/>
                      <a:pt x="469" y="381"/>
                    </a:cubicBezTo>
                    <a:cubicBezTo>
                      <a:pt x="469" y="380"/>
                      <a:pt x="469" y="379"/>
                      <a:pt x="470" y="378"/>
                    </a:cubicBezTo>
                    <a:cubicBezTo>
                      <a:pt x="470" y="378"/>
                      <a:pt x="470" y="378"/>
                      <a:pt x="470" y="378"/>
                    </a:cubicBezTo>
                    <a:cubicBezTo>
                      <a:pt x="470" y="378"/>
                      <a:pt x="470" y="378"/>
                      <a:pt x="470" y="378"/>
                    </a:cubicBezTo>
                    <a:cubicBezTo>
                      <a:pt x="471" y="377"/>
                      <a:pt x="471" y="376"/>
                      <a:pt x="472" y="376"/>
                    </a:cubicBezTo>
                    <a:cubicBezTo>
                      <a:pt x="473" y="374"/>
                      <a:pt x="473" y="372"/>
                      <a:pt x="473" y="371"/>
                    </a:cubicBezTo>
                    <a:cubicBezTo>
                      <a:pt x="474" y="369"/>
                      <a:pt x="474" y="368"/>
                      <a:pt x="476" y="365"/>
                    </a:cubicBezTo>
                    <a:cubicBezTo>
                      <a:pt x="476" y="365"/>
                      <a:pt x="476" y="365"/>
                      <a:pt x="476" y="365"/>
                    </a:cubicBezTo>
                    <a:cubicBezTo>
                      <a:pt x="476" y="365"/>
                      <a:pt x="476" y="365"/>
                      <a:pt x="476" y="365"/>
                    </a:cubicBezTo>
                    <a:cubicBezTo>
                      <a:pt x="477" y="363"/>
                      <a:pt x="477" y="361"/>
                      <a:pt x="479" y="359"/>
                    </a:cubicBezTo>
                    <a:cubicBezTo>
                      <a:pt x="480" y="358"/>
                      <a:pt x="480" y="358"/>
                      <a:pt x="481" y="357"/>
                    </a:cubicBezTo>
                    <a:cubicBezTo>
                      <a:pt x="481" y="357"/>
                      <a:pt x="481" y="357"/>
                      <a:pt x="481" y="357"/>
                    </a:cubicBezTo>
                    <a:cubicBezTo>
                      <a:pt x="481" y="357"/>
                      <a:pt x="481" y="357"/>
                      <a:pt x="481" y="357"/>
                    </a:cubicBezTo>
                    <a:cubicBezTo>
                      <a:pt x="481" y="356"/>
                      <a:pt x="481" y="356"/>
                      <a:pt x="481" y="356"/>
                    </a:cubicBezTo>
                    <a:cubicBezTo>
                      <a:pt x="481" y="356"/>
                      <a:pt x="481" y="356"/>
                      <a:pt x="481" y="356"/>
                    </a:cubicBezTo>
                    <a:cubicBezTo>
                      <a:pt x="481" y="356"/>
                      <a:pt x="481" y="356"/>
                      <a:pt x="481" y="356"/>
                    </a:cubicBezTo>
                    <a:cubicBezTo>
                      <a:pt x="481" y="356"/>
                      <a:pt x="481" y="356"/>
                      <a:pt x="481" y="356"/>
                    </a:cubicBezTo>
                    <a:cubicBezTo>
                      <a:pt x="481" y="355"/>
                      <a:pt x="481" y="355"/>
                      <a:pt x="481" y="355"/>
                    </a:cubicBezTo>
                    <a:cubicBezTo>
                      <a:pt x="481" y="355"/>
                      <a:pt x="481" y="355"/>
                      <a:pt x="481" y="355"/>
                    </a:cubicBezTo>
                    <a:cubicBezTo>
                      <a:pt x="481" y="355"/>
                      <a:pt x="481" y="355"/>
                      <a:pt x="481" y="355"/>
                    </a:cubicBezTo>
                    <a:cubicBezTo>
                      <a:pt x="480" y="355"/>
                      <a:pt x="480" y="355"/>
                      <a:pt x="480" y="355"/>
                    </a:cubicBezTo>
                    <a:cubicBezTo>
                      <a:pt x="462" y="354"/>
                      <a:pt x="449" y="349"/>
                      <a:pt x="440" y="342"/>
                    </a:cubicBezTo>
                    <a:cubicBezTo>
                      <a:pt x="426" y="331"/>
                      <a:pt x="420" y="316"/>
                      <a:pt x="414" y="303"/>
                    </a:cubicBezTo>
                    <a:cubicBezTo>
                      <a:pt x="414" y="303"/>
                      <a:pt x="414" y="303"/>
                      <a:pt x="414" y="303"/>
                    </a:cubicBezTo>
                    <a:cubicBezTo>
                      <a:pt x="414" y="303"/>
                      <a:pt x="414" y="303"/>
                      <a:pt x="414" y="303"/>
                    </a:cubicBezTo>
                    <a:cubicBezTo>
                      <a:pt x="411" y="294"/>
                      <a:pt x="404" y="282"/>
                      <a:pt x="396" y="269"/>
                    </a:cubicBezTo>
                    <a:cubicBezTo>
                      <a:pt x="392" y="240"/>
                      <a:pt x="386" y="199"/>
                      <a:pt x="379" y="167"/>
                    </a:cubicBezTo>
                    <a:cubicBezTo>
                      <a:pt x="373" y="142"/>
                      <a:pt x="363" y="121"/>
                      <a:pt x="358" y="98"/>
                    </a:cubicBezTo>
                    <a:cubicBezTo>
                      <a:pt x="355" y="86"/>
                      <a:pt x="349" y="60"/>
                      <a:pt x="340" y="39"/>
                    </a:cubicBezTo>
                    <a:cubicBezTo>
                      <a:pt x="335" y="28"/>
                      <a:pt x="330" y="18"/>
                      <a:pt x="324" y="11"/>
                    </a:cubicBezTo>
                    <a:cubicBezTo>
                      <a:pt x="317" y="4"/>
                      <a:pt x="309" y="0"/>
                      <a:pt x="301" y="2"/>
                    </a:cubicBezTo>
                    <a:cubicBezTo>
                      <a:pt x="290" y="5"/>
                      <a:pt x="283" y="10"/>
                      <a:pt x="279" y="17"/>
                    </a:cubicBezTo>
                    <a:cubicBezTo>
                      <a:pt x="275" y="24"/>
                      <a:pt x="274" y="33"/>
                      <a:pt x="275" y="43"/>
                    </a:cubicBezTo>
                    <a:cubicBezTo>
                      <a:pt x="277" y="62"/>
                      <a:pt x="285" y="85"/>
                      <a:pt x="290" y="107"/>
                    </a:cubicBezTo>
                    <a:cubicBezTo>
                      <a:pt x="300" y="152"/>
                      <a:pt x="301" y="159"/>
                      <a:pt x="306" y="186"/>
                    </a:cubicBezTo>
                    <a:cubicBezTo>
                      <a:pt x="306" y="186"/>
                      <a:pt x="306" y="186"/>
                      <a:pt x="306" y="186"/>
                    </a:cubicBezTo>
                    <a:cubicBezTo>
                      <a:pt x="307" y="208"/>
                      <a:pt x="313" y="229"/>
                      <a:pt x="317" y="245"/>
                    </a:cubicBezTo>
                    <a:cubicBezTo>
                      <a:pt x="317" y="248"/>
                      <a:pt x="317" y="250"/>
                      <a:pt x="318" y="252"/>
                    </a:cubicBezTo>
                    <a:cubicBezTo>
                      <a:pt x="318" y="252"/>
                      <a:pt x="318" y="252"/>
                      <a:pt x="318" y="252"/>
                    </a:cubicBezTo>
                    <a:cubicBezTo>
                      <a:pt x="318" y="252"/>
                      <a:pt x="318" y="252"/>
                      <a:pt x="318" y="253"/>
                    </a:cubicBezTo>
                    <a:cubicBezTo>
                      <a:pt x="318" y="253"/>
                      <a:pt x="318" y="253"/>
                      <a:pt x="318" y="253"/>
                    </a:cubicBezTo>
                    <a:cubicBezTo>
                      <a:pt x="318" y="253"/>
                      <a:pt x="318" y="253"/>
                      <a:pt x="318" y="253"/>
                    </a:cubicBezTo>
                    <a:cubicBezTo>
                      <a:pt x="318" y="253"/>
                      <a:pt x="318" y="253"/>
                      <a:pt x="318" y="253"/>
                    </a:cubicBezTo>
                    <a:cubicBezTo>
                      <a:pt x="318" y="253"/>
                      <a:pt x="318" y="253"/>
                      <a:pt x="318" y="253"/>
                    </a:cubicBezTo>
                    <a:cubicBezTo>
                      <a:pt x="319" y="253"/>
                      <a:pt x="319" y="253"/>
                      <a:pt x="319" y="253"/>
                    </a:cubicBezTo>
                    <a:cubicBezTo>
                      <a:pt x="319" y="253"/>
                      <a:pt x="319" y="253"/>
                      <a:pt x="319" y="253"/>
                    </a:cubicBezTo>
                    <a:cubicBezTo>
                      <a:pt x="319" y="253"/>
                      <a:pt x="319" y="253"/>
                      <a:pt x="319" y="253"/>
                    </a:cubicBezTo>
                    <a:cubicBezTo>
                      <a:pt x="319" y="253"/>
                      <a:pt x="319" y="253"/>
                      <a:pt x="319" y="253"/>
                    </a:cubicBezTo>
                    <a:cubicBezTo>
                      <a:pt x="319" y="253"/>
                      <a:pt x="319" y="253"/>
                      <a:pt x="319" y="253"/>
                    </a:cubicBezTo>
                    <a:cubicBezTo>
                      <a:pt x="320" y="251"/>
                      <a:pt x="321" y="250"/>
                      <a:pt x="322" y="249"/>
                    </a:cubicBezTo>
                    <a:cubicBezTo>
                      <a:pt x="322" y="249"/>
                      <a:pt x="322" y="249"/>
                      <a:pt x="322" y="249"/>
                    </a:cubicBezTo>
                    <a:cubicBezTo>
                      <a:pt x="322" y="249"/>
                      <a:pt x="322" y="249"/>
                      <a:pt x="322" y="249"/>
                    </a:cubicBezTo>
                    <a:cubicBezTo>
                      <a:pt x="324" y="246"/>
                      <a:pt x="326" y="245"/>
                      <a:pt x="328" y="244"/>
                    </a:cubicBezTo>
                    <a:cubicBezTo>
                      <a:pt x="329" y="242"/>
                      <a:pt x="331" y="241"/>
                      <a:pt x="333" y="238"/>
                    </a:cubicBezTo>
                    <a:cubicBezTo>
                      <a:pt x="333" y="238"/>
                      <a:pt x="333" y="238"/>
                      <a:pt x="333" y="238"/>
                    </a:cubicBezTo>
                    <a:cubicBezTo>
                      <a:pt x="333" y="238"/>
                      <a:pt x="333" y="238"/>
                      <a:pt x="334" y="237"/>
                    </a:cubicBezTo>
                    <a:cubicBezTo>
                      <a:pt x="334" y="237"/>
                      <a:pt x="334" y="237"/>
                      <a:pt x="334" y="237"/>
                    </a:cubicBezTo>
                    <a:cubicBezTo>
                      <a:pt x="334" y="237"/>
                      <a:pt x="334" y="237"/>
                      <a:pt x="334" y="237"/>
                    </a:cubicBezTo>
                    <a:cubicBezTo>
                      <a:pt x="334" y="237"/>
                      <a:pt x="334" y="237"/>
                      <a:pt x="334" y="237"/>
                    </a:cubicBezTo>
                    <a:cubicBezTo>
                      <a:pt x="335" y="235"/>
                      <a:pt x="336" y="235"/>
                      <a:pt x="336" y="234"/>
                    </a:cubicBezTo>
                    <a:cubicBezTo>
                      <a:pt x="336" y="234"/>
                      <a:pt x="337" y="234"/>
                      <a:pt x="337" y="233"/>
                    </a:cubicBezTo>
                    <a:cubicBezTo>
                      <a:pt x="337" y="233"/>
                      <a:pt x="337" y="233"/>
                      <a:pt x="337" y="233"/>
                    </a:cubicBezTo>
                    <a:cubicBezTo>
                      <a:pt x="337" y="233"/>
                      <a:pt x="337" y="233"/>
                      <a:pt x="337" y="233"/>
                    </a:cubicBezTo>
                    <a:cubicBezTo>
                      <a:pt x="337" y="233"/>
                      <a:pt x="337" y="233"/>
                      <a:pt x="337" y="233"/>
                    </a:cubicBezTo>
                    <a:cubicBezTo>
                      <a:pt x="338" y="233"/>
                      <a:pt x="338" y="233"/>
                      <a:pt x="338" y="233"/>
                    </a:cubicBezTo>
                    <a:cubicBezTo>
                      <a:pt x="338" y="233"/>
                      <a:pt x="338" y="233"/>
                      <a:pt x="338" y="233"/>
                    </a:cubicBezTo>
                    <a:cubicBezTo>
                      <a:pt x="338" y="233"/>
                      <a:pt x="338" y="233"/>
                      <a:pt x="338" y="233"/>
                    </a:cubicBezTo>
                    <a:cubicBezTo>
                      <a:pt x="339" y="231"/>
                      <a:pt x="340" y="229"/>
                      <a:pt x="341" y="228"/>
                    </a:cubicBezTo>
                    <a:cubicBezTo>
                      <a:pt x="342" y="227"/>
                      <a:pt x="342" y="227"/>
                      <a:pt x="343" y="227"/>
                    </a:cubicBezTo>
                    <a:cubicBezTo>
                      <a:pt x="343" y="227"/>
                      <a:pt x="343" y="227"/>
                      <a:pt x="343" y="227"/>
                    </a:cubicBezTo>
                    <a:cubicBezTo>
                      <a:pt x="344" y="227"/>
                      <a:pt x="344" y="227"/>
                      <a:pt x="344" y="227"/>
                    </a:cubicBezTo>
                    <a:cubicBezTo>
                      <a:pt x="345" y="228"/>
                      <a:pt x="346" y="228"/>
                      <a:pt x="346" y="230"/>
                    </a:cubicBezTo>
                    <a:cubicBezTo>
                      <a:pt x="346" y="231"/>
                      <a:pt x="345" y="232"/>
                      <a:pt x="345" y="234"/>
                    </a:cubicBezTo>
                    <a:cubicBezTo>
                      <a:pt x="344" y="235"/>
                      <a:pt x="344" y="237"/>
                      <a:pt x="343" y="238"/>
                    </a:cubicBezTo>
                    <a:cubicBezTo>
                      <a:pt x="342" y="239"/>
                      <a:pt x="342" y="239"/>
                      <a:pt x="342" y="239"/>
                    </a:cubicBezTo>
                    <a:cubicBezTo>
                      <a:pt x="342" y="240"/>
                      <a:pt x="341" y="240"/>
                      <a:pt x="341" y="240"/>
                    </a:cubicBezTo>
                    <a:cubicBezTo>
                      <a:pt x="341" y="240"/>
                      <a:pt x="341" y="240"/>
                      <a:pt x="341" y="240"/>
                    </a:cubicBezTo>
                    <a:cubicBezTo>
                      <a:pt x="341" y="240"/>
                      <a:pt x="341" y="240"/>
                      <a:pt x="341" y="240"/>
                    </a:cubicBezTo>
                    <a:cubicBezTo>
                      <a:pt x="341" y="241"/>
                      <a:pt x="341" y="241"/>
                      <a:pt x="341" y="241"/>
                    </a:cubicBezTo>
                    <a:cubicBezTo>
                      <a:pt x="341" y="241"/>
                      <a:pt x="340" y="242"/>
                      <a:pt x="340" y="242"/>
                    </a:cubicBezTo>
                    <a:cubicBezTo>
                      <a:pt x="340" y="243"/>
                      <a:pt x="339" y="244"/>
                      <a:pt x="339" y="244"/>
                    </a:cubicBezTo>
                    <a:cubicBezTo>
                      <a:pt x="338" y="246"/>
                      <a:pt x="336" y="247"/>
                      <a:pt x="336" y="248"/>
                    </a:cubicBezTo>
                    <a:cubicBezTo>
                      <a:pt x="336" y="248"/>
                      <a:pt x="336" y="248"/>
                      <a:pt x="336" y="248"/>
                    </a:cubicBezTo>
                    <a:cubicBezTo>
                      <a:pt x="336" y="248"/>
                      <a:pt x="336" y="248"/>
                      <a:pt x="336" y="248"/>
                    </a:cubicBezTo>
                    <a:cubicBezTo>
                      <a:pt x="336" y="249"/>
                      <a:pt x="336" y="249"/>
                      <a:pt x="336" y="249"/>
                    </a:cubicBezTo>
                    <a:cubicBezTo>
                      <a:pt x="336" y="249"/>
                      <a:pt x="336" y="249"/>
                      <a:pt x="336" y="249"/>
                    </a:cubicBezTo>
                    <a:cubicBezTo>
                      <a:pt x="336" y="249"/>
                      <a:pt x="336" y="249"/>
                      <a:pt x="336" y="249"/>
                    </a:cubicBezTo>
                    <a:cubicBezTo>
                      <a:pt x="337" y="254"/>
                      <a:pt x="340" y="256"/>
                      <a:pt x="342" y="257"/>
                    </a:cubicBezTo>
                    <a:cubicBezTo>
                      <a:pt x="344" y="258"/>
                      <a:pt x="346" y="258"/>
                      <a:pt x="348" y="258"/>
                    </a:cubicBezTo>
                    <a:cubicBezTo>
                      <a:pt x="348" y="258"/>
                      <a:pt x="348" y="258"/>
                      <a:pt x="348" y="258"/>
                    </a:cubicBezTo>
                    <a:cubicBezTo>
                      <a:pt x="348" y="258"/>
                      <a:pt x="348" y="258"/>
                      <a:pt x="348" y="258"/>
                    </a:cubicBezTo>
                    <a:cubicBezTo>
                      <a:pt x="348" y="258"/>
                      <a:pt x="348" y="258"/>
                      <a:pt x="348" y="258"/>
                    </a:cubicBezTo>
                    <a:cubicBezTo>
                      <a:pt x="348" y="258"/>
                      <a:pt x="348" y="258"/>
                      <a:pt x="348" y="258"/>
                    </a:cubicBezTo>
                    <a:cubicBezTo>
                      <a:pt x="349" y="258"/>
                      <a:pt x="351" y="258"/>
                      <a:pt x="352" y="258"/>
                    </a:cubicBezTo>
                    <a:cubicBezTo>
                      <a:pt x="352" y="258"/>
                      <a:pt x="352" y="258"/>
                      <a:pt x="352" y="258"/>
                    </a:cubicBezTo>
                    <a:cubicBezTo>
                      <a:pt x="353" y="258"/>
                      <a:pt x="353" y="258"/>
                      <a:pt x="353" y="258"/>
                    </a:cubicBezTo>
                    <a:cubicBezTo>
                      <a:pt x="353" y="258"/>
                      <a:pt x="353" y="258"/>
                      <a:pt x="353" y="258"/>
                    </a:cubicBezTo>
                    <a:cubicBezTo>
                      <a:pt x="356" y="257"/>
                      <a:pt x="361" y="255"/>
                      <a:pt x="365" y="254"/>
                    </a:cubicBezTo>
                    <a:cubicBezTo>
                      <a:pt x="368" y="253"/>
                      <a:pt x="370" y="253"/>
                      <a:pt x="373" y="252"/>
                    </a:cubicBezTo>
                    <a:cubicBezTo>
                      <a:pt x="375" y="252"/>
                      <a:pt x="378" y="251"/>
                      <a:pt x="381" y="251"/>
                    </a:cubicBezTo>
                    <a:cubicBezTo>
                      <a:pt x="382" y="251"/>
                      <a:pt x="383" y="251"/>
                      <a:pt x="384" y="251"/>
                    </a:cubicBezTo>
                    <a:cubicBezTo>
                      <a:pt x="385" y="251"/>
                      <a:pt x="386" y="252"/>
                      <a:pt x="386" y="252"/>
                    </a:cubicBezTo>
                    <a:cubicBezTo>
                      <a:pt x="386" y="254"/>
                      <a:pt x="386" y="254"/>
                      <a:pt x="386" y="255"/>
                    </a:cubicBezTo>
                    <a:cubicBezTo>
                      <a:pt x="385" y="256"/>
                      <a:pt x="384" y="256"/>
                      <a:pt x="383" y="257"/>
                    </a:cubicBezTo>
                    <a:cubicBezTo>
                      <a:pt x="382" y="257"/>
                      <a:pt x="379" y="258"/>
                      <a:pt x="376" y="259"/>
                    </a:cubicBezTo>
                    <a:cubicBezTo>
                      <a:pt x="370" y="260"/>
                      <a:pt x="370" y="260"/>
                      <a:pt x="366" y="261"/>
                    </a:cubicBezTo>
                    <a:cubicBezTo>
                      <a:pt x="367" y="261"/>
                      <a:pt x="367" y="261"/>
                      <a:pt x="366" y="261"/>
                    </a:cubicBezTo>
                    <a:cubicBezTo>
                      <a:pt x="366" y="262"/>
                      <a:pt x="366" y="262"/>
                      <a:pt x="366" y="262"/>
                    </a:cubicBezTo>
                    <a:cubicBezTo>
                      <a:pt x="366" y="262"/>
                      <a:pt x="366" y="262"/>
                      <a:pt x="366" y="262"/>
                    </a:cubicBezTo>
                    <a:cubicBezTo>
                      <a:pt x="364" y="262"/>
                      <a:pt x="361" y="263"/>
                      <a:pt x="359" y="264"/>
                    </a:cubicBezTo>
                    <a:cubicBezTo>
                      <a:pt x="358" y="264"/>
                      <a:pt x="357" y="264"/>
                      <a:pt x="357" y="265"/>
                    </a:cubicBezTo>
                    <a:cubicBezTo>
                      <a:pt x="356" y="265"/>
                      <a:pt x="356" y="266"/>
                      <a:pt x="356" y="267"/>
                    </a:cubicBezTo>
                    <a:cubicBezTo>
                      <a:pt x="356" y="267"/>
                      <a:pt x="356" y="267"/>
                      <a:pt x="356" y="267"/>
                    </a:cubicBezTo>
                    <a:cubicBezTo>
                      <a:pt x="356" y="267"/>
                      <a:pt x="356" y="267"/>
                      <a:pt x="356" y="268"/>
                    </a:cubicBezTo>
                    <a:cubicBezTo>
                      <a:pt x="356" y="268"/>
                      <a:pt x="356" y="268"/>
                      <a:pt x="356" y="268"/>
                    </a:cubicBezTo>
                    <a:cubicBezTo>
                      <a:pt x="356" y="268"/>
                      <a:pt x="356" y="268"/>
                      <a:pt x="356" y="268"/>
                    </a:cubicBezTo>
                    <a:cubicBezTo>
                      <a:pt x="356" y="268"/>
                      <a:pt x="356" y="268"/>
                      <a:pt x="356" y="268"/>
                    </a:cubicBezTo>
                    <a:cubicBezTo>
                      <a:pt x="356" y="268"/>
                      <a:pt x="356" y="268"/>
                      <a:pt x="356" y="268"/>
                    </a:cubicBezTo>
                    <a:cubicBezTo>
                      <a:pt x="356" y="268"/>
                      <a:pt x="357" y="268"/>
                      <a:pt x="357" y="268"/>
                    </a:cubicBezTo>
                    <a:cubicBezTo>
                      <a:pt x="357" y="268"/>
                      <a:pt x="357" y="268"/>
                      <a:pt x="357" y="268"/>
                    </a:cubicBezTo>
                    <a:cubicBezTo>
                      <a:pt x="359" y="268"/>
                      <a:pt x="364" y="267"/>
                      <a:pt x="367" y="266"/>
                    </a:cubicBezTo>
                    <a:cubicBezTo>
                      <a:pt x="371" y="266"/>
                      <a:pt x="372" y="267"/>
                      <a:pt x="380" y="266"/>
                    </a:cubicBezTo>
                    <a:cubicBezTo>
                      <a:pt x="384" y="266"/>
                      <a:pt x="387" y="266"/>
                      <a:pt x="389" y="266"/>
                    </a:cubicBezTo>
                    <a:cubicBezTo>
                      <a:pt x="390" y="266"/>
                      <a:pt x="390" y="267"/>
                      <a:pt x="391" y="267"/>
                    </a:cubicBezTo>
                    <a:cubicBezTo>
                      <a:pt x="391" y="268"/>
                      <a:pt x="391" y="268"/>
                      <a:pt x="391" y="270"/>
                    </a:cubicBezTo>
                    <a:cubicBezTo>
                      <a:pt x="391" y="270"/>
                      <a:pt x="391" y="270"/>
                      <a:pt x="391" y="270"/>
                    </a:cubicBezTo>
                    <a:cubicBezTo>
                      <a:pt x="391" y="270"/>
                      <a:pt x="391" y="270"/>
                      <a:pt x="391" y="271"/>
                    </a:cubicBezTo>
                    <a:cubicBezTo>
                      <a:pt x="391" y="271"/>
                      <a:pt x="391" y="272"/>
                      <a:pt x="390" y="272"/>
                    </a:cubicBezTo>
                    <a:cubicBezTo>
                      <a:pt x="390" y="272"/>
                      <a:pt x="390" y="272"/>
                      <a:pt x="389" y="272"/>
                    </a:cubicBezTo>
                    <a:cubicBezTo>
                      <a:pt x="389" y="272"/>
                      <a:pt x="388" y="272"/>
                      <a:pt x="387" y="272"/>
                    </a:cubicBezTo>
                    <a:cubicBezTo>
                      <a:pt x="385" y="272"/>
                      <a:pt x="382" y="272"/>
                      <a:pt x="379" y="273"/>
                    </a:cubicBezTo>
                    <a:cubicBezTo>
                      <a:pt x="374" y="273"/>
                      <a:pt x="368" y="274"/>
                      <a:pt x="364" y="274"/>
                    </a:cubicBezTo>
                    <a:cubicBezTo>
                      <a:pt x="362" y="275"/>
                      <a:pt x="360" y="274"/>
                      <a:pt x="358" y="274"/>
                    </a:cubicBezTo>
                    <a:cubicBezTo>
                      <a:pt x="357" y="275"/>
                      <a:pt x="357" y="275"/>
                      <a:pt x="356" y="275"/>
                    </a:cubicBezTo>
                    <a:cubicBezTo>
                      <a:pt x="356" y="275"/>
                      <a:pt x="355" y="276"/>
                      <a:pt x="355" y="276"/>
                    </a:cubicBezTo>
                    <a:cubicBezTo>
                      <a:pt x="355" y="276"/>
                      <a:pt x="355" y="276"/>
                      <a:pt x="355" y="277"/>
                    </a:cubicBezTo>
                    <a:cubicBezTo>
                      <a:pt x="355" y="277"/>
                      <a:pt x="355" y="277"/>
                      <a:pt x="355" y="277"/>
                    </a:cubicBezTo>
                    <a:cubicBezTo>
                      <a:pt x="355" y="277"/>
                      <a:pt x="355" y="277"/>
                      <a:pt x="355" y="277"/>
                    </a:cubicBezTo>
                    <a:cubicBezTo>
                      <a:pt x="355" y="277"/>
                      <a:pt x="355" y="277"/>
                      <a:pt x="355" y="277"/>
                    </a:cubicBezTo>
                    <a:cubicBezTo>
                      <a:pt x="355" y="277"/>
                      <a:pt x="355" y="277"/>
                      <a:pt x="355" y="277"/>
                    </a:cubicBezTo>
                    <a:cubicBezTo>
                      <a:pt x="355" y="277"/>
                      <a:pt x="355" y="277"/>
                      <a:pt x="355" y="277"/>
                    </a:cubicBezTo>
                    <a:cubicBezTo>
                      <a:pt x="355" y="277"/>
                      <a:pt x="355" y="277"/>
                      <a:pt x="355" y="277"/>
                    </a:cubicBezTo>
                    <a:cubicBezTo>
                      <a:pt x="355" y="277"/>
                      <a:pt x="355" y="277"/>
                      <a:pt x="355" y="277"/>
                    </a:cubicBezTo>
                    <a:cubicBezTo>
                      <a:pt x="355" y="277"/>
                      <a:pt x="355" y="277"/>
                      <a:pt x="355" y="278"/>
                    </a:cubicBezTo>
                    <a:cubicBezTo>
                      <a:pt x="355" y="278"/>
                      <a:pt x="355" y="278"/>
                      <a:pt x="355" y="278"/>
                    </a:cubicBezTo>
                    <a:cubicBezTo>
                      <a:pt x="355" y="278"/>
                      <a:pt x="355" y="278"/>
                      <a:pt x="355" y="278"/>
                    </a:cubicBezTo>
                    <a:cubicBezTo>
                      <a:pt x="356" y="278"/>
                      <a:pt x="356" y="278"/>
                      <a:pt x="356" y="278"/>
                    </a:cubicBezTo>
                    <a:cubicBezTo>
                      <a:pt x="358" y="279"/>
                      <a:pt x="361" y="278"/>
                      <a:pt x="364" y="279"/>
                    </a:cubicBezTo>
                    <a:cubicBezTo>
                      <a:pt x="366" y="279"/>
                      <a:pt x="368" y="280"/>
                      <a:pt x="370" y="280"/>
                    </a:cubicBezTo>
                    <a:cubicBezTo>
                      <a:pt x="372" y="281"/>
                      <a:pt x="374" y="281"/>
                      <a:pt x="375" y="281"/>
                    </a:cubicBezTo>
                    <a:cubicBezTo>
                      <a:pt x="377" y="281"/>
                      <a:pt x="379" y="281"/>
                      <a:pt x="382" y="281"/>
                    </a:cubicBezTo>
                    <a:cubicBezTo>
                      <a:pt x="383" y="282"/>
                      <a:pt x="384" y="282"/>
                      <a:pt x="385" y="282"/>
                    </a:cubicBezTo>
                    <a:cubicBezTo>
                      <a:pt x="385" y="283"/>
                      <a:pt x="386" y="283"/>
                      <a:pt x="386" y="284"/>
                    </a:cubicBezTo>
                    <a:cubicBezTo>
                      <a:pt x="385" y="286"/>
                      <a:pt x="385" y="286"/>
                      <a:pt x="385" y="287"/>
                    </a:cubicBezTo>
                    <a:cubicBezTo>
                      <a:pt x="384" y="287"/>
                      <a:pt x="384" y="287"/>
                      <a:pt x="383" y="287"/>
                    </a:cubicBezTo>
                    <a:cubicBezTo>
                      <a:pt x="381" y="287"/>
                      <a:pt x="379" y="287"/>
                      <a:pt x="375" y="287"/>
                    </a:cubicBezTo>
                    <a:cubicBezTo>
                      <a:pt x="371" y="287"/>
                      <a:pt x="370" y="287"/>
                      <a:pt x="368" y="287"/>
                    </a:cubicBezTo>
                    <a:cubicBezTo>
                      <a:pt x="366" y="286"/>
                      <a:pt x="365" y="286"/>
                      <a:pt x="363" y="286"/>
                    </a:cubicBezTo>
                    <a:cubicBezTo>
                      <a:pt x="363" y="286"/>
                      <a:pt x="363" y="286"/>
                      <a:pt x="363" y="286"/>
                    </a:cubicBezTo>
                    <a:cubicBezTo>
                      <a:pt x="363" y="286"/>
                      <a:pt x="363" y="286"/>
                      <a:pt x="363" y="286"/>
                    </a:cubicBezTo>
                    <a:cubicBezTo>
                      <a:pt x="362" y="286"/>
                      <a:pt x="361" y="286"/>
                      <a:pt x="360" y="286"/>
                    </a:cubicBezTo>
                    <a:cubicBezTo>
                      <a:pt x="358" y="286"/>
                      <a:pt x="357" y="285"/>
                      <a:pt x="356" y="285"/>
                    </a:cubicBezTo>
                    <a:cubicBezTo>
                      <a:pt x="354" y="285"/>
                      <a:pt x="353" y="285"/>
                      <a:pt x="351" y="285"/>
                    </a:cubicBezTo>
                    <a:cubicBezTo>
                      <a:pt x="351" y="286"/>
                      <a:pt x="350" y="286"/>
                      <a:pt x="350" y="287"/>
                    </a:cubicBezTo>
                    <a:cubicBezTo>
                      <a:pt x="350" y="287"/>
                      <a:pt x="349" y="288"/>
                      <a:pt x="349" y="289"/>
                    </a:cubicBezTo>
                    <a:cubicBezTo>
                      <a:pt x="349" y="289"/>
                      <a:pt x="349" y="289"/>
                      <a:pt x="349" y="289"/>
                    </a:cubicBezTo>
                    <a:cubicBezTo>
                      <a:pt x="349" y="289"/>
                      <a:pt x="349" y="289"/>
                      <a:pt x="349" y="289"/>
                    </a:cubicBezTo>
                    <a:cubicBezTo>
                      <a:pt x="349" y="290"/>
                      <a:pt x="350" y="291"/>
                      <a:pt x="351" y="292"/>
                    </a:cubicBezTo>
                    <a:cubicBezTo>
                      <a:pt x="351" y="292"/>
                      <a:pt x="351" y="292"/>
                      <a:pt x="351" y="292"/>
                    </a:cubicBezTo>
                    <a:cubicBezTo>
                      <a:pt x="352" y="292"/>
                      <a:pt x="353" y="293"/>
                      <a:pt x="353" y="293"/>
                    </a:cubicBezTo>
                    <a:cubicBezTo>
                      <a:pt x="353" y="294"/>
                      <a:pt x="353" y="294"/>
                      <a:pt x="353" y="294"/>
                    </a:cubicBezTo>
                    <a:cubicBezTo>
                      <a:pt x="354" y="294"/>
                      <a:pt x="354" y="294"/>
                      <a:pt x="354" y="294"/>
                    </a:cubicBezTo>
                    <a:cubicBezTo>
                      <a:pt x="354" y="294"/>
                      <a:pt x="355" y="294"/>
                      <a:pt x="356" y="295"/>
                    </a:cubicBezTo>
                    <a:cubicBezTo>
                      <a:pt x="357" y="296"/>
                      <a:pt x="358" y="297"/>
                      <a:pt x="359" y="298"/>
                    </a:cubicBezTo>
                    <a:cubicBezTo>
                      <a:pt x="359" y="298"/>
                      <a:pt x="359" y="298"/>
                      <a:pt x="359" y="298"/>
                    </a:cubicBezTo>
                    <a:cubicBezTo>
                      <a:pt x="359" y="298"/>
                      <a:pt x="359" y="298"/>
                      <a:pt x="360" y="298"/>
                    </a:cubicBezTo>
                    <a:cubicBezTo>
                      <a:pt x="360" y="298"/>
                      <a:pt x="360" y="299"/>
                      <a:pt x="361" y="299"/>
                    </a:cubicBezTo>
                    <a:cubicBezTo>
                      <a:pt x="362" y="300"/>
                      <a:pt x="364" y="301"/>
                      <a:pt x="366" y="302"/>
                    </a:cubicBezTo>
                    <a:cubicBezTo>
                      <a:pt x="366" y="302"/>
                      <a:pt x="367" y="303"/>
                      <a:pt x="367" y="303"/>
                    </a:cubicBezTo>
                    <a:cubicBezTo>
                      <a:pt x="368" y="304"/>
                      <a:pt x="368" y="304"/>
                      <a:pt x="368" y="304"/>
                    </a:cubicBezTo>
                    <a:cubicBezTo>
                      <a:pt x="367" y="305"/>
                      <a:pt x="367" y="305"/>
                      <a:pt x="367" y="306"/>
                    </a:cubicBezTo>
                    <a:cubicBezTo>
                      <a:pt x="366" y="306"/>
                      <a:pt x="366" y="306"/>
                      <a:pt x="365" y="306"/>
                    </a:cubicBezTo>
                    <a:cubicBezTo>
                      <a:pt x="364" y="306"/>
                      <a:pt x="361" y="305"/>
                      <a:pt x="357" y="303"/>
                    </a:cubicBezTo>
                    <a:cubicBezTo>
                      <a:pt x="353" y="301"/>
                      <a:pt x="352" y="300"/>
                      <a:pt x="350" y="298"/>
                    </a:cubicBezTo>
                    <a:cubicBezTo>
                      <a:pt x="350" y="298"/>
                      <a:pt x="350" y="298"/>
                      <a:pt x="350" y="298"/>
                    </a:cubicBezTo>
                    <a:cubicBezTo>
                      <a:pt x="350" y="298"/>
                      <a:pt x="350" y="298"/>
                      <a:pt x="350" y="298"/>
                    </a:cubicBezTo>
                    <a:cubicBezTo>
                      <a:pt x="350" y="298"/>
                      <a:pt x="350" y="298"/>
                      <a:pt x="350" y="298"/>
                    </a:cubicBezTo>
                    <a:cubicBezTo>
                      <a:pt x="350" y="298"/>
                      <a:pt x="350" y="298"/>
                      <a:pt x="350" y="298"/>
                    </a:cubicBezTo>
                    <a:cubicBezTo>
                      <a:pt x="347" y="297"/>
                      <a:pt x="346" y="296"/>
                      <a:pt x="343" y="294"/>
                    </a:cubicBezTo>
                    <a:cubicBezTo>
                      <a:pt x="343" y="294"/>
                      <a:pt x="343" y="294"/>
                      <a:pt x="343" y="294"/>
                    </a:cubicBezTo>
                    <a:cubicBezTo>
                      <a:pt x="343" y="294"/>
                      <a:pt x="343" y="294"/>
                      <a:pt x="343" y="294"/>
                    </a:cubicBezTo>
                    <a:cubicBezTo>
                      <a:pt x="343" y="294"/>
                      <a:pt x="343" y="294"/>
                      <a:pt x="343" y="294"/>
                    </a:cubicBezTo>
                    <a:cubicBezTo>
                      <a:pt x="343" y="294"/>
                      <a:pt x="343" y="294"/>
                      <a:pt x="343" y="294"/>
                    </a:cubicBezTo>
                    <a:cubicBezTo>
                      <a:pt x="332" y="292"/>
                      <a:pt x="327" y="289"/>
                      <a:pt x="322" y="287"/>
                    </a:cubicBezTo>
                    <a:cubicBezTo>
                      <a:pt x="322" y="287"/>
                      <a:pt x="322" y="287"/>
                      <a:pt x="322" y="287"/>
                    </a:cubicBezTo>
                    <a:cubicBezTo>
                      <a:pt x="316" y="286"/>
                      <a:pt x="313" y="282"/>
                      <a:pt x="312" y="275"/>
                    </a:cubicBezTo>
                    <a:cubicBezTo>
                      <a:pt x="312" y="275"/>
                      <a:pt x="312" y="275"/>
                      <a:pt x="312" y="275"/>
                    </a:cubicBezTo>
                    <a:cubicBezTo>
                      <a:pt x="312" y="275"/>
                      <a:pt x="312" y="275"/>
                      <a:pt x="312" y="275"/>
                    </a:cubicBezTo>
                    <a:cubicBezTo>
                      <a:pt x="312" y="275"/>
                      <a:pt x="312" y="275"/>
                      <a:pt x="312" y="275"/>
                    </a:cubicBezTo>
                    <a:cubicBezTo>
                      <a:pt x="305" y="255"/>
                      <a:pt x="296" y="220"/>
                      <a:pt x="285" y="193"/>
                    </a:cubicBezTo>
                    <a:cubicBezTo>
                      <a:pt x="271" y="160"/>
                      <a:pt x="263" y="156"/>
                      <a:pt x="236" y="100"/>
                    </a:cubicBezTo>
                    <a:cubicBezTo>
                      <a:pt x="222" y="73"/>
                      <a:pt x="215" y="50"/>
                      <a:pt x="204" y="35"/>
                    </a:cubicBezTo>
                    <a:cubicBezTo>
                      <a:pt x="199" y="28"/>
                      <a:pt x="193" y="23"/>
                      <a:pt x="186" y="21"/>
                    </a:cubicBezTo>
                    <a:cubicBezTo>
                      <a:pt x="182" y="20"/>
                      <a:pt x="178" y="20"/>
                      <a:pt x="174" y="21"/>
                    </a:cubicBezTo>
                    <a:cubicBezTo>
                      <a:pt x="174" y="21"/>
                      <a:pt x="173" y="21"/>
                      <a:pt x="172" y="21"/>
                    </a:cubicBezTo>
                    <a:close/>
                    <a:moveTo>
                      <a:pt x="333" y="237"/>
                    </a:moveTo>
                    <a:cubicBezTo>
                      <a:pt x="333" y="237"/>
                      <a:pt x="333" y="237"/>
                      <a:pt x="333" y="237"/>
                    </a:cubicBezTo>
                    <a:cubicBezTo>
                      <a:pt x="333" y="237"/>
                      <a:pt x="333" y="238"/>
                      <a:pt x="333" y="238"/>
                    </a:cubicBezTo>
                    <a:cubicBezTo>
                      <a:pt x="333" y="238"/>
                      <a:pt x="333" y="238"/>
                      <a:pt x="333" y="238"/>
                    </a:cubicBezTo>
                    <a:cubicBezTo>
                      <a:pt x="333" y="237"/>
                      <a:pt x="333" y="237"/>
                      <a:pt x="333" y="237"/>
                    </a:cubicBezTo>
                    <a:cubicBezTo>
                      <a:pt x="333" y="237"/>
                      <a:pt x="333" y="237"/>
                      <a:pt x="333" y="237"/>
                    </a:cubicBezTo>
                    <a:close/>
                    <a:moveTo>
                      <a:pt x="348" y="257"/>
                    </a:moveTo>
                    <a:cubicBezTo>
                      <a:pt x="348" y="257"/>
                      <a:pt x="349" y="257"/>
                      <a:pt x="349" y="257"/>
                    </a:cubicBezTo>
                    <a:cubicBezTo>
                      <a:pt x="349" y="257"/>
                      <a:pt x="349" y="257"/>
                      <a:pt x="349" y="257"/>
                    </a:cubicBezTo>
                    <a:cubicBezTo>
                      <a:pt x="349" y="257"/>
                      <a:pt x="349" y="257"/>
                      <a:pt x="349" y="257"/>
                    </a:cubicBezTo>
                    <a:cubicBezTo>
                      <a:pt x="349" y="257"/>
                      <a:pt x="349" y="257"/>
                      <a:pt x="349" y="257"/>
                    </a:cubicBezTo>
                    <a:cubicBezTo>
                      <a:pt x="349" y="257"/>
                      <a:pt x="349" y="257"/>
                      <a:pt x="349" y="257"/>
                    </a:cubicBezTo>
                    <a:cubicBezTo>
                      <a:pt x="349" y="257"/>
                      <a:pt x="349" y="258"/>
                      <a:pt x="349" y="258"/>
                    </a:cubicBezTo>
                    <a:cubicBezTo>
                      <a:pt x="348" y="257"/>
                      <a:pt x="348" y="257"/>
                      <a:pt x="348" y="257"/>
                    </a:cubicBezTo>
                    <a:cubicBezTo>
                      <a:pt x="348" y="257"/>
                      <a:pt x="348" y="257"/>
                      <a:pt x="348" y="257"/>
                    </a:cubicBezTo>
                    <a:cubicBezTo>
                      <a:pt x="348" y="257"/>
                      <a:pt x="348" y="257"/>
                      <a:pt x="348" y="257"/>
                    </a:cubicBezTo>
                    <a:close/>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37" name="Freeform 10"/>
              <p:cNvSpPr>
                <a:spLocks noEditPoints="1"/>
              </p:cNvSpPr>
              <p:nvPr/>
            </p:nvSpPr>
            <p:spPr bwMode="auto">
              <a:xfrm>
                <a:off x="7149820" y="3017220"/>
                <a:ext cx="1014585" cy="972544"/>
              </a:xfrm>
              <a:custGeom>
                <a:avLst/>
                <a:gdLst>
                  <a:gd name="T0" fmla="*/ 329 w 459"/>
                  <a:gd name="T1" fmla="*/ 28 h 440"/>
                  <a:gd name="T2" fmla="*/ 144 w 459"/>
                  <a:gd name="T3" fmla="*/ 116 h 440"/>
                  <a:gd name="T4" fmla="*/ 144 w 459"/>
                  <a:gd name="T5" fmla="*/ 96 h 440"/>
                  <a:gd name="T6" fmla="*/ 146 w 459"/>
                  <a:gd name="T7" fmla="*/ 88 h 440"/>
                  <a:gd name="T8" fmla="*/ 147 w 459"/>
                  <a:gd name="T9" fmla="*/ 79 h 440"/>
                  <a:gd name="T10" fmla="*/ 131 w 459"/>
                  <a:gd name="T11" fmla="*/ 76 h 440"/>
                  <a:gd name="T12" fmla="*/ 139 w 459"/>
                  <a:gd name="T13" fmla="*/ 71 h 440"/>
                  <a:gd name="T14" fmla="*/ 140 w 459"/>
                  <a:gd name="T15" fmla="*/ 69 h 440"/>
                  <a:gd name="T16" fmla="*/ 142 w 459"/>
                  <a:gd name="T17" fmla="*/ 65 h 440"/>
                  <a:gd name="T18" fmla="*/ 124 w 459"/>
                  <a:gd name="T19" fmla="*/ 54 h 440"/>
                  <a:gd name="T20" fmla="*/ 140 w 459"/>
                  <a:gd name="T21" fmla="*/ 56 h 440"/>
                  <a:gd name="T22" fmla="*/ 145 w 459"/>
                  <a:gd name="T23" fmla="*/ 50 h 440"/>
                  <a:gd name="T24" fmla="*/ 151 w 459"/>
                  <a:gd name="T25" fmla="*/ 51 h 440"/>
                  <a:gd name="T26" fmla="*/ 158 w 459"/>
                  <a:gd name="T27" fmla="*/ 56 h 440"/>
                  <a:gd name="T28" fmla="*/ 98 w 459"/>
                  <a:gd name="T29" fmla="*/ 105 h 440"/>
                  <a:gd name="T30" fmla="*/ 37 w 459"/>
                  <a:gd name="T31" fmla="*/ 229 h 440"/>
                  <a:gd name="T32" fmla="*/ 124 w 459"/>
                  <a:gd name="T33" fmla="*/ 174 h 440"/>
                  <a:gd name="T34" fmla="*/ 100 w 459"/>
                  <a:gd name="T35" fmla="*/ 220 h 440"/>
                  <a:gd name="T36" fmla="*/ 36 w 459"/>
                  <a:gd name="T37" fmla="*/ 245 h 440"/>
                  <a:gd name="T38" fmla="*/ 70 w 459"/>
                  <a:gd name="T39" fmla="*/ 268 h 440"/>
                  <a:gd name="T40" fmla="*/ 74 w 459"/>
                  <a:gd name="T41" fmla="*/ 292 h 440"/>
                  <a:gd name="T42" fmla="*/ 91 w 459"/>
                  <a:gd name="T43" fmla="*/ 289 h 440"/>
                  <a:gd name="T44" fmla="*/ 103 w 459"/>
                  <a:gd name="T45" fmla="*/ 299 h 440"/>
                  <a:gd name="T46" fmla="*/ 116 w 459"/>
                  <a:gd name="T47" fmla="*/ 289 h 440"/>
                  <a:gd name="T48" fmla="*/ 124 w 459"/>
                  <a:gd name="T49" fmla="*/ 278 h 440"/>
                  <a:gd name="T50" fmla="*/ 128 w 459"/>
                  <a:gd name="T51" fmla="*/ 260 h 440"/>
                  <a:gd name="T52" fmla="*/ 131 w 459"/>
                  <a:gd name="T53" fmla="*/ 287 h 440"/>
                  <a:gd name="T54" fmla="*/ 209 w 459"/>
                  <a:gd name="T55" fmla="*/ 323 h 440"/>
                  <a:gd name="T56" fmla="*/ 171 w 459"/>
                  <a:gd name="T57" fmla="*/ 335 h 440"/>
                  <a:gd name="T58" fmla="*/ 133 w 459"/>
                  <a:gd name="T59" fmla="*/ 342 h 440"/>
                  <a:gd name="T60" fmla="*/ 100 w 459"/>
                  <a:gd name="T61" fmla="*/ 346 h 440"/>
                  <a:gd name="T62" fmla="*/ 126 w 459"/>
                  <a:gd name="T63" fmla="*/ 395 h 440"/>
                  <a:gd name="T64" fmla="*/ 6 w 459"/>
                  <a:gd name="T65" fmla="*/ 298 h 440"/>
                  <a:gd name="T66" fmla="*/ 5 w 459"/>
                  <a:gd name="T67" fmla="*/ 299 h 440"/>
                  <a:gd name="T68" fmla="*/ 353 w 459"/>
                  <a:gd name="T69" fmla="*/ 440 h 440"/>
                  <a:gd name="T70" fmla="*/ 247 w 459"/>
                  <a:gd name="T71" fmla="*/ 364 h 440"/>
                  <a:gd name="T72" fmla="*/ 245 w 459"/>
                  <a:gd name="T73" fmla="*/ 366 h 440"/>
                  <a:gd name="T74" fmla="*/ 237 w 459"/>
                  <a:gd name="T75" fmla="*/ 378 h 440"/>
                  <a:gd name="T76" fmla="*/ 233 w 459"/>
                  <a:gd name="T77" fmla="*/ 381 h 440"/>
                  <a:gd name="T78" fmla="*/ 234 w 459"/>
                  <a:gd name="T79" fmla="*/ 373 h 440"/>
                  <a:gd name="T80" fmla="*/ 221 w 459"/>
                  <a:gd name="T81" fmla="*/ 377 h 440"/>
                  <a:gd name="T82" fmla="*/ 226 w 459"/>
                  <a:gd name="T83" fmla="*/ 369 h 440"/>
                  <a:gd name="T84" fmla="*/ 223 w 459"/>
                  <a:gd name="T85" fmla="*/ 366 h 440"/>
                  <a:gd name="T86" fmla="*/ 215 w 459"/>
                  <a:gd name="T87" fmla="*/ 367 h 440"/>
                  <a:gd name="T88" fmla="*/ 221 w 459"/>
                  <a:gd name="T89" fmla="*/ 360 h 440"/>
                  <a:gd name="T90" fmla="*/ 220 w 459"/>
                  <a:gd name="T91" fmla="*/ 347 h 440"/>
                  <a:gd name="T92" fmla="*/ 219 w 459"/>
                  <a:gd name="T93" fmla="*/ 343 h 440"/>
                  <a:gd name="T94" fmla="*/ 240 w 459"/>
                  <a:gd name="T95" fmla="*/ 346 h 440"/>
                  <a:gd name="T96" fmla="*/ 454 w 459"/>
                  <a:gd name="T97" fmla="*/ 161 h 440"/>
                  <a:gd name="T98" fmla="*/ 280 w 459"/>
                  <a:gd name="T99" fmla="*/ 209 h 440"/>
                  <a:gd name="T100" fmla="*/ 297 w 459"/>
                  <a:gd name="T101" fmla="*/ 217 h 440"/>
                  <a:gd name="T102" fmla="*/ 295 w 459"/>
                  <a:gd name="T103" fmla="*/ 222 h 440"/>
                  <a:gd name="T104" fmla="*/ 283 w 459"/>
                  <a:gd name="T105" fmla="*/ 230 h 440"/>
                  <a:gd name="T106" fmla="*/ 288 w 459"/>
                  <a:gd name="T107" fmla="*/ 251 h 440"/>
                  <a:gd name="T108" fmla="*/ 277 w 459"/>
                  <a:gd name="T109" fmla="*/ 239 h 440"/>
                  <a:gd name="T110" fmla="*/ 271 w 459"/>
                  <a:gd name="T111" fmla="*/ 240 h 440"/>
                  <a:gd name="T112" fmla="*/ 272 w 459"/>
                  <a:gd name="T113" fmla="*/ 255 h 440"/>
                  <a:gd name="T114" fmla="*/ 261 w 459"/>
                  <a:gd name="T115" fmla="*/ 238 h 440"/>
                  <a:gd name="T116" fmla="*/ 253 w 459"/>
                  <a:gd name="T117" fmla="*/ 254 h 440"/>
                  <a:gd name="T118" fmla="*/ 256 w 459"/>
                  <a:gd name="T119" fmla="*/ 218 h 440"/>
                  <a:gd name="T120" fmla="*/ 294 w 459"/>
                  <a:gd name="T121" fmla="*/ 21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9" h="440">
                    <a:moveTo>
                      <a:pt x="415" y="55"/>
                    </a:moveTo>
                    <a:cubicBezTo>
                      <a:pt x="414" y="52"/>
                      <a:pt x="412" y="50"/>
                      <a:pt x="409" y="47"/>
                    </a:cubicBezTo>
                    <a:cubicBezTo>
                      <a:pt x="407" y="45"/>
                      <a:pt x="405" y="43"/>
                      <a:pt x="403" y="42"/>
                    </a:cubicBezTo>
                    <a:cubicBezTo>
                      <a:pt x="398" y="39"/>
                      <a:pt x="393" y="40"/>
                      <a:pt x="387" y="42"/>
                    </a:cubicBezTo>
                    <a:cubicBezTo>
                      <a:pt x="382" y="44"/>
                      <a:pt x="377" y="48"/>
                      <a:pt x="371" y="53"/>
                    </a:cubicBezTo>
                    <a:cubicBezTo>
                      <a:pt x="361" y="63"/>
                      <a:pt x="349" y="76"/>
                      <a:pt x="336" y="85"/>
                    </a:cubicBezTo>
                    <a:cubicBezTo>
                      <a:pt x="308" y="105"/>
                      <a:pt x="279" y="131"/>
                      <a:pt x="261" y="143"/>
                    </a:cubicBezTo>
                    <a:cubicBezTo>
                      <a:pt x="249" y="152"/>
                      <a:pt x="241" y="161"/>
                      <a:pt x="234" y="166"/>
                    </a:cubicBezTo>
                    <a:cubicBezTo>
                      <a:pt x="230" y="169"/>
                      <a:pt x="227" y="171"/>
                      <a:pt x="225" y="171"/>
                    </a:cubicBezTo>
                    <a:cubicBezTo>
                      <a:pt x="222" y="172"/>
                      <a:pt x="220" y="172"/>
                      <a:pt x="216" y="170"/>
                    </a:cubicBezTo>
                    <a:cubicBezTo>
                      <a:pt x="225" y="159"/>
                      <a:pt x="238" y="148"/>
                      <a:pt x="250" y="134"/>
                    </a:cubicBezTo>
                    <a:cubicBezTo>
                      <a:pt x="257" y="125"/>
                      <a:pt x="265" y="113"/>
                      <a:pt x="272" y="102"/>
                    </a:cubicBezTo>
                    <a:cubicBezTo>
                      <a:pt x="279" y="90"/>
                      <a:pt x="286" y="80"/>
                      <a:pt x="290" y="76"/>
                    </a:cubicBezTo>
                    <a:cubicBezTo>
                      <a:pt x="295" y="71"/>
                      <a:pt x="309" y="59"/>
                      <a:pt x="318" y="47"/>
                    </a:cubicBezTo>
                    <a:cubicBezTo>
                      <a:pt x="323" y="41"/>
                      <a:pt x="327" y="35"/>
                      <a:pt x="329" y="28"/>
                    </a:cubicBezTo>
                    <a:cubicBezTo>
                      <a:pt x="330" y="22"/>
                      <a:pt x="329" y="16"/>
                      <a:pt x="324" y="11"/>
                    </a:cubicBezTo>
                    <a:cubicBezTo>
                      <a:pt x="317" y="5"/>
                      <a:pt x="311" y="2"/>
                      <a:pt x="305" y="2"/>
                    </a:cubicBezTo>
                    <a:cubicBezTo>
                      <a:pt x="300" y="2"/>
                      <a:pt x="295" y="5"/>
                      <a:pt x="291" y="9"/>
                    </a:cubicBezTo>
                    <a:cubicBezTo>
                      <a:pt x="282" y="17"/>
                      <a:pt x="273" y="31"/>
                      <a:pt x="257" y="45"/>
                    </a:cubicBezTo>
                    <a:cubicBezTo>
                      <a:pt x="241" y="59"/>
                      <a:pt x="233" y="69"/>
                      <a:pt x="226" y="77"/>
                    </a:cubicBezTo>
                    <a:cubicBezTo>
                      <a:pt x="220" y="84"/>
                      <a:pt x="215" y="91"/>
                      <a:pt x="206" y="100"/>
                    </a:cubicBezTo>
                    <a:cubicBezTo>
                      <a:pt x="206" y="100"/>
                      <a:pt x="206" y="100"/>
                      <a:pt x="206" y="100"/>
                    </a:cubicBezTo>
                    <a:cubicBezTo>
                      <a:pt x="201" y="103"/>
                      <a:pt x="197" y="108"/>
                      <a:pt x="193" y="115"/>
                    </a:cubicBezTo>
                    <a:cubicBezTo>
                      <a:pt x="188" y="121"/>
                      <a:pt x="183" y="129"/>
                      <a:pt x="178" y="135"/>
                    </a:cubicBezTo>
                    <a:cubicBezTo>
                      <a:pt x="173" y="142"/>
                      <a:pt x="167" y="147"/>
                      <a:pt x="161" y="149"/>
                    </a:cubicBezTo>
                    <a:cubicBezTo>
                      <a:pt x="155" y="151"/>
                      <a:pt x="149" y="151"/>
                      <a:pt x="142" y="145"/>
                    </a:cubicBezTo>
                    <a:cubicBezTo>
                      <a:pt x="140" y="142"/>
                      <a:pt x="140" y="136"/>
                      <a:pt x="142" y="130"/>
                    </a:cubicBezTo>
                    <a:cubicBezTo>
                      <a:pt x="143" y="125"/>
                      <a:pt x="144" y="120"/>
                      <a:pt x="144" y="116"/>
                    </a:cubicBezTo>
                    <a:cubicBezTo>
                      <a:pt x="144" y="116"/>
                      <a:pt x="144" y="116"/>
                      <a:pt x="144" y="116"/>
                    </a:cubicBezTo>
                    <a:cubicBezTo>
                      <a:pt x="144" y="116"/>
                      <a:pt x="144" y="116"/>
                      <a:pt x="144" y="116"/>
                    </a:cubicBezTo>
                    <a:cubicBezTo>
                      <a:pt x="144" y="116"/>
                      <a:pt x="144" y="115"/>
                      <a:pt x="144" y="115"/>
                    </a:cubicBezTo>
                    <a:cubicBezTo>
                      <a:pt x="146" y="110"/>
                      <a:pt x="147" y="103"/>
                      <a:pt x="147" y="96"/>
                    </a:cubicBezTo>
                    <a:cubicBezTo>
                      <a:pt x="147" y="96"/>
                      <a:pt x="148" y="96"/>
                      <a:pt x="148" y="95"/>
                    </a:cubicBezTo>
                    <a:cubicBezTo>
                      <a:pt x="148" y="95"/>
                      <a:pt x="148" y="95"/>
                      <a:pt x="148" y="95"/>
                    </a:cubicBezTo>
                    <a:cubicBezTo>
                      <a:pt x="148" y="95"/>
                      <a:pt x="148" y="95"/>
                      <a:pt x="148" y="95"/>
                    </a:cubicBezTo>
                    <a:cubicBezTo>
                      <a:pt x="147" y="95"/>
                      <a:pt x="147" y="95"/>
                      <a:pt x="147" y="95"/>
                    </a:cubicBezTo>
                    <a:cubicBezTo>
                      <a:pt x="147" y="95"/>
                      <a:pt x="147" y="95"/>
                      <a:pt x="147" y="95"/>
                    </a:cubicBezTo>
                    <a:cubicBezTo>
                      <a:pt x="147" y="95"/>
                      <a:pt x="147" y="95"/>
                      <a:pt x="147" y="95"/>
                    </a:cubicBezTo>
                    <a:cubicBezTo>
                      <a:pt x="147" y="95"/>
                      <a:pt x="147" y="95"/>
                      <a:pt x="147" y="95"/>
                    </a:cubicBezTo>
                    <a:cubicBezTo>
                      <a:pt x="147" y="95"/>
                      <a:pt x="147" y="95"/>
                      <a:pt x="147" y="95"/>
                    </a:cubicBezTo>
                    <a:cubicBezTo>
                      <a:pt x="147" y="95"/>
                      <a:pt x="147" y="95"/>
                      <a:pt x="147" y="95"/>
                    </a:cubicBezTo>
                    <a:cubicBezTo>
                      <a:pt x="146" y="95"/>
                      <a:pt x="146" y="95"/>
                      <a:pt x="146" y="95"/>
                    </a:cubicBezTo>
                    <a:cubicBezTo>
                      <a:pt x="146" y="95"/>
                      <a:pt x="146" y="95"/>
                      <a:pt x="146" y="95"/>
                    </a:cubicBezTo>
                    <a:cubicBezTo>
                      <a:pt x="145" y="95"/>
                      <a:pt x="145" y="95"/>
                      <a:pt x="144" y="96"/>
                    </a:cubicBezTo>
                    <a:cubicBezTo>
                      <a:pt x="144" y="96"/>
                      <a:pt x="144" y="96"/>
                      <a:pt x="144" y="96"/>
                    </a:cubicBezTo>
                    <a:cubicBezTo>
                      <a:pt x="144" y="96"/>
                      <a:pt x="144" y="96"/>
                      <a:pt x="144" y="96"/>
                    </a:cubicBezTo>
                    <a:cubicBezTo>
                      <a:pt x="143" y="97"/>
                      <a:pt x="142" y="98"/>
                      <a:pt x="141" y="98"/>
                    </a:cubicBezTo>
                    <a:cubicBezTo>
                      <a:pt x="140" y="98"/>
                      <a:pt x="140" y="98"/>
                      <a:pt x="139" y="98"/>
                    </a:cubicBezTo>
                    <a:cubicBezTo>
                      <a:pt x="139" y="99"/>
                      <a:pt x="139" y="98"/>
                      <a:pt x="139" y="99"/>
                    </a:cubicBezTo>
                    <a:cubicBezTo>
                      <a:pt x="139" y="98"/>
                      <a:pt x="139" y="98"/>
                      <a:pt x="139" y="98"/>
                    </a:cubicBezTo>
                    <a:cubicBezTo>
                      <a:pt x="138" y="98"/>
                      <a:pt x="138" y="97"/>
                      <a:pt x="138" y="96"/>
                    </a:cubicBezTo>
                    <a:cubicBezTo>
                      <a:pt x="139" y="95"/>
                      <a:pt x="139" y="94"/>
                      <a:pt x="140" y="94"/>
                    </a:cubicBezTo>
                    <a:cubicBezTo>
                      <a:pt x="141" y="93"/>
                      <a:pt x="141" y="92"/>
                      <a:pt x="142" y="91"/>
                    </a:cubicBezTo>
                    <a:cubicBezTo>
                      <a:pt x="142" y="91"/>
                      <a:pt x="143" y="91"/>
                      <a:pt x="143" y="91"/>
                    </a:cubicBezTo>
                    <a:cubicBezTo>
                      <a:pt x="143" y="91"/>
                      <a:pt x="143" y="91"/>
                      <a:pt x="144" y="91"/>
                    </a:cubicBezTo>
                    <a:cubicBezTo>
                      <a:pt x="144" y="90"/>
                      <a:pt x="144" y="90"/>
                      <a:pt x="144" y="90"/>
                    </a:cubicBezTo>
                    <a:cubicBezTo>
                      <a:pt x="144" y="90"/>
                      <a:pt x="144" y="90"/>
                      <a:pt x="144" y="90"/>
                    </a:cubicBezTo>
                    <a:cubicBezTo>
                      <a:pt x="144" y="90"/>
                      <a:pt x="144" y="90"/>
                      <a:pt x="144" y="90"/>
                    </a:cubicBezTo>
                    <a:cubicBezTo>
                      <a:pt x="144" y="90"/>
                      <a:pt x="144" y="90"/>
                      <a:pt x="144" y="90"/>
                    </a:cubicBezTo>
                    <a:cubicBezTo>
                      <a:pt x="145" y="89"/>
                      <a:pt x="145" y="89"/>
                      <a:pt x="146" y="88"/>
                    </a:cubicBezTo>
                    <a:cubicBezTo>
                      <a:pt x="147" y="88"/>
                      <a:pt x="148" y="87"/>
                      <a:pt x="148" y="87"/>
                    </a:cubicBezTo>
                    <a:cubicBezTo>
                      <a:pt x="148" y="87"/>
                      <a:pt x="148" y="87"/>
                      <a:pt x="148" y="87"/>
                    </a:cubicBezTo>
                    <a:cubicBezTo>
                      <a:pt x="148" y="87"/>
                      <a:pt x="148" y="87"/>
                      <a:pt x="148" y="87"/>
                    </a:cubicBezTo>
                    <a:cubicBezTo>
                      <a:pt x="148" y="87"/>
                      <a:pt x="148" y="87"/>
                      <a:pt x="148" y="87"/>
                    </a:cubicBezTo>
                    <a:cubicBezTo>
                      <a:pt x="148" y="87"/>
                      <a:pt x="148" y="87"/>
                      <a:pt x="148" y="87"/>
                    </a:cubicBezTo>
                    <a:cubicBezTo>
                      <a:pt x="148" y="87"/>
                      <a:pt x="149" y="87"/>
                      <a:pt x="149" y="87"/>
                    </a:cubicBezTo>
                    <a:cubicBezTo>
                      <a:pt x="149" y="87"/>
                      <a:pt x="149" y="87"/>
                      <a:pt x="149" y="87"/>
                    </a:cubicBezTo>
                    <a:cubicBezTo>
                      <a:pt x="149" y="87"/>
                      <a:pt x="149" y="87"/>
                      <a:pt x="149" y="87"/>
                    </a:cubicBezTo>
                    <a:cubicBezTo>
                      <a:pt x="149" y="87"/>
                      <a:pt x="149" y="87"/>
                      <a:pt x="149" y="87"/>
                    </a:cubicBezTo>
                    <a:cubicBezTo>
                      <a:pt x="148" y="86"/>
                      <a:pt x="148" y="86"/>
                      <a:pt x="148" y="86"/>
                    </a:cubicBezTo>
                    <a:cubicBezTo>
                      <a:pt x="149" y="86"/>
                      <a:pt x="149" y="86"/>
                      <a:pt x="149" y="86"/>
                    </a:cubicBezTo>
                    <a:cubicBezTo>
                      <a:pt x="149" y="86"/>
                      <a:pt x="149" y="85"/>
                      <a:pt x="149" y="84"/>
                    </a:cubicBezTo>
                    <a:cubicBezTo>
                      <a:pt x="149" y="84"/>
                      <a:pt x="149" y="84"/>
                      <a:pt x="149" y="84"/>
                    </a:cubicBezTo>
                    <a:cubicBezTo>
                      <a:pt x="149" y="84"/>
                      <a:pt x="149" y="84"/>
                      <a:pt x="149" y="84"/>
                    </a:cubicBezTo>
                    <a:cubicBezTo>
                      <a:pt x="149" y="82"/>
                      <a:pt x="148" y="80"/>
                      <a:pt x="147" y="79"/>
                    </a:cubicBezTo>
                    <a:cubicBezTo>
                      <a:pt x="146" y="78"/>
                      <a:pt x="145" y="78"/>
                      <a:pt x="144" y="77"/>
                    </a:cubicBezTo>
                    <a:cubicBezTo>
                      <a:pt x="143" y="77"/>
                      <a:pt x="143" y="77"/>
                      <a:pt x="143" y="77"/>
                    </a:cubicBezTo>
                    <a:cubicBezTo>
                      <a:pt x="143" y="77"/>
                      <a:pt x="143" y="77"/>
                      <a:pt x="143" y="77"/>
                    </a:cubicBezTo>
                    <a:cubicBezTo>
                      <a:pt x="143" y="77"/>
                      <a:pt x="143" y="77"/>
                      <a:pt x="143" y="77"/>
                    </a:cubicBezTo>
                    <a:cubicBezTo>
                      <a:pt x="143" y="77"/>
                      <a:pt x="143" y="77"/>
                      <a:pt x="143" y="77"/>
                    </a:cubicBezTo>
                    <a:cubicBezTo>
                      <a:pt x="143" y="77"/>
                      <a:pt x="143" y="77"/>
                      <a:pt x="143" y="77"/>
                    </a:cubicBezTo>
                    <a:cubicBezTo>
                      <a:pt x="143" y="77"/>
                      <a:pt x="143" y="77"/>
                      <a:pt x="143" y="77"/>
                    </a:cubicBezTo>
                    <a:cubicBezTo>
                      <a:pt x="143" y="77"/>
                      <a:pt x="143" y="77"/>
                      <a:pt x="143" y="77"/>
                    </a:cubicBezTo>
                    <a:cubicBezTo>
                      <a:pt x="143" y="77"/>
                      <a:pt x="143" y="77"/>
                      <a:pt x="143" y="77"/>
                    </a:cubicBezTo>
                    <a:cubicBezTo>
                      <a:pt x="143" y="77"/>
                      <a:pt x="143" y="77"/>
                      <a:pt x="143" y="77"/>
                    </a:cubicBezTo>
                    <a:cubicBezTo>
                      <a:pt x="143" y="77"/>
                      <a:pt x="141" y="77"/>
                      <a:pt x="140" y="76"/>
                    </a:cubicBezTo>
                    <a:cubicBezTo>
                      <a:pt x="140" y="76"/>
                      <a:pt x="140" y="76"/>
                      <a:pt x="140" y="76"/>
                    </a:cubicBezTo>
                    <a:cubicBezTo>
                      <a:pt x="140" y="76"/>
                      <a:pt x="140" y="76"/>
                      <a:pt x="140" y="76"/>
                    </a:cubicBezTo>
                    <a:cubicBezTo>
                      <a:pt x="140" y="76"/>
                      <a:pt x="140" y="76"/>
                      <a:pt x="140" y="76"/>
                    </a:cubicBezTo>
                    <a:cubicBezTo>
                      <a:pt x="137" y="76"/>
                      <a:pt x="134" y="76"/>
                      <a:pt x="131" y="76"/>
                    </a:cubicBezTo>
                    <a:cubicBezTo>
                      <a:pt x="129" y="76"/>
                      <a:pt x="127" y="76"/>
                      <a:pt x="125" y="76"/>
                    </a:cubicBezTo>
                    <a:cubicBezTo>
                      <a:pt x="124" y="76"/>
                      <a:pt x="122" y="75"/>
                      <a:pt x="120" y="75"/>
                    </a:cubicBezTo>
                    <a:cubicBezTo>
                      <a:pt x="119" y="75"/>
                      <a:pt x="118" y="74"/>
                      <a:pt x="117" y="74"/>
                    </a:cubicBezTo>
                    <a:cubicBezTo>
                      <a:pt x="117" y="74"/>
                      <a:pt x="117" y="73"/>
                      <a:pt x="117" y="73"/>
                    </a:cubicBezTo>
                    <a:cubicBezTo>
                      <a:pt x="117" y="72"/>
                      <a:pt x="117" y="72"/>
                      <a:pt x="117" y="71"/>
                    </a:cubicBezTo>
                    <a:cubicBezTo>
                      <a:pt x="118" y="71"/>
                      <a:pt x="118" y="71"/>
                      <a:pt x="119" y="71"/>
                    </a:cubicBezTo>
                    <a:cubicBezTo>
                      <a:pt x="121" y="71"/>
                      <a:pt x="123" y="71"/>
                      <a:pt x="125" y="71"/>
                    </a:cubicBezTo>
                    <a:cubicBezTo>
                      <a:pt x="129" y="71"/>
                      <a:pt x="129" y="71"/>
                      <a:pt x="132" y="71"/>
                    </a:cubicBezTo>
                    <a:cubicBezTo>
                      <a:pt x="132" y="71"/>
                      <a:pt x="132" y="71"/>
                      <a:pt x="132" y="71"/>
                    </a:cubicBezTo>
                    <a:cubicBezTo>
                      <a:pt x="132" y="71"/>
                      <a:pt x="132" y="71"/>
                      <a:pt x="132" y="71"/>
                    </a:cubicBezTo>
                    <a:cubicBezTo>
                      <a:pt x="134" y="71"/>
                      <a:pt x="135" y="71"/>
                      <a:pt x="137" y="71"/>
                    </a:cubicBezTo>
                    <a:cubicBezTo>
                      <a:pt x="138" y="71"/>
                      <a:pt x="138" y="71"/>
                      <a:pt x="139" y="71"/>
                    </a:cubicBezTo>
                    <a:cubicBezTo>
                      <a:pt x="139" y="71"/>
                      <a:pt x="139" y="71"/>
                      <a:pt x="139" y="71"/>
                    </a:cubicBezTo>
                    <a:cubicBezTo>
                      <a:pt x="139" y="71"/>
                      <a:pt x="139" y="71"/>
                      <a:pt x="139" y="71"/>
                    </a:cubicBezTo>
                    <a:cubicBezTo>
                      <a:pt x="139" y="71"/>
                      <a:pt x="139" y="71"/>
                      <a:pt x="139" y="71"/>
                    </a:cubicBezTo>
                    <a:cubicBezTo>
                      <a:pt x="140" y="71"/>
                      <a:pt x="140" y="71"/>
                      <a:pt x="140" y="71"/>
                    </a:cubicBezTo>
                    <a:cubicBezTo>
                      <a:pt x="140" y="71"/>
                      <a:pt x="140" y="70"/>
                      <a:pt x="140" y="70"/>
                    </a:cubicBezTo>
                    <a:cubicBezTo>
                      <a:pt x="140" y="70"/>
                      <a:pt x="140" y="70"/>
                      <a:pt x="140" y="70"/>
                    </a:cubicBezTo>
                    <a:cubicBezTo>
                      <a:pt x="140" y="70"/>
                      <a:pt x="140" y="70"/>
                      <a:pt x="140" y="70"/>
                    </a:cubicBezTo>
                    <a:cubicBezTo>
                      <a:pt x="140" y="70"/>
                      <a:pt x="140" y="70"/>
                      <a:pt x="140" y="70"/>
                    </a:cubicBezTo>
                    <a:cubicBezTo>
                      <a:pt x="140" y="70"/>
                      <a:pt x="140" y="70"/>
                      <a:pt x="140" y="70"/>
                    </a:cubicBezTo>
                    <a:cubicBezTo>
                      <a:pt x="140" y="70"/>
                      <a:pt x="140" y="70"/>
                      <a:pt x="140" y="70"/>
                    </a:cubicBezTo>
                    <a:cubicBezTo>
                      <a:pt x="140" y="70"/>
                      <a:pt x="140" y="70"/>
                      <a:pt x="140" y="70"/>
                    </a:cubicBezTo>
                    <a:cubicBezTo>
                      <a:pt x="140" y="70"/>
                      <a:pt x="140" y="70"/>
                      <a:pt x="140" y="70"/>
                    </a:cubicBezTo>
                    <a:cubicBezTo>
                      <a:pt x="140" y="70"/>
                      <a:pt x="140" y="70"/>
                      <a:pt x="140" y="70"/>
                    </a:cubicBezTo>
                    <a:cubicBezTo>
                      <a:pt x="140" y="70"/>
                      <a:pt x="140" y="70"/>
                      <a:pt x="140" y="70"/>
                    </a:cubicBezTo>
                    <a:cubicBezTo>
                      <a:pt x="140" y="70"/>
                      <a:pt x="140" y="69"/>
                      <a:pt x="140" y="69"/>
                    </a:cubicBezTo>
                    <a:cubicBezTo>
                      <a:pt x="140" y="69"/>
                      <a:pt x="140" y="69"/>
                      <a:pt x="140" y="69"/>
                    </a:cubicBezTo>
                    <a:cubicBezTo>
                      <a:pt x="140" y="69"/>
                      <a:pt x="140" y="69"/>
                      <a:pt x="140" y="69"/>
                    </a:cubicBezTo>
                    <a:cubicBezTo>
                      <a:pt x="140" y="69"/>
                      <a:pt x="140" y="69"/>
                      <a:pt x="140" y="69"/>
                    </a:cubicBezTo>
                    <a:cubicBezTo>
                      <a:pt x="138" y="69"/>
                      <a:pt x="135" y="68"/>
                      <a:pt x="132" y="68"/>
                    </a:cubicBezTo>
                    <a:cubicBezTo>
                      <a:pt x="129" y="67"/>
                      <a:pt x="129" y="67"/>
                      <a:pt x="124" y="65"/>
                    </a:cubicBezTo>
                    <a:cubicBezTo>
                      <a:pt x="122" y="65"/>
                      <a:pt x="120" y="64"/>
                      <a:pt x="119" y="64"/>
                    </a:cubicBezTo>
                    <a:cubicBezTo>
                      <a:pt x="119" y="64"/>
                      <a:pt x="119" y="64"/>
                      <a:pt x="119" y="64"/>
                    </a:cubicBezTo>
                    <a:cubicBezTo>
                      <a:pt x="119" y="64"/>
                      <a:pt x="119" y="64"/>
                      <a:pt x="119" y="64"/>
                    </a:cubicBezTo>
                    <a:cubicBezTo>
                      <a:pt x="119" y="64"/>
                      <a:pt x="118" y="64"/>
                      <a:pt x="118" y="63"/>
                    </a:cubicBezTo>
                    <a:cubicBezTo>
                      <a:pt x="117" y="63"/>
                      <a:pt x="117" y="63"/>
                      <a:pt x="117" y="63"/>
                    </a:cubicBezTo>
                    <a:cubicBezTo>
                      <a:pt x="117" y="62"/>
                      <a:pt x="117" y="62"/>
                      <a:pt x="117" y="61"/>
                    </a:cubicBezTo>
                    <a:cubicBezTo>
                      <a:pt x="117" y="60"/>
                      <a:pt x="117" y="60"/>
                      <a:pt x="117" y="60"/>
                    </a:cubicBezTo>
                    <a:cubicBezTo>
                      <a:pt x="117" y="60"/>
                      <a:pt x="118" y="60"/>
                      <a:pt x="118" y="60"/>
                    </a:cubicBezTo>
                    <a:cubicBezTo>
                      <a:pt x="119" y="60"/>
                      <a:pt x="120" y="60"/>
                      <a:pt x="120" y="60"/>
                    </a:cubicBezTo>
                    <a:cubicBezTo>
                      <a:pt x="122" y="60"/>
                      <a:pt x="124" y="61"/>
                      <a:pt x="126" y="61"/>
                    </a:cubicBezTo>
                    <a:cubicBezTo>
                      <a:pt x="129" y="62"/>
                      <a:pt x="134" y="63"/>
                      <a:pt x="136" y="64"/>
                    </a:cubicBezTo>
                    <a:cubicBezTo>
                      <a:pt x="138" y="64"/>
                      <a:pt x="139" y="64"/>
                      <a:pt x="140" y="65"/>
                    </a:cubicBezTo>
                    <a:cubicBezTo>
                      <a:pt x="141" y="65"/>
                      <a:pt x="141" y="65"/>
                      <a:pt x="142" y="65"/>
                    </a:cubicBezTo>
                    <a:cubicBezTo>
                      <a:pt x="142" y="65"/>
                      <a:pt x="143" y="64"/>
                      <a:pt x="143" y="64"/>
                    </a:cubicBezTo>
                    <a:cubicBezTo>
                      <a:pt x="143" y="64"/>
                      <a:pt x="143" y="64"/>
                      <a:pt x="143" y="64"/>
                    </a:cubicBezTo>
                    <a:cubicBezTo>
                      <a:pt x="143" y="64"/>
                      <a:pt x="143" y="64"/>
                      <a:pt x="143" y="64"/>
                    </a:cubicBezTo>
                    <a:cubicBezTo>
                      <a:pt x="143" y="64"/>
                      <a:pt x="143" y="64"/>
                      <a:pt x="143" y="64"/>
                    </a:cubicBezTo>
                    <a:cubicBezTo>
                      <a:pt x="143" y="63"/>
                      <a:pt x="143" y="63"/>
                      <a:pt x="143" y="63"/>
                    </a:cubicBezTo>
                    <a:cubicBezTo>
                      <a:pt x="143" y="63"/>
                      <a:pt x="143" y="63"/>
                      <a:pt x="143" y="63"/>
                    </a:cubicBezTo>
                    <a:cubicBezTo>
                      <a:pt x="143" y="63"/>
                      <a:pt x="143" y="63"/>
                      <a:pt x="143" y="63"/>
                    </a:cubicBezTo>
                    <a:cubicBezTo>
                      <a:pt x="143" y="63"/>
                      <a:pt x="143" y="63"/>
                      <a:pt x="143" y="63"/>
                    </a:cubicBezTo>
                    <a:cubicBezTo>
                      <a:pt x="143" y="63"/>
                      <a:pt x="143" y="63"/>
                      <a:pt x="143" y="63"/>
                    </a:cubicBezTo>
                    <a:cubicBezTo>
                      <a:pt x="143" y="63"/>
                      <a:pt x="143" y="63"/>
                      <a:pt x="143" y="63"/>
                    </a:cubicBezTo>
                    <a:cubicBezTo>
                      <a:pt x="141" y="62"/>
                      <a:pt x="139" y="62"/>
                      <a:pt x="137" y="61"/>
                    </a:cubicBezTo>
                    <a:cubicBezTo>
                      <a:pt x="136" y="60"/>
                      <a:pt x="135" y="59"/>
                      <a:pt x="134" y="59"/>
                    </a:cubicBezTo>
                    <a:cubicBezTo>
                      <a:pt x="132" y="58"/>
                      <a:pt x="131" y="57"/>
                      <a:pt x="130" y="57"/>
                    </a:cubicBezTo>
                    <a:cubicBezTo>
                      <a:pt x="130" y="56"/>
                      <a:pt x="128" y="56"/>
                      <a:pt x="126" y="55"/>
                    </a:cubicBezTo>
                    <a:cubicBezTo>
                      <a:pt x="125" y="55"/>
                      <a:pt x="125" y="54"/>
                      <a:pt x="124" y="54"/>
                    </a:cubicBezTo>
                    <a:cubicBezTo>
                      <a:pt x="124" y="54"/>
                      <a:pt x="124" y="53"/>
                      <a:pt x="124" y="53"/>
                    </a:cubicBezTo>
                    <a:cubicBezTo>
                      <a:pt x="125" y="52"/>
                      <a:pt x="125" y="51"/>
                      <a:pt x="125" y="51"/>
                    </a:cubicBezTo>
                    <a:cubicBezTo>
                      <a:pt x="126" y="51"/>
                      <a:pt x="126" y="51"/>
                      <a:pt x="127" y="51"/>
                    </a:cubicBezTo>
                    <a:cubicBezTo>
                      <a:pt x="128" y="51"/>
                      <a:pt x="129" y="52"/>
                      <a:pt x="132" y="53"/>
                    </a:cubicBezTo>
                    <a:cubicBezTo>
                      <a:pt x="132" y="53"/>
                      <a:pt x="132" y="53"/>
                      <a:pt x="132" y="53"/>
                    </a:cubicBezTo>
                    <a:cubicBezTo>
                      <a:pt x="132" y="53"/>
                      <a:pt x="132" y="53"/>
                      <a:pt x="132" y="53"/>
                    </a:cubicBezTo>
                    <a:cubicBezTo>
                      <a:pt x="132" y="53"/>
                      <a:pt x="132" y="53"/>
                      <a:pt x="132" y="53"/>
                    </a:cubicBezTo>
                    <a:cubicBezTo>
                      <a:pt x="132" y="53"/>
                      <a:pt x="132" y="53"/>
                      <a:pt x="132" y="53"/>
                    </a:cubicBezTo>
                    <a:cubicBezTo>
                      <a:pt x="134" y="54"/>
                      <a:pt x="135" y="54"/>
                      <a:pt x="136" y="55"/>
                    </a:cubicBezTo>
                    <a:cubicBezTo>
                      <a:pt x="137" y="55"/>
                      <a:pt x="138" y="56"/>
                      <a:pt x="140" y="56"/>
                    </a:cubicBezTo>
                    <a:cubicBezTo>
                      <a:pt x="140" y="56"/>
                      <a:pt x="140" y="56"/>
                      <a:pt x="140" y="56"/>
                    </a:cubicBezTo>
                    <a:cubicBezTo>
                      <a:pt x="140" y="56"/>
                      <a:pt x="140" y="56"/>
                      <a:pt x="140" y="56"/>
                    </a:cubicBezTo>
                    <a:cubicBezTo>
                      <a:pt x="140" y="56"/>
                      <a:pt x="140" y="56"/>
                      <a:pt x="140" y="56"/>
                    </a:cubicBezTo>
                    <a:cubicBezTo>
                      <a:pt x="140" y="56"/>
                      <a:pt x="140" y="56"/>
                      <a:pt x="140" y="56"/>
                    </a:cubicBezTo>
                    <a:cubicBezTo>
                      <a:pt x="140" y="56"/>
                      <a:pt x="140" y="56"/>
                      <a:pt x="140" y="56"/>
                    </a:cubicBezTo>
                    <a:cubicBezTo>
                      <a:pt x="140" y="56"/>
                      <a:pt x="141" y="57"/>
                      <a:pt x="142" y="57"/>
                    </a:cubicBezTo>
                    <a:cubicBezTo>
                      <a:pt x="143" y="58"/>
                      <a:pt x="143" y="58"/>
                      <a:pt x="144" y="58"/>
                    </a:cubicBezTo>
                    <a:cubicBezTo>
                      <a:pt x="144" y="58"/>
                      <a:pt x="144" y="58"/>
                      <a:pt x="144" y="58"/>
                    </a:cubicBezTo>
                    <a:cubicBezTo>
                      <a:pt x="145" y="59"/>
                      <a:pt x="146" y="59"/>
                      <a:pt x="147" y="59"/>
                    </a:cubicBezTo>
                    <a:cubicBezTo>
                      <a:pt x="148" y="59"/>
                      <a:pt x="149" y="58"/>
                      <a:pt x="150" y="57"/>
                    </a:cubicBezTo>
                    <a:cubicBezTo>
                      <a:pt x="150" y="57"/>
                      <a:pt x="150" y="57"/>
                      <a:pt x="150" y="57"/>
                    </a:cubicBezTo>
                    <a:cubicBezTo>
                      <a:pt x="150" y="57"/>
                      <a:pt x="150" y="57"/>
                      <a:pt x="150" y="57"/>
                    </a:cubicBezTo>
                    <a:cubicBezTo>
                      <a:pt x="150" y="56"/>
                      <a:pt x="149" y="56"/>
                      <a:pt x="149" y="55"/>
                    </a:cubicBezTo>
                    <a:cubicBezTo>
                      <a:pt x="148" y="54"/>
                      <a:pt x="148" y="54"/>
                      <a:pt x="148" y="54"/>
                    </a:cubicBezTo>
                    <a:cubicBezTo>
                      <a:pt x="148" y="54"/>
                      <a:pt x="148" y="54"/>
                      <a:pt x="148" y="54"/>
                    </a:cubicBezTo>
                    <a:cubicBezTo>
                      <a:pt x="148" y="54"/>
                      <a:pt x="148" y="53"/>
                      <a:pt x="148" y="53"/>
                    </a:cubicBezTo>
                    <a:cubicBezTo>
                      <a:pt x="148" y="53"/>
                      <a:pt x="148" y="53"/>
                      <a:pt x="148" y="53"/>
                    </a:cubicBezTo>
                    <a:cubicBezTo>
                      <a:pt x="148" y="53"/>
                      <a:pt x="148" y="53"/>
                      <a:pt x="148" y="53"/>
                    </a:cubicBezTo>
                    <a:cubicBezTo>
                      <a:pt x="147" y="53"/>
                      <a:pt x="147" y="52"/>
                      <a:pt x="147" y="52"/>
                    </a:cubicBezTo>
                    <a:cubicBezTo>
                      <a:pt x="146" y="51"/>
                      <a:pt x="146" y="50"/>
                      <a:pt x="145" y="50"/>
                    </a:cubicBezTo>
                    <a:cubicBezTo>
                      <a:pt x="145" y="50"/>
                      <a:pt x="145" y="50"/>
                      <a:pt x="145" y="50"/>
                    </a:cubicBezTo>
                    <a:cubicBezTo>
                      <a:pt x="145" y="50"/>
                      <a:pt x="145" y="49"/>
                      <a:pt x="145" y="49"/>
                    </a:cubicBezTo>
                    <a:cubicBezTo>
                      <a:pt x="145" y="49"/>
                      <a:pt x="144" y="49"/>
                      <a:pt x="144" y="48"/>
                    </a:cubicBezTo>
                    <a:cubicBezTo>
                      <a:pt x="143" y="48"/>
                      <a:pt x="142" y="46"/>
                      <a:pt x="142" y="45"/>
                    </a:cubicBezTo>
                    <a:cubicBezTo>
                      <a:pt x="141" y="45"/>
                      <a:pt x="141" y="45"/>
                      <a:pt x="141" y="44"/>
                    </a:cubicBezTo>
                    <a:cubicBezTo>
                      <a:pt x="141" y="44"/>
                      <a:pt x="141" y="44"/>
                      <a:pt x="141" y="44"/>
                    </a:cubicBezTo>
                    <a:cubicBezTo>
                      <a:pt x="141" y="43"/>
                      <a:pt x="142" y="43"/>
                      <a:pt x="142" y="43"/>
                    </a:cubicBezTo>
                    <a:cubicBezTo>
                      <a:pt x="142" y="43"/>
                      <a:pt x="142" y="43"/>
                      <a:pt x="143" y="43"/>
                    </a:cubicBezTo>
                    <a:cubicBezTo>
                      <a:pt x="144" y="43"/>
                      <a:pt x="145" y="44"/>
                      <a:pt x="148" y="47"/>
                    </a:cubicBezTo>
                    <a:cubicBezTo>
                      <a:pt x="148" y="47"/>
                      <a:pt x="148" y="47"/>
                      <a:pt x="148" y="47"/>
                    </a:cubicBezTo>
                    <a:cubicBezTo>
                      <a:pt x="148" y="47"/>
                      <a:pt x="148" y="47"/>
                      <a:pt x="148" y="47"/>
                    </a:cubicBezTo>
                    <a:cubicBezTo>
                      <a:pt x="148" y="47"/>
                      <a:pt x="148" y="47"/>
                      <a:pt x="148" y="47"/>
                    </a:cubicBezTo>
                    <a:cubicBezTo>
                      <a:pt x="148" y="47"/>
                      <a:pt x="148" y="47"/>
                      <a:pt x="148" y="47"/>
                    </a:cubicBezTo>
                    <a:cubicBezTo>
                      <a:pt x="148" y="47"/>
                      <a:pt x="148" y="47"/>
                      <a:pt x="148" y="47"/>
                    </a:cubicBezTo>
                    <a:cubicBezTo>
                      <a:pt x="149" y="49"/>
                      <a:pt x="150" y="50"/>
                      <a:pt x="151" y="51"/>
                    </a:cubicBezTo>
                    <a:cubicBezTo>
                      <a:pt x="151" y="51"/>
                      <a:pt x="151" y="51"/>
                      <a:pt x="151" y="51"/>
                    </a:cubicBezTo>
                    <a:cubicBezTo>
                      <a:pt x="151" y="51"/>
                      <a:pt x="151" y="51"/>
                      <a:pt x="151" y="51"/>
                    </a:cubicBezTo>
                    <a:cubicBezTo>
                      <a:pt x="153" y="52"/>
                      <a:pt x="154" y="54"/>
                      <a:pt x="155" y="55"/>
                    </a:cubicBezTo>
                    <a:cubicBezTo>
                      <a:pt x="155" y="55"/>
                      <a:pt x="155" y="55"/>
                      <a:pt x="155" y="55"/>
                    </a:cubicBezTo>
                    <a:cubicBezTo>
                      <a:pt x="155" y="55"/>
                      <a:pt x="155" y="55"/>
                      <a:pt x="155" y="55"/>
                    </a:cubicBezTo>
                    <a:cubicBezTo>
                      <a:pt x="155" y="55"/>
                      <a:pt x="155" y="55"/>
                      <a:pt x="155" y="55"/>
                    </a:cubicBezTo>
                    <a:cubicBezTo>
                      <a:pt x="155" y="55"/>
                      <a:pt x="155" y="55"/>
                      <a:pt x="155" y="55"/>
                    </a:cubicBezTo>
                    <a:cubicBezTo>
                      <a:pt x="155" y="56"/>
                      <a:pt x="156" y="56"/>
                      <a:pt x="156" y="56"/>
                    </a:cubicBezTo>
                    <a:cubicBezTo>
                      <a:pt x="157" y="56"/>
                      <a:pt x="157" y="56"/>
                      <a:pt x="157" y="56"/>
                    </a:cubicBezTo>
                    <a:cubicBezTo>
                      <a:pt x="157" y="56"/>
                      <a:pt x="157" y="56"/>
                      <a:pt x="157" y="56"/>
                    </a:cubicBezTo>
                    <a:cubicBezTo>
                      <a:pt x="157" y="56"/>
                      <a:pt x="157" y="56"/>
                      <a:pt x="157" y="56"/>
                    </a:cubicBezTo>
                    <a:cubicBezTo>
                      <a:pt x="157" y="56"/>
                      <a:pt x="157" y="56"/>
                      <a:pt x="157" y="56"/>
                    </a:cubicBezTo>
                    <a:cubicBezTo>
                      <a:pt x="157" y="56"/>
                      <a:pt x="157" y="56"/>
                      <a:pt x="157" y="56"/>
                    </a:cubicBezTo>
                    <a:cubicBezTo>
                      <a:pt x="158" y="56"/>
                      <a:pt x="158" y="56"/>
                      <a:pt x="158" y="56"/>
                    </a:cubicBezTo>
                    <a:cubicBezTo>
                      <a:pt x="158" y="56"/>
                      <a:pt x="158" y="56"/>
                      <a:pt x="158" y="56"/>
                    </a:cubicBezTo>
                    <a:cubicBezTo>
                      <a:pt x="158" y="56"/>
                      <a:pt x="158" y="56"/>
                      <a:pt x="158" y="56"/>
                    </a:cubicBezTo>
                    <a:cubicBezTo>
                      <a:pt x="158" y="56"/>
                      <a:pt x="158" y="56"/>
                      <a:pt x="158" y="56"/>
                    </a:cubicBezTo>
                    <a:cubicBezTo>
                      <a:pt x="158" y="55"/>
                      <a:pt x="158" y="55"/>
                      <a:pt x="158" y="55"/>
                    </a:cubicBezTo>
                    <a:cubicBezTo>
                      <a:pt x="161" y="47"/>
                      <a:pt x="164" y="37"/>
                      <a:pt x="165" y="28"/>
                    </a:cubicBezTo>
                    <a:cubicBezTo>
                      <a:pt x="166" y="22"/>
                      <a:pt x="166" y="17"/>
                      <a:pt x="166" y="13"/>
                    </a:cubicBezTo>
                    <a:cubicBezTo>
                      <a:pt x="165" y="9"/>
                      <a:pt x="163" y="5"/>
                      <a:pt x="159" y="3"/>
                    </a:cubicBezTo>
                    <a:cubicBezTo>
                      <a:pt x="155" y="2"/>
                      <a:pt x="151" y="0"/>
                      <a:pt x="147" y="0"/>
                    </a:cubicBezTo>
                    <a:cubicBezTo>
                      <a:pt x="143" y="0"/>
                      <a:pt x="139" y="2"/>
                      <a:pt x="135" y="5"/>
                    </a:cubicBezTo>
                    <a:cubicBezTo>
                      <a:pt x="127" y="13"/>
                      <a:pt x="119" y="28"/>
                      <a:pt x="109" y="59"/>
                    </a:cubicBezTo>
                    <a:cubicBezTo>
                      <a:pt x="109" y="59"/>
                      <a:pt x="109" y="59"/>
                      <a:pt x="109" y="59"/>
                    </a:cubicBezTo>
                    <a:cubicBezTo>
                      <a:pt x="109" y="59"/>
                      <a:pt x="109" y="59"/>
                      <a:pt x="109" y="59"/>
                    </a:cubicBezTo>
                    <a:cubicBezTo>
                      <a:pt x="108" y="60"/>
                      <a:pt x="108" y="60"/>
                      <a:pt x="108" y="60"/>
                    </a:cubicBezTo>
                    <a:cubicBezTo>
                      <a:pt x="109" y="60"/>
                      <a:pt x="109" y="60"/>
                      <a:pt x="109" y="60"/>
                    </a:cubicBezTo>
                    <a:cubicBezTo>
                      <a:pt x="102" y="82"/>
                      <a:pt x="99" y="91"/>
                      <a:pt x="98" y="105"/>
                    </a:cubicBezTo>
                    <a:cubicBezTo>
                      <a:pt x="98" y="105"/>
                      <a:pt x="98" y="105"/>
                      <a:pt x="98" y="105"/>
                    </a:cubicBezTo>
                    <a:cubicBezTo>
                      <a:pt x="91" y="122"/>
                      <a:pt x="87" y="136"/>
                      <a:pt x="83" y="151"/>
                    </a:cubicBezTo>
                    <a:cubicBezTo>
                      <a:pt x="83" y="151"/>
                      <a:pt x="83" y="151"/>
                      <a:pt x="83" y="151"/>
                    </a:cubicBezTo>
                    <a:cubicBezTo>
                      <a:pt x="58" y="182"/>
                      <a:pt x="45" y="208"/>
                      <a:pt x="36" y="228"/>
                    </a:cubicBezTo>
                    <a:cubicBezTo>
                      <a:pt x="36" y="228"/>
                      <a:pt x="36" y="228"/>
                      <a:pt x="36" y="228"/>
                    </a:cubicBezTo>
                    <a:cubicBezTo>
                      <a:pt x="36" y="228"/>
                      <a:pt x="36" y="228"/>
                      <a:pt x="36" y="228"/>
                    </a:cubicBezTo>
                    <a:cubicBezTo>
                      <a:pt x="36" y="228"/>
                      <a:pt x="36" y="228"/>
                      <a:pt x="36" y="228"/>
                    </a:cubicBezTo>
                    <a:cubicBezTo>
                      <a:pt x="36" y="229"/>
                      <a:pt x="36" y="229"/>
                      <a:pt x="36" y="229"/>
                    </a:cubicBezTo>
                    <a:cubicBezTo>
                      <a:pt x="36" y="229"/>
                      <a:pt x="36" y="229"/>
                      <a:pt x="36" y="229"/>
                    </a:cubicBezTo>
                    <a:cubicBezTo>
                      <a:pt x="36" y="229"/>
                      <a:pt x="36" y="229"/>
                      <a:pt x="36" y="229"/>
                    </a:cubicBezTo>
                    <a:cubicBezTo>
                      <a:pt x="36" y="229"/>
                      <a:pt x="36" y="229"/>
                      <a:pt x="36" y="229"/>
                    </a:cubicBezTo>
                    <a:cubicBezTo>
                      <a:pt x="36" y="229"/>
                      <a:pt x="36" y="229"/>
                      <a:pt x="36" y="229"/>
                    </a:cubicBezTo>
                    <a:cubicBezTo>
                      <a:pt x="37" y="229"/>
                      <a:pt x="37" y="229"/>
                      <a:pt x="37" y="229"/>
                    </a:cubicBezTo>
                    <a:cubicBezTo>
                      <a:pt x="37" y="229"/>
                      <a:pt x="37" y="229"/>
                      <a:pt x="37" y="229"/>
                    </a:cubicBezTo>
                    <a:cubicBezTo>
                      <a:pt x="37" y="229"/>
                      <a:pt x="37" y="229"/>
                      <a:pt x="37" y="229"/>
                    </a:cubicBezTo>
                    <a:cubicBezTo>
                      <a:pt x="37" y="229"/>
                      <a:pt x="37" y="229"/>
                      <a:pt x="37" y="229"/>
                    </a:cubicBezTo>
                    <a:cubicBezTo>
                      <a:pt x="38" y="229"/>
                      <a:pt x="38" y="229"/>
                      <a:pt x="38" y="229"/>
                    </a:cubicBezTo>
                    <a:cubicBezTo>
                      <a:pt x="38" y="229"/>
                      <a:pt x="38" y="229"/>
                      <a:pt x="38" y="229"/>
                    </a:cubicBezTo>
                    <a:cubicBezTo>
                      <a:pt x="42" y="225"/>
                      <a:pt x="47" y="221"/>
                      <a:pt x="52" y="218"/>
                    </a:cubicBezTo>
                    <a:cubicBezTo>
                      <a:pt x="52" y="218"/>
                      <a:pt x="52" y="218"/>
                      <a:pt x="52" y="218"/>
                    </a:cubicBezTo>
                    <a:cubicBezTo>
                      <a:pt x="52" y="218"/>
                      <a:pt x="52" y="218"/>
                      <a:pt x="52" y="218"/>
                    </a:cubicBezTo>
                    <a:cubicBezTo>
                      <a:pt x="60" y="211"/>
                      <a:pt x="66" y="209"/>
                      <a:pt x="72" y="207"/>
                    </a:cubicBezTo>
                    <a:cubicBezTo>
                      <a:pt x="77" y="205"/>
                      <a:pt x="83" y="203"/>
                      <a:pt x="91" y="195"/>
                    </a:cubicBezTo>
                    <a:cubicBezTo>
                      <a:pt x="91" y="195"/>
                      <a:pt x="91" y="195"/>
                      <a:pt x="91" y="195"/>
                    </a:cubicBezTo>
                    <a:cubicBezTo>
                      <a:pt x="97" y="191"/>
                      <a:pt x="99" y="190"/>
                      <a:pt x="100" y="189"/>
                    </a:cubicBezTo>
                    <a:cubicBezTo>
                      <a:pt x="102" y="189"/>
                      <a:pt x="103" y="189"/>
                      <a:pt x="105" y="187"/>
                    </a:cubicBezTo>
                    <a:cubicBezTo>
                      <a:pt x="105" y="187"/>
                      <a:pt x="105" y="187"/>
                      <a:pt x="105" y="187"/>
                    </a:cubicBezTo>
                    <a:cubicBezTo>
                      <a:pt x="105" y="187"/>
                      <a:pt x="105" y="187"/>
                      <a:pt x="105" y="187"/>
                    </a:cubicBezTo>
                    <a:cubicBezTo>
                      <a:pt x="105" y="187"/>
                      <a:pt x="105" y="187"/>
                      <a:pt x="105" y="187"/>
                    </a:cubicBezTo>
                    <a:cubicBezTo>
                      <a:pt x="110" y="182"/>
                      <a:pt x="115" y="179"/>
                      <a:pt x="119" y="176"/>
                    </a:cubicBezTo>
                    <a:cubicBezTo>
                      <a:pt x="121" y="175"/>
                      <a:pt x="123" y="175"/>
                      <a:pt x="124" y="174"/>
                    </a:cubicBezTo>
                    <a:cubicBezTo>
                      <a:pt x="126" y="174"/>
                      <a:pt x="127" y="174"/>
                      <a:pt x="128" y="174"/>
                    </a:cubicBezTo>
                    <a:cubicBezTo>
                      <a:pt x="128" y="175"/>
                      <a:pt x="129" y="175"/>
                      <a:pt x="130" y="176"/>
                    </a:cubicBezTo>
                    <a:cubicBezTo>
                      <a:pt x="132" y="178"/>
                      <a:pt x="133" y="182"/>
                      <a:pt x="132" y="185"/>
                    </a:cubicBezTo>
                    <a:cubicBezTo>
                      <a:pt x="131" y="189"/>
                      <a:pt x="129" y="193"/>
                      <a:pt x="126" y="196"/>
                    </a:cubicBezTo>
                    <a:cubicBezTo>
                      <a:pt x="124" y="200"/>
                      <a:pt x="121" y="203"/>
                      <a:pt x="118" y="206"/>
                    </a:cubicBezTo>
                    <a:cubicBezTo>
                      <a:pt x="116" y="207"/>
                      <a:pt x="115" y="208"/>
                      <a:pt x="114" y="209"/>
                    </a:cubicBezTo>
                    <a:cubicBezTo>
                      <a:pt x="113" y="210"/>
                      <a:pt x="112" y="210"/>
                      <a:pt x="111" y="210"/>
                    </a:cubicBezTo>
                    <a:cubicBezTo>
                      <a:pt x="111" y="210"/>
                      <a:pt x="111" y="210"/>
                      <a:pt x="111" y="210"/>
                    </a:cubicBezTo>
                    <a:cubicBezTo>
                      <a:pt x="111" y="210"/>
                      <a:pt x="111" y="210"/>
                      <a:pt x="111" y="210"/>
                    </a:cubicBezTo>
                    <a:cubicBezTo>
                      <a:pt x="111" y="210"/>
                      <a:pt x="111" y="210"/>
                      <a:pt x="111" y="210"/>
                    </a:cubicBezTo>
                    <a:cubicBezTo>
                      <a:pt x="111" y="210"/>
                      <a:pt x="111" y="210"/>
                      <a:pt x="111" y="210"/>
                    </a:cubicBezTo>
                    <a:cubicBezTo>
                      <a:pt x="111" y="211"/>
                      <a:pt x="111" y="211"/>
                      <a:pt x="111" y="211"/>
                    </a:cubicBezTo>
                    <a:cubicBezTo>
                      <a:pt x="109" y="213"/>
                      <a:pt x="106" y="216"/>
                      <a:pt x="102" y="219"/>
                    </a:cubicBezTo>
                    <a:cubicBezTo>
                      <a:pt x="101" y="219"/>
                      <a:pt x="101" y="220"/>
                      <a:pt x="100" y="220"/>
                    </a:cubicBezTo>
                    <a:cubicBezTo>
                      <a:pt x="100" y="220"/>
                      <a:pt x="100" y="220"/>
                      <a:pt x="100" y="220"/>
                    </a:cubicBezTo>
                    <a:cubicBezTo>
                      <a:pt x="100" y="220"/>
                      <a:pt x="100" y="220"/>
                      <a:pt x="100" y="220"/>
                    </a:cubicBezTo>
                    <a:cubicBezTo>
                      <a:pt x="95" y="220"/>
                      <a:pt x="93" y="220"/>
                      <a:pt x="90" y="220"/>
                    </a:cubicBezTo>
                    <a:cubicBezTo>
                      <a:pt x="88" y="221"/>
                      <a:pt x="86" y="222"/>
                      <a:pt x="82" y="222"/>
                    </a:cubicBezTo>
                    <a:cubicBezTo>
                      <a:pt x="78" y="223"/>
                      <a:pt x="75" y="225"/>
                      <a:pt x="72" y="226"/>
                    </a:cubicBezTo>
                    <a:cubicBezTo>
                      <a:pt x="72" y="226"/>
                      <a:pt x="72" y="226"/>
                      <a:pt x="72" y="226"/>
                    </a:cubicBezTo>
                    <a:cubicBezTo>
                      <a:pt x="67" y="228"/>
                      <a:pt x="65" y="230"/>
                      <a:pt x="62" y="232"/>
                    </a:cubicBezTo>
                    <a:cubicBezTo>
                      <a:pt x="60" y="234"/>
                      <a:pt x="58" y="235"/>
                      <a:pt x="53" y="237"/>
                    </a:cubicBezTo>
                    <a:cubicBezTo>
                      <a:pt x="53" y="237"/>
                      <a:pt x="53" y="237"/>
                      <a:pt x="53" y="237"/>
                    </a:cubicBezTo>
                    <a:cubicBezTo>
                      <a:pt x="53" y="237"/>
                      <a:pt x="53" y="237"/>
                      <a:pt x="53" y="237"/>
                    </a:cubicBezTo>
                    <a:cubicBezTo>
                      <a:pt x="53" y="237"/>
                      <a:pt x="53" y="237"/>
                      <a:pt x="53" y="237"/>
                    </a:cubicBezTo>
                    <a:cubicBezTo>
                      <a:pt x="50" y="238"/>
                      <a:pt x="49" y="238"/>
                      <a:pt x="48" y="239"/>
                    </a:cubicBezTo>
                    <a:cubicBezTo>
                      <a:pt x="48" y="239"/>
                      <a:pt x="48" y="240"/>
                      <a:pt x="46" y="240"/>
                    </a:cubicBezTo>
                    <a:cubicBezTo>
                      <a:pt x="46" y="240"/>
                      <a:pt x="46" y="240"/>
                      <a:pt x="46" y="240"/>
                    </a:cubicBezTo>
                    <a:cubicBezTo>
                      <a:pt x="43" y="241"/>
                      <a:pt x="41" y="242"/>
                      <a:pt x="39" y="243"/>
                    </a:cubicBezTo>
                    <a:cubicBezTo>
                      <a:pt x="38" y="244"/>
                      <a:pt x="37" y="245"/>
                      <a:pt x="36" y="245"/>
                    </a:cubicBezTo>
                    <a:cubicBezTo>
                      <a:pt x="36" y="246"/>
                      <a:pt x="35" y="246"/>
                      <a:pt x="35" y="247"/>
                    </a:cubicBezTo>
                    <a:cubicBezTo>
                      <a:pt x="35" y="248"/>
                      <a:pt x="35" y="248"/>
                      <a:pt x="35" y="249"/>
                    </a:cubicBezTo>
                    <a:cubicBezTo>
                      <a:pt x="36" y="251"/>
                      <a:pt x="37" y="252"/>
                      <a:pt x="39" y="253"/>
                    </a:cubicBezTo>
                    <a:cubicBezTo>
                      <a:pt x="41" y="253"/>
                      <a:pt x="43" y="253"/>
                      <a:pt x="46" y="253"/>
                    </a:cubicBezTo>
                    <a:cubicBezTo>
                      <a:pt x="48" y="253"/>
                      <a:pt x="50" y="252"/>
                      <a:pt x="52" y="252"/>
                    </a:cubicBezTo>
                    <a:cubicBezTo>
                      <a:pt x="53" y="252"/>
                      <a:pt x="53" y="251"/>
                      <a:pt x="54" y="251"/>
                    </a:cubicBezTo>
                    <a:cubicBezTo>
                      <a:pt x="55" y="251"/>
                      <a:pt x="55" y="250"/>
                      <a:pt x="55" y="250"/>
                    </a:cubicBezTo>
                    <a:cubicBezTo>
                      <a:pt x="56" y="250"/>
                      <a:pt x="56" y="250"/>
                      <a:pt x="56" y="250"/>
                    </a:cubicBezTo>
                    <a:cubicBezTo>
                      <a:pt x="58" y="250"/>
                      <a:pt x="60" y="249"/>
                      <a:pt x="61" y="249"/>
                    </a:cubicBezTo>
                    <a:cubicBezTo>
                      <a:pt x="63" y="248"/>
                      <a:pt x="65" y="247"/>
                      <a:pt x="66" y="247"/>
                    </a:cubicBezTo>
                    <a:cubicBezTo>
                      <a:pt x="71" y="250"/>
                      <a:pt x="73" y="253"/>
                      <a:pt x="73" y="255"/>
                    </a:cubicBezTo>
                    <a:cubicBezTo>
                      <a:pt x="74" y="258"/>
                      <a:pt x="73" y="260"/>
                      <a:pt x="72" y="262"/>
                    </a:cubicBezTo>
                    <a:cubicBezTo>
                      <a:pt x="72" y="262"/>
                      <a:pt x="72" y="262"/>
                      <a:pt x="72" y="262"/>
                    </a:cubicBezTo>
                    <a:cubicBezTo>
                      <a:pt x="71" y="264"/>
                      <a:pt x="71" y="266"/>
                      <a:pt x="70" y="268"/>
                    </a:cubicBezTo>
                    <a:cubicBezTo>
                      <a:pt x="70" y="268"/>
                      <a:pt x="70" y="268"/>
                      <a:pt x="70" y="268"/>
                    </a:cubicBezTo>
                    <a:cubicBezTo>
                      <a:pt x="67" y="272"/>
                      <a:pt x="64" y="277"/>
                      <a:pt x="61" y="281"/>
                    </a:cubicBezTo>
                    <a:cubicBezTo>
                      <a:pt x="59" y="285"/>
                      <a:pt x="58" y="288"/>
                      <a:pt x="56" y="292"/>
                    </a:cubicBezTo>
                    <a:cubicBezTo>
                      <a:pt x="55" y="293"/>
                      <a:pt x="52" y="297"/>
                      <a:pt x="51" y="300"/>
                    </a:cubicBezTo>
                    <a:cubicBezTo>
                      <a:pt x="50" y="302"/>
                      <a:pt x="50" y="304"/>
                      <a:pt x="50" y="305"/>
                    </a:cubicBezTo>
                    <a:cubicBezTo>
                      <a:pt x="50" y="307"/>
                      <a:pt x="50" y="309"/>
                      <a:pt x="52" y="309"/>
                    </a:cubicBezTo>
                    <a:cubicBezTo>
                      <a:pt x="53" y="310"/>
                      <a:pt x="55" y="310"/>
                      <a:pt x="56" y="310"/>
                    </a:cubicBezTo>
                    <a:cubicBezTo>
                      <a:pt x="58" y="310"/>
                      <a:pt x="59" y="309"/>
                      <a:pt x="60" y="307"/>
                    </a:cubicBezTo>
                    <a:cubicBezTo>
                      <a:pt x="62" y="305"/>
                      <a:pt x="64" y="301"/>
                      <a:pt x="66" y="298"/>
                    </a:cubicBezTo>
                    <a:cubicBezTo>
                      <a:pt x="69" y="292"/>
                      <a:pt x="70" y="291"/>
                      <a:pt x="72" y="288"/>
                    </a:cubicBezTo>
                    <a:cubicBezTo>
                      <a:pt x="72" y="288"/>
                      <a:pt x="72" y="288"/>
                      <a:pt x="72" y="288"/>
                    </a:cubicBezTo>
                    <a:cubicBezTo>
                      <a:pt x="75" y="285"/>
                      <a:pt x="76" y="282"/>
                      <a:pt x="78" y="280"/>
                    </a:cubicBezTo>
                    <a:cubicBezTo>
                      <a:pt x="79" y="279"/>
                      <a:pt x="79" y="278"/>
                      <a:pt x="80" y="277"/>
                    </a:cubicBezTo>
                    <a:cubicBezTo>
                      <a:pt x="80" y="277"/>
                      <a:pt x="80" y="277"/>
                      <a:pt x="80" y="277"/>
                    </a:cubicBezTo>
                    <a:cubicBezTo>
                      <a:pt x="79" y="280"/>
                      <a:pt x="76" y="285"/>
                      <a:pt x="75" y="289"/>
                    </a:cubicBezTo>
                    <a:cubicBezTo>
                      <a:pt x="74" y="290"/>
                      <a:pt x="74" y="291"/>
                      <a:pt x="74" y="292"/>
                    </a:cubicBezTo>
                    <a:cubicBezTo>
                      <a:pt x="74" y="292"/>
                      <a:pt x="74" y="292"/>
                      <a:pt x="74" y="292"/>
                    </a:cubicBezTo>
                    <a:cubicBezTo>
                      <a:pt x="74" y="292"/>
                      <a:pt x="74" y="292"/>
                      <a:pt x="74" y="292"/>
                    </a:cubicBezTo>
                    <a:cubicBezTo>
                      <a:pt x="73" y="295"/>
                      <a:pt x="72" y="298"/>
                      <a:pt x="70" y="305"/>
                    </a:cubicBezTo>
                    <a:cubicBezTo>
                      <a:pt x="69" y="309"/>
                      <a:pt x="67" y="313"/>
                      <a:pt x="67" y="316"/>
                    </a:cubicBezTo>
                    <a:cubicBezTo>
                      <a:pt x="66" y="317"/>
                      <a:pt x="66" y="318"/>
                      <a:pt x="67" y="320"/>
                    </a:cubicBezTo>
                    <a:cubicBezTo>
                      <a:pt x="68" y="321"/>
                      <a:pt x="69" y="321"/>
                      <a:pt x="71" y="322"/>
                    </a:cubicBezTo>
                    <a:cubicBezTo>
                      <a:pt x="72" y="322"/>
                      <a:pt x="72" y="322"/>
                      <a:pt x="73" y="322"/>
                    </a:cubicBezTo>
                    <a:cubicBezTo>
                      <a:pt x="74" y="322"/>
                      <a:pt x="76" y="321"/>
                      <a:pt x="76" y="320"/>
                    </a:cubicBezTo>
                    <a:cubicBezTo>
                      <a:pt x="77" y="319"/>
                      <a:pt x="78" y="318"/>
                      <a:pt x="78" y="316"/>
                    </a:cubicBezTo>
                    <a:cubicBezTo>
                      <a:pt x="79" y="314"/>
                      <a:pt x="80" y="310"/>
                      <a:pt x="81" y="307"/>
                    </a:cubicBezTo>
                    <a:cubicBezTo>
                      <a:pt x="84" y="300"/>
                      <a:pt x="87" y="292"/>
                      <a:pt x="89" y="288"/>
                    </a:cubicBezTo>
                    <a:cubicBezTo>
                      <a:pt x="91" y="286"/>
                      <a:pt x="91" y="283"/>
                      <a:pt x="92" y="281"/>
                    </a:cubicBezTo>
                    <a:cubicBezTo>
                      <a:pt x="92" y="281"/>
                      <a:pt x="92" y="280"/>
                      <a:pt x="93" y="280"/>
                    </a:cubicBezTo>
                    <a:cubicBezTo>
                      <a:pt x="93" y="280"/>
                      <a:pt x="93" y="280"/>
                      <a:pt x="93" y="279"/>
                    </a:cubicBezTo>
                    <a:cubicBezTo>
                      <a:pt x="93" y="282"/>
                      <a:pt x="92" y="285"/>
                      <a:pt x="91" y="289"/>
                    </a:cubicBezTo>
                    <a:cubicBezTo>
                      <a:pt x="91" y="289"/>
                      <a:pt x="91" y="289"/>
                      <a:pt x="91" y="289"/>
                    </a:cubicBezTo>
                    <a:cubicBezTo>
                      <a:pt x="91" y="289"/>
                      <a:pt x="91" y="289"/>
                      <a:pt x="91" y="289"/>
                    </a:cubicBezTo>
                    <a:cubicBezTo>
                      <a:pt x="91" y="289"/>
                      <a:pt x="91" y="289"/>
                      <a:pt x="91" y="289"/>
                    </a:cubicBezTo>
                    <a:cubicBezTo>
                      <a:pt x="91" y="289"/>
                      <a:pt x="91" y="289"/>
                      <a:pt x="91" y="289"/>
                    </a:cubicBezTo>
                    <a:cubicBezTo>
                      <a:pt x="91" y="291"/>
                      <a:pt x="91" y="294"/>
                      <a:pt x="91" y="297"/>
                    </a:cubicBezTo>
                    <a:cubicBezTo>
                      <a:pt x="90" y="300"/>
                      <a:pt x="90" y="302"/>
                      <a:pt x="90" y="304"/>
                    </a:cubicBezTo>
                    <a:cubicBezTo>
                      <a:pt x="90" y="305"/>
                      <a:pt x="88" y="308"/>
                      <a:pt x="88" y="312"/>
                    </a:cubicBezTo>
                    <a:cubicBezTo>
                      <a:pt x="88" y="313"/>
                      <a:pt x="87" y="315"/>
                      <a:pt x="88" y="317"/>
                    </a:cubicBezTo>
                    <a:cubicBezTo>
                      <a:pt x="88" y="318"/>
                      <a:pt x="89" y="319"/>
                      <a:pt x="91" y="319"/>
                    </a:cubicBezTo>
                    <a:cubicBezTo>
                      <a:pt x="93" y="320"/>
                      <a:pt x="94" y="320"/>
                      <a:pt x="95" y="319"/>
                    </a:cubicBezTo>
                    <a:cubicBezTo>
                      <a:pt x="95" y="319"/>
                      <a:pt x="96" y="319"/>
                      <a:pt x="96" y="319"/>
                    </a:cubicBezTo>
                    <a:cubicBezTo>
                      <a:pt x="97" y="318"/>
                      <a:pt x="98" y="317"/>
                      <a:pt x="98" y="316"/>
                    </a:cubicBezTo>
                    <a:cubicBezTo>
                      <a:pt x="99" y="313"/>
                      <a:pt x="99" y="310"/>
                      <a:pt x="101" y="306"/>
                    </a:cubicBezTo>
                    <a:cubicBezTo>
                      <a:pt x="102" y="303"/>
                      <a:pt x="102" y="300"/>
                      <a:pt x="103" y="299"/>
                    </a:cubicBezTo>
                    <a:cubicBezTo>
                      <a:pt x="103" y="299"/>
                      <a:pt x="103" y="299"/>
                      <a:pt x="103" y="299"/>
                    </a:cubicBezTo>
                    <a:cubicBezTo>
                      <a:pt x="103" y="299"/>
                      <a:pt x="103" y="298"/>
                      <a:pt x="103" y="298"/>
                    </a:cubicBezTo>
                    <a:cubicBezTo>
                      <a:pt x="103" y="298"/>
                      <a:pt x="103" y="297"/>
                      <a:pt x="103" y="297"/>
                    </a:cubicBezTo>
                    <a:cubicBezTo>
                      <a:pt x="103" y="295"/>
                      <a:pt x="104" y="293"/>
                      <a:pt x="104" y="291"/>
                    </a:cubicBezTo>
                    <a:cubicBezTo>
                      <a:pt x="104" y="290"/>
                      <a:pt x="104" y="290"/>
                      <a:pt x="104" y="290"/>
                    </a:cubicBezTo>
                    <a:cubicBezTo>
                      <a:pt x="104" y="290"/>
                      <a:pt x="104" y="290"/>
                      <a:pt x="104" y="290"/>
                    </a:cubicBezTo>
                    <a:cubicBezTo>
                      <a:pt x="105" y="289"/>
                      <a:pt x="105" y="288"/>
                      <a:pt x="105" y="286"/>
                    </a:cubicBezTo>
                    <a:cubicBezTo>
                      <a:pt x="105" y="285"/>
                      <a:pt x="105" y="283"/>
                      <a:pt x="106" y="281"/>
                    </a:cubicBezTo>
                    <a:cubicBezTo>
                      <a:pt x="106" y="279"/>
                      <a:pt x="106" y="278"/>
                      <a:pt x="107" y="277"/>
                    </a:cubicBezTo>
                    <a:cubicBezTo>
                      <a:pt x="108" y="276"/>
                      <a:pt x="109" y="276"/>
                      <a:pt x="111" y="276"/>
                    </a:cubicBezTo>
                    <a:cubicBezTo>
                      <a:pt x="111" y="276"/>
                      <a:pt x="112" y="277"/>
                      <a:pt x="112" y="278"/>
                    </a:cubicBezTo>
                    <a:cubicBezTo>
                      <a:pt x="112" y="279"/>
                      <a:pt x="113" y="280"/>
                      <a:pt x="113" y="281"/>
                    </a:cubicBezTo>
                    <a:cubicBezTo>
                      <a:pt x="113" y="281"/>
                      <a:pt x="113" y="281"/>
                      <a:pt x="113" y="281"/>
                    </a:cubicBezTo>
                    <a:cubicBezTo>
                      <a:pt x="113" y="281"/>
                      <a:pt x="113" y="281"/>
                      <a:pt x="113" y="281"/>
                    </a:cubicBezTo>
                    <a:cubicBezTo>
                      <a:pt x="113" y="283"/>
                      <a:pt x="114" y="284"/>
                      <a:pt x="115" y="285"/>
                    </a:cubicBezTo>
                    <a:cubicBezTo>
                      <a:pt x="115" y="286"/>
                      <a:pt x="116" y="288"/>
                      <a:pt x="116" y="289"/>
                    </a:cubicBezTo>
                    <a:cubicBezTo>
                      <a:pt x="116" y="289"/>
                      <a:pt x="116" y="289"/>
                      <a:pt x="116" y="289"/>
                    </a:cubicBezTo>
                    <a:cubicBezTo>
                      <a:pt x="117" y="289"/>
                      <a:pt x="117" y="289"/>
                      <a:pt x="117" y="289"/>
                    </a:cubicBezTo>
                    <a:cubicBezTo>
                      <a:pt x="117" y="289"/>
                      <a:pt x="116" y="289"/>
                      <a:pt x="116" y="289"/>
                    </a:cubicBezTo>
                    <a:cubicBezTo>
                      <a:pt x="116" y="289"/>
                      <a:pt x="116" y="289"/>
                      <a:pt x="116" y="289"/>
                    </a:cubicBezTo>
                    <a:cubicBezTo>
                      <a:pt x="116" y="290"/>
                      <a:pt x="116" y="290"/>
                      <a:pt x="116" y="290"/>
                    </a:cubicBezTo>
                    <a:cubicBezTo>
                      <a:pt x="116" y="291"/>
                      <a:pt x="117" y="291"/>
                      <a:pt x="117" y="292"/>
                    </a:cubicBezTo>
                    <a:cubicBezTo>
                      <a:pt x="117" y="294"/>
                      <a:pt x="118" y="297"/>
                      <a:pt x="119" y="299"/>
                    </a:cubicBezTo>
                    <a:cubicBezTo>
                      <a:pt x="119" y="301"/>
                      <a:pt x="120" y="302"/>
                      <a:pt x="120" y="302"/>
                    </a:cubicBezTo>
                    <a:cubicBezTo>
                      <a:pt x="121" y="303"/>
                      <a:pt x="122" y="303"/>
                      <a:pt x="122" y="303"/>
                    </a:cubicBezTo>
                    <a:cubicBezTo>
                      <a:pt x="122" y="303"/>
                      <a:pt x="123" y="304"/>
                      <a:pt x="123" y="304"/>
                    </a:cubicBezTo>
                    <a:cubicBezTo>
                      <a:pt x="124" y="303"/>
                      <a:pt x="125" y="303"/>
                      <a:pt x="126" y="303"/>
                    </a:cubicBezTo>
                    <a:cubicBezTo>
                      <a:pt x="127" y="302"/>
                      <a:pt x="127" y="301"/>
                      <a:pt x="128" y="300"/>
                    </a:cubicBezTo>
                    <a:cubicBezTo>
                      <a:pt x="129" y="298"/>
                      <a:pt x="128" y="294"/>
                      <a:pt x="127" y="287"/>
                    </a:cubicBezTo>
                    <a:cubicBezTo>
                      <a:pt x="127" y="287"/>
                      <a:pt x="127" y="287"/>
                      <a:pt x="127" y="287"/>
                    </a:cubicBezTo>
                    <a:cubicBezTo>
                      <a:pt x="126" y="282"/>
                      <a:pt x="125" y="280"/>
                      <a:pt x="124" y="278"/>
                    </a:cubicBezTo>
                    <a:cubicBezTo>
                      <a:pt x="124" y="278"/>
                      <a:pt x="124" y="278"/>
                      <a:pt x="124" y="278"/>
                    </a:cubicBezTo>
                    <a:cubicBezTo>
                      <a:pt x="123" y="274"/>
                      <a:pt x="123" y="271"/>
                      <a:pt x="122" y="268"/>
                    </a:cubicBezTo>
                    <a:cubicBezTo>
                      <a:pt x="122" y="268"/>
                      <a:pt x="122" y="268"/>
                      <a:pt x="122" y="268"/>
                    </a:cubicBezTo>
                    <a:cubicBezTo>
                      <a:pt x="122" y="268"/>
                      <a:pt x="122" y="268"/>
                      <a:pt x="122" y="268"/>
                    </a:cubicBezTo>
                    <a:cubicBezTo>
                      <a:pt x="122" y="268"/>
                      <a:pt x="122" y="268"/>
                      <a:pt x="122" y="268"/>
                    </a:cubicBezTo>
                    <a:cubicBezTo>
                      <a:pt x="122" y="266"/>
                      <a:pt x="122" y="264"/>
                      <a:pt x="122" y="263"/>
                    </a:cubicBezTo>
                    <a:cubicBezTo>
                      <a:pt x="122" y="263"/>
                      <a:pt x="122" y="263"/>
                      <a:pt x="122" y="262"/>
                    </a:cubicBezTo>
                    <a:cubicBezTo>
                      <a:pt x="122" y="262"/>
                      <a:pt x="122" y="262"/>
                      <a:pt x="122" y="262"/>
                    </a:cubicBezTo>
                    <a:cubicBezTo>
                      <a:pt x="122" y="262"/>
                      <a:pt x="122" y="262"/>
                      <a:pt x="122" y="262"/>
                    </a:cubicBezTo>
                    <a:cubicBezTo>
                      <a:pt x="122" y="262"/>
                      <a:pt x="122" y="262"/>
                      <a:pt x="122" y="262"/>
                    </a:cubicBezTo>
                    <a:cubicBezTo>
                      <a:pt x="122" y="262"/>
                      <a:pt x="122" y="262"/>
                      <a:pt x="122" y="262"/>
                    </a:cubicBezTo>
                    <a:cubicBezTo>
                      <a:pt x="122" y="261"/>
                      <a:pt x="122" y="260"/>
                      <a:pt x="122" y="258"/>
                    </a:cubicBezTo>
                    <a:cubicBezTo>
                      <a:pt x="124" y="259"/>
                      <a:pt x="126" y="260"/>
                      <a:pt x="128" y="260"/>
                    </a:cubicBezTo>
                    <a:cubicBezTo>
                      <a:pt x="128" y="260"/>
                      <a:pt x="128" y="260"/>
                      <a:pt x="128" y="260"/>
                    </a:cubicBezTo>
                    <a:cubicBezTo>
                      <a:pt x="128" y="260"/>
                      <a:pt x="128" y="260"/>
                      <a:pt x="128" y="260"/>
                    </a:cubicBezTo>
                    <a:cubicBezTo>
                      <a:pt x="138" y="259"/>
                      <a:pt x="152" y="258"/>
                      <a:pt x="163" y="258"/>
                    </a:cubicBezTo>
                    <a:cubicBezTo>
                      <a:pt x="171" y="258"/>
                      <a:pt x="179" y="259"/>
                      <a:pt x="187" y="260"/>
                    </a:cubicBezTo>
                    <a:cubicBezTo>
                      <a:pt x="191" y="260"/>
                      <a:pt x="200" y="260"/>
                      <a:pt x="208" y="261"/>
                    </a:cubicBezTo>
                    <a:cubicBezTo>
                      <a:pt x="212" y="261"/>
                      <a:pt x="215" y="262"/>
                      <a:pt x="218" y="264"/>
                    </a:cubicBezTo>
                    <a:cubicBezTo>
                      <a:pt x="220" y="265"/>
                      <a:pt x="222" y="267"/>
                      <a:pt x="222" y="270"/>
                    </a:cubicBezTo>
                    <a:cubicBezTo>
                      <a:pt x="222" y="273"/>
                      <a:pt x="220" y="276"/>
                      <a:pt x="219" y="277"/>
                    </a:cubicBezTo>
                    <a:cubicBezTo>
                      <a:pt x="217" y="279"/>
                      <a:pt x="214" y="280"/>
                      <a:pt x="211" y="280"/>
                    </a:cubicBezTo>
                    <a:cubicBezTo>
                      <a:pt x="205" y="281"/>
                      <a:pt x="197" y="280"/>
                      <a:pt x="189" y="280"/>
                    </a:cubicBezTo>
                    <a:cubicBezTo>
                      <a:pt x="174" y="281"/>
                      <a:pt x="171" y="281"/>
                      <a:pt x="162" y="281"/>
                    </a:cubicBezTo>
                    <a:cubicBezTo>
                      <a:pt x="162" y="281"/>
                      <a:pt x="162" y="281"/>
                      <a:pt x="162" y="281"/>
                    </a:cubicBezTo>
                    <a:cubicBezTo>
                      <a:pt x="162" y="281"/>
                      <a:pt x="162" y="281"/>
                      <a:pt x="162" y="281"/>
                    </a:cubicBezTo>
                    <a:cubicBezTo>
                      <a:pt x="155" y="283"/>
                      <a:pt x="148" y="282"/>
                      <a:pt x="142" y="283"/>
                    </a:cubicBezTo>
                    <a:cubicBezTo>
                      <a:pt x="139" y="283"/>
                      <a:pt x="136" y="283"/>
                      <a:pt x="134" y="284"/>
                    </a:cubicBezTo>
                    <a:cubicBezTo>
                      <a:pt x="133" y="285"/>
                      <a:pt x="131" y="286"/>
                      <a:pt x="131" y="287"/>
                    </a:cubicBezTo>
                    <a:cubicBezTo>
                      <a:pt x="131" y="287"/>
                      <a:pt x="131" y="287"/>
                      <a:pt x="131" y="287"/>
                    </a:cubicBezTo>
                    <a:cubicBezTo>
                      <a:pt x="131" y="288"/>
                      <a:pt x="131" y="288"/>
                      <a:pt x="131" y="288"/>
                    </a:cubicBezTo>
                    <a:cubicBezTo>
                      <a:pt x="131" y="288"/>
                      <a:pt x="131" y="288"/>
                      <a:pt x="131" y="288"/>
                    </a:cubicBezTo>
                    <a:cubicBezTo>
                      <a:pt x="131" y="288"/>
                      <a:pt x="131" y="288"/>
                      <a:pt x="131" y="288"/>
                    </a:cubicBezTo>
                    <a:cubicBezTo>
                      <a:pt x="131" y="288"/>
                      <a:pt x="131" y="288"/>
                      <a:pt x="131" y="288"/>
                    </a:cubicBezTo>
                    <a:cubicBezTo>
                      <a:pt x="131" y="288"/>
                      <a:pt x="131" y="288"/>
                      <a:pt x="131" y="288"/>
                    </a:cubicBezTo>
                    <a:cubicBezTo>
                      <a:pt x="131" y="288"/>
                      <a:pt x="131" y="288"/>
                      <a:pt x="131" y="288"/>
                    </a:cubicBezTo>
                    <a:cubicBezTo>
                      <a:pt x="138" y="289"/>
                      <a:pt x="151" y="289"/>
                      <a:pt x="161" y="291"/>
                    </a:cubicBezTo>
                    <a:cubicBezTo>
                      <a:pt x="165" y="292"/>
                      <a:pt x="168" y="293"/>
                      <a:pt x="171" y="293"/>
                    </a:cubicBezTo>
                    <a:cubicBezTo>
                      <a:pt x="177" y="295"/>
                      <a:pt x="182" y="297"/>
                      <a:pt x="195" y="300"/>
                    </a:cubicBezTo>
                    <a:cubicBezTo>
                      <a:pt x="205" y="302"/>
                      <a:pt x="213" y="303"/>
                      <a:pt x="218" y="305"/>
                    </a:cubicBezTo>
                    <a:cubicBezTo>
                      <a:pt x="221" y="306"/>
                      <a:pt x="223" y="308"/>
                      <a:pt x="224" y="310"/>
                    </a:cubicBezTo>
                    <a:cubicBezTo>
                      <a:pt x="224" y="312"/>
                      <a:pt x="225" y="314"/>
                      <a:pt x="224" y="318"/>
                    </a:cubicBezTo>
                    <a:cubicBezTo>
                      <a:pt x="223" y="319"/>
                      <a:pt x="223" y="320"/>
                      <a:pt x="222" y="321"/>
                    </a:cubicBezTo>
                    <a:cubicBezTo>
                      <a:pt x="221" y="323"/>
                      <a:pt x="219" y="324"/>
                      <a:pt x="217" y="324"/>
                    </a:cubicBezTo>
                    <a:cubicBezTo>
                      <a:pt x="215" y="324"/>
                      <a:pt x="212" y="324"/>
                      <a:pt x="209" y="323"/>
                    </a:cubicBezTo>
                    <a:cubicBezTo>
                      <a:pt x="202" y="322"/>
                      <a:pt x="195" y="320"/>
                      <a:pt x="188" y="319"/>
                    </a:cubicBezTo>
                    <a:cubicBezTo>
                      <a:pt x="173" y="317"/>
                      <a:pt x="155" y="313"/>
                      <a:pt x="146" y="313"/>
                    </a:cubicBezTo>
                    <a:cubicBezTo>
                      <a:pt x="139" y="312"/>
                      <a:pt x="134" y="310"/>
                      <a:pt x="130" y="310"/>
                    </a:cubicBezTo>
                    <a:cubicBezTo>
                      <a:pt x="128" y="309"/>
                      <a:pt x="126" y="309"/>
                      <a:pt x="125" y="310"/>
                    </a:cubicBezTo>
                    <a:cubicBezTo>
                      <a:pt x="123" y="310"/>
                      <a:pt x="122" y="311"/>
                      <a:pt x="121" y="313"/>
                    </a:cubicBezTo>
                    <a:cubicBezTo>
                      <a:pt x="121" y="313"/>
                      <a:pt x="121" y="313"/>
                      <a:pt x="121" y="313"/>
                    </a:cubicBezTo>
                    <a:cubicBezTo>
                      <a:pt x="121" y="313"/>
                      <a:pt x="121" y="313"/>
                      <a:pt x="121" y="313"/>
                    </a:cubicBezTo>
                    <a:cubicBezTo>
                      <a:pt x="121" y="313"/>
                      <a:pt x="121" y="313"/>
                      <a:pt x="121" y="313"/>
                    </a:cubicBezTo>
                    <a:cubicBezTo>
                      <a:pt x="121" y="313"/>
                      <a:pt x="121" y="313"/>
                      <a:pt x="121" y="314"/>
                    </a:cubicBezTo>
                    <a:cubicBezTo>
                      <a:pt x="121" y="314"/>
                      <a:pt x="121" y="314"/>
                      <a:pt x="121" y="314"/>
                    </a:cubicBezTo>
                    <a:cubicBezTo>
                      <a:pt x="121" y="314"/>
                      <a:pt x="121" y="314"/>
                      <a:pt x="121" y="314"/>
                    </a:cubicBezTo>
                    <a:cubicBezTo>
                      <a:pt x="121" y="314"/>
                      <a:pt x="121" y="314"/>
                      <a:pt x="121" y="314"/>
                    </a:cubicBezTo>
                    <a:cubicBezTo>
                      <a:pt x="128" y="317"/>
                      <a:pt x="135" y="318"/>
                      <a:pt x="143" y="321"/>
                    </a:cubicBezTo>
                    <a:cubicBezTo>
                      <a:pt x="148" y="323"/>
                      <a:pt x="153" y="326"/>
                      <a:pt x="158" y="328"/>
                    </a:cubicBezTo>
                    <a:cubicBezTo>
                      <a:pt x="164" y="331"/>
                      <a:pt x="168" y="334"/>
                      <a:pt x="171" y="335"/>
                    </a:cubicBezTo>
                    <a:cubicBezTo>
                      <a:pt x="174" y="335"/>
                      <a:pt x="182" y="337"/>
                      <a:pt x="188" y="340"/>
                    </a:cubicBezTo>
                    <a:cubicBezTo>
                      <a:pt x="192" y="341"/>
                      <a:pt x="194" y="342"/>
                      <a:pt x="196" y="344"/>
                    </a:cubicBezTo>
                    <a:cubicBezTo>
                      <a:pt x="198" y="346"/>
                      <a:pt x="199" y="349"/>
                      <a:pt x="198" y="351"/>
                    </a:cubicBezTo>
                    <a:cubicBezTo>
                      <a:pt x="196" y="355"/>
                      <a:pt x="194" y="357"/>
                      <a:pt x="193" y="358"/>
                    </a:cubicBezTo>
                    <a:cubicBezTo>
                      <a:pt x="191" y="359"/>
                      <a:pt x="189" y="359"/>
                      <a:pt x="186" y="359"/>
                    </a:cubicBezTo>
                    <a:cubicBezTo>
                      <a:pt x="185" y="359"/>
                      <a:pt x="184" y="358"/>
                      <a:pt x="182" y="358"/>
                    </a:cubicBezTo>
                    <a:cubicBezTo>
                      <a:pt x="182" y="358"/>
                      <a:pt x="182" y="358"/>
                      <a:pt x="182" y="358"/>
                    </a:cubicBezTo>
                    <a:cubicBezTo>
                      <a:pt x="179" y="357"/>
                      <a:pt x="176" y="355"/>
                      <a:pt x="172" y="354"/>
                    </a:cubicBezTo>
                    <a:cubicBezTo>
                      <a:pt x="171" y="354"/>
                      <a:pt x="170" y="353"/>
                      <a:pt x="169" y="353"/>
                    </a:cubicBezTo>
                    <a:cubicBezTo>
                      <a:pt x="168" y="353"/>
                      <a:pt x="166" y="352"/>
                      <a:pt x="165" y="352"/>
                    </a:cubicBezTo>
                    <a:cubicBezTo>
                      <a:pt x="156" y="350"/>
                      <a:pt x="151" y="348"/>
                      <a:pt x="147" y="347"/>
                    </a:cubicBezTo>
                    <a:cubicBezTo>
                      <a:pt x="143" y="345"/>
                      <a:pt x="140" y="344"/>
                      <a:pt x="135" y="343"/>
                    </a:cubicBezTo>
                    <a:cubicBezTo>
                      <a:pt x="135" y="343"/>
                      <a:pt x="134" y="342"/>
                      <a:pt x="133" y="342"/>
                    </a:cubicBezTo>
                    <a:cubicBezTo>
                      <a:pt x="133" y="342"/>
                      <a:pt x="133" y="342"/>
                      <a:pt x="133" y="342"/>
                    </a:cubicBezTo>
                    <a:cubicBezTo>
                      <a:pt x="133" y="342"/>
                      <a:pt x="133" y="342"/>
                      <a:pt x="133" y="342"/>
                    </a:cubicBezTo>
                    <a:cubicBezTo>
                      <a:pt x="131" y="342"/>
                      <a:pt x="128" y="341"/>
                      <a:pt x="125" y="339"/>
                    </a:cubicBezTo>
                    <a:cubicBezTo>
                      <a:pt x="123" y="338"/>
                      <a:pt x="120" y="337"/>
                      <a:pt x="118" y="336"/>
                    </a:cubicBezTo>
                    <a:cubicBezTo>
                      <a:pt x="118" y="336"/>
                      <a:pt x="118" y="336"/>
                      <a:pt x="118" y="336"/>
                    </a:cubicBezTo>
                    <a:cubicBezTo>
                      <a:pt x="118" y="336"/>
                      <a:pt x="117" y="336"/>
                      <a:pt x="117" y="336"/>
                    </a:cubicBezTo>
                    <a:cubicBezTo>
                      <a:pt x="117" y="336"/>
                      <a:pt x="117" y="336"/>
                      <a:pt x="117" y="336"/>
                    </a:cubicBezTo>
                    <a:cubicBezTo>
                      <a:pt x="117" y="335"/>
                      <a:pt x="116" y="335"/>
                      <a:pt x="115" y="335"/>
                    </a:cubicBezTo>
                    <a:cubicBezTo>
                      <a:pt x="111" y="333"/>
                      <a:pt x="108" y="332"/>
                      <a:pt x="105" y="333"/>
                    </a:cubicBezTo>
                    <a:cubicBezTo>
                      <a:pt x="102" y="333"/>
                      <a:pt x="99" y="335"/>
                      <a:pt x="97" y="339"/>
                    </a:cubicBezTo>
                    <a:cubicBezTo>
                      <a:pt x="97" y="339"/>
                      <a:pt x="97" y="339"/>
                      <a:pt x="97" y="339"/>
                    </a:cubicBezTo>
                    <a:cubicBezTo>
                      <a:pt x="97" y="339"/>
                      <a:pt x="97" y="339"/>
                      <a:pt x="97" y="339"/>
                    </a:cubicBezTo>
                    <a:cubicBezTo>
                      <a:pt x="97" y="339"/>
                      <a:pt x="97" y="339"/>
                      <a:pt x="97" y="339"/>
                    </a:cubicBezTo>
                    <a:cubicBezTo>
                      <a:pt x="97" y="340"/>
                      <a:pt x="97" y="340"/>
                      <a:pt x="97" y="340"/>
                    </a:cubicBezTo>
                    <a:cubicBezTo>
                      <a:pt x="97" y="340"/>
                      <a:pt x="97" y="340"/>
                      <a:pt x="97" y="340"/>
                    </a:cubicBezTo>
                    <a:cubicBezTo>
                      <a:pt x="97" y="340"/>
                      <a:pt x="97" y="340"/>
                      <a:pt x="97" y="340"/>
                    </a:cubicBezTo>
                    <a:cubicBezTo>
                      <a:pt x="97" y="342"/>
                      <a:pt x="99" y="344"/>
                      <a:pt x="100" y="346"/>
                    </a:cubicBezTo>
                    <a:cubicBezTo>
                      <a:pt x="102" y="348"/>
                      <a:pt x="104" y="350"/>
                      <a:pt x="105" y="352"/>
                    </a:cubicBezTo>
                    <a:cubicBezTo>
                      <a:pt x="105" y="352"/>
                      <a:pt x="105" y="352"/>
                      <a:pt x="105" y="352"/>
                    </a:cubicBezTo>
                    <a:cubicBezTo>
                      <a:pt x="105" y="352"/>
                      <a:pt x="105" y="352"/>
                      <a:pt x="105" y="352"/>
                    </a:cubicBezTo>
                    <a:cubicBezTo>
                      <a:pt x="105" y="352"/>
                      <a:pt x="105" y="352"/>
                      <a:pt x="105" y="352"/>
                    </a:cubicBezTo>
                    <a:cubicBezTo>
                      <a:pt x="105" y="352"/>
                      <a:pt x="105" y="352"/>
                      <a:pt x="105" y="352"/>
                    </a:cubicBezTo>
                    <a:cubicBezTo>
                      <a:pt x="106" y="353"/>
                      <a:pt x="108" y="356"/>
                      <a:pt x="110" y="358"/>
                    </a:cubicBezTo>
                    <a:cubicBezTo>
                      <a:pt x="112" y="361"/>
                      <a:pt x="114" y="364"/>
                      <a:pt x="116" y="366"/>
                    </a:cubicBezTo>
                    <a:cubicBezTo>
                      <a:pt x="116" y="366"/>
                      <a:pt x="116" y="366"/>
                      <a:pt x="116" y="366"/>
                    </a:cubicBezTo>
                    <a:cubicBezTo>
                      <a:pt x="117" y="366"/>
                      <a:pt x="117" y="367"/>
                      <a:pt x="118" y="367"/>
                    </a:cubicBezTo>
                    <a:cubicBezTo>
                      <a:pt x="119" y="368"/>
                      <a:pt x="119" y="369"/>
                      <a:pt x="121" y="370"/>
                    </a:cubicBezTo>
                    <a:cubicBezTo>
                      <a:pt x="124" y="373"/>
                      <a:pt x="129" y="378"/>
                      <a:pt x="132" y="381"/>
                    </a:cubicBezTo>
                    <a:cubicBezTo>
                      <a:pt x="133" y="383"/>
                      <a:pt x="134" y="385"/>
                      <a:pt x="135" y="387"/>
                    </a:cubicBezTo>
                    <a:cubicBezTo>
                      <a:pt x="135" y="389"/>
                      <a:pt x="135" y="390"/>
                      <a:pt x="134" y="391"/>
                    </a:cubicBezTo>
                    <a:cubicBezTo>
                      <a:pt x="133" y="393"/>
                      <a:pt x="132" y="394"/>
                      <a:pt x="131" y="395"/>
                    </a:cubicBezTo>
                    <a:cubicBezTo>
                      <a:pt x="129" y="396"/>
                      <a:pt x="128" y="396"/>
                      <a:pt x="126" y="395"/>
                    </a:cubicBezTo>
                    <a:cubicBezTo>
                      <a:pt x="121" y="394"/>
                      <a:pt x="115" y="390"/>
                      <a:pt x="104" y="380"/>
                    </a:cubicBezTo>
                    <a:cubicBezTo>
                      <a:pt x="97" y="373"/>
                      <a:pt x="94" y="370"/>
                      <a:pt x="90" y="365"/>
                    </a:cubicBezTo>
                    <a:cubicBezTo>
                      <a:pt x="90" y="365"/>
                      <a:pt x="90" y="365"/>
                      <a:pt x="90" y="365"/>
                    </a:cubicBezTo>
                    <a:cubicBezTo>
                      <a:pt x="90" y="365"/>
                      <a:pt x="90" y="365"/>
                      <a:pt x="90" y="365"/>
                    </a:cubicBezTo>
                    <a:cubicBezTo>
                      <a:pt x="90" y="365"/>
                      <a:pt x="90" y="365"/>
                      <a:pt x="90" y="365"/>
                    </a:cubicBezTo>
                    <a:cubicBezTo>
                      <a:pt x="90" y="365"/>
                      <a:pt x="90" y="365"/>
                      <a:pt x="90" y="365"/>
                    </a:cubicBezTo>
                    <a:cubicBezTo>
                      <a:pt x="84" y="360"/>
                      <a:pt x="79" y="355"/>
                      <a:pt x="74" y="350"/>
                    </a:cubicBezTo>
                    <a:cubicBezTo>
                      <a:pt x="74" y="350"/>
                      <a:pt x="74" y="350"/>
                      <a:pt x="74" y="350"/>
                    </a:cubicBezTo>
                    <a:cubicBezTo>
                      <a:pt x="74" y="350"/>
                      <a:pt x="74" y="350"/>
                      <a:pt x="74" y="350"/>
                    </a:cubicBezTo>
                    <a:cubicBezTo>
                      <a:pt x="74" y="350"/>
                      <a:pt x="74" y="350"/>
                      <a:pt x="74" y="350"/>
                    </a:cubicBezTo>
                    <a:cubicBezTo>
                      <a:pt x="46" y="338"/>
                      <a:pt x="35" y="326"/>
                      <a:pt x="24" y="319"/>
                    </a:cubicBezTo>
                    <a:cubicBezTo>
                      <a:pt x="24" y="319"/>
                      <a:pt x="24" y="319"/>
                      <a:pt x="24" y="319"/>
                    </a:cubicBezTo>
                    <a:cubicBezTo>
                      <a:pt x="15" y="314"/>
                      <a:pt x="9" y="307"/>
                      <a:pt x="7" y="299"/>
                    </a:cubicBezTo>
                    <a:cubicBezTo>
                      <a:pt x="7" y="299"/>
                      <a:pt x="7" y="299"/>
                      <a:pt x="7" y="299"/>
                    </a:cubicBezTo>
                    <a:cubicBezTo>
                      <a:pt x="6" y="298"/>
                      <a:pt x="6" y="298"/>
                      <a:pt x="6" y="298"/>
                    </a:cubicBezTo>
                    <a:cubicBezTo>
                      <a:pt x="6" y="298"/>
                      <a:pt x="6" y="298"/>
                      <a:pt x="6" y="298"/>
                    </a:cubicBezTo>
                    <a:cubicBezTo>
                      <a:pt x="6" y="298"/>
                      <a:pt x="6" y="298"/>
                      <a:pt x="6" y="298"/>
                    </a:cubicBezTo>
                    <a:cubicBezTo>
                      <a:pt x="6" y="298"/>
                      <a:pt x="6" y="298"/>
                      <a:pt x="6" y="298"/>
                    </a:cubicBezTo>
                    <a:cubicBezTo>
                      <a:pt x="6" y="298"/>
                      <a:pt x="6" y="298"/>
                      <a:pt x="6" y="298"/>
                    </a:cubicBezTo>
                    <a:cubicBezTo>
                      <a:pt x="6" y="298"/>
                      <a:pt x="6" y="298"/>
                      <a:pt x="6" y="298"/>
                    </a:cubicBezTo>
                    <a:cubicBezTo>
                      <a:pt x="6" y="298"/>
                      <a:pt x="5" y="298"/>
                      <a:pt x="5" y="298"/>
                    </a:cubicBezTo>
                    <a:cubicBezTo>
                      <a:pt x="5" y="298"/>
                      <a:pt x="5" y="298"/>
                      <a:pt x="5" y="298"/>
                    </a:cubicBezTo>
                    <a:cubicBezTo>
                      <a:pt x="5" y="298"/>
                      <a:pt x="5" y="298"/>
                      <a:pt x="5" y="298"/>
                    </a:cubicBezTo>
                    <a:cubicBezTo>
                      <a:pt x="5" y="298"/>
                      <a:pt x="5" y="298"/>
                      <a:pt x="5" y="298"/>
                    </a:cubicBezTo>
                    <a:cubicBezTo>
                      <a:pt x="5" y="299"/>
                      <a:pt x="5" y="299"/>
                      <a:pt x="5" y="299"/>
                    </a:cubicBezTo>
                    <a:cubicBezTo>
                      <a:pt x="5" y="299"/>
                      <a:pt x="5" y="299"/>
                      <a:pt x="5" y="299"/>
                    </a:cubicBezTo>
                    <a:cubicBezTo>
                      <a:pt x="5" y="299"/>
                      <a:pt x="5" y="299"/>
                      <a:pt x="5" y="299"/>
                    </a:cubicBezTo>
                    <a:cubicBezTo>
                      <a:pt x="5" y="299"/>
                      <a:pt x="5" y="299"/>
                      <a:pt x="5" y="299"/>
                    </a:cubicBezTo>
                    <a:cubicBezTo>
                      <a:pt x="5" y="299"/>
                      <a:pt x="5" y="299"/>
                      <a:pt x="5" y="299"/>
                    </a:cubicBezTo>
                    <a:cubicBezTo>
                      <a:pt x="5" y="299"/>
                      <a:pt x="5" y="299"/>
                      <a:pt x="5" y="299"/>
                    </a:cubicBezTo>
                    <a:cubicBezTo>
                      <a:pt x="0" y="332"/>
                      <a:pt x="16" y="367"/>
                      <a:pt x="54" y="393"/>
                    </a:cubicBezTo>
                    <a:cubicBezTo>
                      <a:pt x="54" y="393"/>
                      <a:pt x="55" y="393"/>
                      <a:pt x="55" y="393"/>
                    </a:cubicBezTo>
                    <a:cubicBezTo>
                      <a:pt x="72" y="407"/>
                      <a:pt x="83" y="413"/>
                      <a:pt x="94" y="416"/>
                    </a:cubicBezTo>
                    <a:cubicBezTo>
                      <a:pt x="105" y="420"/>
                      <a:pt x="115" y="421"/>
                      <a:pt x="132" y="427"/>
                    </a:cubicBezTo>
                    <a:cubicBezTo>
                      <a:pt x="147" y="432"/>
                      <a:pt x="165" y="433"/>
                      <a:pt x="181" y="434"/>
                    </a:cubicBezTo>
                    <a:cubicBezTo>
                      <a:pt x="181" y="433"/>
                      <a:pt x="181" y="433"/>
                      <a:pt x="181" y="433"/>
                    </a:cubicBezTo>
                    <a:cubicBezTo>
                      <a:pt x="203" y="438"/>
                      <a:pt x="217" y="436"/>
                      <a:pt x="230" y="433"/>
                    </a:cubicBezTo>
                    <a:cubicBezTo>
                      <a:pt x="243" y="431"/>
                      <a:pt x="256" y="429"/>
                      <a:pt x="280" y="435"/>
                    </a:cubicBezTo>
                    <a:cubicBezTo>
                      <a:pt x="280" y="435"/>
                      <a:pt x="280" y="435"/>
                      <a:pt x="280" y="435"/>
                    </a:cubicBezTo>
                    <a:cubicBezTo>
                      <a:pt x="280" y="435"/>
                      <a:pt x="280" y="435"/>
                      <a:pt x="280" y="435"/>
                    </a:cubicBezTo>
                    <a:cubicBezTo>
                      <a:pt x="280" y="435"/>
                      <a:pt x="280" y="435"/>
                      <a:pt x="280" y="435"/>
                    </a:cubicBezTo>
                    <a:cubicBezTo>
                      <a:pt x="295" y="436"/>
                      <a:pt x="300" y="436"/>
                      <a:pt x="304" y="436"/>
                    </a:cubicBezTo>
                    <a:cubicBezTo>
                      <a:pt x="308" y="436"/>
                      <a:pt x="309" y="435"/>
                      <a:pt x="316" y="435"/>
                    </a:cubicBezTo>
                    <a:cubicBezTo>
                      <a:pt x="316" y="435"/>
                      <a:pt x="316" y="435"/>
                      <a:pt x="316" y="435"/>
                    </a:cubicBezTo>
                    <a:cubicBezTo>
                      <a:pt x="330" y="438"/>
                      <a:pt x="343" y="440"/>
                      <a:pt x="353" y="440"/>
                    </a:cubicBezTo>
                    <a:cubicBezTo>
                      <a:pt x="359" y="440"/>
                      <a:pt x="363" y="440"/>
                      <a:pt x="366" y="439"/>
                    </a:cubicBezTo>
                    <a:cubicBezTo>
                      <a:pt x="370" y="438"/>
                      <a:pt x="373" y="436"/>
                      <a:pt x="374" y="434"/>
                    </a:cubicBezTo>
                    <a:cubicBezTo>
                      <a:pt x="375" y="432"/>
                      <a:pt x="376" y="430"/>
                      <a:pt x="377" y="428"/>
                    </a:cubicBezTo>
                    <a:cubicBezTo>
                      <a:pt x="380" y="419"/>
                      <a:pt x="377" y="411"/>
                      <a:pt x="371" y="405"/>
                    </a:cubicBezTo>
                    <a:cubicBezTo>
                      <a:pt x="365" y="398"/>
                      <a:pt x="357" y="393"/>
                      <a:pt x="348" y="389"/>
                    </a:cubicBezTo>
                    <a:cubicBezTo>
                      <a:pt x="344" y="387"/>
                      <a:pt x="341" y="386"/>
                      <a:pt x="337" y="385"/>
                    </a:cubicBezTo>
                    <a:cubicBezTo>
                      <a:pt x="337" y="385"/>
                      <a:pt x="337" y="385"/>
                      <a:pt x="337" y="385"/>
                    </a:cubicBezTo>
                    <a:cubicBezTo>
                      <a:pt x="337" y="385"/>
                      <a:pt x="337" y="385"/>
                      <a:pt x="337" y="385"/>
                    </a:cubicBezTo>
                    <a:cubicBezTo>
                      <a:pt x="333" y="383"/>
                      <a:pt x="328" y="382"/>
                      <a:pt x="324" y="381"/>
                    </a:cubicBezTo>
                    <a:cubicBezTo>
                      <a:pt x="323" y="381"/>
                      <a:pt x="322" y="380"/>
                      <a:pt x="321" y="380"/>
                    </a:cubicBezTo>
                    <a:cubicBezTo>
                      <a:pt x="316" y="379"/>
                      <a:pt x="313" y="379"/>
                      <a:pt x="309" y="379"/>
                    </a:cubicBezTo>
                    <a:cubicBezTo>
                      <a:pt x="307" y="378"/>
                      <a:pt x="304" y="379"/>
                      <a:pt x="303" y="379"/>
                    </a:cubicBezTo>
                    <a:cubicBezTo>
                      <a:pt x="296" y="375"/>
                      <a:pt x="286" y="373"/>
                      <a:pt x="276" y="372"/>
                    </a:cubicBezTo>
                    <a:cubicBezTo>
                      <a:pt x="266" y="371"/>
                      <a:pt x="255" y="370"/>
                      <a:pt x="249" y="368"/>
                    </a:cubicBezTo>
                    <a:cubicBezTo>
                      <a:pt x="248" y="367"/>
                      <a:pt x="248" y="365"/>
                      <a:pt x="247" y="364"/>
                    </a:cubicBezTo>
                    <a:cubicBezTo>
                      <a:pt x="247" y="364"/>
                      <a:pt x="247" y="364"/>
                      <a:pt x="247" y="364"/>
                    </a:cubicBezTo>
                    <a:cubicBezTo>
                      <a:pt x="247" y="364"/>
                      <a:pt x="247" y="364"/>
                      <a:pt x="247" y="364"/>
                    </a:cubicBezTo>
                    <a:cubicBezTo>
                      <a:pt x="247" y="364"/>
                      <a:pt x="247" y="364"/>
                      <a:pt x="247" y="364"/>
                    </a:cubicBezTo>
                    <a:cubicBezTo>
                      <a:pt x="246" y="364"/>
                      <a:pt x="246" y="364"/>
                      <a:pt x="246" y="364"/>
                    </a:cubicBezTo>
                    <a:cubicBezTo>
                      <a:pt x="246" y="364"/>
                      <a:pt x="246" y="364"/>
                      <a:pt x="246" y="364"/>
                    </a:cubicBezTo>
                    <a:cubicBezTo>
                      <a:pt x="246" y="364"/>
                      <a:pt x="246" y="364"/>
                      <a:pt x="246" y="364"/>
                    </a:cubicBezTo>
                    <a:cubicBezTo>
                      <a:pt x="246" y="364"/>
                      <a:pt x="246" y="364"/>
                      <a:pt x="246" y="364"/>
                    </a:cubicBezTo>
                    <a:cubicBezTo>
                      <a:pt x="246" y="364"/>
                      <a:pt x="246" y="364"/>
                      <a:pt x="246" y="364"/>
                    </a:cubicBezTo>
                    <a:cubicBezTo>
                      <a:pt x="246" y="364"/>
                      <a:pt x="246" y="364"/>
                      <a:pt x="246" y="364"/>
                    </a:cubicBezTo>
                    <a:cubicBezTo>
                      <a:pt x="246" y="364"/>
                      <a:pt x="246" y="364"/>
                      <a:pt x="246" y="364"/>
                    </a:cubicBezTo>
                    <a:cubicBezTo>
                      <a:pt x="246" y="364"/>
                      <a:pt x="246" y="364"/>
                      <a:pt x="246" y="364"/>
                    </a:cubicBezTo>
                    <a:cubicBezTo>
                      <a:pt x="246" y="364"/>
                      <a:pt x="246" y="364"/>
                      <a:pt x="246" y="364"/>
                    </a:cubicBezTo>
                    <a:cubicBezTo>
                      <a:pt x="246" y="364"/>
                      <a:pt x="246" y="364"/>
                      <a:pt x="246" y="364"/>
                    </a:cubicBezTo>
                    <a:cubicBezTo>
                      <a:pt x="246" y="364"/>
                      <a:pt x="246" y="364"/>
                      <a:pt x="246" y="364"/>
                    </a:cubicBezTo>
                    <a:cubicBezTo>
                      <a:pt x="245" y="365"/>
                      <a:pt x="245" y="365"/>
                      <a:pt x="245" y="366"/>
                    </a:cubicBezTo>
                    <a:cubicBezTo>
                      <a:pt x="245" y="366"/>
                      <a:pt x="245" y="366"/>
                      <a:pt x="245" y="366"/>
                    </a:cubicBezTo>
                    <a:cubicBezTo>
                      <a:pt x="245" y="366"/>
                      <a:pt x="245" y="366"/>
                      <a:pt x="245" y="366"/>
                    </a:cubicBezTo>
                    <a:cubicBezTo>
                      <a:pt x="245" y="366"/>
                      <a:pt x="245" y="366"/>
                      <a:pt x="245" y="366"/>
                    </a:cubicBezTo>
                    <a:cubicBezTo>
                      <a:pt x="245" y="366"/>
                      <a:pt x="245" y="366"/>
                      <a:pt x="245" y="366"/>
                    </a:cubicBezTo>
                    <a:cubicBezTo>
                      <a:pt x="245" y="366"/>
                      <a:pt x="245" y="366"/>
                      <a:pt x="245" y="366"/>
                    </a:cubicBezTo>
                    <a:cubicBezTo>
                      <a:pt x="244" y="366"/>
                      <a:pt x="244" y="367"/>
                      <a:pt x="244" y="368"/>
                    </a:cubicBezTo>
                    <a:cubicBezTo>
                      <a:pt x="244" y="368"/>
                      <a:pt x="244" y="368"/>
                      <a:pt x="243" y="368"/>
                    </a:cubicBezTo>
                    <a:cubicBezTo>
                      <a:pt x="243" y="368"/>
                      <a:pt x="243" y="368"/>
                      <a:pt x="243" y="368"/>
                    </a:cubicBezTo>
                    <a:cubicBezTo>
                      <a:pt x="243" y="368"/>
                      <a:pt x="243" y="368"/>
                      <a:pt x="243" y="368"/>
                    </a:cubicBezTo>
                    <a:cubicBezTo>
                      <a:pt x="243" y="368"/>
                      <a:pt x="243" y="368"/>
                      <a:pt x="243" y="368"/>
                    </a:cubicBezTo>
                    <a:cubicBezTo>
                      <a:pt x="242" y="369"/>
                      <a:pt x="241" y="371"/>
                      <a:pt x="239" y="373"/>
                    </a:cubicBezTo>
                    <a:cubicBezTo>
                      <a:pt x="239" y="373"/>
                      <a:pt x="239" y="373"/>
                      <a:pt x="239" y="373"/>
                    </a:cubicBezTo>
                    <a:cubicBezTo>
                      <a:pt x="239" y="373"/>
                      <a:pt x="239" y="373"/>
                      <a:pt x="239" y="373"/>
                    </a:cubicBezTo>
                    <a:cubicBezTo>
                      <a:pt x="239" y="373"/>
                      <a:pt x="239" y="373"/>
                      <a:pt x="239" y="373"/>
                    </a:cubicBezTo>
                    <a:cubicBezTo>
                      <a:pt x="239" y="375"/>
                      <a:pt x="238" y="376"/>
                      <a:pt x="237" y="378"/>
                    </a:cubicBezTo>
                    <a:cubicBezTo>
                      <a:pt x="237" y="378"/>
                      <a:pt x="237" y="378"/>
                      <a:pt x="237" y="378"/>
                    </a:cubicBezTo>
                    <a:cubicBezTo>
                      <a:pt x="237" y="378"/>
                      <a:pt x="237" y="378"/>
                      <a:pt x="237" y="378"/>
                    </a:cubicBezTo>
                    <a:cubicBezTo>
                      <a:pt x="237" y="378"/>
                      <a:pt x="237" y="378"/>
                      <a:pt x="237" y="378"/>
                    </a:cubicBezTo>
                    <a:cubicBezTo>
                      <a:pt x="237" y="379"/>
                      <a:pt x="237" y="380"/>
                      <a:pt x="236" y="382"/>
                    </a:cubicBezTo>
                    <a:cubicBezTo>
                      <a:pt x="236" y="382"/>
                      <a:pt x="236" y="382"/>
                      <a:pt x="236" y="382"/>
                    </a:cubicBezTo>
                    <a:cubicBezTo>
                      <a:pt x="234" y="385"/>
                      <a:pt x="233" y="387"/>
                      <a:pt x="233" y="387"/>
                    </a:cubicBezTo>
                    <a:cubicBezTo>
                      <a:pt x="232" y="388"/>
                      <a:pt x="232" y="388"/>
                      <a:pt x="232" y="388"/>
                    </a:cubicBezTo>
                    <a:cubicBezTo>
                      <a:pt x="232" y="388"/>
                      <a:pt x="231" y="387"/>
                      <a:pt x="231" y="387"/>
                    </a:cubicBezTo>
                    <a:cubicBezTo>
                      <a:pt x="231" y="387"/>
                      <a:pt x="231" y="387"/>
                      <a:pt x="231" y="387"/>
                    </a:cubicBezTo>
                    <a:cubicBezTo>
                      <a:pt x="231" y="386"/>
                      <a:pt x="231" y="386"/>
                      <a:pt x="231" y="386"/>
                    </a:cubicBezTo>
                    <a:cubicBezTo>
                      <a:pt x="231" y="385"/>
                      <a:pt x="231" y="385"/>
                      <a:pt x="231" y="385"/>
                    </a:cubicBezTo>
                    <a:cubicBezTo>
                      <a:pt x="232" y="384"/>
                      <a:pt x="232" y="383"/>
                      <a:pt x="232" y="382"/>
                    </a:cubicBezTo>
                    <a:cubicBezTo>
                      <a:pt x="232" y="382"/>
                      <a:pt x="233" y="382"/>
                      <a:pt x="233" y="381"/>
                    </a:cubicBezTo>
                    <a:cubicBezTo>
                      <a:pt x="233" y="381"/>
                      <a:pt x="233" y="381"/>
                      <a:pt x="233" y="381"/>
                    </a:cubicBezTo>
                    <a:cubicBezTo>
                      <a:pt x="233" y="381"/>
                      <a:pt x="233" y="381"/>
                      <a:pt x="233" y="381"/>
                    </a:cubicBezTo>
                    <a:cubicBezTo>
                      <a:pt x="233" y="381"/>
                      <a:pt x="233" y="381"/>
                      <a:pt x="233" y="381"/>
                    </a:cubicBezTo>
                    <a:cubicBezTo>
                      <a:pt x="233" y="381"/>
                      <a:pt x="233" y="381"/>
                      <a:pt x="233" y="381"/>
                    </a:cubicBezTo>
                    <a:cubicBezTo>
                      <a:pt x="233" y="381"/>
                      <a:pt x="233" y="381"/>
                      <a:pt x="233" y="381"/>
                    </a:cubicBezTo>
                    <a:cubicBezTo>
                      <a:pt x="233" y="380"/>
                      <a:pt x="233" y="379"/>
                      <a:pt x="234" y="379"/>
                    </a:cubicBezTo>
                    <a:cubicBezTo>
                      <a:pt x="234" y="378"/>
                      <a:pt x="234" y="377"/>
                      <a:pt x="234" y="377"/>
                    </a:cubicBezTo>
                    <a:cubicBezTo>
                      <a:pt x="234" y="377"/>
                      <a:pt x="234" y="377"/>
                      <a:pt x="234" y="377"/>
                    </a:cubicBezTo>
                    <a:cubicBezTo>
                      <a:pt x="234" y="377"/>
                      <a:pt x="234" y="377"/>
                      <a:pt x="234" y="377"/>
                    </a:cubicBezTo>
                    <a:cubicBezTo>
                      <a:pt x="234" y="376"/>
                      <a:pt x="234" y="376"/>
                      <a:pt x="234" y="375"/>
                    </a:cubicBezTo>
                    <a:cubicBezTo>
                      <a:pt x="235" y="375"/>
                      <a:pt x="235" y="374"/>
                      <a:pt x="235" y="373"/>
                    </a:cubicBezTo>
                    <a:cubicBezTo>
                      <a:pt x="235" y="373"/>
                      <a:pt x="235" y="373"/>
                      <a:pt x="235" y="373"/>
                    </a:cubicBezTo>
                    <a:cubicBezTo>
                      <a:pt x="235" y="373"/>
                      <a:pt x="235" y="373"/>
                      <a:pt x="235" y="373"/>
                    </a:cubicBezTo>
                    <a:cubicBezTo>
                      <a:pt x="235" y="373"/>
                      <a:pt x="235" y="373"/>
                      <a:pt x="235" y="373"/>
                    </a:cubicBezTo>
                    <a:cubicBezTo>
                      <a:pt x="235" y="373"/>
                      <a:pt x="235" y="373"/>
                      <a:pt x="235" y="373"/>
                    </a:cubicBezTo>
                    <a:cubicBezTo>
                      <a:pt x="234" y="373"/>
                      <a:pt x="234" y="373"/>
                      <a:pt x="234" y="373"/>
                    </a:cubicBezTo>
                    <a:cubicBezTo>
                      <a:pt x="234" y="373"/>
                      <a:pt x="234" y="373"/>
                      <a:pt x="234" y="373"/>
                    </a:cubicBezTo>
                    <a:cubicBezTo>
                      <a:pt x="234" y="372"/>
                      <a:pt x="233" y="372"/>
                      <a:pt x="232" y="372"/>
                    </a:cubicBezTo>
                    <a:cubicBezTo>
                      <a:pt x="231" y="372"/>
                      <a:pt x="230" y="373"/>
                      <a:pt x="230" y="374"/>
                    </a:cubicBezTo>
                    <a:cubicBezTo>
                      <a:pt x="229" y="374"/>
                      <a:pt x="228" y="375"/>
                      <a:pt x="228" y="376"/>
                    </a:cubicBezTo>
                    <a:cubicBezTo>
                      <a:pt x="227" y="376"/>
                      <a:pt x="227" y="377"/>
                      <a:pt x="226" y="377"/>
                    </a:cubicBezTo>
                    <a:cubicBezTo>
                      <a:pt x="226" y="377"/>
                      <a:pt x="226" y="377"/>
                      <a:pt x="226" y="377"/>
                    </a:cubicBezTo>
                    <a:cubicBezTo>
                      <a:pt x="226" y="377"/>
                      <a:pt x="226" y="377"/>
                      <a:pt x="226" y="377"/>
                    </a:cubicBezTo>
                    <a:cubicBezTo>
                      <a:pt x="225" y="378"/>
                      <a:pt x="225" y="378"/>
                      <a:pt x="224" y="379"/>
                    </a:cubicBezTo>
                    <a:cubicBezTo>
                      <a:pt x="223" y="380"/>
                      <a:pt x="222" y="381"/>
                      <a:pt x="221" y="382"/>
                    </a:cubicBezTo>
                    <a:cubicBezTo>
                      <a:pt x="219" y="383"/>
                      <a:pt x="218" y="385"/>
                      <a:pt x="217" y="385"/>
                    </a:cubicBezTo>
                    <a:cubicBezTo>
                      <a:pt x="216" y="386"/>
                      <a:pt x="216" y="386"/>
                      <a:pt x="216" y="386"/>
                    </a:cubicBezTo>
                    <a:cubicBezTo>
                      <a:pt x="216" y="386"/>
                      <a:pt x="215" y="386"/>
                      <a:pt x="215" y="385"/>
                    </a:cubicBezTo>
                    <a:cubicBezTo>
                      <a:pt x="214" y="385"/>
                      <a:pt x="214" y="384"/>
                      <a:pt x="214" y="384"/>
                    </a:cubicBezTo>
                    <a:cubicBezTo>
                      <a:pt x="214" y="383"/>
                      <a:pt x="215" y="383"/>
                      <a:pt x="215" y="382"/>
                    </a:cubicBezTo>
                    <a:cubicBezTo>
                      <a:pt x="216" y="381"/>
                      <a:pt x="218" y="380"/>
                      <a:pt x="218" y="380"/>
                    </a:cubicBezTo>
                    <a:cubicBezTo>
                      <a:pt x="219" y="379"/>
                      <a:pt x="220" y="378"/>
                      <a:pt x="221" y="377"/>
                    </a:cubicBezTo>
                    <a:cubicBezTo>
                      <a:pt x="222" y="376"/>
                      <a:pt x="222" y="375"/>
                      <a:pt x="223" y="374"/>
                    </a:cubicBezTo>
                    <a:cubicBezTo>
                      <a:pt x="225" y="373"/>
                      <a:pt x="226" y="372"/>
                      <a:pt x="227" y="371"/>
                    </a:cubicBezTo>
                    <a:cubicBezTo>
                      <a:pt x="227" y="370"/>
                      <a:pt x="227" y="370"/>
                      <a:pt x="227" y="370"/>
                    </a:cubicBezTo>
                    <a:cubicBezTo>
                      <a:pt x="227" y="370"/>
                      <a:pt x="227" y="370"/>
                      <a:pt x="227" y="370"/>
                    </a:cubicBezTo>
                    <a:cubicBezTo>
                      <a:pt x="227" y="370"/>
                      <a:pt x="227" y="370"/>
                      <a:pt x="227" y="370"/>
                    </a:cubicBezTo>
                    <a:cubicBezTo>
                      <a:pt x="227" y="370"/>
                      <a:pt x="227" y="370"/>
                      <a:pt x="227" y="370"/>
                    </a:cubicBezTo>
                    <a:cubicBezTo>
                      <a:pt x="227" y="370"/>
                      <a:pt x="227" y="370"/>
                      <a:pt x="227" y="370"/>
                    </a:cubicBezTo>
                    <a:cubicBezTo>
                      <a:pt x="227" y="369"/>
                      <a:pt x="227" y="369"/>
                      <a:pt x="227" y="369"/>
                    </a:cubicBezTo>
                    <a:cubicBezTo>
                      <a:pt x="227" y="370"/>
                      <a:pt x="227" y="370"/>
                      <a:pt x="227" y="370"/>
                    </a:cubicBezTo>
                    <a:cubicBezTo>
                      <a:pt x="227" y="370"/>
                      <a:pt x="227" y="370"/>
                      <a:pt x="227" y="370"/>
                    </a:cubicBezTo>
                    <a:cubicBezTo>
                      <a:pt x="226" y="369"/>
                      <a:pt x="226" y="369"/>
                      <a:pt x="226" y="369"/>
                    </a:cubicBezTo>
                    <a:cubicBezTo>
                      <a:pt x="226" y="369"/>
                      <a:pt x="226" y="369"/>
                      <a:pt x="226" y="369"/>
                    </a:cubicBezTo>
                    <a:cubicBezTo>
                      <a:pt x="226" y="369"/>
                      <a:pt x="226" y="369"/>
                      <a:pt x="226" y="369"/>
                    </a:cubicBezTo>
                    <a:cubicBezTo>
                      <a:pt x="226" y="369"/>
                      <a:pt x="226" y="369"/>
                      <a:pt x="226" y="369"/>
                    </a:cubicBezTo>
                    <a:cubicBezTo>
                      <a:pt x="226" y="369"/>
                      <a:pt x="226" y="369"/>
                      <a:pt x="226" y="369"/>
                    </a:cubicBezTo>
                    <a:cubicBezTo>
                      <a:pt x="225" y="369"/>
                      <a:pt x="225" y="370"/>
                      <a:pt x="224" y="370"/>
                    </a:cubicBezTo>
                    <a:cubicBezTo>
                      <a:pt x="223" y="370"/>
                      <a:pt x="222" y="371"/>
                      <a:pt x="221" y="372"/>
                    </a:cubicBezTo>
                    <a:cubicBezTo>
                      <a:pt x="219" y="373"/>
                      <a:pt x="216" y="375"/>
                      <a:pt x="213" y="377"/>
                    </a:cubicBezTo>
                    <a:cubicBezTo>
                      <a:pt x="211" y="378"/>
                      <a:pt x="210" y="379"/>
                      <a:pt x="209" y="380"/>
                    </a:cubicBezTo>
                    <a:cubicBezTo>
                      <a:pt x="208" y="381"/>
                      <a:pt x="208" y="381"/>
                      <a:pt x="208" y="381"/>
                    </a:cubicBezTo>
                    <a:cubicBezTo>
                      <a:pt x="207" y="381"/>
                      <a:pt x="207" y="381"/>
                      <a:pt x="207" y="381"/>
                    </a:cubicBezTo>
                    <a:cubicBezTo>
                      <a:pt x="206" y="381"/>
                      <a:pt x="206" y="381"/>
                      <a:pt x="206" y="381"/>
                    </a:cubicBezTo>
                    <a:cubicBezTo>
                      <a:pt x="206" y="380"/>
                      <a:pt x="206" y="379"/>
                      <a:pt x="206" y="379"/>
                    </a:cubicBezTo>
                    <a:cubicBezTo>
                      <a:pt x="206" y="379"/>
                      <a:pt x="206" y="378"/>
                      <a:pt x="206" y="378"/>
                    </a:cubicBezTo>
                    <a:cubicBezTo>
                      <a:pt x="207" y="377"/>
                      <a:pt x="209" y="376"/>
                      <a:pt x="211" y="375"/>
                    </a:cubicBezTo>
                    <a:cubicBezTo>
                      <a:pt x="214" y="372"/>
                      <a:pt x="215" y="371"/>
                      <a:pt x="217" y="370"/>
                    </a:cubicBezTo>
                    <a:cubicBezTo>
                      <a:pt x="219" y="369"/>
                      <a:pt x="221" y="367"/>
                      <a:pt x="223" y="366"/>
                    </a:cubicBezTo>
                    <a:cubicBezTo>
                      <a:pt x="223" y="366"/>
                      <a:pt x="223" y="366"/>
                      <a:pt x="223" y="366"/>
                    </a:cubicBezTo>
                    <a:cubicBezTo>
                      <a:pt x="223" y="366"/>
                      <a:pt x="223" y="366"/>
                      <a:pt x="223" y="366"/>
                    </a:cubicBezTo>
                    <a:cubicBezTo>
                      <a:pt x="223" y="366"/>
                      <a:pt x="223" y="366"/>
                      <a:pt x="223" y="366"/>
                    </a:cubicBezTo>
                    <a:cubicBezTo>
                      <a:pt x="223" y="366"/>
                      <a:pt x="223" y="366"/>
                      <a:pt x="223" y="366"/>
                    </a:cubicBezTo>
                    <a:cubicBezTo>
                      <a:pt x="223" y="366"/>
                      <a:pt x="223" y="366"/>
                      <a:pt x="223" y="366"/>
                    </a:cubicBezTo>
                    <a:cubicBezTo>
                      <a:pt x="223" y="366"/>
                      <a:pt x="223" y="366"/>
                      <a:pt x="223" y="365"/>
                    </a:cubicBezTo>
                    <a:cubicBezTo>
                      <a:pt x="223" y="365"/>
                      <a:pt x="223" y="365"/>
                      <a:pt x="223" y="365"/>
                    </a:cubicBezTo>
                    <a:cubicBezTo>
                      <a:pt x="223" y="365"/>
                      <a:pt x="222" y="365"/>
                      <a:pt x="222" y="365"/>
                    </a:cubicBezTo>
                    <a:cubicBezTo>
                      <a:pt x="222" y="365"/>
                      <a:pt x="222" y="365"/>
                      <a:pt x="221" y="365"/>
                    </a:cubicBezTo>
                    <a:cubicBezTo>
                      <a:pt x="221" y="365"/>
                      <a:pt x="220" y="365"/>
                      <a:pt x="220" y="365"/>
                    </a:cubicBezTo>
                    <a:cubicBezTo>
                      <a:pt x="218" y="366"/>
                      <a:pt x="217" y="367"/>
                      <a:pt x="215" y="367"/>
                    </a:cubicBezTo>
                    <a:cubicBezTo>
                      <a:pt x="215" y="367"/>
                      <a:pt x="215" y="367"/>
                      <a:pt x="215" y="367"/>
                    </a:cubicBezTo>
                    <a:cubicBezTo>
                      <a:pt x="215" y="367"/>
                      <a:pt x="215" y="367"/>
                      <a:pt x="215" y="367"/>
                    </a:cubicBezTo>
                    <a:cubicBezTo>
                      <a:pt x="215" y="367"/>
                      <a:pt x="215" y="367"/>
                      <a:pt x="215" y="367"/>
                    </a:cubicBezTo>
                    <a:cubicBezTo>
                      <a:pt x="215" y="367"/>
                      <a:pt x="215" y="367"/>
                      <a:pt x="215" y="367"/>
                    </a:cubicBezTo>
                    <a:cubicBezTo>
                      <a:pt x="215" y="367"/>
                      <a:pt x="215" y="367"/>
                      <a:pt x="215" y="367"/>
                    </a:cubicBezTo>
                    <a:cubicBezTo>
                      <a:pt x="215" y="367"/>
                      <a:pt x="215" y="367"/>
                      <a:pt x="215" y="367"/>
                    </a:cubicBezTo>
                    <a:cubicBezTo>
                      <a:pt x="215" y="367"/>
                      <a:pt x="215" y="367"/>
                      <a:pt x="215" y="367"/>
                    </a:cubicBezTo>
                    <a:cubicBezTo>
                      <a:pt x="215" y="367"/>
                      <a:pt x="215" y="367"/>
                      <a:pt x="215" y="367"/>
                    </a:cubicBezTo>
                    <a:cubicBezTo>
                      <a:pt x="215" y="367"/>
                      <a:pt x="215" y="367"/>
                      <a:pt x="215" y="367"/>
                    </a:cubicBezTo>
                    <a:cubicBezTo>
                      <a:pt x="215" y="367"/>
                      <a:pt x="215" y="367"/>
                      <a:pt x="215" y="367"/>
                    </a:cubicBezTo>
                    <a:cubicBezTo>
                      <a:pt x="215" y="367"/>
                      <a:pt x="215" y="367"/>
                      <a:pt x="215" y="367"/>
                    </a:cubicBezTo>
                    <a:cubicBezTo>
                      <a:pt x="213" y="368"/>
                      <a:pt x="213" y="368"/>
                      <a:pt x="210" y="369"/>
                    </a:cubicBezTo>
                    <a:cubicBezTo>
                      <a:pt x="208" y="370"/>
                      <a:pt x="206" y="371"/>
                      <a:pt x="205" y="371"/>
                    </a:cubicBezTo>
                    <a:cubicBezTo>
                      <a:pt x="204" y="372"/>
                      <a:pt x="204" y="372"/>
                      <a:pt x="204" y="372"/>
                    </a:cubicBezTo>
                    <a:cubicBezTo>
                      <a:pt x="203" y="371"/>
                      <a:pt x="203" y="371"/>
                      <a:pt x="202" y="370"/>
                    </a:cubicBezTo>
                    <a:cubicBezTo>
                      <a:pt x="202" y="370"/>
                      <a:pt x="202" y="370"/>
                      <a:pt x="203" y="369"/>
                    </a:cubicBezTo>
                    <a:cubicBezTo>
                      <a:pt x="203" y="369"/>
                      <a:pt x="204" y="368"/>
                      <a:pt x="204" y="368"/>
                    </a:cubicBezTo>
                    <a:cubicBezTo>
                      <a:pt x="206" y="367"/>
                      <a:pt x="208" y="366"/>
                      <a:pt x="208" y="366"/>
                    </a:cubicBezTo>
                    <a:cubicBezTo>
                      <a:pt x="210" y="365"/>
                      <a:pt x="212" y="364"/>
                      <a:pt x="213" y="363"/>
                    </a:cubicBezTo>
                    <a:cubicBezTo>
                      <a:pt x="216" y="362"/>
                      <a:pt x="219" y="361"/>
                      <a:pt x="221" y="360"/>
                    </a:cubicBezTo>
                    <a:cubicBezTo>
                      <a:pt x="221" y="360"/>
                      <a:pt x="221" y="360"/>
                      <a:pt x="221" y="360"/>
                    </a:cubicBezTo>
                    <a:cubicBezTo>
                      <a:pt x="221" y="360"/>
                      <a:pt x="221" y="360"/>
                      <a:pt x="221" y="360"/>
                    </a:cubicBezTo>
                    <a:cubicBezTo>
                      <a:pt x="222" y="359"/>
                      <a:pt x="223" y="359"/>
                      <a:pt x="223" y="359"/>
                    </a:cubicBezTo>
                    <a:cubicBezTo>
                      <a:pt x="223" y="359"/>
                      <a:pt x="223" y="359"/>
                      <a:pt x="223" y="359"/>
                    </a:cubicBezTo>
                    <a:cubicBezTo>
                      <a:pt x="223" y="359"/>
                      <a:pt x="223" y="359"/>
                      <a:pt x="223" y="359"/>
                    </a:cubicBezTo>
                    <a:cubicBezTo>
                      <a:pt x="223" y="359"/>
                      <a:pt x="223" y="359"/>
                      <a:pt x="223" y="358"/>
                    </a:cubicBezTo>
                    <a:cubicBezTo>
                      <a:pt x="224" y="358"/>
                      <a:pt x="225" y="357"/>
                      <a:pt x="226" y="356"/>
                    </a:cubicBezTo>
                    <a:cubicBezTo>
                      <a:pt x="227" y="354"/>
                      <a:pt x="227" y="352"/>
                      <a:pt x="226" y="350"/>
                    </a:cubicBezTo>
                    <a:cubicBezTo>
                      <a:pt x="226" y="350"/>
                      <a:pt x="226" y="349"/>
                      <a:pt x="226" y="349"/>
                    </a:cubicBezTo>
                    <a:cubicBezTo>
                      <a:pt x="226" y="349"/>
                      <a:pt x="226" y="349"/>
                      <a:pt x="226" y="349"/>
                    </a:cubicBezTo>
                    <a:cubicBezTo>
                      <a:pt x="226" y="349"/>
                      <a:pt x="226" y="349"/>
                      <a:pt x="226" y="349"/>
                    </a:cubicBezTo>
                    <a:cubicBezTo>
                      <a:pt x="226" y="349"/>
                      <a:pt x="226" y="349"/>
                      <a:pt x="226" y="349"/>
                    </a:cubicBezTo>
                    <a:cubicBezTo>
                      <a:pt x="226" y="349"/>
                      <a:pt x="226" y="349"/>
                      <a:pt x="226" y="349"/>
                    </a:cubicBezTo>
                    <a:cubicBezTo>
                      <a:pt x="225" y="349"/>
                      <a:pt x="224" y="349"/>
                      <a:pt x="223" y="348"/>
                    </a:cubicBezTo>
                    <a:cubicBezTo>
                      <a:pt x="222" y="348"/>
                      <a:pt x="221" y="348"/>
                      <a:pt x="220" y="347"/>
                    </a:cubicBezTo>
                    <a:cubicBezTo>
                      <a:pt x="220" y="347"/>
                      <a:pt x="220" y="347"/>
                      <a:pt x="220" y="347"/>
                    </a:cubicBezTo>
                    <a:cubicBezTo>
                      <a:pt x="220" y="347"/>
                      <a:pt x="220" y="347"/>
                      <a:pt x="220" y="347"/>
                    </a:cubicBezTo>
                    <a:cubicBezTo>
                      <a:pt x="220" y="347"/>
                      <a:pt x="220" y="347"/>
                      <a:pt x="220" y="347"/>
                    </a:cubicBezTo>
                    <a:cubicBezTo>
                      <a:pt x="220" y="347"/>
                      <a:pt x="220" y="347"/>
                      <a:pt x="220" y="347"/>
                    </a:cubicBezTo>
                    <a:cubicBezTo>
                      <a:pt x="220" y="347"/>
                      <a:pt x="220" y="347"/>
                      <a:pt x="220" y="347"/>
                    </a:cubicBezTo>
                    <a:cubicBezTo>
                      <a:pt x="220" y="347"/>
                      <a:pt x="219" y="347"/>
                      <a:pt x="219" y="347"/>
                    </a:cubicBezTo>
                    <a:cubicBezTo>
                      <a:pt x="219" y="347"/>
                      <a:pt x="219" y="347"/>
                      <a:pt x="218" y="347"/>
                    </a:cubicBezTo>
                    <a:cubicBezTo>
                      <a:pt x="217" y="347"/>
                      <a:pt x="217" y="346"/>
                      <a:pt x="216" y="346"/>
                    </a:cubicBezTo>
                    <a:cubicBezTo>
                      <a:pt x="215" y="346"/>
                      <a:pt x="214" y="345"/>
                      <a:pt x="214" y="344"/>
                    </a:cubicBezTo>
                    <a:cubicBezTo>
                      <a:pt x="213" y="344"/>
                      <a:pt x="213" y="343"/>
                      <a:pt x="213" y="343"/>
                    </a:cubicBezTo>
                    <a:cubicBezTo>
                      <a:pt x="213" y="343"/>
                      <a:pt x="214" y="342"/>
                      <a:pt x="214" y="342"/>
                    </a:cubicBezTo>
                    <a:cubicBezTo>
                      <a:pt x="214" y="342"/>
                      <a:pt x="214" y="342"/>
                      <a:pt x="214" y="342"/>
                    </a:cubicBezTo>
                    <a:cubicBezTo>
                      <a:pt x="214" y="342"/>
                      <a:pt x="215" y="342"/>
                      <a:pt x="215" y="342"/>
                    </a:cubicBezTo>
                    <a:cubicBezTo>
                      <a:pt x="215" y="342"/>
                      <a:pt x="216" y="342"/>
                      <a:pt x="216" y="342"/>
                    </a:cubicBezTo>
                    <a:cubicBezTo>
                      <a:pt x="217" y="342"/>
                      <a:pt x="218" y="343"/>
                      <a:pt x="219" y="343"/>
                    </a:cubicBezTo>
                    <a:cubicBezTo>
                      <a:pt x="219" y="343"/>
                      <a:pt x="219" y="343"/>
                      <a:pt x="219" y="343"/>
                    </a:cubicBezTo>
                    <a:cubicBezTo>
                      <a:pt x="219" y="343"/>
                      <a:pt x="219" y="343"/>
                      <a:pt x="219" y="343"/>
                    </a:cubicBezTo>
                    <a:cubicBezTo>
                      <a:pt x="220" y="343"/>
                      <a:pt x="220" y="343"/>
                      <a:pt x="220" y="343"/>
                    </a:cubicBezTo>
                    <a:cubicBezTo>
                      <a:pt x="220" y="343"/>
                      <a:pt x="221" y="343"/>
                      <a:pt x="222" y="343"/>
                    </a:cubicBezTo>
                    <a:cubicBezTo>
                      <a:pt x="222" y="343"/>
                      <a:pt x="222" y="343"/>
                      <a:pt x="222" y="343"/>
                    </a:cubicBezTo>
                    <a:cubicBezTo>
                      <a:pt x="223" y="343"/>
                      <a:pt x="223" y="343"/>
                      <a:pt x="223" y="343"/>
                    </a:cubicBezTo>
                    <a:cubicBezTo>
                      <a:pt x="223" y="344"/>
                      <a:pt x="224" y="344"/>
                      <a:pt x="224" y="344"/>
                    </a:cubicBezTo>
                    <a:cubicBezTo>
                      <a:pt x="226" y="344"/>
                      <a:pt x="227" y="344"/>
                      <a:pt x="228" y="344"/>
                    </a:cubicBezTo>
                    <a:cubicBezTo>
                      <a:pt x="229" y="344"/>
                      <a:pt x="230" y="344"/>
                      <a:pt x="232" y="344"/>
                    </a:cubicBezTo>
                    <a:cubicBezTo>
                      <a:pt x="233" y="344"/>
                      <a:pt x="233" y="344"/>
                      <a:pt x="233" y="344"/>
                    </a:cubicBezTo>
                    <a:cubicBezTo>
                      <a:pt x="233" y="344"/>
                      <a:pt x="233" y="344"/>
                      <a:pt x="233" y="344"/>
                    </a:cubicBezTo>
                    <a:cubicBezTo>
                      <a:pt x="234" y="345"/>
                      <a:pt x="236" y="345"/>
                      <a:pt x="237" y="346"/>
                    </a:cubicBezTo>
                    <a:cubicBezTo>
                      <a:pt x="238" y="346"/>
                      <a:pt x="239" y="346"/>
                      <a:pt x="239" y="346"/>
                    </a:cubicBezTo>
                    <a:cubicBezTo>
                      <a:pt x="239" y="346"/>
                      <a:pt x="239" y="346"/>
                      <a:pt x="240" y="346"/>
                    </a:cubicBezTo>
                    <a:cubicBezTo>
                      <a:pt x="240" y="347"/>
                      <a:pt x="240" y="347"/>
                      <a:pt x="240" y="347"/>
                    </a:cubicBezTo>
                    <a:cubicBezTo>
                      <a:pt x="240" y="347"/>
                      <a:pt x="240" y="347"/>
                      <a:pt x="240" y="347"/>
                    </a:cubicBezTo>
                    <a:cubicBezTo>
                      <a:pt x="240" y="347"/>
                      <a:pt x="240" y="346"/>
                      <a:pt x="240" y="346"/>
                    </a:cubicBezTo>
                    <a:cubicBezTo>
                      <a:pt x="240" y="346"/>
                      <a:pt x="240" y="346"/>
                      <a:pt x="240" y="346"/>
                    </a:cubicBezTo>
                    <a:cubicBezTo>
                      <a:pt x="240" y="346"/>
                      <a:pt x="240" y="346"/>
                      <a:pt x="240" y="346"/>
                    </a:cubicBezTo>
                    <a:cubicBezTo>
                      <a:pt x="241" y="346"/>
                      <a:pt x="241" y="346"/>
                      <a:pt x="241" y="346"/>
                    </a:cubicBezTo>
                    <a:cubicBezTo>
                      <a:pt x="241" y="346"/>
                      <a:pt x="241" y="346"/>
                      <a:pt x="241" y="346"/>
                    </a:cubicBezTo>
                    <a:cubicBezTo>
                      <a:pt x="241" y="346"/>
                      <a:pt x="241" y="346"/>
                      <a:pt x="241" y="346"/>
                    </a:cubicBezTo>
                    <a:cubicBezTo>
                      <a:pt x="241" y="346"/>
                      <a:pt x="241" y="346"/>
                      <a:pt x="241" y="346"/>
                    </a:cubicBezTo>
                    <a:cubicBezTo>
                      <a:pt x="237" y="332"/>
                      <a:pt x="239" y="322"/>
                      <a:pt x="242" y="314"/>
                    </a:cubicBezTo>
                    <a:cubicBezTo>
                      <a:pt x="246" y="302"/>
                      <a:pt x="256" y="294"/>
                      <a:pt x="264" y="287"/>
                    </a:cubicBezTo>
                    <a:cubicBezTo>
                      <a:pt x="264" y="287"/>
                      <a:pt x="264" y="287"/>
                      <a:pt x="264" y="287"/>
                    </a:cubicBezTo>
                    <a:cubicBezTo>
                      <a:pt x="264" y="287"/>
                      <a:pt x="264" y="287"/>
                      <a:pt x="264" y="287"/>
                    </a:cubicBezTo>
                    <a:cubicBezTo>
                      <a:pt x="270" y="284"/>
                      <a:pt x="277" y="276"/>
                      <a:pt x="285" y="267"/>
                    </a:cubicBezTo>
                    <a:cubicBezTo>
                      <a:pt x="305" y="258"/>
                      <a:pt x="332" y="245"/>
                      <a:pt x="354" y="234"/>
                    </a:cubicBezTo>
                    <a:cubicBezTo>
                      <a:pt x="371" y="225"/>
                      <a:pt x="384" y="213"/>
                      <a:pt x="399" y="204"/>
                    </a:cubicBezTo>
                    <a:cubicBezTo>
                      <a:pt x="407" y="199"/>
                      <a:pt x="424" y="190"/>
                      <a:pt x="438" y="179"/>
                    </a:cubicBezTo>
                    <a:cubicBezTo>
                      <a:pt x="445" y="173"/>
                      <a:pt x="451" y="167"/>
                      <a:pt x="454" y="161"/>
                    </a:cubicBezTo>
                    <a:cubicBezTo>
                      <a:pt x="458" y="155"/>
                      <a:pt x="459" y="149"/>
                      <a:pt x="456" y="143"/>
                    </a:cubicBezTo>
                    <a:cubicBezTo>
                      <a:pt x="452" y="136"/>
                      <a:pt x="447" y="132"/>
                      <a:pt x="441" y="131"/>
                    </a:cubicBezTo>
                    <a:cubicBezTo>
                      <a:pt x="435" y="129"/>
                      <a:pt x="428" y="131"/>
                      <a:pt x="422" y="133"/>
                    </a:cubicBezTo>
                    <a:cubicBezTo>
                      <a:pt x="408" y="139"/>
                      <a:pt x="394" y="149"/>
                      <a:pt x="379" y="158"/>
                    </a:cubicBezTo>
                    <a:cubicBezTo>
                      <a:pt x="349" y="174"/>
                      <a:pt x="343" y="176"/>
                      <a:pt x="326" y="185"/>
                    </a:cubicBezTo>
                    <a:cubicBezTo>
                      <a:pt x="325" y="185"/>
                      <a:pt x="325" y="185"/>
                      <a:pt x="325" y="185"/>
                    </a:cubicBezTo>
                    <a:cubicBezTo>
                      <a:pt x="310" y="191"/>
                      <a:pt x="296" y="200"/>
                      <a:pt x="285" y="205"/>
                    </a:cubicBezTo>
                    <a:cubicBezTo>
                      <a:pt x="283" y="206"/>
                      <a:pt x="282" y="207"/>
                      <a:pt x="280" y="208"/>
                    </a:cubicBezTo>
                    <a:cubicBezTo>
                      <a:pt x="280" y="208"/>
                      <a:pt x="280" y="208"/>
                      <a:pt x="280" y="208"/>
                    </a:cubicBezTo>
                    <a:cubicBezTo>
                      <a:pt x="280" y="208"/>
                      <a:pt x="280" y="208"/>
                      <a:pt x="280" y="208"/>
                    </a:cubicBezTo>
                    <a:cubicBezTo>
                      <a:pt x="280" y="208"/>
                      <a:pt x="280" y="208"/>
                      <a:pt x="280" y="208"/>
                    </a:cubicBezTo>
                    <a:cubicBezTo>
                      <a:pt x="280" y="208"/>
                      <a:pt x="280" y="208"/>
                      <a:pt x="280" y="208"/>
                    </a:cubicBezTo>
                    <a:cubicBezTo>
                      <a:pt x="280" y="208"/>
                      <a:pt x="280" y="208"/>
                      <a:pt x="280" y="208"/>
                    </a:cubicBezTo>
                    <a:cubicBezTo>
                      <a:pt x="280" y="208"/>
                      <a:pt x="280" y="208"/>
                      <a:pt x="280" y="208"/>
                    </a:cubicBezTo>
                    <a:cubicBezTo>
                      <a:pt x="280" y="208"/>
                      <a:pt x="280" y="208"/>
                      <a:pt x="280" y="209"/>
                    </a:cubicBezTo>
                    <a:cubicBezTo>
                      <a:pt x="280" y="209"/>
                      <a:pt x="280" y="209"/>
                      <a:pt x="280" y="209"/>
                    </a:cubicBezTo>
                    <a:cubicBezTo>
                      <a:pt x="280" y="209"/>
                      <a:pt x="280" y="209"/>
                      <a:pt x="280" y="209"/>
                    </a:cubicBezTo>
                    <a:cubicBezTo>
                      <a:pt x="280" y="209"/>
                      <a:pt x="280" y="209"/>
                      <a:pt x="280" y="209"/>
                    </a:cubicBezTo>
                    <a:cubicBezTo>
                      <a:pt x="280" y="209"/>
                      <a:pt x="280" y="209"/>
                      <a:pt x="280" y="209"/>
                    </a:cubicBezTo>
                    <a:cubicBezTo>
                      <a:pt x="281" y="209"/>
                      <a:pt x="282" y="210"/>
                      <a:pt x="284" y="210"/>
                    </a:cubicBezTo>
                    <a:cubicBezTo>
                      <a:pt x="284" y="210"/>
                      <a:pt x="284" y="210"/>
                      <a:pt x="284" y="210"/>
                    </a:cubicBezTo>
                    <a:cubicBezTo>
                      <a:pt x="284" y="210"/>
                      <a:pt x="284" y="210"/>
                      <a:pt x="284" y="210"/>
                    </a:cubicBezTo>
                    <a:cubicBezTo>
                      <a:pt x="286" y="211"/>
                      <a:pt x="287" y="212"/>
                      <a:pt x="289" y="213"/>
                    </a:cubicBezTo>
                    <a:cubicBezTo>
                      <a:pt x="290" y="214"/>
                      <a:pt x="291" y="215"/>
                      <a:pt x="293" y="215"/>
                    </a:cubicBezTo>
                    <a:cubicBezTo>
                      <a:pt x="293" y="215"/>
                      <a:pt x="293" y="215"/>
                      <a:pt x="293" y="215"/>
                    </a:cubicBezTo>
                    <a:cubicBezTo>
                      <a:pt x="294" y="216"/>
                      <a:pt x="294" y="216"/>
                      <a:pt x="294" y="216"/>
                    </a:cubicBezTo>
                    <a:cubicBezTo>
                      <a:pt x="294" y="216"/>
                      <a:pt x="295" y="216"/>
                      <a:pt x="295" y="216"/>
                    </a:cubicBezTo>
                    <a:cubicBezTo>
                      <a:pt x="295" y="216"/>
                      <a:pt x="295" y="216"/>
                      <a:pt x="295" y="216"/>
                    </a:cubicBezTo>
                    <a:cubicBezTo>
                      <a:pt x="295" y="216"/>
                      <a:pt x="295" y="216"/>
                      <a:pt x="295" y="216"/>
                    </a:cubicBezTo>
                    <a:cubicBezTo>
                      <a:pt x="296" y="216"/>
                      <a:pt x="297" y="217"/>
                      <a:pt x="297" y="217"/>
                    </a:cubicBezTo>
                    <a:cubicBezTo>
                      <a:pt x="297" y="217"/>
                      <a:pt x="298" y="217"/>
                      <a:pt x="298" y="218"/>
                    </a:cubicBezTo>
                    <a:cubicBezTo>
                      <a:pt x="298" y="218"/>
                      <a:pt x="298" y="218"/>
                      <a:pt x="298" y="218"/>
                    </a:cubicBezTo>
                    <a:cubicBezTo>
                      <a:pt x="298" y="218"/>
                      <a:pt x="298" y="218"/>
                      <a:pt x="298" y="218"/>
                    </a:cubicBezTo>
                    <a:cubicBezTo>
                      <a:pt x="298" y="218"/>
                      <a:pt x="298" y="218"/>
                      <a:pt x="298" y="218"/>
                    </a:cubicBezTo>
                    <a:cubicBezTo>
                      <a:pt x="298" y="218"/>
                      <a:pt x="298" y="218"/>
                      <a:pt x="298" y="218"/>
                    </a:cubicBezTo>
                    <a:cubicBezTo>
                      <a:pt x="298" y="218"/>
                      <a:pt x="298" y="218"/>
                      <a:pt x="298" y="218"/>
                    </a:cubicBezTo>
                    <a:cubicBezTo>
                      <a:pt x="298" y="218"/>
                      <a:pt x="298" y="218"/>
                      <a:pt x="298" y="218"/>
                    </a:cubicBezTo>
                    <a:cubicBezTo>
                      <a:pt x="300" y="218"/>
                      <a:pt x="302" y="219"/>
                      <a:pt x="303" y="219"/>
                    </a:cubicBezTo>
                    <a:cubicBezTo>
                      <a:pt x="303" y="220"/>
                      <a:pt x="304" y="220"/>
                      <a:pt x="304" y="220"/>
                    </a:cubicBezTo>
                    <a:cubicBezTo>
                      <a:pt x="304" y="220"/>
                      <a:pt x="304" y="221"/>
                      <a:pt x="304" y="221"/>
                    </a:cubicBezTo>
                    <a:cubicBezTo>
                      <a:pt x="304" y="221"/>
                      <a:pt x="304" y="221"/>
                      <a:pt x="304" y="221"/>
                    </a:cubicBezTo>
                    <a:cubicBezTo>
                      <a:pt x="304" y="222"/>
                      <a:pt x="303" y="223"/>
                      <a:pt x="302" y="223"/>
                    </a:cubicBezTo>
                    <a:cubicBezTo>
                      <a:pt x="302" y="223"/>
                      <a:pt x="300" y="223"/>
                      <a:pt x="299" y="223"/>
                    </a:cubicBezTo>
                    <a:cubicBezTo>
                      <a:pt x="298" y="223"/>
                      <a:pt x="297" y="223"/>
                      <a:pt x="296" y="223"/>
                    </a:cubicBezTo>
                    <a:cubicBezTo>
                      <a:pt x="295" y="222"/>
                      <a:pt x="295" y="222"/>
                      <a:pt x="295" y="222"/>
                    </a:cubicBezTo>
                    <a:cubicBezTo>
                      <a:pt x="294" y="222"/>
                      <a:pt x="294" y="222"/>
                      <a:pt x="294" y="222"/>
                    </a:cubicBezTo>
                    <a:cubicBezTo>
                      <a:pt x="294" y="222"/>
                      <a:pt x="294" y="222"/>
                      <a:pt x="294" y="222"/>
                    </a:cubicBezTo>
                    <a:cubicBezTo>
                      <a:pt x="294" y="222"/>
                      <a:pt x="294" y="222"/>
                      <a:pt x="294" y="222"/>
                    </a:cubicBezTo>
                    <a:cubicBezTo>
                      <a:pt x="294" y="222"/>
                      <a:pt x="294" y="222"/>
                      <a:pt x="294" y="222"/>
                    </a:cubicBezTo>
                    <a:cubicBezTo>
                      <a:pt x="293" y="222"/>
                      <a:pt x="293" y="222"/>
                      <a:pt x="292" y="221"/>
                    </a:cubicBezTo>
                    <a:cubicBezTo>
                      <a:pt x="292" y="221"/>
                      <a:pt x="291" y="221"/>
                      <a:pt x="290" y="221"/>
                    </a:cubicBezTo>
                    <a:cubicBezTo>
                      <a:pt x="289" y="220"/>
                      <a:pt x="288" y="220"/>
                      <a:pt x="287" y="220"/>
                    </a:cubicBezTo>
                    <a:cubicBezTo>
                      <a:pt x="287" y="220"/>
                      <a:pt x="287" y="220"/>
                      <a:pt x="287" y="220"/>
                    </a:cubicBezTo>
                    <a:cubicBezTo>
                      <a:pt x="287" y="220"/>
                      <a:pt x="287" y="220"/>
                      <a:pt x="287" y="220"/>
                    </a:cubicBezTo>
                    <a:cubicBezTo>
                      <a:pt x="287" y="220"/>
                      <a:pt x="287" y="220"/>
                      <a:pt x="287" y="220"/>
                    </a:cubicBezTo>
                    <a:cubicBezTo>
                      <a:pt x="287" y="220"/>
                      <a:pt x="287" y="220"/>
                      <a:pt x="287" y="220"/>
                    </a:cubicBezTo>
                    <a:cubicBezTo>
                      <a:pt x="287" y="220"/>
                      <a:pt x="287" y="220"/>
                      <a:pt x="286" y="220"/>
                    </a:cubicBezTo>
                    <a:cubicBezTo>
                      <a:pt x="283" y="222"/>
                      <a:pt x="282" y="224"/>
                      <a:pt x="282" y="226"/>
                    </a:cubicBezTo>
                    <a:cubicBezTo>
                      <a:pt x="282" y="228"/>
                      <a:pt x="282" y="229"/>
                      <a:pt x="283" y="230"/>
                    </a:cubicBezTo>
                    <a:cubicBezTo>
                      <a:pt x="283" y="230"/>
                      <a:pt x="283" y="230"/>
                      <a:pt x="283" y="230"/>
                    </a:cubicBezTo>
                    <a:cubicBezTo>
                      <a:pt x="283" y="230"/>
                      <a:pt x="283" y="231"/>
                      <a:pt x="283" y="231"/>
                    </a:cubicBezTo>
                    <a:cubicBezTo>
                      <a:pt x="283" y="231"/>
                      <a:pt x="283" y="231"/>
                      <a:pt x="283" y="231"/>
                    </a:cubicBezTo>
                    <a:cubicBezTo>
                      <a:pt x="283" y="231"/>
                      <a:pt x="283" y="231"/>
                      <a:pt x="283" y="231"/>
                    </a:cubicBezTo>
                    <a:cubicBezTo>
                      <a:pt x="283" y="231"/>
                      <a:pt x="283" y="232"/>
                      <a:pt x="284" y="234"/>
                    </a:cubicBezTo>
                    <a:cubicBezTo>
                      <a:pt x="284" y="234"/>
                      <a:pt x="284" y="234"/>
                      <a:pt x="284" y="234"/>
                    </a:cubicBezTo>
                    <a:cubicBezTo>
                      <a:pt x="284" y="234"/>
                      <a:pt x="284" y="234"/>
                      <a:pt x="284" y="234"/>
                    </a:cubicBezTo>
                    <a:cubicBezTo>
                      <a:pt x="284" y="234"/>
                      <a:pt x="284" y="234"/>
                      <a:pt x="284" y="234"/>
                    </a:cubicBezTo>
                    <a:cubicBezTo>
                      <a:pt x="285" y="236"/>
                      <a:pt x="287" y="239"/>
                      <a:pt x="289" y="242"/>
                    </a:cubicBezTo>
                    <a:cubicBezTo>
                      <a:pt x="290" y="244"/>
                      <a:pt x="291" y="246"/>
                      <a:pt x="292" y="248"/>
                    </a:cubicBezTo>
                    <a:cubicBezTo>
                      <a:pt x="293" y="249"/>
                      <a:pt x="294" y="251"/>
                      <a:pt x="294" y="252"/>
                    </a:cubicBezTo>
                    <a:cubicBezTo>
                      <a:pt x="295" y="253"/>
                      <a:pt x="295" y="254"/>
                      <a:pt x="295" y="255"/>
                    </a:cubicBezTo>
                    <a:cubicBezTo>
                      <a:pt x="295" y="256"/>
                      <a:pt x="295" y="256"/>
                      <a:pt x="294" y="256"/>
                    </a:cubicBezTo>
                    <a:cubicBezTo>
                      <a:pt x="294" y="257"/>
                      <a:pt x="293" y="257"/>
                      <a:pt x="293" y="257"/>
                    </a:cubicBezTo>
                    <a:cubicBezTo>
                      <a:pt x="292" y="257"/>
                      <a:pt x="292" y="256"/>
                      <a:pt x="291" y="256"/>
                    </a:cubicBezTo>
                    <a:cubicBezTo>
                      <a:pt x="290" y="254"/>
                      <a:pt x="289" y="252"/>
                      <a:pt x="288" y="251"/>
                    </a:cubicBezTo>
                    <a:cubicBezTo>
                      <a:pt x="286" y="247"/>
                      <a:pt x="285" y="246"/>
                      <a:pt x="284" y="244"/>
                    </a:cubicBezTo>
                    <a:cubicBezTo>
                      <a:pt x="284" y="244"/>
                      <a:pt x="284" y="244"/>
                      <a:pt x="284" y="244"/>
                    </a:cubicBezTo>
                    <a:cubicBezTo>
                      <a:pt x="284" y="244"/>
                      <a:pt x="284" y="244"/>
                      <a:pt x="284" y="244"/>
                    </a:cubicBezTo>
                    <a:cubicBezTo>
                      <a:pt x="284" y="244"/>
                      <a:pt x="284" y="244"/>
                      <a:pt x="284" y="244"/>
                    </a:cubicBezTo>
                    <a:cubicBezTo>
                      <a:pt x="283" y="243"/>
                      <a:pt x="282" y="241"/>
                      <a:pt x="281" y="240"/>
                    </a:cubicBezTo>
                    <a:cubicBezTo>
                      <a:pt x="280" y="239"/>
                      <a:pt x="280" y="239"/>
                      <a:pt x="279" y="238"/>
                    </a:cubicBezTo>
                    <a:cubicBezTo>
                      <a:pt x="279" y="238"/>
                      <a:pt x="278" y="238"/>
                      <a:pt x="278" y="238"/>
                    </a:cubicBezTo>
                    <a:cubicBezTo>
                      <a:pt x="278" y="238"/>
                      <a:pt x="278" y="238"/>
                      <a:pt x="278" y="238"/>
                    </a:cubicBezTo>
                    <a:cubicBezTo>
                      <a:pt x="278" y="238"/>
                      <a:pt x="277" y="238"/>
                      <a:pt x="277" y="238"/>
                    </a:cubicBezTo>
                    <a:cubicBezTo>
                      <a:pt x="277" y="238"/>
                      <a:pt x="277" y="238"/>
                      <a:pt x="277" y="238"/>
                    </a:cubicBezTo>
                    <a:cubicBezTo>
                      <a:pt x="277" y="238"/>
                      <a:pt x="277" y="238"/>
                      <a:pt x="277" y="238"/>
                    </a:cubicBezTo>
                    <a:cubicBezTo>
                      <a:pt x="277" y="239"/>
                      <a:pt x="277" y="239"/>
                      <a:pt x="277" y="239"/>
                    </a:cubicBezTo>
                    <a:cubicBezTo>
                      <a:pt x="277" y="239"/>
                      <a:pt x="277" y="239"/>
                      <a:pt x="277" y="239"/>
                    </a:cubicBezTo>
                    <a:cubicBezTo>
                      <a:pt x="277" y="239"/>
                      <a:pt x="277" y="239"/>
                      <a:pt x="277" y="239"/>
                    </a:cubicBezTo>
                    <a:cubicBezTo>
                      <a:pt x="277" y="239"/>
                      <a:pt x="277" y="239"/>
                      <a:pt x="277" y="239"/>
                    </a:cubicBezTo>
                    <a:cubicBezTo>
                      <a:pt x="278" y="241"/>
                      <a:pt x="280" y="244"/>
                      <a:pt x="281" y="246"/>
                    </a:cubicBezTo>
                    <a:cubicBezTo>
                      <a:pt x="282" y="249"/>
                      <a:pt x="282" y="250"/>
                      <a:pt x="283" y="255"/>
                    </a:cubicBezTo>
                    <a:cubicBezTo>
                      <a:pt x="284" y="258"/>
                      <a:pt x="285" y="260"/>
                      <a:pt x="285" y="261"/>
                    </a:cubicBezTo>
                    <a:cubicBezTo>
                      <a:pt x="285" y="262"/>
                      <a:pt x="285" y="263"/>
                      <a:pt x="285" y="263"/>
                    </a:cubicBezTo>
                    <a:cubicBezTo>
                      <a:pt x="285" y="263"/>
                      <a:pt x="284" y="264"/>
                      <a:pt x="283" y="264"/>
                    </a:cubicBezTo>
                    <a:cubicBezTo>
                      <a:pt x="283" y="264"/>
                      <a:pt x="283" y="264"/>
                      <a:pt x="283" y="264"/>
                    </a:cubicBezTo>
                    <a:cubicBezTo>
                      <a:pt x="283" y="264"/>
                      <a:pt x="283" y="264"/>
                      <a:pt x="283" y="264"/>
                    </a:cubicBezTo>
                    <a:cubicBezTo>
                      <a:pt x="282" y="264"/>
                      <a:pt x="282" y="264"/>
                      <a:pt x="281" y="264"/>
                    </a:cubicBezTo>
                    <a:cubicBezTo>
                      <a:pt x="281" y="263"/>
                      <a:pt x="281" y="263"/>
                      <a:pt x="281" y="263"/>
                    </a:cubicBezTo>
                    <a:cubicBezTo>
                      <a:pt x="281" y="263"/>
                      <a:pt x="281" y="262"/>
                      <a:pt x="280" y="262"/>
                    </a:cubicBezTo>
                    <a:cubicBezTo>
                      <a:pt x="280" y="260"/>
                      <a:pt x="280" y="258"/>
                      <a:pt x="279" y="256"/>
                    </a:cubicBezTo>
                    <a:cubicBezTo>
                      <a:pt x="277" y="252"/>
                      <a:pt x="276" y="248"/>
                      <a:pt x="274" y="245"/>
                    </a:cubicBezTo>
                    <a:cubicBezTo>
                      <a:pt x="274" y="244"/>
                      <a:pt x="273" y="242"/>
                      <a:pt x="273" y="241"/>
                    </a:cubicBezTo>
                    <a:cubicBezTo>
                      <a:pt x="273" y="241"/>
                      <a:pt x="272" y="240"/>
                      <a:pt x="272" y="240"/>
                    </a:cubicBezTo>
                    <a:cubicBezTo>
                      <a:pt x="272" y="240"/>
                      <a:pt x="271" y="240"/>
                      <a:pt x="271" y="240"/>
                    </a:cubicBezTo>
                    <a:cubicBezTo>
                      <a:pt x="271" y="239"/>
                      <a:pt x="271" y="239"/>
                      <a:pt x="271" y="239"/>
                    </a:cubicBezTo>
                    <a:cubicBezTo>
                      <a:pt x="271" y="239"/>
                      <a:pt x="271" y="239"/>
                      <a:pt x="271" y="239"/>
                    </a:cubicBezTo>
                    <a:cubicBezTo>
                      <a:pt x="271" y="239"/>
                      <a:pt x="271" y="239"/>
                      <a:pt x="271" y="239"/>
                    </a:cubicBezTo>
                    <a:cubicBezTo>
                      <a:pt x="271" y="239"/>
                      <a:pt x="271" y="239"/>
                      <a:pt x="271" y="239"/>
                    </a:cubicBezTo>
                    <a:cubicBezTo>
                      <a:pt x="271" y="239"/>
                      <a:pt x="270" y="239"/>
                      <a:pt x="270" y="239"/>
                    </a:cubicBezTo>
                    <a:cubicBezTo>
                      <a:pt x="270" y="239"/>
                      <a:pt x="270" y="239"/>
                      <a:pt x="270" y="239"/>
                    </a:cubicBezTo>
                    <a:cubicBezTo>
                      <a:pt x="270" y="239"/>
                      <a:pt x="270" y="239"/>
                      <a:pt x="270" y="239"/>
                    </a:cubicBezTo>
                    <a:cubicBezTo>
                      <a:pt x="270" y="239"/>
                      <a:pt x="270" y="239"/>
                      <a:pt x="270" y="239"/>
                    </a:cubicBezTo>
                    <a:cubicBezTo>
                      <a:pt x="270" y="239"/>
                      <a:pt x="270" y="240"/>
                      <a:pt x="270" y="240"/>
                    </a:cubicBezTo>
                    <a:cubicBezTo>
                      <a:pt x="270" y="240"/>
                      <a:pt x="270" y="240"/>
                      <a:pt x="270" y="240"/>
                    </a:cubicBezTo>
                    <a:cubicBezTo>
                      <a:pt x="270" y="240"/>
                      <a:pt x="270" y="240"/>
                      <a:pt x="270" y="240"/>
                    </a:cubicBezTo>
                    <a:cubicBezTo>
                      <a:pt x="270" y="240"/>
                      <a:pt x="270" y="240"/>
                      <a:pt x="270" y="240"/>
                    </a:cubicBezTo>
                    <a:cubicBezTo>
                      <a:pt x="270" y="242"/>
                      <a:pt x="271" y="244"/>
                      <a:pt x="271" y="246"/>
                    </a:cubicBezTo>
                    <a:cubicBezTo>
                      <a:pt x="271" y="248"/>
                      <a:pt x="271" y="249"/>
                      <a:pt x="271" y="251"/>
                    </a:cubicBezTo>
                    <a:cubicBezTo>
                      <a:pt x="271" y="253"/>
                      <a:pt x="271" y="254"/>
                      <a:pt x="272" y="255"/>
                    </a:cubicBezTo>
                    <a:cubicBezTo>
                      <a:pt x="272" y="256"/>
                      <a:pt x="273" y="258"/>
                      <a:pt x="273" y="260"/>
                    </a:cubicBezTo>
                    <a:cubicBezTo>
                      <a:pt x="273" y="261"/>
                      <a:pt x="273" y="261"/>
                      <a:pt x="273" y="262"/>
                    </a:cubicBezTo>
                    <a:cubicBezTo>
                      <a:pt x="273" y="263"/>
                      <a:pt x="272" y="263"/>
                      <a:pt x="272" y="263"/>
                    </a:cubicBezTo>
                    <a:cubicBezTo>
                      <a:pt x="271" y="263"/>
                      <a:pt x="270" y="263"/>
                      <a:pt x="270" y="263"/>
                    </a:cubicBezTo>
                    <a:cubicBezTo>
                      <a:pt x="269" y="263"/>
                      <a:pt x="269" y="262"/>
                      <a:pt x="269" y="262"/>
                    </a:cubicBezTo>
                    <a:cubicBezTo>
                      <a:pt x="269" y="261"/>
                      <a:pt x="268" y="258"/>
                      <a:pt x="268" y="256"/>
                    </a:cubicBezTo>
                    <a:cubicBezTo>
                      <a:pt x="267" y="253"/>
                      <a:pt x="266" y="252"/>
                      <a:pt x="266" y="251"/>
                    </a:cubicBezTo>
                    <a:cubicBezTo>
                      <a:pt x="266" y="250"/>
                      <a:pt x="266" y="249"/>
                      <a:pt x="266" y="247"/>
                    </a:cubicBezTo>
                    <a:cubicBezTo>
                      <a:pt x="266" y="247"/>
                      <a:pt x="266" y="247"/>
                      <a:pt x="266" y="247"/>
                    </a:cubicBezTo>
                    <a:cubicBezTo>
                      <a:pt x="265" y="247"/>
                      <a:pt x="265" y="247"/>
                      <a:pt x="265" y="247"/>
                    </a:cubicBezTo>
                    <a:cubicBezTo>
                      <a:pt x="265" y="247"/>
                      <a:pt x="265" y="246"/>
                      <a:pt x="265" y="245"/>
                    </a:cubicBezTo>
                    <a:cubicBezTo>
                      <a:pt x="265" y="244"/>
                      <a:pt x="265" y="243"/>
                      <a:pt x="265" y="242"/>
                    </a:cubicBezTo>
                    <a:cubicBezTo>
                      <a:pt x="265" y="241"/>
                      <a:pt x="264" y="239"/>
                      <a:pt x="264" y="239"/>
                    </a:cubicBezTo>
                    <a:cubicBezTo>
                      <a:pt x="263" y="238"/>
                      <a:pt x="263" y="238"/>
                      <a:pt x="262" y="238"/>
                    </a:cubicBezTo>
                    <a:cubicBezTo>
                      <a:pt x="262" y="238"/>
                      <a:pt x="261" y="238"/>
                      <a:pt x="261" y="238"/>
                    </a:cubicBezTo>
                    <a:cubicBezTo>
                      <a:pt x="261" y="238"/>
                      <a:pt x="261" y="238"/>
                      <a:pt x="261" y="238"/>
                    </a:cubicBezTo>
                    <a:cubicBezTo>
                      <a:pt x="260" y="238"/>
                      <a:pt x="260" y="238"/>
                      <a:pt x="260" y="238"/>
                    </a:cubicBezTo>
                    <a:cubicBezTo>
                      <a:pt x="260" y="238"/>
                      <a:pt x="259" y="239"/>
                      <a:pt x="259" y="240"/>
                    </a:cubicBezTo>
                    <a:cubicBezTo>
                      <a:pt x="259" y="240"/>
                      <a:pt x="259" y="240"/>
                      <a:pt x="259" y="240"/>
                    </a:cubicBezTo>
                    <a:cubicBezTo>
                      <a:pt x="259" y="241"/>
                      <a:pt x="259" y="241"/>
                      <a:pt x="258" y="242"/>
                    </a:cubicBezTo>
                    <a:cubicBezTo>
                      <a:pt x="258" y="242"/>
                      <a:pt x="258" y="242"/>
                      <a:pt x="258" y="242"/>
                    </a:cubicBezTo>
                    <a:cubicBezTo>
                      <a:pt x="258" y="242"/>
                      <a:pt x="258" y="242"/>
                      <a:pt x="258" y="242"/>
                    </a:cubicBezTo>
                    <a:cubicBezTo>
                      <a:pt x="258" y="242"/>
                      <a:pt x="258" y="243"/>
                      <a:pt x="258" y="244"/>
                    </a:cubicBezTo>
                    <a:cubicBezTo>
                      <a:pt x="257" y="245"/>
                      <a:pt x="257" y="246"/>
                      <a:pt x="257" y="247"/>
                    </a:cubicBezTo>
                    <a:cubicBezTo>
                      <a:pt x="257" y="247"/>
                      <a:pt x="257" y="247"/>
                      <a:pt x="257" y="247"/>
                    </a:cubicBezTo>
                    <a:cubicBezTo>
                      <a:pt x="257" y="247"/>
                      <a:pt x="256" y="247"/>
                      <a:pt x="256" y="247"/>
                    </a:cubicBezTo>
                    <a:cubicBezTo>
                      <a:pt x="256" y="247"/>
                      <a:pt x="256" y="248"/>
                      <a:pt x="256" y="248"/>
                    </a:cubicBezTo>
                    <a:cubicBezTo>
                      <a:pt x="256" y="250"/>
                      <a:pt x="255" y="251"/>
                      <a:pt x="255" y="252"/>
                    </a:cubicBezTo>
                    <a:cubicBezTo>
                      <a:pt x="255" y="253"/>
                      <a:pt x="254" y="254"/>
                      <a:pt x="254" y="254"/>
                    </a:cubicBezTo>
                    <a:cubicBezTo>
                      <a:pt x="254" y="254"/>
                      <a:pt x="254" y="254"/>
                      <a:pt x="253" y="254"/>
                    </a:cubicBezTo>
                    <a:cubicBezTo>
                      <a:pt x="253" y="254"/>
                      <a:pt x="253" y="254"/>
                      <a:pt x="252" y="254"/>
                    </a:cubicBezTo>
                    <a:cubicBezTo>
                      <a:pt x="252" y="254"/>
                      <a:pt x="252" y="254"/>
                      <a:pt x="252" y="253"/>
                    </a:cubicBezTo>
                    <a:cubicBezTo>
                      <a:pt x="251" y="252"/>
                      <a:pt x="251" y="250"/>
                      <a:pt x="252" y="246"/>
                    </a:cubicBezTo>
                    <a:cubicBezTo>
                      <a:pt x="253" y="243"/>
                      <a:pt x="253" y="242"/>
                      <a:pt x="254" y="241"/>
                    </a:cubicBezTo>
                    <a:cubicBezTo>
                      <a:pt x="254" y="241"/>
                      <a:pt x="254" y="241"/>
                      <a:pt x="254" y="241"/>
                    </a:cubicBezTo>
                    <a:cubicBezTo>
                      <a:pt x="254" y="241"/>
                      <a:pt x="254" y="241"/>
                      <a:pt x="254" y="241"/>
                    </a:cubicBezTo>
                    <a:cubicBezTo>
                      <a:pt x="254" y="240"/>
                      <a:pt x="254" y="240"/>
                      <a:pt x="254" y="240"/>
                    </a:cubicBezTo>
                    <a:cubicBezTo>
                      <a:pt x="254" y="240"/>
                      <a:pt x="254" y="240"/>
                      <a:pt x="254" y="240"/>
                    </a:cubicBezTo>
                    <a:cubicBezTo>
                      <a:pt x="254" y="238"/>
                      <a:pt x="255" y="237"/>
                      <a:pt x="256" y="235"/>
                    </a:cubicBezTo>
                    <a:cubicBezTo>
                      <a:pt x="256" y="235"/>
                      <a:pt x="256" y="235"/>
                      <a:pt x="256" y="235"/>
                    </a:cubicBezTo>
                    <a:cubicBezTo>
                      <a:pt x="256" y="235"/>
                      <a:pt x="256" y="235"/>
                      <a:pt x="256" y="235"/>
                    </a:cubicBezTo>
                    <a:cubicBezTo>
                      <a:pt x="256" y="234"/>
                      <a:pt x="256" y="234"/>
                      <a:pt x="256" y="234"/>
                    </a:cubicBezTo>
                    <a:cubicBezTo>
                      <a:pt x="256" y="234"/>
                      <a:pt x="256" y="234"/>
                      <a:pt x="256" y="234"/>
                    </a:cubicBezTo>
                    <a:cubicBezTo>
                      <a:pt x="255" y="226"/>
                      <a:pt x="256" y="222"/>
                      <a:pt x="256" y="218"/>
                    </a:cubicBezTo>
                    <a:cubicBezTo>
                      <a:pt x="256" y="218"/>
                      <a:pt x="256" y="218"/>
                      <a:pt x="256" y="218"/>
                    </a:cubicBezTo>
                    <a:cubicBezTo>
                      <a:pt x="256" y="214"/>
                      <a:pt x="258" y="210"/>
                      <a:pt x="263" y="208"/>
                    </a:cubicBezTo>
                    <a:cubicBezTo>
                      <a:pt x="263" y="208"/>
                      <a:pt x="263" y="208"/>
                      <a:pt x="263" y="208"/>
                    </a:cubicBezTo>
                    <a:cubicBezTo>
                      <a:pt x="263" y="208"/>
                      <a:pt x="263" y="208"/>
                      <a:pt x="263" y="208"/>
                    </a:cubicBezTo>
                    <a:cubicBezTo>
                      <a:pt x="263" y="208"/>
                      <a:pt x="263" y="208"/>
                      <a:pt x="263" y="208"/>
                    </a:cubicBezTo>
                    <a:cubicBezTo>
                      <a:pt x="276" y="199"/>
                      <a:pt x="299" y="185"/>
                      <a:pt x="316" y="172"/>
                    </a:cubicBezTo>
                    <a:cubicBezTo>
                      <a:pt x="337" y="155"/>
                      <a:pt x="338" y="148"/>
                      <a:pt x="372" y="117"/>
                    </a:cubicBezTo>
                    <a:cubicBezTo>
                      <a:pt x="389" y="102"/>
                      <a:pt x="404" y="91"/>
                      <a:pt x="412" y="81"/>
                    </a:cubicBezTo>
                    <a:cubicBezTo>
                      <a:pt x="416" y="76"/>
                      <a:pt x="419" y="71"/>
                      <a:pt x="419" y="65"/>
                    </a:cubicBezTo>
                    <a:cubicBezTo>
                      <a:pt x="418" y="62"/>
                      <a:pt x="418" y="59"/>
                      <a:pt x="416" y="56"/>
                    </a:cubicBezTo>
                    <a:cubicBezTo>
                      <a:pt x="416" y="56"/>
                      <a:pt x="416" y="56"/>
                      <a:pt x="415" y="55"/>
                    </a:cubicBezTo>
                    <a:close/>
                    <a:moveTo>
                      <a:pt x="295" y="215"/>
                    </a:moveTo>
                    <a:cubicBezTo>
                      <a:pt x="295" y="215"/>
                      <a:pt x="295" y="215"/>
                      <a:pt x="295" y="215"/>
                    </a:cubicBezTo>
                    <a:cubicBezTo>
                      <a:pt x="294" y="215"/>
                      <a:pt x="294" y="215"/>
                      <a:pt x="294" y="215"/>
                    </a:cubicBezTo>
                    <a:cubicBezTo>
                      <a:pt x="294" y="215"/>
                      <a:pt x="294" y="215"/>
                      <a:pt x="294" y="215"/>
                    </a:cubicBezTo>
                    <a:cubicBezTo>
                      <a:pt x="294" y="215"/>
                      <a:pt x="294" y="215"/>
                      <a:pt x="294" y="215"/>
                    </a:cubicBezTo>
                    <a:cubicBezTo>
                      <a:pt x="294" y="215"/>
                      <a:pt x="294" y="215"/>
                      <a:pt x="295" y="215"/>
                    </a:cubicBezTo>
                    <a:close/>
                    <a:moveTo>
                      <a:pt x="283" y="230"/>
                    </a:moveTo>
                    <a:cubicBezTo>
                      <a:pt x="283" y="230"/>
                      <a:pt x="283" y="231"/>
                      <a:pt x="283" y="231"/>
                    </a:cubicBezTo>
                    <a:cubicBezTo>
                      <a:pt x="283" y="231"/>
                      <a:pt x="283" y="231"/>
                      <a:pt x="283" y="231"/>
                    </a:cubicBezTo>
                    <a:cubicBezTo>
                      <a:pt x="283" y="231"/>
                      <a:pt x="283" y="231"/>
                      <a:pt x="283" y="231"/>
                    </a:cubicBezTo>
                    <a:cubicBezTo>
                      <a:pt x="283" y="231"/>
                      <a:pt x="283" y="231"/>
                      <a:pt x="283" y="231"/>
                    </a:cubicBezTo>
                    <a:cubicBezTo>
                      <a:pt x="283" y="231"/>
                      <a:pt x="283" y="231"/>
                      <a:pt x="283" y="231"/>
                    </a:cubicBezTo>
                    <a:cubicBezTo>
                      <a:pt x="283" y="231"/>
                      <a:pt x="283" y="231"/>
                      <a:pt x="283" y="231"/>
                    </a:cubicBezTo>
                    <a:cubicBezTo>
                      <a:pt x="283" y="230"/>
                      <a:pt x="283" y="230"/>
                      <a:pt x="283" y="230"/>
                    </a:cubicBezTo>
                    <a:cubicBezTo>
                      <a:pt x="283" y="230"/>
                      <a:pt x="283" y="230"/>
                      <a:pt x="283" y="230"/>
                    </a:cubicBezTo>
                    <a:cubicBezTo>
                      <a:pt x="283" y="230"/>
                      <a:pt x="283" y="230"/>
                      <a:pt x="283" y="230"/>
                    </a:cubicBezTo>
                    <a:close/>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38" name="Freeform 11"/>
              <p:cNvSpPr>
                <a:spLocks noEditPoints="1"/>
              </p:cNvSpPr>
              <p:nvPr/>
            </p:nvSpPr>
            <p:spPr bwMode="auto">
              <a:xfrm>
                <a:off x="6900380" y="4217719"/>
                <a:ext cx="775419" cy="731511"/>
              </a:xfrm>
              <a:custGeom>
                <a:avLst/>
                <a:gdLst>
                  <a:gd name="T0" fmla="*/ 318 w 351"/>
                  <a:gd name="T1" fmla="*/ 102 h 331"/>
                  <a:gd name="T2" fmla="*/ 183 w 351"/>
                  <a:gd name="T3" fmla="*/ 61 h 331"/>
                  <a:gd name="T4" fmla="*/ 192 w 351"/>
                  <a:gd name="T5" fmla="*/ 50 h 331"/>
                  <a:gd name="T6" fmla="*/ 197 w 351"/>
                  <a:gd name="T7" fmla="*/ 47 h 331"/>
                  <a:gd name="T8" fmla="*/ 202 w 351"/>
                  <a:gd name="T9" fmla="*/ 43 h 331"/>
                  <a:gd name="T10" fmla="*/ 195 w 351"/>
                  <a:gd name="T11" fmla="*/ 34 h 331"/>
                  <a:gd name="T12" fmla="*/ 202 w 351"/>
                  <a:gd name="T13" fmla="*/ 35 h 331"/>
                  <a:gd name="T14" fmla="*/ 202 w 351"/>
                  <a:gd name="T15" fmla="*/ 34 h 331"/>
                  <a:gd name="T16" fmla="*/ 206 w 351"/>
                  <a:gd name="T17" fmla="*/ 33 h 331"/>
                  <a:gd name="T18" fmla="*/ 202 w 351"/>
                  <a:gd name="T19" fmla="*/ 19 h 331"/>
                  <a:gd name="T20" fmla="*/ 209 w 351"/>
                  <a:gd name="T21" fmla="*/ 28 h 331"/>
                  <a:gd name="T22" fmla="*/ 214 w 351"/>
                  <a:gd name="T23" fmla="*/ 27 h 331"/>
                  <a:gd name="T24" fmla="*/ 217 w 351"/>
                  <a:gd name="T25" fmla="*/ 30 h 331"/>
                  <a:gd name="T26" fmla="*/ 218 w 351"/>
                  <a:gd name="T27" fmla="*/ 36 h 331"/>
                  <a:gd name="T28" fmla="*/ 165 w 351"/>
                  <a:gd name="T29" fmla="*/ 33 h 331"/>
                  <a:gd name="T30" fmla="*/ 75 w 351"/>
                  <a:gd name="T31" fmla="*/ 68 h 331"/>
                  <a:gd name="T32" fmla="*/ 146 w 351"/>
                  <a:gd name="T33" fmla="*/ 81 h 331"/>
                  <a:gd name="T34" fmla="*/ 112 w 351"/>
                  <a:gd name="T35" fmla="*/ 93 h 331"/>
                  <a:gd name="T36" fmla="*/ 67 w 351"/>
                  <a:gd name="T37" fmla="*/ 76 h 331"/>
                  <a:gd name="T38" fmla="*/ 74 w 351"/>
                  <a:gd name="T39" fmla="*/ 103 h 331"/>
                  <a:gd name="T40" fmla="*/ 65 w 351"/>
                  <a:gd name="T41" fmla="*/ 117 h 331"/>
                  <a:gd name="T42" fmla="*/ 75 w 351"/>
                  <a:gd name="T43" fmla="*/ 124 h 331"/>
                  <a:gd name="T44" fmla="*/ 76 w 351"/>
                  <a:gd name="T45" fmla="*/ 134 h 331"/>
                  <a:gd name="T46" fmla="*/ 88 w 351"/>
                  <a:gd name="T47" fmla="*/ 136 h 331"/>
                  <a:gd name="T48" fmla="*/ 97 w 351"/>
                  <a:gd name="T49" fmla="*/ 133 h 331"/>
                  <a:gd name="T50" fmla="*/ 107 w 351"/>
                  <a:gd name="T51" fmla="*/ 127 h 331"/>
                  <a:gd name="T52" fmla="*/ 96 w 351"/>
                  <a:gd name="T53" fmla="*/ 142 h 331"/>
                  <a:gd name="T54" fmla="*/ 119 w 351"/>
                  <a:gd name="T55" fmla="*/ 196 h 331"/>
                  <a:gd name="T56" fmla="*/ 95 w 351"/>
                  <a:gd name="T57" fmla="*/ 185 h 331"/>
                  <a:gd name="T58" fmla="*/ 72 w 351"/>
                  <a:gd name="T59" fmla="*/ 171 h 331"/>
                  <a:gd name="T60" fmla="*/ 53 w 351"/>
                  <a:gd name="T61" fmla="*/ 157 h 331"/>
                  <a:gd name="T62" fmla="*/ 43 w 351"/>
                  <a:gd name="T63" fmla="*/ 194 h 331"/>
                  <a:gd name="T64" fmla="*/ 27 w 351"/>
                  <a:gd name="T65" fmla="*/ 89 h 331"/>
                  <a:gd name="T66" fmla="*/ 26 w 351"/>
                  <a:gd name="T67" fmla="*/ 89 h 331"/>
                  <a:gd name="T68" fmla="*/ 138 w 351"/>
                  <a:gd name="T69" fmla="*/ 324 h 331"/>
                  <a:gd name="T70" fmla="*/ 120 w 351"/>
                  <a:gd name="T71" fmla="*/ 235 h 331"/>
                  <a:gd name="T72" fmla="*/ 118 w 351"/>
                  <a:gd name="T73" fmla="*/ 235 h 331"/>
                  <a:gd name="T74" fmla="*/ 108 w 351"/>
                  <a:gd name="T75" fmla="*/ 237 h 331"/>
                  <a:gd name="T76" fmla="*/ 104 w 351"/>
                  <a:gd name="T77" fmla="*/ 237 h 331"/>
                  <a:gd name="T78" fmla="*/ 109 w 351"/>
                  <a:gd name="T79" fmla="*/ 234 h 331"/>
                  <a:gd name="T80" fmla="*/ 100 w 351"/>
                  <a:gd name="T81" fmla="*/ 230 h 331"/>
                  <a:gd name="T82" fmla="*/ 106 w 351"/>
                  <a:gd name="T83" fmla="*/ 228 h 331"/>
                  <a:gd name="T84" fmla="*/ 106 w 351"/>
                  <a:gd name="T85" fmla="*/ 225 h 331"/>
                  <a:gd name="T86" fmla="*/ 102 w 351"/>
                  <a:gd name="T87" fmla="*/ 222 h 331"/>
                  <a:gd name="T88" fmla="*/ 108 w 351"/>
                  <a:gd name="T89" fmla="*/ 221 h 331"/>
                  <a:gd name="T90" fmla="*/ 114 w 351"/>
                  <a:gd name="T91" fmla="*/ 214 h 331"/>
                  <a:gd name="T92" fmla="*/ 115 w 351"/>
                  <a:gd name="T93" fmla="*/ 211 h 331"/>
                  <a:gd name="T94" fmla="*/ 124 w 351"/>
                  <a:gd name="T95" fmla="*/ 223 h 331"/>
                  <a:gd name="T96" fmla="*/ 320 w 351"/>
                  <a:gd name="T97" fmla="*/ 228 h 331"/>
                  <a:gd name="T98" fmla="*/ 209 w 351"/>
                  <a:gd name="T99" fmla="*/ 171 h 331"/>
                  <a:gd name="T100" fmla="*/ 214 w 351"/>
                  <a:gd name="T101" fmla="*/ 183 h 331"/>
                  <a:gd name="T102" fmla="*/ 210 w 351"/>
                  <a:gd name="T103" fmla="*/ 185 h 331"/>
                  <a:gd name="T104" fmla="*/ 200 w 351"/>
                  <a:gd name="T105" fmla="*/ 184 h 331"/>
                  <a:gd name="T106" fmla="*/ 193 w 351"/>
                  <a:gd name="T107" fmla="*/ 196 h 331"/>
                  <a:gd name="T108" fmla="*/ 193 w 351"/>
                  <a:gd name="T109" fmla="*/ 185 h 331"/>
                  <a:gd name="T110" fmla="*/ 190 w 351"/>
                  <a:gd name="T111" fmla="*/ 183 h 331"/>
                  <a:gd name="T112" fmla="*/ 183 w 351"/>
                  <a:gd name="T113" fmla="*/ 191 h 331"/>
                  <a:gd name="T114" fmla="*/ 186 w 351"/>
                  <a:gd name="T115" fmla="*/ 177 h 331"/>
                  <a:gd name="T116" fmla="*/ 174 w 351"/>
                  <a:gd name="T117" fmla="*/ 182 h 331"/>
                  <a:gd name="T118" fmla="*/ 192 w 351"/>
                  <a:gd name="T119" fmla="*/ 165 h 331"/>
                  <a:gd name="T120" fmla="*/ 213 w 351"/>
                  <a:gd name="T121" fmla="*/ 18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1" h="331">
                    <a:moveTo>
                      <a:pt x="350" y="156"/>
                    </a:moveTo>
                    <a:cubicBezTo>
                      <a:pt x="350" y="154"/>
                      <a:pt x="351" y="152"/>
                      <a:pt x="351" y="149"/>
                    </a:cubicBezTo>
                    <a:cubicBezTo>
                      <a:pt x="351" y="147"/>
                      <a:pt x="350" y="145"/>
                      <a:pt x="350" y="144"/>
                    </a:cubicBezTo>
                    <a:cubicBezTo>
                      <a:pt x="348" y="140"/>
                      <a:pt x="345" y="138"/>
                      <a:pt x="342" y="136"/>
                    </a:cubicBezTo>
                    <a:cubicBezTo>
                      <a:pt x="338" y="135"/>
                      <a:pt x="333" y="135"/>
                      <a:pt x="328" y="135"/>
                    </a:cubicBezTo>
                    <a:cubicBezTo>
                      <a:pt x="318" y="134"/>
                      <a:pt x="306" y="135"/>
                      <a:pt x="296" y="134"/>
                    </a:cubicBezTo>
                    <a:cubicBezTo>
                      <a:pt x="272" y="132"/>
                      <a:pt x="244" y="131"/>
                      <a:pt x="230" y="129"/>
                    </a:cubicBezTo>
                    <a:cubicBezTo>
                      <a:pt x="219" y="128"/>
                      <a:pt x="211" y="128"/>
                      <a:pt x="205" y="128"/>
                    </a:cubicBezTo>
                    <a:cubicBezTo>
                      <a:pt x="202" y="128"/>
                      <a:pt x="200" y="127"/>
                      <a:pt x="198" y="126"/>
                    </a:cubicBezTo>
                    <a:cubicBezTo>
                      <a:pt x="197" y="125"/>
                      <a:pt x="195" y="124"/>
                      <a:pt x="194" y="122"/>
                    </a:cubicBezTo>
                    <a:cubicBezTo>
                      <a:pt x="204" y="120"/>
                      <a:pt x="216" y="121"/>
                      <a:pt x="228" y="119"/>
                    </a:cubicBezTo>
                    <a:cubicBezTo>
                      <a:pt x="236" y="118"/>
                      <a:pt x="246" y="115"/>
                      <a:pt x="255" y="113"/>
                    </a:cubicBezTo>
                    <a:cubicBezTo>
                      <a:pt x="264" y="110"/>
                      <a:pt x="272" y="108"/>
                      <a:pt x="276" y="108"/>
                    </a:cubicBezTo>
                    <a:cubicBezTo>
                      <a:pt x="281" y="108"/>
                      <a:pt x="293" y="108"/>
                      <a:pt x="304" y="107"/>
                    </a:cubicBezTo>
                    <a:cubicBezTo>
                      <a:pt x="309" y="106"/>
                      <a:pt x="314" y="104"/>
                      <a:pt x="318" y="102"/>
                    </a:cubicBezTo>
                    <a:cubicBezTo>
                      <a:pt x="322" y="100"/>
                      <a:pt x="324" y="96"/>
                      <a:pt x="323" y="91"/>
                    </a:cubicBezTo>
                    <a:cubicBezTo>
                      <a:pt x="323" y="85"/>
                      <a:pt x="321" y="80"/>
                      <a:pt x="318" y="78"/>
                    </a:cubicBezTo>
                    <a:cubicBezTo>
                      <a:pt x="316" y="75"/>
                      <a:pt x="312" y="74"/>
                      <a:pt x="308" y="74"/>
                    </a:cubicBezTo>
                    <a:cubicBezTo>
                      <a:pt x="299" y="74"/>
                      <a:pt x="288" y="77"/>
                      <a:pt x="274" y="77"/>
                    </a:cubicBezTo>
                    <a:cubicBezTo>
                      <a:pt x="259" y="77"/>
                      <a:pt x="250" y="78"/>
                      <a:pt x="243" y="79"/>
                    </a:cubicBezTo>
                    <a:cubicBezTo>
                      <a:pt x="236" y="80"/>
                      <a:pt x="231" y="81"/>
                      <a:pt x="222" y="81"/>
                    </a:cubicBezTo>
                    <a:cubicBezTo>
                      <a:pt x="222" y="81"/>
                      <a:pt x="222" y="81"/>
                      <a:pt x="222" y="81"/>
                    </a:cubicBezTo>
                    <a:cubicBezTo>
                      <a:pt x="218" y="80"/>
                      <a:pt x="214" y="81"/>
                      <a:pt x="208" y="82"/>
                    </a:cubicBezTo>
                    <a:cubicBezTo>
                      <a:pt x="203" y="84"/>
                      <a:pt x="197" y="85"/>
                      <a:pt x="191" y="86"/>
                    </a:cubicBezTo>
                    <a:cubicBezTo>
                      <a:pt x="185" y="87"/>
                      <a:pt x="180" y="87"/>
                      <a:pt x="176" y="85"/>
                    </a:cubicBezTo>
                    <a:cubicBezTo>
                      <a:pt x="172" y="83"/>
                      <a:pt x="169" y="80"/>
                      <a:pt x="168" y="74"/>
                    </a:cubicBezTo>
                    <a:cubicBezTo>
                      <a:pt x="169" y="72"/>
                      <a:pt x="171" y="69"/>
                      <a:pt x="175" y="67"/>
                    </a:cubicBezTo>
                    <a:cubicBezTo>
                      <a:pt x="178" y="65"/>
                      <a:pt x="181" y="63"/>
                      <a:pt x="183" y="61"/>
                    </a:cubicBezTo>
                    <a:cubicBezTo>
                      <a:pt x="183" y="61"/>
                      <a:pt x="183" y="61"/>
                      <a:pt x="183" y="61"/>
                    </a:cubicBezTo>
                    <a:cubicBezTo>
                      <a:pt x="183" y="61"/>
                      <a:pt x="183" y="61"/>
                      <a:pt x="183" y="61"/>
                    </a:cubicBezTo>
                    <a:cubicBezTo>
                      <a:pt x="183" y="60"/>
                      <a:pt x="183" y="60"/>
                      <a:pt x="184" y="60"/>
                    </a:cubicBezTo>
                    <a:cubicBezTo>
                      <a:pt x="187" y="58"/>
                      <a:pt x="190" y="55"/>
                      <a:pt x="194" y="52"/>
                    </a:cubicBezTo>
                    <a:cubicBezTo>
                      <a:pt x="194" y="52"/>
                      <a:pt x="194" y="52"/>
                      <a:pt x="194" y="51"/>
                    </a:cubicBezTo>
                    <a:cubicBezTo>
                      <a:pt x="194" y="51"/>
                      <a:pt x="194" y="51"/>
                      <a:pt x="194" y="51"/>
                    </a:cubicBezTo>
                    <a:cubicBezTo>
                      <a:pt x="194" y="51"/>
                      <a:pt x="194" y="51"/>
                      <a:pt x="194" y="51"/>
                    </a:cubicBezTo>
                    <a:cubicBezTo>
                      <a:pt x="194" y="51"/>
                      <a:pt x="194" y="51"/>
                      <a:pt x="194" y="51"/>
                    </a:cubicBezTo>
                    <a:cubicBezTo>
                      <a:pt x="194" y="51"/>
                      <a:pt x="194" y="51"/>
                      <a:pt x="194" y="51"/>
                    </a:cubicBezTo>
                    <a:cubicBezTo>
                      <a:pt x="194" y="51"/>
                      <a:pt x="194" y="51"/>
                      <a:pt x="194" y="51"/>
                    </a:cubicBezTo>
                    <a:cubicBezTo>
                      <a:pt x="194" y="51"/>
                      <a:pt x="194" y="51"/>
                      <a:pt x="194" y="51"/>
                    </a:cubicBezTo>
                    <a:cubicBezTo>
                      <a:pt x="194" y="51"/>
                      <a:pt x="194" y="51"/>
                      <a:pt x="194" y="51"/>
                    </a:cubicBezTo>
                    <a:cubicBezTo>
                      <a:pt x="194" y="51"/>
                      <a:pt x="194" y="51"/>
                      <a:pt x="194" y="51"/>
                    </a:cubicBezTo>
                    <a:cubicBezTo>
                      <a:pt x="194" y="51"/>
                      <a:pt x="194" y="51"/>
                      <a:pt x="194" y="51"/>
                    </a:cubicBezTo>
                    <a:cubicBezTo>
                      <a:pt x="194" y="51"/>
                      <a:pt x="194" y="51"/>
                      <a:pt x="193" y="50"/>
                    </a:cubicBezTo>
                    <a:cubicBezTo>
                      <a:pt x="193" y="50"/>
                      <a:pt x="193" y="50"/>
                      <a:pt x="193" y="50"/>
                    </a:cubicBezTo>
                    <a:cubicBezTo>
                      <a:pt x="192" y="50"/>
                      <a:pt x="192" y="50"/>
                      <a:pt x="192" y="50"/>
                    </a:cubicBezTo>
                    <a:cubicBezTo>
                      <a:pt x="192" y="50"/>
                      <a:pt x="192" y="50"/>
                      <a:pt x="192" y="50"/>
                    </a:cubicBezTo>
                    <a:cubicBezTo>
                      <a:pt x="191" y="50"/>
                      <a:pt x="190" y="50"/>
                      <a:pt x="189" y="50"/>
                    </a:cubicBezTo>
                    <a:cubicBezTo>
                      <a:pt x="189" y="50"/>
                      <a:pt x="189" y="49"/>
                      <a:pt x="189" y="49"/>
                    </a:cubicBezTo>
                    <a:cubicBezTo>
                      <a:pt x="188" y="49"/>
                      <a:pt x="188" y="49"/>
                      <a:pt x="188" y="49"/>
                    </a:cubicBezTo>
                    <a:cubicBezTo>
                      <a:pt x="188" y="49"/>
                      <a:pt x="188" y="49"/>
                      <a:pt x="188" y="49"/>
                    </a:cubicBezTo>
                    <a:cubicBezTo>
                      <a:pt x="188" y="48"/>
                      <a:pt x="189" y="48"/>
                      <a:pt x="189" y="48"/>
                    </a:cubicBezTo>
                    <a:cubicBezTo>
                      <a:pt x="190" y="47"/>
                      <a:pt x="190" y="47"/>
                      <a:pt x="191" y="47"/>
                    </a:cubicBezTo>
                    <a:cubicBezTo>
                      <a:pt x="192" y="47"/>
                      <a:pt x="193" y="47"/>
                      <a:pt x="193" y="47"/>
                    </a:cubicBezTo>
                    <a:cubicBezTo>
                      <a:pt x="194" y="47"/>
                      <a:pt x="194" y="47"/>
                      <a:pt x="194" y="47"/>
                    </a:cubicBezTo>
                    <a:cubicBezTo>
                      <a:pt x="194" y="47"/>
                      <a:pt x="194" y="47"/>
                      <a:pt x="194" y="47"/>
                    </a:cubicBezTo>
                    <a:cubicBezTo>
                      <a:pt x="194" y="47"/>
                      <a:pt x="194" y="47"/>
                      <a:pt x="194" y="47"/>
                    </a:cubicBezTo>
                    <a:cubicBezTo>
                      <a:pt x="195" y="47"/>
                      <a:pt x="195" y="47"/>
                      <a:pt x="195" y="47"/>
                    </a:cubicBezTo>
                    <a:cubicBezTo>
                      <a:pt x="195" y="47"/>
                      <a:pt x="195" y="47"/>
                      <a:pt x="195" y="47"/>
                    </a:cubicBezTo>
                    <a:cubicBezTo>
                      <a:pt x="195" y="47"/>
                      <a:pt x="195" y="47"/>
                      <a:pt x="195" y="47"/>
                    </a:cubicBezTo>
                    <a:cubicBezTo>
                      <a:pt x="195" y="47"/>
                      <a:pt x="196" y="47"/>
                      <a:pt x="197" y="47"/>
                    </a:cubicBezTo>
                    <a:cubicBezTo>
                      <a:pt x="198" y="47"/>
                      <a:pt x="198" y="47"/>
                      <a:pt x="199" y="48"/>
                    </a:cubicBezTo>
                    <a:cubicBezTo>
                      <a:pt x="199" y="48"/>
                      <a:pt x="199" y="48"/>
                      <a:pt x="199" y="48"/>
                    </a:cubicBezTo>
                    <a:cubicBezTo>
                      <a:pt x="199" y="48"/>
                      <a:pt x="199" y="48"/>
                      <a:pt x="199" y="48"/>
                    </a:cubicBezTo>
                    <a:cubicBezTo>
                      <a:pt x="199" y="48"/>
                      <a:pt x="199" y="48"/>
                      <a:pt x="199" y="48"/>
                    </a:cubicBezTo>
                    <a:cubicBezTo>
                      <a:pt x="199" y="48"/>
                      <a:pt x="199" y="48"/>
                      <a:pt x="199" y="48"/>
                    </a:cubicBezTo>
                    <a:cubicBezTo>
                      <a:pt x="199" y="48"/>
                      <a:pt x="199" y="48"/>
                      <a:pt x="199" y="48"/>
                    </a:cubicBezTo>
                    <a:cubicBezTo>
                      <a:pt x="199" y="48"/>
                      <a:pt x="199" y="48"/>
                      <a:pt x="199" y="48"/>
                    </a:cubicBezTo>
                    <a:cubicBezTo>
                      <a:pt x="199" y="48"/>
                      <a:pt x="199" y="48"/>
                      <a:pt x="199" y="48"/>
                    </a:cubicBezTo>
                    <a:cubicBezTo>
                      <a:pt x="199" y="48"/>
                      <a:pt x="199" y="48"/>
                      <a:pt x="199" y="48"/>
                    </a:cubicBezTo>
                    <a:cubicBezTo>
                      <a:pt x="199" y="47"/>
                      <a:pt x="199" y="47"/>
                      <a:pt x="199" y="47"/>
                    </a:cubicBezTo>
                    <a:cubicBezTo>
                      <a:pt x="199" y="47"/>
                      <a:pt x="199" y="47"/>
                      <a:pt x="199" y="47"/>
                    </a:cubicBezTo>
                    <a:cubicBezTo>
                      <a:pt x="199" y="47"/>
                      <a:pt x="200" y="47"/>
                      <a:pt x="200" y="46"/>
                    </a:cubicBezTo>
                    <a:cubicBezTo>
                      <a:pt x="200" y="46"/>
                      <a:pt x="200" y="46"/>
                      <a:pt x="200" y="46"/>
                    </a:cubicBezTo>
                    <a:cubicBezTo>
                      <a:pt x="200" y="46"/>
                      <a:pt x="200" y="46"/>
                      <a:pt x="200" y="46"/>
                    </a:cubicBezTo>
                    <a:cubicBezTo>
                      <a:pt x="201" y="45"/>
                      <a:pt x="202" y="44"/>
                      <a:pt x="202" y="43"/>
                    </a:cubicBezTo>
                    <a:cubicBezTo>
                      <a:pt x="202" y="42"/>
                      <a:pt x="201" y="41"/>
                      <a:pt x="201" y="40"/>
                    </a:cubicBezTo>
                    <a:cubicBezTo>
                      <a:pt x="201" y="40"/>
                      <a:pt x="200" y="40"/>
                      <a:pt x="200" y="40"/>
                    </a:cubicBezTo>
                    <a:cubicBezTo>
                      <a:pt x="200" y="40"/>
                      <a:pt x="200" y="40"/>
                      <a:pt x="200" y="40"/>
                    </a:cubicBezTo>
                    <a:cubicBezTo>
                      <a:pt x="200" y="40"/>
                      <a:pt x="200" y="40"/>
                      <a:pt x="200" y="40"/>
                    </a:cubicBezTo>
                    <a:cubicBezTo>
                      <a:pt x="200" y="40"/>
                      <a:pt x="200" y="40"/>
                      <a:pt x="200" y="40"/>
                    </a:cubicBezTo>
                    <a:cubicBezTo>
                      <a:pt x="200" y="40"/>
                      <a:pt x="200" y="40"/>
                      <a:pt x="200" y="40"/>
                    </a:cubicBezTo>
                    <a:cubicBezTo>
                      <a:pt x="200" y="40"/>
                      <a:pt x="200" y="40"/>
                      <a:pt x="200" y="40"/>
                    </a:cubicBezTo>
                    <a:cubicBezTo>
                      <a:pt x="200" y="40"/>
                      <a:pt x="200" y="40"/>
                      <a:pt x="200" y="40"/>
                    </a:cubicBezTo>
                    <a:cubicBezTo>
                      <a:pt x="200" y="40"/>
                      <a:pt x="200" y="40"/>
                      <a:pt x="200" y="40"/>
                    </a:cubicBezTo>
                    <a:cubicBezTo>
                      <a:pt x="200" y="40"/>
                      <a:pt x="200" y="40"/>
                      <a:pt x="200" y="40"/>
                    </a:cubicBezTo>
                    <a:cubicBezTo>
                      <a:pt x="200" y="40"/>
                      <a:pt x="200" y="39"/>
                      <a:pt x="199" y="38"/>
                    </a:cubicBezTo>
                    <a:cubicBezTo>
                      <a:pt x="199" y="38"/>
                      <a:pt x="199" y="38"/>
                      <a:pt x="199" y="38"/>
                    </a:cubicBezTo>
                    <a:cubicBezTo>
                      <a:pt x="199" y="38"/>
                      <a:pt x="199" y="38"/>
                      <a:pt x="199" y="38"/>
                    </a:cubicBezTo>
                    <a:cubicBezTo>
                      <a:pt x="199" y="38"/>
                      <a:pt x="199" y="38"/>
                      <a:pt x="199" y="38"/>
                    </a:cubicBezTo>
                    <a:cubicBezTo>
                      <a:pt x="198" y="37"/>
                      <a:pt x="196" y="35"/>
                      <a:pt x="195" y="34"/>
                    </a:cubicBezTo>
                    <a:cubicBezTo>
                      <a:pt x="194" y="33"/>
                      <a:pt x="193" y="32"/>
                      <a:pt x="192" y="31"/>
                    </a:cubicBezTo>
                    <a:cubicBezTo>
                      <a:pt x="191" y="30"/>
                      <a:pt x="190" y="29"/>
                      <a:pt x="190" y="28"/>
                    </a:cubicBezTo>
                    <a:cubicBezTo>
                      <a:pt x="189" y="28"/>
                      <a:pt x="189" y="27"/>
                      <a:pt x="189" y="27"/>
                    </a:cubicBezTo>
                    <a:cubicBezTo>
                      <a:pt x="189" y="26"/>
                      <a:pt x="189" y="26"/>
                      <a:pt x="189" y="26"/>
                    </a:cubicBezTo>
                    <a:cubicBezTo>
                      <a:pt x="189" y="25"/>
                      <a:pt x="190" y="25"/>
                      <a:pt x="190" y="25"/>
                    </a:cubicBezTo>
                    <a:cubicBezTo>
                      <a:pt x="190" y="25"/>
                      <a:pt x="191" y="25"/>
                      <a:pt x="191" y="26"/>
                    </a:cubicBezTo>
                    <a:cubicBezTo>
                      <a:pt x="192" y="26"/>
                      <a:pt x="193" y="28"/>
                      <a:pt x="194" y="29"/>
                    </a:cubicBezTo>
                    <a:cubicBezTo>
                      <a:pt x="196" y="30"/>
                      <a:pt x="196" y="31"/>
                      <a:pt x="197" y="32"/>
                    </a:cubicBezTo>
                    <a:cubicBezTo>
                      <a:pt x="197" y="32"/>
                      <a:pt x="197" y="32"/>
                      <a:pt x="197" y="32"/>
                    </a:cubicBezTo>
                    <a:cubicBezTo>
                      <a:pt x="197" y="32"/>
                      <a:pt x="197" y="32"/>
                      <a:pt x="197" y="32"/>
                    </a:cubicBezTo>
                    <a:cubicBezTo>
                      <a:pt x="198" y="33"/>
                      <a:pt x="199" y="34"/>
                      <a:pt x="200" y="34"/>
                    </a:cubicBezTo>
                    <a:cubicBezTo>
                      <a:pt x="200" y="35"/>
                      <a:pt x="201" y="35"/>
                      <a:pt x="201" y="35"/>
                    </a:cubicBezTo>
                    <a:cubicBezTo>
                      <a:pt x="201" y="35"/>
                      <a:pt x="201" y="35"/>
                      <a:pt x="201" y="35"/>
                    </a:cubicBezTo>
                    <a:cubicBezTo>
                      <a:pt x="201" y="35"/>
                      <a:pt x="201" y="35"/>
                      <a:pt x="201" y="35"/>
                    </a:cubicBezTo>
                    <a:cubicBezTo>
                      <a:pt x="202" y="35"/>
                      <a:pt x="202" y="35"/>
                      <a:pt x="202" y="35"/>
                    </a:cubicBezTo>
                    <a:cubicBezTo>
                      <a:pt x="202" y="35"/>
                      <a:pt x="202" y="35"/>
                      <a:pt x="202" y="35"/>
                    </a:cubicBezTo>
                    <a:cubicBezTo>
                      <a:pt x="202" y="35"/>
                      <a:pt x="202" y="35"/>
                      <a:pt x="202" y="35"/>
                    </a:cubicBezTo>
                    <a:cubicBezTo>
                      <a:pt x="202" y="35"/>
                      <a:pt x="202" y="35"/>
                      <a:pt x="202" y="35"/>
                    </a:cubicBezTo>
                    <a:cubicBezTo>
                      <a:pt x="202" y="35"/>
                      <a:pt x="202" y="35"/>
                      <a:pt x="202" y="35"/>
                    </a:cubicBezTo>
                    <a:cubicBezTo>
                      <a:pt x="202" y="35"/>
                      <a:pt x="202" y="35"/>
                      <a:pt x="202" y="35"/>
                    </a:cubicBezTo>
                    <a:cubicBezTo>
                      <a:pt x="202" y="35"/>
                      <a:pt x="202" y="35"/>
                      <a:pt x="202" y="35"/>
                    </a:cubicBezTo>
                    <a:cubicBezTo>
                      <a:pt x="202" y="35"/>
                      <a:pt x="202" y="35"/>
                      <a:pt x="202" y="35"/>
                    </a:cubicBezTo>
                    <a:cubicBezTo>
                      <a:pt x="202" y="35"/>
                      <a:pt x="202" y="35"/>
                      <a:pt x="202" y="35"/>
                    </a:cubicBezTo>
                    <a:cubicBezTo>
                      <a:pt x="202" y="35"/>
                      <a:pt x="202" y="35"/>
                      <a:pt x="202" y="35"/>
                    </a:cubicBezTo>
                    <a:cubicBezTo>
                      <a:pt x="202" y="35"/>
                      <a:pt x="202" y="35"/>
                      <a:pt x="202" y="35"/>
                    </a:cubicBezTo>
                    <a:cubicBezTo>
                      <a:pt x="203" y="35"/>
                      <a:pt x="203" y="35"/>
                      <a:pt x="203" y="35"/>
                    </a:cubicBezTo>
                    <a:cubicBezTo>
                      <a:pt x="203" y="35"/>
                      <a:pt x="203" y="35"/>
                      <a:pt x="203" y="35"/>
                    </a:cubicBezTo>
                    <a:cubicBezTo>
                      <a:pt x="203" y="35"/>
                      <a:pt x="203" y="35"/>
                      <a:pt x="203" y="35"/>
                    </a:cubicBezTo>
                    <a:cubicBezTo>
                      <a:pt x="203" y="34"/>
                      <a:pt x="203" y="34"/>
                      <a:pt x="203" y="34"/>
                    </a:cubicBezTo>
                    <a:cubicBezTo>
                      <a:pt x="202" y="34"/>
                      <a:pt x="202" y="34"/>
                      <a:pt x="202" y="34"/>
                    </a:cubicBezTo>
                    <a:cubicBezTo>
                      <a:pt x="202" y="33"/>
                      <a:pt x="200" y="32"/>
                      <a:pt x="199" y="30"/>
                    </a:cubicBezTo>
                    <a:cubicBezTo>
                      <a:pt x="198" y="29"/>
                      <a:pt x="198" y="28"/>
                      <a:pt x="196" y="25"/>
                    </a:cubicBezTo>
                    <a:cubicBezTo>
                      <a:pt x="196" y="24"/>
                      <a:pt x="195" y="23"/>
                      <a:pt x="194" y="22"/>
                    </a:cubicBezTo>
                    <a:cubicBezTo>
                      <a:pt x="194" y="22"/>
                      <a:pt x="194" y="22"/>
                      <a:pt x="194" y="22"/>
                    </a:cubicBezTo>
                    <a:cubicBezTo>
                      <a:pt x="194" y="22"/>
                      <a:pt x="194" y="22"/>
                      <a:pt x="194" y="22"/>
                    </a:cubicBezTo>
                    <a:cubicBezTo>
                      <a:pt x="194" y="22"/>
                      <a:pt x="194" y="22"/>
                      <a:pt x="194" y="21"/>
                    </a:cubicBezTo>
                    <a:cubicBezTo>
                      <a:pt x="194" y="21"/>
                      <a:pt x="194" y="21"/>
                      <a:pt x="194" y="20"/>
                    </a:cubicBezTo>
                    <a:cubicBezTo>
                      <a:pt x="194" y="20"/>
                      <a:pt x="194" y="20"/>
                      <a:pt x="195" y="19"/>
                    </a:cubicBezTo>
                    <a:cubicBezTo>
                      <a:pt x="195" y="19"/>
                      <a:pt x="195" y="19"/>
                      <a:pt x="195" y="19"/>
                    </a:cubicBezTo>
                    <a:cubicBezTo>
                      <a:pt x="196" y="19"/>
                      <a:pt x="196" y="19"/>
                      <a:pt x="196" y="20"/>
                    </a:cubicBezTo>
                    <a:cubicBezTo>
                      <a:pt x="196" y="20"/>
                      <a:pt x="197" y="20"/>
                      <a:pt x="197" y="21"/>
                    </a:cubicBezTo>
                    <a:cubicBezTo>
                      <a:pt x="197" y="22"/>
                      <a:pt x="198" y="23"/>
                      <a:pt x="199" y="24"/>
                    </a:cubicBezTo>
                    <a:cubicBezTo>
                      <a:pt x="201" y="26"/>
                      <a:pt x="202" y="29"/>
                      <a:pt x="203" y="30"/>
                    </a:cubicBezTo>
                    <a:cubicBezTo>
                      <a:pt x="204" y="31"/>
                      <a:pt x="204" y="32"/>
                      <a:pt x="205" y="32"/>
                    </a:cubicBezTo>
                    <a:cubicBezTo>
                      <a:pt x="205" y="33"/>
                      <a:pt x="205" y="33"/>
                      <a:pt x="206" y="33"/>
                    </a:cubicBezTo>
                    <a:cubicBezTo>
                      <a:pt x="206" y="33"/>
                      <a:pt x="206" y="33"/>
                      <a:pt x="207" y="33"/>
                    </a:cubicBezTo>
                    <a:cubicBezTo>
                      <a:pt x="207" y="33"/>
                      <a:pt x="207" y="33"/>
                      <a:pt x="207" y="33"/>
                    </a:cubicBezTo>
                    <a:cubicBezTo>
                      <a:pt x="207" y="33"/>
                      <a:pt x="207" y="33"/>
                      <a:pt x="207" y="33"/>
                    </a:cubicBezTo>
                    <a:cubicBezTo>
                      <a:pt x="207" y="33"/>
                      <a:pt x="207" y="33"/>
                      <a:pt x="207" y="33"/>
                    </a:cubicBezTo>
                    <a:cubicBezTo>
                      <a:pt x="207" y="33"/>
                      <a:pt x="207" y="33"/>
                      <a:pt x="207" y="33"/>
                    </a:cubicBezTo>
                    <a:cubicBezTo>
                      <a:pt x="207" y="33"/>
                      <a:pt x="207" y="33"/>
                      <a:pt x="207" y="33"/>
                    </a:cubicBezTo>
                    <a:cubicBezTo>
                      <a:pt x="207" y="33"/>
                      <a:pt x="207" y="33"/>
                      <a:pt x="207" y="33"/>
                    </a:cubicBezTo>
                    <a:cubicBezTo>
                      <a:pt x="207" y="33"/>
                      <a:pt x="207" y="33"/>
                      <a:pt x="207" y="33"/>
                    </a:cubicBezTo>
                    <a:cubicBezTo>
                      <a:pt x="207" y="33"/>
                      <a:pt x="207" y="33"/>
                      <a:pt x="207" y="33"/>
                    </a:cubicBezTo>
                    <a:cubicBezTo>
                      <a:pt x="207" y="33"/>
                      <a:pt x="207" y="33"/>
                      <a:pt x="207" y="33"/>
                    </a:cubicBezTo>
                    <a:cubicBezTo>
                      <a:pt x="207" y="31"/>
                      <a:pt x="206" y="30"/>
                      <a:pt x="205" y="29"/>
                    </a:cubicBezTo>
                    <a:cubicBezTo>
                      <a:pt x="205" y="28"/>
                      <a:pt x="205" y="27"/>
                      <a:pt x="204" y="26"/>
                    </a:cubicBezTo>
                    <a:cubicBezTo>
                      <a:pt x="204" y="25"/>
                      <a:pt x="204" y="24"/>
                      <a:pt x="204" y="24"/>
                    </a:cubicBezTo>
                    <a:cubicBezTo>
                      <a:pt x="203" y="23"/>
                      <a:pt x="202" y="22"/>
                      <a:pt x="202" y="21"/>
                    </a:cubicBezTo>
                    <a:cubicBezTo>
                      <a:pt x="202" y="20"/>
                      <a:pt x="202" y="20"/>
                      <a:pt x="202" y="19"/>
                    </a:cubicBezTo>
                    <a:cubicBezTo>
                      <a:pt x="202" y="19"/>
                      <a:pt x="202" y="19"/>
                      <a:pt x="202" y="19"/>
                    </a:cubicBezTo>
                    <a:cubicBezTo>
                      <a:pt x="203" y="18"/>
                      <a:pt x="203" y="18"/>
                      <a:pt x="204" y="19"/>
                    </a:cubicBezTo>
                    <a:cubicBezTo>
                      <a:pt x="204" y="19"/>
                      <a:pt x="204" y="19"/>
                      <a:pt x="204" y="19"/>
                    </a:cubicBezTo>
                    <a:cubicBezTo>
                      <a:pt x="205" y="20"/>
                      <a:pt x="205" y="21"/>
                      <a:pt x="206" y="22"/>
                    </a:cubicBezTo>
                    <a:cubicBezTo>
                      <a:pt x="206" y="22"/>
                      <a:pt x="206" y="22"/>
                      <a:pt x="206" y="22"/>
                    </a:cubicBezTo>
                    <a:cubicBezTo>
                      <a:pt x="206" y="22"/>
                      <a:pt x="206" y="22"/>
                      <a:pt x="206" y="22"/>
                    </a:cubicBezTo>
                    <a:cubicBezTo>
                      <a:pt x="206" y="23"/>
                      <a:pt x="206" y="23"/>
                      <a:pt x="206" y="23"/>
                    </a:cubicBezTo>
                    <a:cubicBezTo>
                      <a:pt x="206" y="23"/>
                      <a:pt x="206" y="23"/>
                      <a:pt x="206" y="23"/>
                    </a:cubicBezTo>
                    <a:cubicBezTo>
                      <a:pt x="207" y="24"/>
                      <a:pt x="207" y="25"/>
                      <a:pt x="207" y="26"/>
                    </a:cubicBezTo>
                    <a:cubicBezTo>
                      <a:pt x="208" y="26"/>
                      <a:pt x="208" y="27"/>
                      <a:pt x="208" y="28"/>
                    </a:cubicBezTo>
                    <a:cubicBezTo>
                      <a:pt x="208" y="28"/>
                      <a:pt x="208" y="28"/>
                      <a:pt x="209" y="28"/>
                    </a:cubicBezTo>
                    <a:cubicBezTo>
                      <a:pt x="209" y="28"/>
                      <a:pt x="209" y="28"/>
                      <a:pt x="209" y="28"/>
                    </a:cubicBezTo>
                    <a:cubicBezTo>
                      <a:pt x="209" y="28"/>
                      <a:pt x="209" y="28"/>
                      <a:pt x="209" y="28"/>
                    </a:cubicBezTo>
                    <a:cubicBezTo>
                      <a:pt x="209" y="28"/>
                      <a:pt x="209" y="28"/>
                      <a:pt x="209" y="28"/>
                    </a:cubicBezTo>
                    <a:cubicBezTo>
                      <a:pt x="209" y="28"/>
                      <a:pt x="209" y="28"/>
                      <a:pt x="209" y="28"/>
                    </a:cubicBezTo>
                    <a:cubicBezTo>
                      <a:pt x="209" y="28"/>
                      <a:pt x="209" y="29"/>
                      <a:pt x="209" y="29"/>
                    </a:cubicBezTo>
                    <a:cubicBezTo>
                      <a:pt x="209" y="30"/>
                      <a:pt x="210" y="30"/>
                      <a:pt x="210" y="31"/>
                    </a:cubicBezTo>
                    <a:cubicBezTo>
                      <a:pt x="210" y="31"/>
                      <a:pt x="210" y="31"/>
                      <a:pt x="210" y="31"/>
                    </a:cubicBezTo>
                    <a:cubicBezTo>
                      <a:pt x="210" y="32"/>
                      <a:pt x="210" y="32"/>
                      <a:pt x="211" y="33"/>
                    </a:cubicBezTo>
                    <a:cubicBezTo>
                      <a:pt x="212" y="33"/>
                      <a:pt x="212" y="33"/>
                      <a:pt x="213" y="33"/>
                    </a:cubicBezTo>
                    <a:cubicBezTo>
                      <a:pt x="213" y="33"/>
                      <a:pt x="213" y="33"/>
                      <a:pt x="213" y="33"/>
                    </a:cubicBezTo>
                    <a:cubicBezTo>
                      <a:pt x="213" y="33"/>
                      <a:pt x="213" y="33"/>
                      <a:pt x="213" y="33"/>
                    </a:cubicBezTo>
                    <a:cubicBezTo>
                      <a:pt x="214" y="33"/>
                      <a:pt x="214" y="32"/>
                      <a:pt x="214" y="31"/>
                    </a:cubicBezTo>
                    <a:cubicBezTo>
                      <a:pt x="214" y="31"/>
                      <a:pt x="214" y="31"/>
                      <a:pt x="214" y="30"/>
                    </a:cubicBezTo>
                    <a:cubicBezTo>
                      <a:pt x="214" y="30"/>
                      <a:pt x="214" y="30"/>
                      <a:pt x="214" y="30"/>
                    </a:cubicBezTo>
                    <a:cubicBezTo>
                      <a:pt x="214" y="30"/>
                      <a:pt x="214" y="30"/>
                      <a:pt x="214" y="30"/>
                    </a:cubicBezTo>
                    <a:cubicBezTo>
                      <a:pt x="214" y="30"/>
                      <a:pt x="214" y="30"/>
                      <a:pt x="214" y="30"/>
                    </a:cubicBezTo>
                    <a:cubicBezTo>
                      <a:pt x="214" y="30"/>
                      <a:pt x="214" y="30"/>
                      <a:pt x="214" y="30"/>
                    </a:cubicBezTo>
                    <a:cubicBezTo>
                      <a:pt x="214" y="30"/>
                      <a:pt x="214" y="29"/>
                      <a:pt x="214" y="29"/>
                    </a:cubicBezTo>
                    <a:cubicBezTo>
                      <a:pt x="214" y="28"/>
                      <a:pt x="214" y="28"/>
                      <a:pt x="214" y="27"/>
                    </a:cubicBezTo>
                    <a:cubicBezTo>
                      <a:pt x="214" y="27"/>
                      <a:pt x="214" y="27"/>
                      <a:pt x="214" y="27"/>
                    </a:cubicBezTo>
                    <a:cubicBezTo>
                      <a:pt x="214" y="27"/>
                      <a:pt x="214" y="27"/>
                      <a:pt x="214" y="27"/>
                    </a:cubicBezTo>
                    <a:cubicBezTo>
                      <a:pt x="214" y="26"/>
                      <a:pt x="214" y="26"/>
                      <a:pt x="214" y="26"/>
                    </a:cubicBezTo>
                    <a:cubicBezTo>
                      <a:pt x="214" y="25"/>
                      <a:pt x="214" y="24"/>
                      <a:pt x="214" y="23"/>
                    </a:cubicBezTo>
                    <a:cubicBezTo>
                      <a:pt x="215" y="23"/>
                      <a:pt x="215" y="22"/>
                      <a:pt x="215" y="22"/>
                    </a:cubicBezTo>
                    <a:cubicBezTo>
                      <a:pt x="215" y="22"/>
                      <a:pt x="215" y="22"/>
                      <a:pt x="215" y="22"/>
                    </a:cubicBezTo>
                    <a:cubicBezTo>
                      <a:pt x="215" y="22"/>
                      <a:pt x="216" y="22"/>
                      <a:pt x="216" y="22"/>
                    </a:cubicBezTo>
                    <a:cubicBezTo>
                      <a:pt x="216" y="22"/>
                      <a:pt x="216" y="22"/>
                      <a:pt x="216" y="22"/>
                    </a:cubicBezTo>
                    <a:cubicBezTo>
                      <a:pt x="217" y="23"/>
                      <a:pt x="217" y="24"/>
                      <a:pt x="217" y="27"/>
                    </a:cubicBezTo>
                    <a:cubicBezTo>
                      <a:pt x="217" y="27"/>
                      <a:pt x="217" y="27"/>
                      <a:pt x="217" y="27"/>
                    </a:cubicBezTo>
                    <a:cubicBezTo>
                      <a:pt x="217" y="27"/>
                      <a:pt x="217" y="27"/>
                      <a:pt x="217" y="27"/>
                    </a:cubicBezTo>
                    <a:cubicBezTo>
                      <a:pt x="217" y="27"/>
                      <a:pt x="217" y="27"/>
                      <a:pt x="217" y="27"/>
                    </a:cubicBezTo>
                    <a:cubicBezTo>
                      <a:pt x="217" y="27"/>
                      <a:pt x="217" y="27"/>
                      <a:pt x="217" y="27"/>
                    </a:cubicBezTo>
                    <a:cubicBezTo>
                      <a:pt x="217" y="27"/>
                      <a:pt x="217" y="27"/>
                      <a:pt x="217" y="27"/>
                    </a:cubicBezTo>
                    <a:cubicBezTo>
                      <a:pt x="217" y="29"/>
                      <a:pt x="217" y="29"/>
                      <a:pt x="217" y="30"/>
                    </a:cubicBezTo>
                    <a:cubicBezTo>
                      <a:pt x="217" y="30"/>
                      <a:pt x="217" y="30"/>
                      <a:pt x="217" y="30"/>
                    </a:cubicBezTo>
                    <a:cubicBezTo>
                      <a:pt x="217" y="30"/>
                      <a:pt x="217" y="30"/>
                      <a:pt x="217" y="30"/>
                    </a:cubicBezTo>
                    <a:cubicBezTo>
                      <a:pt x="217" y="32"/>
                      <a:pt x="217" y="33"/>
                      <a:pt x="217" y="34"/>
                    </a:cubicBezTo>
                    <a:cubicBezTo>
                      <a:pt x="217" y="34"/>
                      <a:pt x="217" y="34"/>
                      <a:pt x="217" y="34"/>
                    </a:cubicBezTo>
                    <a:cubicBezTo>
                      <a:pt x="217" y="34"/>
                      <a:pt x="217" y="34"/>
                      <a:pt x="217" y="34"/>
                    </a:cubicBezTo>
                    <a:cubicBezTo>
                      <a:pt x="217" y="34"/>
                      <a:pt x="217" y="34"/>
                      <a:pt x="217" y="34"/>
                    </a:cubicBezTo>
                    <a:cubicBezTo>
                      <a:pt x="217" y="34"/>
                      <a:pt x="217" y="34"/>
                      <a:pt x="217" y="34"/>
                    </a:cubicBezTo>
                    <a:cubicBezTo>
                      <a:pt x="217" y="35"/>
                      <a:pt x="217" y="35"/>
                      <a:pt x="217" y="36"/>
                    </a:cubicBezTo>
                    <a:cubicBezTo>
                      <a:pt x="217" y="36"/>
                      <a:pt x="217" y="36"/>
                      <a:pt x="217" y="36"/>
                    </a:cubicBezTo>
                    <a:cubicBezTo>
                      <a:pt x="217" y="36"/>
                      <a:pt x="217" y="36"/>
                      <a:pt x="217" y="36"/>
                    </a:cubicBezTo>
                    <a:cubicBezTo>
                      <a:pt x="217" y="36"/>
                      <a:pt x="217" y="36"/>
                      <a:pt x="217" y="36"/>
                    </a:cubicBezTo>
                    <a:cubicBezTo>
                      <a:pt x="217" y="36"/>
                      <a:pt x="218" y="36"/>
                      <a:pt x="218" y="36"/>
                    </a:cubicBezTo>
                    <a:cubicBezTo>
                      <a:pt x="218" y="36"/>
                      <a:pt x="218" y="36"/>
                      <a:pt x="218" y="36"/>
                    </a:cubicBezTo>
                    <a:cubicBezTo>
                      <a:pt x="218" y="36"/>
                      <a:pt x="218" y="36"/>
                      <a:pt x="218" y="36"/>
                    </a:cubicBezTo>
                    <a:cubicBezTo>
                      <a:pt x="218" y="36"/>
                      <a:pt x="218" y="36"/>
                      <a:pt x="218" y="36"/>
                    </a:cubicBezTo>
                    <a:cubicBezTo>
                      <a:pt x="218" y="36"/>
                      <a:pt x="218" y="36"/>
                      <a:pt x="218" y="36"/>
                    </a:cubicBezTo>
                    <a:cubicBezTo>
                      <a:pt x="218" y="36"/>
                      <a:pt x="218" y="36"/>
                      <a:pt x="218" y="36"/>
                    </a:cubicBezTo>
                    <a:cubicBezTo>
                      <a:pt x="218" y="36"/>
                      <a:pt x="218" y="36"/>
                      <a:pt x="218" y="36"/>
                    </a:cubicBezTo>
                    <a:cubicBezTo>
                      <a:pt x="224" y="33"/>
                      <a:pt x="230" y="29"/>
                      <a:pt x="235" y="25"/>
                    </a:cubicBezTo>
                    <a:cubicBezTo>
                      <a:pt x="238" y="23"/>
                      <a:pt x="240" y="20"/>
                      <a:pt x="242" y="18"/>
                    </a:cubicBezTo>
                    <a:cubicBezTo>
                      <a:pt x="244" y="15"/>
                      <a:pt x="244" y="12"/>
                      <a:pt x="243" y="10"/>
                    </a:cubicBezTo>
                    <a:cubicBezTo>
                      <a:pt x="242" y="7"/>
                      <a:pt x="240" y="5"/>
                      <a:pt x="238" y="3"/>
                    </a:cubicBezTo>
                    <a:cubicBezTo>
                      <a:pt x="236" y="1"/>
                      <a:pt x="234" y="0"/>
                      <a:pt x="230" y="0"/>
                    </a:cubicBezTo>
                    <a:cubicBezTo>
                      <a:pt x="223" y="0"/>
                      <a:pt x="211" y="4"/>
                      <a:pt x="192" y="15"/>
                    </a:cubicBezTo>
                    <a:cubicBezTo>
                      <a:pt x="192" y="15"/>
                      <a:pt x="192" y="15"/>
                      <a:pt x="192" y="15"/>
                    </a:cubicBezTo>
                    <a:cubicBezTo>
                      <a:pt x="192" y="15"/>
                      <a:pt x="192" y="15"/>
                      <a:pt x="192" y="15"/>
                    </a:cubicBezTo>
                    <a:cubicBezTo>
                      <a:pt x="191" y="15"/>
                      <a:pt x="191" y="15"/>
                      <a:pt x="191" y="15"/>
                    </a:cubicBezTo>
                    <a:cubicBezTo>
                      <a:pt x="191" y="15"/>
                      <a:pt x="191" y="15"/>
                      <a:pt x="191" y="15"/>
                    </a:cubicBezTo>
                    <a:cubicBezTo>
                      <a:pt x="177" y="23"/>
                      <a:pt x="172" y="27"/>
                      <a:pt x="165" y="33"/>
                    </a:cubicBezTo>
                    <a:cubicBezTo>
                      <a:pt x="165" y="33"/>
                      <a:pt x="165" y="33"/>
                      <a:pt x="165" y="33"/>
                    </a:cubicBezTo>
                    <a:cubicBezTo>
                      <a:pt x="153" y="38"/>
                      <a:pt x="145" y="44"/>
                      <a:pt x="136" y="50"/>
                    </a:cubicBezTo>
                    <a:cubicBezTo>
                      <a:pt x="135" y="50"/>
                      <a:pt x="135" y="50"/>
                      <a:pt x="135" y="50"/>
                    </a:cubicBezTo>
                    <a:cubicBezTo>
                      <a:pt x="108" y="54"/>
                      <a:pt x="90" y="61"/>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8"/>
                      <a:pt x="75" y="68"/>
                    </a:cubicBezTo>
                    <a:cubicBezTo>
                      <a:pt x="75" y="68"/>
                      <a:pt x="75" y="68"/>
                      <a:pt x="75" y="68"/>
                    </a:cubicBezTo>
                    <a:cubicBezTo>
                      <a:pt x="75" y="68"/>
                      <a:pt x="75" y="68"/>
                      <a:pt x="75" y="68"/>
                    </a:cubicBezTo>
                    <a:cubicBezTo>
                      <a:pt x="75" y="68"/>
                      <a:pt x="75" y="68"/>
                      <a:pt x="75" y="68"/>
                    </a:cubicBezTo>
                    <a:cubicBezTo>
                      <a:pt x="75" y="68"/>
                      <a:pt x="75" y="68"/>
                      <a:pt x="75" y="68"/>
                    </a:cubicBezTo>
                    <a:cubicBezTo>
                      <a:pt x="75" y="68"/>
                      <a:pt x="75" y="68"/>
                      <a:pt x="75" y="68"/>
                    </a:cubicBezTo>
                    <a:cubicBezTo>
                      <a:pt x="75" y="68"/>
                      <a:pt x="75" y="68"/>
                      <a:pt x="75" y="68"/>
                    </a:cubicBezTo>
                    <a:cubicBezTo>
                      <a:pt x="75" y="68"/>
                      <a:pt x="75" y="68"/>
                      <a:pt x="75" y="68"/>
                    </a:cubicBezTo>
                    <a:cubicBezTo>
                      <a:pt x="76" y="68"/>
                      <a:pt x="76" y="68"/>
                      <a:pt x="76" y="68"/>
                    </a:cubicBezTo>
                    <a:cubicBezTo>
                      <a:pt x="76" y="68"/>
                      <a:pt x="76" y="68"/>
                      <a:pt x="76" y="68"/>
                    </a:cubicBezTo>
                    <a:cubicBezTo>
                      <a:pt x="80" y="68"/>
                      <a:pt x="84" y="69"/>
                      <a:pt x="88" y="70"/>
                    </a:cubicBezTo>
                    <a:cubicBezTo>
                      <a:pt x="89" y="70"/>
                      <a:pt x="89" y="70"/>
                      <a:pt x="89" y="70"/>
                    </a:cubicBezTo>
                    <a:cubicBezTo>
                      <a:pt x="89" y="70"/>
                      <a:pt x="89" y="70"/>
                      <a:pt x="89" y="70"/>
                    </a:cubicBezTo>
                    <a:cubicBezTo>
                      <a:pt x="96" y="70"/>
                      <a:pt x="99" y="71"/>
                      <a:pt x="103" y="73"/>
                    </a:cubicBezTo>
                    <a:cubicBezTo>
                      <a:pt x="107" y="75"/>
                      <a:pt x="111" y="76"/>
                      <a:pt x="119" y="76"/>
                    </a:cubicBezTo>
                    <a:cubicBezTo>
                      <a:pt x="119" y="76"/>
                      <a:pt x="119" y="76"/>
                      <a:pt x="119" y="76"/>
                    </a:cubicBezTo>
                    <a:cubicBezTo>
                      <a:pt x="124" y="77"/>
                      <a:pt x="125" y="77"/>
                      <a:pt x="126" y="77"/>
                    </a:cubicBezTo>
                    <a:cubicBezTo>
                      <a:pt x="127" y="78"/>
                      <a:pt x="128" y="78"/>
                      <a:pt x="130" y="78"/>
                    </a:cubicBezTo>
                    <a:cubicBezTo>
                      <a:pt x="130" y="78"/>
                      <a:pt x="130" y="78"/>
                      <a:pt x="130" y="78"/>
                    </a:cubicBezTo>
                    <a:cubicBezTo>
                      <a:pt x="130" y="78"/>
                      <a:pt x="130" y="78"/>
                      <a:pt x="130" y="79"/>
                    </a:cubicBezTo>
                    <a:cubicBezTo>
                      <a:pt x="130" y="79"/>
                      <a:pt x="130" y="79"/>
                      <a:pt x="130" y="79"/>
                    </a:cubicBezTo>
                    <a:cubicBezTo>
                      <a:pt x="135" y="79"/>
                      <a:pt x="139" y="79"/>
                      <a:pt x="142" y="80"/>
                    </a:cubicBezTo>
                    <a:cubicBezTo>
                      <a:pt x="143" y="80"/>
                      <a:pt x="145" y="80"/>
                      <a:pt x="146" y="81"/>
                    </a:cubicBezTo>
                    <a:cubicBezTo>
                      <a:pt x="146" y="81"/>
                      <a:pt x="147" y="82"/>
                      <a:pt x="147" y="82"/>
                    </a:cubicBezTo>
                    <a:cubicBezTo>
                      <a:pt x="147" y="83"/>
                      <a:pt x="148" y="84"/>
                      <a:pt x="148" y="84"/>
                    </a:cubicBezTo>
                    <a:cubicBezTo>
                      <a:pt x="148" y="87"/>
                      <a:pt x="146" y="89"/>
                      <a:pt x="144" y="90"/>
                    </a:cubicBezTo>
                    <a:cubicBezTo>
                      <a:pt x="142" y="92"/>
                      <a:pt x="139" y="93"/>
                      <a:pt x="136" y="93"/>
                    </a:cubicBezTo>
                    <a:cubicBezTo>
                      <a:pt x="133" y="94"/>
                      <a:pt x="130" y="94"/>
                      <a:pt x="127" y="94"/>
                    </a:cubicBezTo>
                    <a:cubicBezTo>
                      <a:pt x="126" y="94"/>
                      <a:pt x="125" y="94"/>
                      <a:pt x="124" y="94"/>
                    </a:cubicBezTo>
                    <a:cubicBezTo>
                      <a:pt x="123" y="94"/>
                      <a:pt x="123" y="93"/>
                      <a:pt x="122" y="93"/>
                    </a:cubicBezTo>
                    <a:cubicBezTo>
                      <a:pt x="122" y="93"/>
                      <a:pt x="122" y="93"/>
                      <a:pt x="122" y="93"/>
                    </a:cubicBezTo>
                    <a:cubicBezTo>
                      <a:pt x="122" y="93"/>
                      <a:pt x="122" y="93"/>
                      <a:pt x="122" y="93"/>
                    </a:cubicBezTo>
                    <a:cubicBezTo>
                      <a:pt x="122" y="93"/>
                      <a:pt x="122" y="93"/>
                      <a:pt x="122" y="93"/>
                    </a:cubicBezTo>
                    <a:cubicBezTo>
                      <a:pt x="122" y="93"/>
                      <a:pt x="122" y="93"/>
                      <a:pt x="122" y="93"/>
                    </a:cubicBezTo>
                    <a:cubicBezTo>
                      <a:pt x="122" y="93"/>
                      <a:pt x="122" y="93"/>
                      <a:pt x="122" y="93"/>
                    </a:cubicBezTo>
                    <a:cubicBezTo>
                      <a:pt x="119" y="94"/>
                      <a:pt x="116" y="94"/>
                      <a:pt x="113" y="93"/>
                    </a:cubicBezTo>
                    <a:cubicBezTo>
                      <a:pt x="113" y="93"/>
                      <a:pt x="112" y="93"/>
                      <a:pt x="112" y="93"/>
                    </a:cubicBezTo>
                    <a:cubicBezTo>
                      <a:pt x="112" y="93"/>
                      <a:pt x="112" y="93"/>
                      <a:pt x="112" y="93"/>
                    </a:cubicBezTo>
                    <a:cubicBezTo>
                      <a:pt x="112" y="93"/>
                      <a:pt x="112" y="93"/>
                      <a:pt x="112" y="93"/>
                    </a:cubicBezTo>
                    <a:cubicBezTo>
                      <a:pt x="110" y="90"/>
                      <a:pt x="108" y="89"/>
                      <a:pt x="107" y="88"/>
                    </a:cubicBezTo>
                    <a:cubicBezTo>
                      <a:pt x="105" y="88"/>
                      <a:pt x="104" y="87"/>
                      <a:pt x="101" y="86"/>
                    </a:cubicBezTo>
                    <a:cubicBezTo>
                      <a:pt x="99" y="84"/>
                      <a:pt x="97" y="84"/>
                      <a:pt x="94" y="83"/>
                    </a:cubicBezTo>
                    <a:cubicBezTo>
                      <a:pt x="94" y="83"/>
                      <a:pt x="94" y="83"/>
                      <a:pt x="94" y="83"/>
                    </a:cubicBezTo>
                    <a:cubicBezTo>
                      <a:pt x="91" y="81"/>
                      <a:pt x="89" y="81"/>
                      <a:pt x="87" y="81"/>
                    </a:cubicBezTo>
                    <a:cubicBezTo>
                      <a:pt x="85" y="81"/>
                      <a:pt x="83" y="81"/>
                      <a:pt x="80" y="79"/>
                    </a:cubicBezTo>
                    <a:cubicBezTo>
                      <a:pt x="80" y="79"/>
                      <a:pt x="80" y="79"/>
                      <a:pt x="80" y="79"/>
                    </a:cubicBezTo>
                    <a:cubicBezTo>
                      <a:pt x="80" y="79"/>
                      <a:pt x="80" y="79"/>
                      <a:pt x="80" y="79"/>
                    </a:cubicBezTo>
                    <a:cubicBezTo>
                      <a:pt x="80" y="79"/>
                      <a:pt x="80" y="79"/>
                      <a:pt x="80" y="79"/>
                    </a:cubicBezTo>
                    <a:cubicBezTo>
                      <a:pt x="78" y="79"/>
                      <a:pt x="77" y="79"/>
                      <a:pt x="77" y="78"/>
                    </a:cubicBezTo>
                    <a:cubicBezTo>
                      <a:pt x="76" y="78"/>
                      <a:pt x="76" y="78"/>
                      <a:pt x="75" y="78"/>
                    </a:cubicBezTo>
                    <a:cubicBezTo>
                      <a:pt x="75" y="78"/>
                      <a:pt x="75" y="78"/>
                      <a:pt x="75" y="78"/>
                    </a:cubicBezTo>
                    <a:cubicBezTo>
                      <a:pt x="73" y="77"/>
                      <a:pt x="71" y="77"/>
                      <a:pt x="70" y="76"/>
                    </a:cubicBezTo>
                    <a:cubicBezTo>
                      <a:pt x="69" y="76"/>
                      <a:pt x="68" y="76"/>
                      <a:pt x="67" y="76"/>
                    </a:cubicBezTo>
                    <a:cubicBezTo>
                      <a:pt x="67" y="76"/>
                      <a:pt x="66" y="76"/>
                      <a:pt x="66" y="77"/>
                    </a:cubicBezTo>
                    <a:cubicBezTo>
                      <a:pt x="66" y="77"/>
                      <a:pt x="65" y="77"/>
                      <a:pt x="65" y="77"/>
                    </a:cubicBezTo>
                    <a:cubicBezTo>
                      <a:pt x="65" y="79"/>
                      <a:pt x="65" y="80"/>
                      <a:pt x="65" y="81"/>
                    </a:cubicBezTo>
                    <a:cubicBezTo>
                      <a:pt x="66" y="82"/>
                      <a:pt x="67" y="83"/>
                      <a:pt x="69" y="84"/>
                    </a:cubicBezTo>
                    <a:cubicBezTo>
                      <a:pt x="70" y="85"/>
                      <a:pt x="71" y="86"/>
                      <a:pt x="72" y="87"/>
                    </a:cubicBezTo>
                    <a:cubicBezTo>
                      <a:pt x="73" y="87"/>
                      <a:pt x="73" y="87"/>
                      <a:pt x="74" y="87"/>
                    </a:cubicBezTo>
                    <a:cubicBezTo>
                      <a:pt x="74" y="87"/>
                      <a:pt x="75" y="87"/>
                      <a:pt x="75" y="87"/>
                    </a:cubicBezTo>
                    <a:cubicBezTo>
                      <a:pt x="75" y="88"/>
                      <a:pt x="75" y="88"/>
                      <a:pt x="76" y="88"/>
                    </a:cubicBezTo>
                    <a:cubicBezTo>
                      <a:pt x="76" y="88"/>
                      <a:pt x="77" y="89"/>
                      <a:pt x="79" y="89"/>
                    </a:cubicBezTo>
                    <a:cubicBezTo>
                      <a:pt x="80" y="90"/>
                      <a:pt x="81" y="90"/>
                      <a:pt x="82" y="91"/>
                    </a:cubicBezTo>
                    <a:cubicBezTo>
                      <a:pt x="83" y="95"/>
                      <a:pt x="83" y="97"/>
                      <a:pt x="82" y="98"/>
                    </a:cubicBezTo>
                    <a:cubicBezTo>
                      <a:pt x="81" y="100"/>
                      <a:pt x="79" y="101"/>
                      <a:pt x="78" y="101"/>
                    </a:cubicBezTo>
                    <a:cubicBezTo>
                      <a:pt x="78" y="101"/>
                      <a:pt x="78" y="101"/>
                      <a:pt x="78" y="101"/>
                    </a:cubicBezTo>
                    <a:cubicBezTo>
                      <a:pt x="77" y="102"/>
                      <a:pt x="75" y="102"/>
                      <a:pt x="74" y="103"/>
                    </a:cubicBezTo>
                    <a:cubicBezTo>
                      <a:pt x="74" y="103"/>
                      <a:pt x="74" y="103"/>
                      <a:pt x="74" y="103"/>
                    </a:cubicBezTo>
                    <a:cubicBezTo>
                      <a:pt x="71" y="104"/>
                      <a:pt x="67" y="105"/>
                      <a:pt x="63" y="106"/>
                    </a:cubicBezTo>
                    <a:cubicBezTo>
                      <a:pt x="60" y="107"/>
                      <a:pt x="58" y="108"/>
                      <a:pt x="56" y="109"/>
                    </a:cubicBezTo>
                    <a:cubicBezTo>
                      <a:pt x="54" y="109"/>
                      <a:pt x="52" y="110"/>
                      <a:pt x="49" y="111"/>
                    </a:cubicBezTo>
                    <a:cubicBezTo>
                      <a:pt x="48" y="112"/>
                      <a:pt x="47" y="112"/>
                      <a:pt x="46" y="113"/>
                    </a:cubicBezTo>
                    <a:cubicBezTo>
                      <a:pt x="46" y="114"/>
                      <a:pt x="45" y="115"/>
                      <a:pt x="45" y="116"/>
                    </a:cubicBezTo>
                    <a:cubicBezTo>
                      <a:pt x="46" y="117"/>
                      <a:pt x="47" y="118"/>
                      <a:pt x="47" y="119"/>
                    </a:cubicBezTo>
                    <a:cubicBezTo>
                      <a:pt x="48" y="119"/>
                      <a:pt x="49" y="119"/>
                      <a:pt x="51" y="119"/>
                    </a:cubicBezTo>
                    <a:cubicBezTo>
                      <a:pt x="53" y="119"/>
                      <a:pt x="55" y="117"/>
                      <a:pt x="58" y="117"/>
                    </a:cubicBezTo>
                    <a:cubicBezTo>
                      <a:pt x="62" y="115"/>
                      <a:pt x="63" y="115"/>
                      <a:pt x="66" y="115"/>
                    </a:cubicBezTo>
                    <a:cubicBezTo>
                      <a:pt x="66" y="115"/>
                      <a:pt x="66" y="115"/>
                      <a:pt x="66" y="115"/>
                    </a:cubicBezTo>
                    <a:cubicBezTo>
                      <a:pt x="69" y="114"/>
                      <a:pt x="71" y="113"/>
                      <a:pt x="73" y="113"/>
                    </a:cubicBezTo>
                    <a:cubicBezTo>
                      <a:pt x="73" y="113"/>
                      <a:pt x="74" y="113"/>
                      <a:pt x="75" y="113"/>
                    </a:cubicBezTo>
                    <a:cubicBezTo>
                      <a:pt x="75" y="113"/>
                      <a:pt x="75" y="113"/>
                      <a:pt x="75" y="113"/>
                    </a:cubicBezTo>
                    <a:cubicBezTo>
                      <a:pt x="73" y="114"/>
                      <a:pt x="70" y="115"/>
                      <a:pt x="67" y="116"/>
                    </a:cubicBezTo>
                    <a:cubicBezTo>
                      <a:pt x="66" y="117"/>
                      <a:pt x="65" y="117"/>
                      <a:pt x="65" y="117"/>
                    </a:cubicBezTo>
                    <a:cubicBezTo>
                      <a:pt x="65" y="117"/>
                      <a:pt x="65" y="117"/>
                      <a:pt x="65" y="117"/>
                    </a:cubicBezTo>
                    <a:cubicBezTo>
                      <a:pt x="65" y="117"/>
                      <a:pt x="65" y="117"/>
                      <a:pt x="65" y="117"/>
                    </a:cubicBezTo>
                    <a:cubicBezTo>
                      <a:pt x="63" y="119"/>
                      <a:pt x="61" y="120"/>
                      <a:pt x="57" y="122"/>
                    </a:cubicBezTo>
                    <a:cubicBezTo>
                      <a:pt x="54" y="124"/>
                      <a:pt x="52" y="125"/>
                      <a:pt x="50" y="126"/>
                    </a:cubicBezTo>
                    <a:cubicBezTo>
                      <a:pt x="49" y="127"/>
                      <a:pt x="49" y="127"/>
                      <a:pt x="49" y="128"/>
                    </a:cubicBezTo>
                    <a:cubicBezTo>
                      <a:pt x="48" y="129"/>
                      <a:pt x="49" y="130"/>
                      <a:pt x="49" y="131"/>
                    </a:cubicBezTo>
                    <a:cubicBezTo>
                      <a:pt x="50" y="132"/>
                      <a:pt x="50" y="132"/>
                      <a:pt x="50" y="132"/>
                    </a:cubicBezTo>
                    <a:cubicBezTo>
                      <a:pt x="51" y="133"/>
                      <a:pt x="52" y="133"/>
                      <a:pt x="53" y="133"/>
                    </a:cubicBezTo>
                    <a:cubicBezTo>
                      <a:pt x="54" y="133"/>
                      <a:pt x="55" y="133"/>
                      <a:pt x="56" y="132"/>
                    </a:cubicBezTo>
                    <a:cubicBezTo>
                      <a:pt x="58" y="131"/>
                      <a:pt x="60" y="130"/>
                      <a:pt x="62" y="129"/>
                    </a:cubicBezTo>
                    <a:cubicBezTo>
                      <a:pt x="66" y="127"/>
                      <a:pt x="71" y="124"/>
                      <a:pt x="74" y="123"/>
                    </a:cubicBezTo>
                    <a:cubicBezTo>
                      <a:pt x="76" y="122"/>
                      <a:pt x="78" y="121"/>
                      <a:pt x="79" y="120"/>
                    </a:cubicBezTo>
                    <a:cubicBezTo>
                      <a:pt x="79" y="120"/>
                      <a:pt x="80" y="120"/>
                      <a:pt x="80" y="120"/>
                    </a:cubicBezTo>
                    <a:cubicBezTo>
                      <a:pt x="80" y="120"/>
                      <a:pt x="80" y="120"/>
                      <a:pt x="81" y="120"/>
                    </a:cubicBezTo>
                    <a:cubicBezTo>
                      <a:pt x="79" y="121"/>
                      <a:pt x="77" y="122"/>
                      <a:pt x="75" y="124"/>
                    </a:cubicBezTo>
                    <a:cubicBezTo>
                      <a:pt x="75" y="124"/>
                      <a:pt x="75" y="124"/>
                      <a:pt x="75" y="124"/>
                    </a:cubicBezTo>
                    <a:cubicBezTo>
                      <a:pt x="75" y="124"/>
                      <a:pt x="75" y="124"/>
                      <a:pt x="75" y="124"/>
                    </a:cubicBezTo>
                    <a:cubicBezTo>
                      <a:pt x="75" y="124"/>
                      <a:pt x="75" y="124"/>
                      <a:pt x="75" y="124"/>
                    </a:cubicBezTo>
                    <a:cubicBezTo>
                      <a:pt x="75" y="124"/>
                      <a:pt x="75" y="124"/>
                      <a:pt x="75" y="124"/>
                    </a:cubicBezTo>
                    <a:cubicBezTo>
                      <a:pt x="74" y="125"/>
                      <a:pt x="72" y="126"/>
                      <a:pt x="71" y="128"/>
                    </a:cubicBezTo>
                    <a:cubicBezTo>
                      <a:pt x="70" y="129"/>
                      <a:pt x="68" y="130"/>
                      <a:pt x="68" y="131"/>
                    </a:cubicBezTo>
                    <a:cubicBezTo>
                      <a:pt x="67" y="131"/>
                      <a:pt x="65" y="133"/>
                      <a:pt x="63" y="134"/>
                    </a:cubicBezTo>
                    <a:cubicBezTo>
                      <a:pt x="62" y="135"/>
                      <a:pt x="61" y="136"/>
                      <a:pt x="61" y="136"/>
                    </a:cubicBezTo>
                    <a:cubicBezTo>
                      <a:pt x="60" y="137"/>
                      <a:pt x="60" y="139"/>
                      <a:pt x="61" y="140"/>
                    </a:cubicBezTo>
                    <a:cubicBezTo>
                      <a:pt x="61" y="140"/>
                      <a:pt x="62" y="141"/>
                      <a:pt x="63" y="141"/>
                    </a:cubicBezTo>
                    <a:cubicBezTo>
                      <a:pt x="63" y="141"/>
                      <a:pt x="63" y="141"/>
                      <a:pt x="63" y="142"/>
                    </a:cubicBezTo>
                    <a:cubicBezTo>
                      <a:pt x="64" y="142"/>
                      <a:pt x="65" y="142"/>
                      <a:pt x="66" y="141"/>
                    </a:cubicBezTo>
                    <a:cubicBezTo>
                      <a:pt x="68" y="140"/>
                      <a:pt x="69" y="138"/>
                      <a:pt x="72" y="137"/>
                    </a:cubicBezTo>
                    <a:cubicBezTo>
                      <a:pt x="74" y="136"/>
                      <a:pt x="75" y="135"/>
                      <a:pt x="76" y="134"/>
                    </a:cubicBezTo>
                    <a:cubicBezTo>
                      <a:pt x="76" y="134"/>
                      <a:pt x="76" y="134"/>
                      <a:pt x="76" y="134"/>
                    </a:cubicBezTo>
                    <a:cubicBezTo>
                      <a:pt x="76" y="134"/>
                      <a:pt x="76" y="134"/>
                      <a:pt x="76" y="134"/>
                    </a:cubicBezTo>
                    <a:cubicBezTo>
                      <a:pt x="77" y="134"/>
                      <a:pt x="77" y="134"/>
                      <a:pt x="77" y="133"/>
                    </a:cubicBezTo>
                    <a:cubicBezTo>
                      <a:pt x="79" y="133"/>
                      <a:pt x="79" y="132"/>
                      <a:pt x="81" y="131"/>
                    </a:cubicBezTo>
                    <a:cubicBezTo>
                      <a:pt x="81" y="131"/>
                      <a:pt x="81" y="131"/>
                      <a:pt x="81" y="131"/>
                    </a:cubicBezTo>
                    <a:cubicBezTo>
                      <a:pt x="81" y="131"/>
                      <a:pt x="81" y="131"/>
                      <a:pt x="81" y="131"/>
                    </a:cubicBezTo>
                    <a:cubicBezTo>
                      <a:pt x="82" y="130"/>
                      <a:pt x="83" y="130"/>
                      <a:pt x="83" y="129"/>
                    </a:cubicBezTo>
                    <a:cubicBezTo>
                      <a:pt x="84" y="128"/>
                      <a:pt x="85" y="127"/>
                      <a:pt x="86" y="127"/>
                    </a:cubicBezTo>
                    <a:cubicBezTo>
                      <a:pt x="87" y="126"/>
                      <a:pt x="88" y="125"/>
                      <a:pt x="89" y="125"/>
                    </a:cubicBezTo>
                    <a:cubicBezTo>
                      <a:pt x="90" y="125"/>
                      <a:pt x="90" y="125"/>
                      <a:pt x="91" y="126"/>
                    </a:cubicBezTo>
                    <a:cubicBezTo>
                      <a:pt x="91" y="127"/>
                      <a:pt x="91" y="127"/>
                      <a:pt x="91" y="128"/>
                    </a:cubicBezTo>
                    <a:cubicBezTo>
                      <a:pt x="90" y="129"/>
                      <a:pt x="90" y="130"/>
                      <a:pt x="90" y="130"/>
                    </a:cubicBezTo>
                    <a:cubicBezTo>
                      <a:pt x="90" y="130"/>
                      <a:pt x="90" y="130"/>
                      <a:pt x="90" y="130"/>
                    </a:cubicBezTo>
                    <a:cubicBezTo>
                      <a:pt x="90" y="130"/>
                      <a:pt x="90" y="130"/>
                      <a:pt x="90" y="130"/>
                    </a:cubicBezTo>
                    <a:cubicBezTo>
                      <a:pt x="89" y="131"/>
                      <a:pt x="89" y="132"/>
                      <a:pt x="89" y="133"/>
                    </a:cubicBezTo>
                    <a:cubicBezTo>
                      <a:pt x="89" y="134"/>
                      <a:pt x="88" y="135"/>
                      <a:pt x="88" y="136"/>
                    </a:cubicBezTo>
                    <a:cubicBezTo>
                      <a:pt x="88" y="136"/>
                      <a:pt x="88" y="136"/>
                      <a:pt x="88" y="136"/>
                    </a:cubicBezTo>
                    <a:cubicBezTo>
                      <a:pt x="88" y="136"/>
                      <a:pt x="88" y="136"/>
                      <a:pt x="88" y="136"/>
                    </a:cubicBezTo>
                    <a:cubicBezTo>
                      <a:pt x="88" y="136"/>
                      <a:pt x="88" y="136"/>
                      <a:pt x="88" y="136"/>
                    </a:cubicBezTo>
                    <a:cubicBezTo>
                      <a:pt x="88" y="136"/>
                      <a:pt x="88" y="136"/>
                      <a:pt x="88" y="136"/>
                    </a:cubicBezTo>
                    <a:cubicBezTo>
                      <a:pt x="87" y="136"/>
                      <a:pt x="87" y="136"/>
                      <a:pt x="87" y="136"/>
                    </a:cubicBezTo>
                    <a:cubicBezTo>
                      <a:pt x="87" y="137"/>
                      <a:pt x="87" y="137"/>
                      <a:pt x="87" y="138"/>
                    </a:cubicBezTo>
                    <a:cubicBezTo>
                      <a:pt x="86" y="139"/>
                      <a:pt x="85" y="141"/>
                      <a:pt x="84" y="142"/>
                    </a:cubicBezTo>
                    <a:cubicBezTo>
                      <a:pt x="84" y="143"/>
                      <a:pt x="84" y="144"/>
                      <a:pt x="84" y="144"/>
                    </a:cubicBezTo>
                    <a:cubicBezTo>
                      <a:pt x="84" y="145"/>
                      <a:pt x="84" y="145"/>
                      <a:pt x="84" y="146"/>
                    </a:cubicBezTo>
                    <a:cubicBezTo>
                      <a:pt x="84" y="146"/>
                      <a:pt x="84" y="146"/>
                      <a:pt x="85" y="146"/>
                    </a:cubicBezTo>
                    <a:cubicBezTo>
                      <a:pt x="85" y="147"/>
                      <a:pt x="86" y="147"/>
                      <a:pt x="86" y="147"/>
                    </a:cubicBezTo>
                    <a:cubicBezTo>
                      <a:pt x="87" y="147"/>
                      <a:pt x="88" y="147"/>
                      <a:pt x="88" y="147"/>
                    </a:cubicBezTo>
                    <a:cubicBezTo>
                      <a:pt x="90" y="146"/>
                      <a:pt x="92" y="144"/>
                      <a:pt x="94" y="140"/>
                    </a:cubicBezTo>
                    <a:cubicBezTo>
                      <a:pt x="94" y="140"/>
                      <a:pt x="94" y="140"/>
                      <a:pt x="94" y="140"/>
                    </a:cubicBezTo>
                    <a:cubicBezTo>
                      <a:pt x="96" y="137"/>
                      <a:pt x="96" y="135"/>
                      <a:pt x="97" y="133"/>
                    </a:cubicBezTo>
                    <a:cubicBezTo>
                      <a:pt x="97" y="133"/>
                      <a:pt x="97" y="133"/>
                      <a:pt x="97" y="133"/>
                    </a:cubicBezTo>
                    <a:cubicBezTo>
                      <a:pt x="98" y="131"/>
                      <a:pt x="99" y="129"/>
                      <a:pt x="100" y="128"/>
                    </a:cubicBezTo>
                    <a:cubicBezTo>
                      <a:pt x="100" y="128"/>
                      <a:pt x="100" y="128"/>
                      <a:pt x="100" y="128"/>
                    </a:cubicBezTo>
                    <a:cubicBezTo>
                      <a:pt x="100" y="127"/>
                      <a:pt x="100" y="127"/>
                      <a:pt x="100" y="127"/>
                    </a:cubicBezTo>
                    <a:cubicBezTo>
                      <a:pt x="100" y="127"/>
                      <a:pt x="100" y="127"/>
                      <a:pt x="100" y="127"/>
                    </a:cubicBezTo>
                    <a:cubicBezTo>
                      <a:pt x="101" y="127"/>
                      <a:pt x="102" y="126"/>
                      <a:pt x="103" y="125"/>
                    </a:cubicBezTo>
                    <a:cubicBezTo>
                      <a:pt x="103" y="125"/>
                      <a:pt x="103" y="125"/>
                      <a:pt x="103" y="125"/>
                    </a:cubicBezTo>
                    <a:cubicBezTo>
                      <a:pt x="103" y="125"/>
                      <a:pt x="103" y="125"/>
                      <a:pt x="103" y="125"/>
                    </a:cubicBezTo>
                    <a:cubicBezTo>
                      <a:pt x="103" y="125"/>
                      <a:pt x="103" y="125"/>
                      <a:pt x="103" y="125"/>
                    </a:cubicBezTo>
                    <a:cubicBezTo>
                      <a:pt x="103" y="125"/>
                      <a:pt x="103" y="125"/>
                      <a:pt x="103" y="125"/>
                    </a:cubicBezTo>
                    <a:cubicBezTo>
                      <a:pt x="103" y="125"/>
                      <a:pt x="103" y="125"/>
                      <a:pt x="103" y="125"/>
                    </a:cubicBezTo>
                    <a:cubicBezTo>
                      <a:pt x="104" y="124"/>
                      <a:pt x="105" y="124"/>
                      <a:pt x="105" y="123"/>
                    </a:cubicBezTo>
                    <a:cubicBezTo>
                      <a:pt x="106" y="124"/>
                      <a:pt x="107" y="125"/>
                      <a:pt x="107" y="126"/>
                    </a:cubicBezTo>
                    <a:cubicBezTo>
                      <a:pt x="107" y="127"/>
                      <a:pt x="107" y="127"/>
                      <a:pt x="107" y="127"/>
                    </a:cubicBezTo>
                    <a:cubicBezTo>
                      <a:pt x="107" y="127"/>
                      <a:pt x="107" y="127"/>
                      <a:pt x="107" y="127"/>
                    </a:cubicBezTo>
                    <a:cubicBezTo>
                      <a:pt x="113" y="131"/>
                      <a:pt x="120" y="137"/>
                      <a:pt x="126" y="142"/>
                    </a:cubicBezTo>
                    <a:cubicBezTo>
                      <a:pt x="131" y="146"/>
                      <a:pt x="134" y="150"/>
                      <a:pt x="138" y="154"/>
                    </a:cubicBezTo>
                    <a:cubicBezTo>
                      <a:pt x="140" y="156"/>
                      <a:pt x="144" y="160"/>
                      <a:pt x="148" y="164"/>
                    </a:cubicBezTo>
                    <a:cubicBezTo>
                      <a:pt x="149" y="166"/>
                      <a:pt x="151" y="168"/>
                      <a:pt x="151" y="170"/>
                    </a:cubicBezTo>
                    <a:cubicBezTo>
                      <a:pt x="152" y="172"/>
                      <a:pt x="152" y="174"/>
                      <a:pt x="151" y="175"/>
                    </a:cubicBezTo>
                    <a:cubicBezTo>
                      <a:pt x="149" y="177"/>
                      <a:pt x="147" y="178"/>
                      <a:pt x="145" y="178"/>
                    </a:cubicBezTo>
                    <a:cubicBezTo>
                      <a:pt x="144" y="178"/>
                      <a:pt x="142" y="177"/>
                      <a:pt x="140" y="176"/>
                    </a:cubicBezTo>
                    <a:cubicBezTo>
                      <a:pt x="137" y="173"/>
                      <a:pt x="133" y="169"/>
                      <a:pt x="129" y="165"/>
                    </a:cubicBezTo>
                    <a:cubicBezTo>
                      <a:pt x="121" y="158"/>
                      <a:pt x="119" y="157"/>
                      <a:pt x="115" y="153"/>
                    </a:cubicBezTo>
                    <a:cubicBezTo>
                      <a:pt x="115" y="153"/>
                      <a:pt x="115" y="153"/>
                      <a:pt x="115" y="153"/>
                    </a:cubicBezTo>
                    <a:cubicBezTo>
                      <a:pt x="115" y="153"/>
                      <a:pt x="115" y="153"/>
                      <a:pt x="115" y="153"/>
                    </a:cubicBezTo>
                    <a:cubicBezTo>
                      <a:pt x="110" y="150"/>
                      <a:pt x="107" y="147"/>
                      <a:pt x="104" y="144"/>
                    </a:cubicBezTo>
                    <a:cubicBezTo>
                      <a:pt x="102" y="143"/>
                      <a:pt x="101" y="142"/>
                      <a:pt x="99" y="142"/>
                    </a:cubicBezTo>
                    <a:cubicBezTo>
                      <a:pt x="98" y="141"/>
                      <a:pt x="97" y="141"/>
                      <a:pt x="96" y="142"/>
                    </a:cubicBezTo>
                    <a:cubicBezTo>
                      <a:pt x="96" y="142"/>
                      <a:pt x="96" y="142"/>
                      <a:pt x="96" y="142"/>
                    </a:cubicBezTo>
                    <a:cubicBezTo>
                      <a:pt x="96" y="142"/>
                      <a:pt x="96" y="142"/>
                      <a:pt x="96" y="142"/>
                    </a:cubicBezTo>
                    <a:cubicBezTo>
                      <a:pt x="96" y="142"/>
                      <a:pt x="96" y="142"/>
                      <a:pt x="96" y="142"/>
                    </a:cubicBezTo>
                    <a:cubicBezTo>
                      <a:pt x="96" y="142"/>
                      <a:pt x="96" y="142"/>
                      <a:pt x="96" y="142"/>
                    </a:cubicBezTo>
                    <a:cubicBezTo>
                      <a:pt x="96" y="142"/>
                      <a:pt x="96" y="142"/>
                      <a:pt x="96" y="142"/>
                    </a:cubicBezTo>
                    <a:cubicBezTo>
                      <a:pt x="96" y="142"/>
                      <a:pt x="96" y="142"/>
                      <a:pt x="96" y="142"/>
                    </a:cubicBezTo>
                    <a:cubicBezTo>
                      <a:pt x="96" y="142"/>
                      <a:pt x="96" y="142"/>
                      <a:pt x="96" y="142"/>
                    </a:cubicBezTo>
                    <a:cubicBezTo>
                      <a:pt x="99" y="146"/>
                      <a:pt x="105" y="152"/>
                      <a:pt x="110" y="158"/>
                    </a:cubicBezTo>
                    <a:cubicBezTo>
                      <a:pt x="112" y="160"/>
                      <a:pt x="113" y="162"/>
                      <a:pt x="114" y="164"/>
                    </a:cubicBezTo>
                    <a:cubicBezTo>
                      <a:pt x="116" y="167"/>
                      <a:pt x="118" y="170"/>
                      <a:pt x="123" y="178"/>
                    </a:cubicBezTo>
                    <a:cubicBezTo>
                      <a:pt x="127" y="184"/>
                      <a:pt x="131" y="188"/>
                      <a:pt x="132" y="192"/>
                    </a:cubicBezTo>
                    <a:cubicBezTo>
                      <a:pt x="133" y="193"/>
                      <a:pt x="133" y="195"/>
                      <a:pt x="133" y="196"/>
                    </a:cubicBezTo>
                    <a:cubicBezTo>
                      <a:pt x="133" y="198"/>
                      <a:pt x="131" y="199"/>
                      <a:pt x="129" y="201"/>
                    </a:cubicBezTo>
                    <a:cubicBezTo>
                      <a:pt x="128" y="201"/>
                      <a:pt x="128" y="201"/>
                      <a:pt x="127" y="202"/>
                    </a:cubicBezTo>
                    <a:cubicBezTo>
                      <a:pt x="126" y="202"/>
                      <a:pt x="124" y="202"/>
                      <a:pt x="123" y="201"/>
                    </a:cubicBezTo>
                    <a:cubicBezTo>
                      <a:pt x="122" y="200"/>
                      <a:pt x="120" y="198"/>
                      <a:pt x="119" y="196"/>
                    </a:cubicBezTo>
                    <a:cubicBezTo>
                      <a:pt x="116" y="193"/>
                      <a:pt x="114" y="188"/>
                      <a:pt x="111" y="184"/>
                    </a:cubicBezTo>
                    <a:cubicBezTo>
                      <a:pt x="103" y="176"/>
                      <a:pt x="96" y="166"/>
                      <a:pt x="92" y="161"/>
                    </a:cubicBezTo>
                    <a:cubicBezTo>
                      <a:pt x="89" y="158"/>
                      <a:pt x="87" y="155"/>
                      <a:pt x="85" y="153"/>
                    </a:cubicBezTo>
                    <a:cubicBezTo>
                      <a:pt x="84" y="152"/>
                      <a:pt x="84" y="151"/>
                      <a:pt x="83" y="150"/>
                    </a:cubicBezTo>
                    <a:cubicBezTo>
                      <a:pt x="82" y="150"/>
                      <a:pt x="80" y="150"/>
                      <a:pt x="79" y="150"/>
                    </a:cubicBezTo>
                    <a:cubicBezTo>
                      <a:pt x="79" y="150"/>
                      <a:pt x="79" y="150"/>
                      <a:pt x="79" y="150"/>
                    </a:cubicBezTo>
                    <a:cubicBezTo>
                      <a:pt x="79" y="150"/>
                      <a:pt x="79" y="150"/>
                      <a:pt x="79" y="150"/>
                    </a:cubicBezTo>
                    <a:cubicBezTo>
                      <a:pt x="79" y="150"/>
                      <a:pt x="79" y="150"/>
                      <a:pt x="79" y="150"/>
                    </a:cubicBezTo>
                    <a:cubicBezTo>
                      <a:pt x="79" y="150"/>
                      <a:pt x="79" y="150"/>
                      <a:pt x="79" y="151"/>
                    </a:cubicBezTo>
                    <a:cubicBezTo>
                      <a:pt x="79" y="151"/>
                      <a:pt x="79" y="151"/>
                      <a:pt x="79" y="151"/>
                    </a:cubicBezTo>
                    <a:cubicBezTo>
                      <a:pt x="79" y="151"/>
                      <a:pt x="79" y="151"/>
                      <a:pt x="79" y="151"/>
                    </a:cubicBezTo>
                    <a:cubicBezTo>
                      <a:pt x="79" y="151"/>
                      <a:pt x="79" y="151"/>
                      <a:pt x="79" y="151"/>
                    </a:cubicBezTo>
                    <a:cubicBezTo>
                      <a:pt x="81" y="155"/>
                      <a:pt x="84" y="159"/>
                      <a:pt x="87" y="164"/>
                    </a:cubicBezTo>
                    <a:cubicBezTo>
                      <a:pt x="88" y="167"/>
                      <a:pt x="90" y="172"/>
                      <a:pt x="91" y="175"/>
                    </a:cubicBezTo>
                    <a:cubicBezTo>
                      <a:pt x="92" y="179"/>
                      <a:pt x="93" y="183"/>
                      <a:pt x="95" y="185"/>
                    </a:cubicBezTo>
                    <a:cubicBezTo>
                      <a:pt x="96" y="187"/>
                      <a:pt x="99" y="191"/>
                      <a:pt x="101" y="195"/>
                    </a:cubicBezTo>
                    <a:cubicBezTo>
                      <a:pt x="102" y="197"/>
                      <a:pt x="103" y="199"/>
                      <a:pt x="103" y="201"/>
                    </a:cubicBezTo>
                    <a:cubicBezTo>
                      <a:pt x="103" y="203"/>
                      <a:pt x="102" y="205"/>
                      <a:pt x="100" y="205"/>
                    </a:cubicBezTo>
                    <a:cubicBezTo>
                      <a:pt x="98" y="207"/>
                      <a:pt x="96" y="207"/>
                      <a:pt x="94" y="207"/>
                    </a:cubicBezTo>
                    <a:cubicBezTo>
                      <a:pt x="93" y="206"/>
                      <a:pt x="92" y="206"/>
                      <a:pt x="91" y="204"/>
                    </a:cubicBezTo>
                    <a:cubicBezTo>
                      <a:pt x="90" y="203"/>
                      <a:pt x="90" y="202"/>
                      <a:pt x="89" y="202"/>
                    </a:cubicBezTo>
                    <a:cubicBezTo>
                      <a:pt x="89" y="202"/>
                      <a:pt x="89" y="201"/>
                      <a:pt x="89" y="201"/>
                    </a:cubicBezTo>
                    <a:cubicBezTo>
                      <a:pt x="88" y="200"/>
                      <a:pt x="87" y="197"/>
                      <a:pt x="86" y="195"/>
                    </a:cubicBezTo>
                    <a:cubicBezTo>
                      <a:pt x="85" y="194"/>
                      <a:pt x="85" y="193"/>
                      <a:pt x="85" y="193"/>
                    </a:cubicBezTo>
                    <a:cubicBezTo>
                      <a:pt x="84" y="192"/>
                      <a:pt x="84" y="191"/>
                      <a:pt x="83" y="191"/>
                    </a:cubicBezTo>
                    <a:cubicBezTo>
                      <a:pt x="79" y="185"/>
                      <a:pt x="78" y="182"/>
                      <a:pt x="76" y="179"/>
                    </a:cubicBezTo>
                    <a:cubicBezTo>
                      <a:pt x="75" y="177"/>
                      <a:pt x="74" y="175"/>
                      <a:pt x="72" y="172"/>
                    </a:cubicBezTo>
                    <a:cubicBezTo>
                      <a:pt x="72" y="172"/>
                      <a:pt x="72" y="171"/>
                      <a:pt x="72" y="171"/>
                    </a:cubicBezTo>
                    <a:cubicBezTo>
                      <a:pt x="72" y="171"/>
                      <a:pt x="72" y="171"/>
                      <a:pt x="72" y="171"/>
                    </a:cubicBezTo>
                    <a:cubicBezTo>
                      <a:pt x="72" y="171"/>
                      <a:pt x="72" y="171"/>
                      <a:pt x="72" y="171"/>
                    </a:cubicBezTo>
                    <a:cubicBezTo>
                      <a:pt x="71" y="170"/>
                      <a:pt x="70" y="168"/>
                      <a:pt x="69" y="166"/>
                    </a:cubicBezTo>
                    <a:cubicBezTo>
                      <a:pt x="68" y="164"/>
                      <a:pt x="67" y="162"/>
                      <a:pt x="67" y="160"/>
                    </a:cubicBezTo>
                    <a:cubicBezTo>
                      <a:pt x="67" y="160"/>
                      <a:pt x="67" y="160"/>
                      <a:pt x="67" y="160"/>
                    </a:cubicBezTo>
                    <a:cubicBezTo>
                      <a:pt x="67" y="160"/>
                      <a:pt x="67" y="160"/>
                      <a:pt x="67" y="160"/>
                    </a:cubicBezTo>
                    <a:cubicBezTo>
                      <a:pt x="67" y="160"/>
                      <a:pt x="67" y="160"/>
                      <a:pt x="67" y="160"/>
                    </a:cubicBezTo>
                    <a:cubicBezTo>
                      <a:pt x="66" y="159"/>
                      <a:pt x="66" y="159"/>
                      <a:pt x="66" y="158"/>
                    </a:cubicBezTo>
                    <a:cubicBezTo>
                      <a:pt x="65" y="156"/>
                      <a:pt x="63" y="154"/>
                      <a:pt x="61" y="153"/>
                    </a:cubicBezTo>
                    <a:cubicBezTo>
                      <a:pt x="60" y="152"/>
                      <a:pt x="57" y="151"/>
                      <a:pt x="54" y="152"/>
                    </a:cubicBezTo>
                    <a:cubicBezTo>
                      <a:pt x="54" y="152"/>
                      <a:pt x="54" y="152"/>
                      <a:pt x="54" y="152"/>
                    </a:cubicBezTo>
                    <a:cubicBezTo>
                      <a:pt x="54" y="152"/>
                      <a:pt x="54" y="152"/>
                      <a:pt x="54" y="152"/>
                    </a:cubicBezTo>
                    <a:cubicBezTo>
                      <a:pt x="54" y="152"/>
                      <a:pt x="54" y="152"/>
                      <a:pt x="54" y="152"/>
                    </a:cubicBezTo>
                    <a:cubicBezTo>
                      <a:pt x="54" y="152"/>
                      <a:pt x="54" y="152"/>
                      <a:pt x="54" y="152"/>
                    </a:cubicBezTo>
                    <a:cubicBezTo>
                      <a:pt x="54" y="152"/>
                      <a:pt x="54" y="152"/>
                      <a:pt x="54" y="152"/>
                    </a:cubicBezTo>
                    <a:cubicBezTo>
                      <a:pt x="54" y="153"/>
                      <a:pt x="54" y="153"/>
                      <a:pt x="54" y="153"/>
                    </a:cubicBezTo>
                    <a:cubicBezTo>
                      <a:pt x="53" y="154"/>
                      <a:pt x="53" y="156"/>
                      <a:pt x="53" y="157"/>
                    </a:cubicBezTo>
                    <a:cubicBezTo>
                      <a:pt x="53" y="159"/>
                      <a:pt x="53" y="161"/>
                      <a:pt x="53" y="162"/>
                    </a:cubicBezTo>
                    <a:cubicBezTo>
                      <a:pt x="53" y="162"/>
                      <a:pt x="53" y="162"/>
                      <a:pt x="53" y="162"/>
                    </a:cubicBezTo>
                    <a:cubicBezTo>
                      <a:pt x="53" y="162"/>
                      <a:pt x="53" y="162"/>
                      <a:pt x="53" y="162"/>
                    </a:cubicBezTo>
                    <a:cubicBezTo>
                      <a:pt x="53" y="162"/>
                      <a:pt x="53" y="162"/>
                      <a:pt x="53" y="162"/>
                    </a:cubicBezTo>
                    <a:cubicBezTo>
                      <a:pt x="53" y="162"/>
                      <a:pt x="53" y="162"/>
                      <a:pt x="53" y="162"/>
                    </a:cubicBezTo>
                    <a:cubicBezTo>
                      <a:pt x="53" y="164"/>
                      <a:pt x="53" y="166"/>
                      <a:pt x="52" y="168"/>
                    </a:cubicBezTo>
                    <a:cubicBezTo>
                      <a:pt x="52" y="170"/>
                      <a:pt x="52" y="173"/>
                      <a:pt x="52" y="175"/>
                    </a:cubicBezTo>
                    <a:cubicBezTo>
                      <a:pt x="52" y="175"/>
                      <a:pt x="52" y="175"/>
                      <a:pt x="52" y="175"/>
                    </a:cubicBezTo>
                    <a:cubicBezTo>
                      <a:pt x="52" y="175"/>
                      <a:pt x="52" y="176"/>
                      <a:pt x="52" y="177"/>
                    </a:cubicBezTo>
                    <a:cubicBezTo>
                      <a:pt x="52" y="177"/>
                      <a:pt x="52" y="178"/>
                      <a:pt x="52" y="179"/>
                    </a:cubicBezTo>
                    <a:cubicBezTo>
                      <a:pt x="52" y="183"/>
                      <a:pt x="53" y="187"/>
                      <a:pt x="53" y="190"/>
                    </a:cubicBezTo>
                    <a:cubicBezTo>
                      <a:pt x="52" y="192"/>
                      <a:pt x="52" y="193"/>
                      <a:pt x="52" y="194"/>
                    </a:cubicBezTo>
                    <a:cubicBezTo>
                      <a:pt x="51" y="195"/>
                      <a:pt x="50" y="196"/>
                      <a:pt x="49" y="196"/>
                    </a:cubicBezTo>
                    <a:cubicBezTo>
                      <a:pt x="48" y="196"/>
                      <a:pt x="47" y="197"/>
                      <a:pt x="46" y="196"/>
                    </a:cubicBezTo>
                    <a:cubicBezTo>
                      <a:pt x="45" y="196"/>
                      <a:pt x="44" y="196"/>
                      <a:pt x="43" y="194"/>
                    </a:cubicBezTo>
                    <a:cubicBezTo>
                      <a:pt x="41" y="192"/>
                      <a:pt x="40" y="187"/>
                      <a:pt x="39" y="177"/>
                    </a:cubicBezTo>
                    <a:cubicBezTo>
                      <a:pt x="39" y="169"/>
                      <a:pt x="39" y="167"/>
                      <a:pt x="39" y="162"/>
                    </a:cubicBezTo>
                    <a:cubicBezTo>
                      <a:pt x="39" y="162"/>
                      <a:pt x="39" y="162"/>
                      <a:pt x="39" y="162"/>
                    </a:cubicBezTo>
                    <a:cubicBezTo>
                      <a:pt x="39" y="162"/>
                      <a:pt x="39" y="162"/>
                      <a:pt x="39" y="162"/>
                    </a:cubicBezTo>
                    <a:cubicBezTo>
                      <a:pt x="39" y="162"/>
                      <a:pt x="39" y="162"/>
                      <a:pt x="39" y="162"/>
                    </a:cubicBezTo>
                    <a:cubicBezTo>
                      <a:pt x="39" y="162"/>
                      <a:pt x="39" y="162"/>
                      <a:pt x="39" y="162"/>
                    </a:cubicBezTo>
                    <a:cubicBezTo>
                      <a:pt x="38" y="156"/>
                      <a:pt x="38" y="152"/>
                      <a:pt x="38" y="147"/>
                    </a:cubicBezTo>
                    <a:cubicBezTo>
                      <a:pt x="38" y="147"/>
                      <a:pt x="38" y="147"/>
                      <a:pt x="38" y="147"/>
                    </a:cubicBezTo>
                    <a:cubicBezTo>
                      <a:pt x="38" y="147"/>
                      <a:pt x="38" y="147"/>
                      <a:pt x="38" y="147"/>
                    </a:cubicBezTo>
                    <a:cubicBezTo>
                      <a:pt x="38" y="147"/>
                      <a:pt x="38" y="147"/>
                      <a:pt x="38" y="147"/>
                    </a:cubicBezTo>
                    <a:cubicBezTo>
                      <a:pt x="29" y="128"/>
                      <a:pt x="29" y="116"/>
                      <a:pt x="27" y="108"/>
                    </a:cubicBezTo>
                    <a:cubicBezTo>
                      <a:pt x="27" y="108"/>
                      <a:pt x="27" y="108"/>
                      <a:pt x="27" y="108"/>
                    </a:cubicBezTo>
                    <a:cubicBezTo>
                      <a:pt x="24" y="102"/>
                      <a:pt x="25" y="95"/>
                      <a:pt x="27" y="89"/>
                    </a:cubicBezTo>
                    <a:cubicBezTo>
                      <a:pt x="27" y="89"/>
                      <a:pt x="27" y="89"/>
                      <a:pt x="27" y="89"/>
                    </a:cubicBezTo>
                    <a:cubicBezTo>
                      <a:pt x="27" y="89"/>
                      <a:pt x="27" y="89"/>
                      <a:pt x="27" y="89"/>
                    </a:cubicBezTo>
                    <a:cubicBezTo>
                      <a:pt x="27" y="89"/>
                      <a:pt x="27" y="89"/>
                      <a:pt x="27" y="89"/>
                    </a:cubicBezTo>
                    <a:cubicBezTo>
                      <a:pt x="27" y="89"/>
                      <a:pt x="27" y="89"/>
                      <a:pt x="27" y="89"/>
                    </a:cubicBezTo>
                    <a:cubicBezTo>
                      <a:pt x="27" y="89"/>
                      <a:pt x="27" y="89"/>
                      <a:pt x="27" y="89"/>
                    </a:cubicBezTo>
                    <a:cubicBezTo>
                      <a:pt x="27" y="89"/>
                      <a:pt x="27" y="89"/>
                      <a:pt x="27" y="89"/>
                    </a:cubicBezTo>
                    <a:cubicBezTo>
                      <a:pt x="27" y="89"/>
                      <a:pt x="27" y="89"/>
                      <a:pt x="27" y="89"/>
                    </a:cubicBezTo>
                    <a:cubicBezTo>
                      <a:pt x="27" y="89"/>
                      <a:pt x="27" y="89"/>
                      <a:pt x="27" y="89"/>
                    </a:cubicBezTo>
                    <a:cubicBezTo>
                      <a:pt x="27" y="89"/>
                      <a:pt x="27" y="89"/>
                      <a:pt x="27" y="89"/>
                    </a:cubicBezTo>
                    <a:cubicBezTo>
                      <a:pt x="27" y="89"/>
                      <a:pt x="27" y="89"/>
                      <a:pt x="27" y="89"/>
                    </a:cubicBezTo>
                    <a:cubicBezTo>
                      <a:pt x="27" y="89"/>
                      <a:pt x="27" y="89"/>
                      <a:pt x="27" y="89"/>
                    </a:cubicBezTo>
                    <a:cubicBezTo>
                      <a:pt x="27" y="89"/>
                      <a:pt x="27" y="89"/>
                      <a:pt x="27" y="89"/>
                    </a:cubicBezTo>
                    <a:cubicBezTo>
                      <a:pt x="27" y="89"/>
                      <a:pt x="27" y="89"/>
                      <a:pt x="27" y="89"/>
                    </a:cubicBezTo>
                    <a:cubicBezTo>
                      <a:pt x="27" y="89"/>
                      <a:pt x="27" y="89"/>
                      <a:pt x="27" y="89"/>
                    </a:cubicBezTo>
                    <a:cubicBezTo>
                      <a:pt x="27" y="89"/>
                      <a:pt x="27" y="89"/>
                      <a:pt x="27" y="89"/>
                    </a:cubicBezTo>
                    <a:cubicBezTo>
                      <a:pt x="27" y="89"/>
                      <a:pt x="27" y="89"/>
                      <a:pt x="26" y="89"/>
                    </a:cubicBezTo>
                    <a:cubicBezTo>
                      <a:pt x="26" y="89"/>
                      <a:pt x="26" y="89"/>
                      <a:pt x="26" y="89"/>
                    </a:cubicBezTo>
                    <a:cubicBezTo>
                      <a:pt x="8" y="103"/>
                      <a:pt x="0" y="128"/>
                      <a:pt x="8" y="160"/>
                    </a:cubicBezTo>
                    <a:cubicBezTo>
                      <a:pt x="8" y="160"/>
                      <a:pt x="8" y="160"/>
                      <a:pt x="8" y="160"/>
                    </a:cubicBezTo>
                    <a:cubicBezTo>
                      <a:pt x="10" y="175"/>
                      <a:pt x="13" y="183"/>
                      <a:pt x="17" y="190"/>
                    </a:cubicBezTo>
                    <a:cubicBezTo>
                      <a:pt x="21" y="197"/>
                      <a:pt x="26" y="203"/>
                      <a:pt x="32" y="213"/>
                    </a:cubicBezTo>
                    <a:cubicBezTo>
                      <a:pt x="37" y="223"/>
                      <a:pt x="46" y="232"/>
                      <a:pt x="53" y="240"/>
                    </a:cubicBezTo>
                    <a:cubicBezTo>
                      <a:pt x="53" y="240"/>
                      <a:pt x="53" y="240"/>
                      <a:pt x="53" y="240"/>
                    </a:cubicBezTo>
                    <a:cubicBezTo>
                      <a:pt x="63" y="253"/>
                      <a:pt x="71" y="257"/>
                      <a:pt x="79" y="262"/>
                    </a:cubicBezTo>
                    <a:cubicBezTo>
                      <a:pt x="86" y="267"/>
                      <a:pt x="94" y="272"/>
                      <a:pt x="103" y="287"/>
                    </a:cubicBezTo>
                    <a:cubicBezTo>
                      <a:pt x="103" y="287"/>
                      <a:pt x="103" y="287"/>
                      <a:pt x="103" y="287"/>
                    </a:cubicBezTo>
                    <a:cubicBezTo>
                      <a:pt x="103" y="287"/>
                      <a:pt x="103" y="287"/>
                      <a:pt x="103" y="287"/>
                    </a:cubicBezTo>
                    <a:cubicBezTo>
                      <a:pt x="103" y="287"/>
                      <a:pt x="104" y="287"/>
                      <a:pt x="104" y="287"/>
                    </a:cubicBezTo>
                    <a:cubicBezTo>
                      <a:pt x="110" y="294"/>
                      <a:pt x="113" y="297"/>
                      <a:pt x="115" y="298"/>
                    </a:cubicBezTo>
                    <a:cubicBezTo>
                      <a:pt x="117" y="300"/>
                      <a:pt x="118" y="300"/>
                      <a:pt x="122" y="303"/>
                    </a:cubicBezTo>
                    <a:cubicBezTo>
                      <a:pt x="122" y="303"/>
                      <a:pt x="122" y="303"/>
                      <a:pt x="122" y="303"/>
                    </a:cubicBezTo>
                    <a:cubicBezTo>
                      <a:pt x="127" y="312"/>
                      <a:pt x="133" y="319"/>
                      <a:pt x="138" y="324"/>
                    </a:cubicBezTo>
                    <a:cubicBezTo>
                      <a:pt x="141" y="326"/>
                      <a:pt x="143" y="328"/>
                      <a:pt x="146" y="329"/>
                    </a:cubicBezTo>
                    <a:cubicBezTo>
                      <a:pt x="148" y="330"/>
                      <a:pt x="150" y="331"/>
                      <a:pt x="152" y="330"/>
                    </a:cubicBezTo>
                    <a:cubicBezTo>
                      <a:pt x="153" y="330"/>
                      <a:pt x="155" y="329"/>
                      <a:pt x="156" y="328"/>
                    </a:cubicBezTo>
                    <a:cubicBezTo>
                      <a:pt x="161" y="325"/>
                      <a:pt x="164" y="320"/>
                      <a:pt x="164" y="314"/>
                    </a:cubicBezTo>
                    <a:cubicBezTo>
                      <a:pt x="164" y="308"/>
                      <a:pt x="162" y="301"/>
                      <a:pt x="159" y="295"/>
                    </a:cubicBezTo>
                    <a:cubicBezTo>
                      <a:pt x="158" y="292"/>
                      <a:pt x="157" y="290"/>
                      <a:pt x="156" y="288"/>
                    </a:cubicBezTo>
                    <a:cubicBezTo>
                      <a:pt x="156" y="288"/>
                      <a:pt x="156" y="288"/>
                      <a:pt x="156" y="288"/>
                    </a:cubicBezTo>
                    <a:cubicBezTo>
                      <a:pt x="156" y="288"/>
                      <a:pt x="156" y="288"/>
                      <a:pt x="156" y="288"/>
                    </a:cubicBezTo>
                    <a:cubicBezTo>
                      <a:pt x="154" y="285"/>
                      <a:pt x="153" y="282"/>
                      <a:pt x="151" y="279"/>
                    </a:cubicBezTo>
                    <a:cubicBezTo>
                      <a:pt x="150" y="279"/>
                      <a:pt x="150" y="278"/>
                      <a:pt x="150" y="278"/>
                    </a:cubicBezTo>
                    <a:cubicBezTo>
                      <a:pt x="148" y="275"/>
                      <a:pt x="146" y="273"/>
                      <a:pt x="145" y="272"/>
                    </a:cubicBezTo>
                    <a:cubicBezTo>
                      <a:pt x="143" y="270"/>
                      <a:pt x="142" y="269"/>
                      <a:pt x="141" y="269"/>
                    </a:cubicBezTo>
                    <a:cubicBezTo>
                      <a:pt x="139" y="263"/>
                      <a:pt x="135" y="258"/>
                      <a:pt x="130" y="253"/>
                    </a:cubicBezTo>
                    <a:cubicBezTo>
                      <a:pt x="126" y="247"/>
                      <a:pt x="121" y="242"/>
                      <a:pt x="119" y="238"/>
                    </a:cubicBezTo>
                    <a:cubicBezTo>
                      <a:pt x="119" y="237"/>
                      <a:pt x="119" y="236"/>
                      <a:pt x="120" y="235"/>
                    </a:cubicBezTo>
                    <a:cubicBezTo>
                      <a:pt x="119" y="235"/>
                      <a:pt x="119" y="235"/>
                      <a:pt x="119" y="235"/>
                    </a:cubicBezTo>
                    <a:cubicBezTo>
                      <a:pt x="120" y="235"/>
                      <a:pt x="120" y="235"/>
                      <a:pt x="120" y="235"/>
                    </a:cubicBezTo>
                    <a:cubicBezTo>
                      <a:pt x="120" y="235"/>
                      <a:pt x="120" y="235"/>
                      <a:pt x="120" y="235"/>
                    </a:cubicBezTo>
                    <a:cubicBezTo>
                      <a:pt x="119" y="234"/>
                      <a:pt x="119" y="234"/>
                      <a:pt x="119" y="234"/>
                    </a:cubicBezTo>
                    <a:cubicBezTo>
                      <a:pt x="119" y="234"/>
                      <a:pt x="119" y="234"/>
                      <a:pt x="119" y="234"/>
                    </a:cubicBezTo>
                    <a:cubicBezTo>
                      <a:pt x="119" y="234"/>
                      <a:pt x="119" y="234"/>
                      <a:pt x="119" y="234"/>
                    </a:cubicBezTo>
                    <a:cubicBezTo>
                      <a:pt x="119" y="234"/>
                      <a:pt x="119" y="234"/>
                      <a:pt x="119" y="234"/>
                    </a:cubicBezTo>
                    <a:cubicBezTo>
                      <a:pt x="119" y="234"/>
                      <a:pt x="119" y="234"/>
                      <a:pt x="119" y="234"/>
                    </a:cubicBezTo>
                    <a:cubicBezTo>
                      <a:pt x="119" y="234"/>
                      <a:pt x="119" y="234"/>
                      <a:pt x="119" y="234"/>
                    </a:cubicBezTo>
                    <a:cubicBezTo>
                      <a:pt x="119" y="234"/>
                      <a:pt x="119" y="234"/>
                      <a:pt x="119" y="234"/>
                    </a:cubicBezTo>
                    <a:cubicBezTo>
                      <a:pt x="119" y="234"/>
                      <a:pt x="119" y="234"/>
                      <a:pt x="119" y="234"/>
                    </a:cubicBezTo>
                    <a:cubicBezTo>
                      <a:pt x="119" y="234"/>
                      <a:pt x="119" y="234"/>
                      <a:pt x="119" y="234"/>
                    </a:cubicBezTo>
                    <a:cubicBezTo>
                      <a:pt x="119" y="234"/>
                      <a:pt x="119" y="234"/>
                      <a:pt x="119" y="234"/>
                    </a:cubicBezTo>
                    <a:cubicBezTo>
                      <a:pt x="119" y="234"/>
                      <a:pt x="119" y="234"/>
                      <a:pt x="119" y="234"/>
                    </a:cubicBezTo>
                    <a:cubicBezTo>
                      <a:pt x="118" y="235"/>
                      <a:pt x="118" y="235"/>
                      <a:pt x="118" y="235"/>
                    </a:cubicBezTo>
                    <a:cubicBezTo>
                      <a:pt x="118" y="235"/>
                      <a:pt x="118" y="235"/>
                      <a:pt x="118" y="235"/>
                    </a:cubicBezTo>
                    <a:cubicBezTo>
                      <a:pt x="118" y="235"/>
                      <a:pt x="118" y="235"/>
                      <a:pt x="118" y="235"/>
                    </a:cubicBezTo>
                    <a:cubicBezTo>
                      <a:pt x="118" y="235"/>
                      <a:pt x="118" y="235"/>
                      <a:pt x="118" y="235"/>
                    </a:cubicBezTo>
                    <a:cubicBezTo>
                      <a:pt x="118" y="235"/>
                      <a:pt x="118" y="235"/>
                      <a:pt x="118" y="235"/>
                    </a:cubicBezTo>
                    <a:cubicBezTo>
                      <a:pt x="118" y="235"/>
                      <a:pt x="117" y="235"/>
                      <a:pt x="117" y="235"/>
                    </a:cubicBezTo>
                    <a:cubicBezTo>
                      <a:pt x="117" y="235"/>
                      <a:pt x="117" y="235"/>
                      <a:pt x="116" y="235"/>
                    </a:cubicBezTo>
                    <a:cubicBezTo>
                      <a:pt x="116" y="235"/>
                      <a:pt x="116" y="235"/>
                      <a:pt x="116" y="235"/>
                    </a:cubicBezTo>
                    <a:cubicBezTo>
                      <a:pt x="116" y="235"/>
                      <a:pt x="116" y="235"/>
                      <a:pt x="116" y="235"/>
                    </a:cubicBezTo>
                    <a:cubicBezTo>
                      <a:pt x="116" y="235"/>
                      <a:pt x="116" y="235"/>
                      <a:pt x="116" y="235"/>
                    </a:cubicBezTo>
                    <a:cubicBezTo>
                      <a:pt x="116" y="235"/>
                      <a:pt x="116" y="235"/>
                      <a:pt x="116" y="235"/>
                    </a:cubicBezTo>
                    <a:cubicBezTo>
                      <a:pt x="115" y="236"/>
                      <a:pt x="113" y="236"/>
                      <a:pt x="111" y="236"/>
                    </a:cubicBezTo>
                    <a:cubicBezTo>
                      <a:pt x="111" y="236"/>
                      <a:pt x="111" y="236"/>
                      <a:pt x="111" y="236"/>
                    </a:cubicBezTo>
                    <a:cubicBezTo>
                      <a:pt x="111" y="236"/>
                      <a:pt x="111" y="236"/>
                      <a:pt x="111" y="236"/>
                    </a:cubicBezTo>
                    <a:cubicBezTo>
                      <a:pt x="111" y="236"/>
                      <a:pt x="111" y="236"/>
                      <a:pt x="111" y="236"/>
                    </a:cubicBezTo>
                    <a:cubicBezTo>
                      <a:pt x="110" y="237"/>
                      <a:pt x="109" y="237"/>
                      <a:pt x="108" y="237"/>
                    </a:cubicBezTo>
                    <a:cubicBezTo>
                      <a:pt x="108" y="238"/>
                      <a:pt x="108" y="238"/>
                      <a:pt x="108" y="238"/>
                    </a:cubicBezTo>
                    <a:cubicBezTo>
                      <a:pt x="108" y="238"/>
                      <a:pt x="108" y="238"/>
                      <a:pt x="108" y="238"/>
                    </a:cubicBezTo>
                    <a:cubicBezTo>
                      <a:pt x="108" y="238"/>
                      <a:pt x="108" y="238"/>
                      <a:pt x="108" y="238"/>
                    </a:cubicBezTo>
                    <a:cubicBezTo>
                      <a:pt x="107" y="238"/>
                      <a:pt x="107" y="238"/>
                      <a:pt x="105" y="239"/>
                    </a:cubicBezTo>
                    <a:cubicBezTo>
                      <a:pt x="105" y="239"/>
                      <a:pt x="105" y="239"/>
                      <a:pt x="105" y="239"/>
                    </a:cubicBezTo>
                    <a:cubicBezTo>
                      <a:pt x="103" y="240"/>
                      <a:pt x="102" y="240"/>
                      <a:pt x="101" y="240"/>
                    </a:cubicBezTo>
                    <a:cubicBezTo>
                      <a:pt x="101" y="240"/>
                      <a:pt x="101" y="240"/>
                      <a:pt x="101" y="240"/>
                    </a:cubicBezTo>
                    <a:cubicBezTo>
                      <a:pt x="101" y="240"/>
                      <a:pt x="101" y="240"/>
                      <a:pt x="101" y="239"/>
                    </a:cubicBezTo>
                    <a:cubicBezTo>
                      <a:pt x="101" y="239"/>
                      <a:pt x="101" y="239"/>
                      <a:pt x="101" y="239"/>
                    </a:cubicBezTo>
                    <a:cubicBezTo>
                      <a:pt x="101" y="239"/>
                      <a:pt x="101" y="239"/>
                      <a:pt x="101" y="239"/>
                    </a:cubicBezTo>
                    <a:cubicBezTo>
                      <a:pt x="102" y="238"/>
                      <a:pt x="102" y="238"/>
                      <a:pt x="102" y="238"/>
                    </a:cubicBezTo>
                    <a:cubicBezTo>
                      <a:pt x="102" y="238"/>
                      <a:pt x="103" y="238"/>
                      <a:pt x="104" y="238"/>
                    </a:cubicBezTo>
                    <a:cubicBezTo>
                      <a:pt x="104" y="237"/>
                      <a:pt x="104" y="237"/>
                      <a:pt x="104" y="237"/>
                    </a:cubicBezTo>
                    <a:cubicBezTo>
                      <a:pt x="104" y="237"/>
                      <a:pt x="104" y="237"/>
                      <a:pt x="104" y="237"/>
                    </a:cubicBezTo>
                    <a:cubicBezTo>
                      <a:pt x="104" y="237"/>
                      <a:pt x="104" y="237"/>
                      <a:pt x="104" y="237"/>
                    </a:cubicBezTo>
                    <a:cubicBezTo>
                      <a:pt x="104" y="237"/>
                      <a:pt x="104" y="237"/>
                      <a:pt x="104" y="237"/>
                    </a:cubicBezTo>
                    <a:cubicBezTo>
                      <a:pt x="104" y="237"/>
                      <a:pt x="104" y="237"/>
                      <a:pt x="104" y="237"/>
                    </a:cubicBezTo>
                    <a:cubicBezTo>
                      <a:pt x="104" y="237"/>
                      <a:pt x="104" y="237"/>
                      <a:pt x="104" y="237"/>
                    </a:cubicBezTo>
                    <a:cubicBezTo>
                      <a:pt x="105" y="237"/>
                      <a:pt x="105" y="237"/>
                      <a:pt x="106" y="236"/>
                    </a:cubicBezTo>
                    <a:cubicBezTo>
                      <a:pt x="106" y="236"/>
                      <a:pt x="107" y="236"/>
                      <a:pt x="107" y="236"/>
                    </a:cubicBezTo>
                    <a:cubicBezTo>
                      <a:pt x="107" y="236"/>
                      <a:pt x="107" y="236"/>
                      <a:pt x="107" y="236"/>
                    </a:cubicBezTo>
                    <a:cubicBezTo>
                      <a:pt x="107" y="235"/>
                      <a:pt x="107" y="235"/>
                      <a:pt x="107" y="235"/>
                    </a:cubicBezTo>
                    <a:cubicBezTo>
                      <a:pt x="107" y="235"/>
                      <a:pt x="107" y="235"/>
                      <a:pt x="108" y="235"/>
                    </a:cubicBezTo>
                    <a:cubicBezTo>
                      <a:pt x="108" y="235"/>
                      <a:pt x="109" y="234"/>
                      <a:pt x="109" y="234"/>
                    </a:cubicBezTo>
                    <a:cubicBezTo>
                      <a:pt x="109" y="234"/>
                      <a:pt x="109" y="234"/>
                      <a:pt x="109" y="234"/>
                    </a:cubicBezTo>
                    <a:cubicBezTo>
                      <a:pt x="109" y="234"/>
                      <a:pt x="109" y="234"/>
                      <a:pt x="109" y="234"/>
                    </a:cubicBezTo>
                    <a:cubicBezTo>
                      <a:pt x="109" y="234"/>
                      <a:pt x="109" y="234"/>
                      <a:pt x="109" y="234"/>
                    </a:cubicBezTo>
                    <a:cubicBezTo>
                      <a:pt x="109" y="234"/>
                      <a:pt x="109" y="234"/>
                      <a:pt x="109" y="234"/>
                    </a:cubicBezTo>
                    <a:cubicBezTo>
                      <a:pt x="109" y="234"/>
                      <a:pt x="109" y="234"/>
                      <a:pt x="109" y="234"/>
                    </a:cubicBezTo>
                    <a:cubicBezTo>
                      <a:pt x="109" y="234"/>
                      <a:pt x="109" y="234"/>
                      <a:pt x="109" y="234"/>
                    </a:cubicBezTo>
                    <a:cubicBezTo>
                      <a:pt x="109" y="233"/>
                      <a:pt x="108" y="232"/>
                      <a:pt x="108" y="232"/>
                    </a:cubicBezTo>
                    <a:cubicBezTo>
                      <a:pt x="107" y="232"/>
                      <a:pt x="107" y="232"/>
                      <a:pt x="106" y="232"/>
                    </a:cubicBezTo>
                    <a:cubicBezTo>
                      <a:pt x="105" y="232"/>
                      <a:pt x="105" y="232"/>
                      <a:pt x="104" y="232"/>
                    </a:cubicBezTo>
                    <a:cubicBezTo>
                      <a:pt x="104" y="232"/>
                      <a:pt x="103" y="232"/>
                      <a:pt x="103" y="232"/>
                    </a:cubicBezTo>
                    <a:cubicBezTo>
                      <a:pt x="103" y="232"/>
                      <a:pt x="103" y="232"/>
                      <a:pt x="103" y="232"/>
                    </a:cubicBezTo>
                    <a:cubicBezTo>
                      <a:pt x="103" y="232"/>
                      <a:pt x="103" y="232"/>
                      <a:pt x="103" y="232"/>
                    </a:cubicBezTo>
                    <a:cubicBezTo>
                      <a:pt x="102" y="232"/>
                      <a:pt x="101" y="232"/>
                      <a:pt x="101" y="232"/>
                    </a:cubicBezTo>
                    <a:cubicBezTo>
                      <a:pt x="100" y="232"/>
                      <a:pt x="99" y="232"/>
                      <a:pt x="98" y="232"/>
                    </a:cubicBezTo>
                    <a:cubicBezTo>
                      <a:pt x="96" y="232"/>
                      <a:pt x="95" y="232"/>
                      <a:pt x="94" y="232"/>
                    </a:cubicBezTo>
                    <a:cubicBezTo>
                      <a:pt x="94" y="232"/>
                      <a:pt x="94" y="232"/>
                      <a:pt x="93" y="232"/>
                    </a:cubicBezTo>
                    <a:cubicBezTo>
                      <a:pt x="93" y="231"/>
                      <a:pt x="93" y="231"/>
                      <a:pt x="93" y="231"/>
                    </a:cubicBezTo>
                    <a:cubicBezTo>
                      <a:pt x="93" y="230"/>
                      <a:pt x="93" y="230"/>
                      <a:pt x="94" y="230"/>
                    </a:cubicBezTo>
                    <a:cubicBezTo>
                      <a:pt x="94" y="230"/>
                      <a:pt x="94" y="230"/>
                      <a:pt x="95" y="230"/>
                    </a:cubicBezTo>
                    <a:cubicBezTo>
                      <a:pt x="96" y="230"/>
                      <a:pt x="97" y="230"/>
                      <a:pt x="98" y="230"/>
                    </a:cubicBezTo>
                    <a:cubicBezTo>
                      <a:pt x="98" y="230"/>
                      <a:pt x="99" y="230"/>
                      <a:pt x="100" y="230"/>
                    </a:cubicBezTo>
                    <a:cubicBezTo>
                      <a:pt x="101" y="229"/>
                      <a:pt x="102" y="229"/>
                      <a:pt x="103" y="229"/>
                    </a:cubicBezTo>
                    <a:cubicBezTo>
                      <a:pt x="104" y="229"/>
                      <a:pt x="105" y="229"/>
                      <a:pt x="106" y="229"/>
                    </a:cubicBezTo>
                    <a:cubicBezTo>
                      <a:pt x="106" y="229"/>
                      <a:pt x="106" y="229"/>
                      <a:pt x="106" y="229"/>
                    </a:cubicBezTo>
                    <a:cubicBezTo>
                      <a:pt x="106" y="229"/>
                      <a:pt x="106" y="229"/>
                      <a:pt x="106" y="229"/>
                    </a:cubicBezTo>
                    <a:cubicBezTo>
                      <a:pt x="107" y="229"/>
                      <a:pt x="107" y="229"/>
                      <a:pt x="107" y="229"/>
                    </a:cubicBezTo>
                    <a:cubicBezTo>
                      <a:pt x="107" y="229"/>
                      <a:pt x="107" y="229"/>
                      <a:pt x="107" y="229"/>
                    </a:cubicBezTo>
                    <a:cubicBezTo>
                      <a:pt x="107" y="229"/>
                      <a:pt x="107" y="229"/>
                      <a:pt x="107" y="229"/>
                    </a:cubicBezTo>
                    <a:cubicBezTo>
                      <a:pt x="107" y="228"/>
                      <a:pt x="107" y="228"/>
                      <a:pt x="107" y="228"/>
                    </a:cubicBezTo>
                    <a:cubicBezTo>
                      <a:pt x="107" y="228"/>
                      <a:pt x="107" y="228"/>
                      <a:pt x="107" y="228"/>
                    </a:cubicBezTo>
                    <a:cubicBezTo>
                      <a:pt x="107" y="228"/>
                      <a:pt x="107" y="228"/>
                      <a:pt x="107" y="228"/>
                    </a:cubicBezTo>
                    <a:cubicBezTo>
                      <a:pt x="107" y="228"/>
                      <a:pt x="106" y="228"/>
                      <a:pt x="106" y="228"/>
                    </a:cubicBezTo>
                    <a:cubicBezTo>
                      <a:pt x="106" y="228"/>
                      <a:pt x="106" y="228"/>
                      <a:pt x="106" y="228"/>
                    </a:cubicBezTo>
                    <a:cubicBezTo>
                      <a:pt x="106" y="228"/>
                      <a:pt x="106" y="228"/>
                      <a:pt x="106" y="228"/>
                    </a:cubicBezTo>
                    <a:cubicBezTo>
                      <a:pt x="106" y="228"/>
                      <a:pt x="106" y="228"/>
                      <a:pt x="106" y="228"/>
                    </a:cubicBezTo>
                    <a:cubicBezTo>
                      <a:pt x="106" y="228"/>
                      <a:pt x="106" y="228"/>
                      <a:pt x="106" y="228"/>
                    </a:cubicBezTo>
                    <a:cubicBezTo>
                      <a:pt x="106" y="228"/>
                      <a:pt x="105" y="227"/>
                      <a:pt x="105" y="227"/>
                    </a:cubicBezTo>
                    <a:cubicBezTo>
                      <a:pt x="104" y="227"/>
                      <a:pt x="104" y="227"/>
                      <a:pt x="103" y="227"/>
                    </a:cubicBezTo>
                    <a:cubicBezTo>
                      <a:pt x="101" y="227"/>
                      <a:pt x="98" y="226"/>
                      <a:pt x="96" y="226"/>
                    </a:cubicBezTo>
                    <a:cubicBezTo>
                      <a:pt x="95" y="226"/>
                      <a:pt x="94" y="226"/>
                      <a:pt x="93" y="226"/>
                    </a:cubicBezTo>
                    <a:cubicBezTo>
                      <a:pt x="92" y="226"/>
                      <a:pt x="92" y="225"/>
                      <a:pt x="91" y="225"/>
                    </a:cubicBezTo>
                    <a:cubicBezTo>
                      <a:pt x="91" y="225"/>
                      <a:pt x="91" y="225"/>
                      <a:pt x="91" y="225"/>
                    </a:cubicBezTo>
                    <a:cubicBezTo>
                      <a:pt x="91" y="225"/>
                      <a:pt x="91" y="225"/>
                      <a:pt x="91" y="224"/>
                    </a:cubicBezTo>
                    <a:cubicBezTo>
                      <a:pt x="91" y="224"/>
                      <a:pt x="91" y="224"/>
                      <a:pt x="91" y="223"/>
                    </a:cubicBezTo>
                    <a:cubicBezTo>
                      <a:pt x="91" y="223"/>
                      <a:pt x="92" y="223"/>
                      <a:pt x="92" y="223"/>
                    </a:cubicBezTo>
                    <a:cubicBezTo>
                      <a:pt x="93" y="223"/>
                      <a:pt x="94" y="223"/>
                      <a:pt x="96" y="224"/>
                    </a:cubicBezTo>
                    <a:cubicBezTo>
                      <a:pt x="99" y="224"/>
                      <a:pt x="100" y="224"/>
                      <a:pt x="101" y="224"/>
                    </a:cubicBezTo>
                    <a:cubicBezTo>
                      <a:pt x="103" y="224"/>
                      <a:pt x="105" y="225"/>
                      <a:pt x="106" y="225"/>
                    </a:cubicBezTo>
                    <a:cubicBezTo>
                      <a:pt x="106" y="225"/>
                      <a:pt x="106" y="225"/>
                      <a:pt x="106" y="225"/>
                    </a:cubicBezTo>
                    <a:cubicBezTo>
                      <a:pt x="106" y="225"/>
                      <a:pt x="106" y="225"/>
                      <a:pt x="106" y="225"/>
                    </a:cubicBezTo>
                    <a:cubicBezTo>
                      <a:pt x="106" y="225"/>
                      <a:pt x="106" y="225"/>
                      <a:pt x="106" y="225"/>
                    </a:cubicBezTo>
                    <a:cubicBezTo>
                      <a:pt x="106" y="225"/>
                      <a:pt x="106" y="225"/>
                      <a:pt x="106" y="225"/>
                    </a:cubicBezTo>
                    <a:cubicBezTo>
                      <a:pt x="106" y="225"/>
                      <a:pt x="106" y="225"/>
                      <a:pt x="106" y="225"/>
                    </a:cubicBezTo>
                    <a:cubicBezTo>
                      <a:pt x="107" y="225"/>
                      <a:pt x="107" y="225"/>
                      <a:pt x="107" y="224"/>
                    </a:cubicBezTo>
                    <a:cubicBezTo>
                      <a:pt x="107" y="224"/>
                      <a:pt x="107" y="224"/>
                      <a:pt x="107" y="224"/>
                    </a:cubicBezTo>
                    <a:cubicBezTo>
                      <a:pt x="107" y="224"/>
                      <a:pt x="106" y="224"/>
                      <a:pt x="106" y="224"/>
                    </a:cubicBezTo>
                    <a:cubicBezTo>
                      <a:pt x="106" y="224"/>
                      <a:pt x="106" y="224"/>
                      <a:pt x="106" y="224"/>
                    </a:cubicBezTo>
                    <a:cubicBezTo>
                      <a:pt x="106" y="223"/>
                      <a:pt x="105" y="223"/>
                      <a:pt x="105" y="223"/>
                    </a:cubicBezTo>
                    <a:cubicBezTo>
                      <a:pt x="104" y="223"/>
                      <a:pt x="103" y="222"/>
                      <a:pt x="102" y="222"/>
                    </a:cubicBezTo>
                    <a:cubicBezTo>
                      <a:pt x="102" y="222"/>
                      <a:pt x="102" y="222"/>
                      <a:pt x="102" y="222"/>
                    </a:cubicBezTo>
                    <a:cubicBezTo>
                      <a:pt x="102" y="222"/>
                      <a:pt x="102" y="222"/>
                      <a:pt x="102" y="222"/>
                    </a:cubicBezTo>
                    <a:cubicBezTo>
                      <a:pt x="102" y="222"/>
                      <a:pt x="102" y="222"/>
                      <a:pt x="102" y="222"/>
                    </a:cubicBezTo>
                    <a:cubicBezTo>
                      <a:pt x="102" y="222"/>
                      <a:pt x="102" y="222"/>
                      <a:pt x="102" y="222"/>
                    </a:cubicBezTo>
                    <a:cubicBezTo>
                      <a:pt x="102" y="222"/>
                      <a:pt x="102" y="222"/>
                      <a:pt x="102" y="222"/>
                    </a:cubicBezTo>
                    <a:cubicBezTo>
                      <a:pt x="102" y="222"/>
                      <a:pt x="102" y="222"/>
                      <a:pt x="102" y="222"/>
                    </a:cubicBezTo>
                    <a:cubicBezTo>
                      <a:pt x="102" y="222"/>
                      <a:pt x="102" y="222"/>
                      <a:pt x="102" y="222"/>
                    </a:cubicBezTo>
                    <a:cubicBezTo>
                      <a:pt x="102" y="222"/>
                      <a:pt x="102" y="222"/>
                      <a:pt x="102" y="222"/>
                    </a:cubicBezTo>
                    <a:cubicBezTo>
                      <a:pt x="102" y="222"/>
                      <a:pt x="102" y="222"/>
                      <a:pt x="102" y="222"/>
                    </a:cubicBezTo>
                    <a:cubicBezTo>
                      <a:pt x="102" y="222"/>
                      <a:pt x="102" y="222"/>
                      <a:pt x="102" y="222"/>
                    </a:cubicBezTo>
                    <a:cubicBezTo>
                      <a:pt x="102" y="222"/>
                      <a:pt x="102" y="222"/>
                      <a:pt x="102" y="222"/>
                    </a:cubicBezTo>
                    <a:cubicBezTo>
                      <a:pt x="101" y="221"/>
                      <a:pt x="100" y="221"/>
                      <a:pt x="98" y="220"/>
                    </a:cubicBezTo>
                    <a:cubicBezTo>
                      <a:pt x="97" y="220"/>
                      <a:pt x="95" y="220"/>
                      <a:pt x="95" y="219"/>
                    </a:cubicBezTo>
                    <a:cubicBezTo>
                      <a:pt x="94" y="219"/>
                      <a:pt x="94" y="219"/>
                      <a:pt x="94" y="219"/>
                    </a:cubicBezTo>
                    <a:cubicBezTo>
                      <a:pt x="94" y="218"/>
                      <a:pt x="94" y="218"/>
                      <a:pt x="94" y="218"/>
                    </a:cubicBezTo>
                    <a:cubicBezTo>
                      <a:pt x="94" y="217"/>
                      <a:pt x="94" y="217"/>
                      <a:pt x="94" y="217"/>
                    </a:cubicBezTo>
                    <a:cubicBezTo>
                      <a:pt x="95" y="217"/>
                      <a:pt x="95" y="217"/>
                      <a:pt x="96" y="217"/>
                    </a:cubicBezTo>
                    <a:cubicBezTo>
                      <a:pt x="97" y="217"/>
                      <a:pt x="98" y="218"/>
                      <a:pt x="99" y="218"/>
                    </a:cubicBezTo>
                    <a:cubicBezTo>
                      <a:pt x="100" y="218"/>
                      <a:pt x="102" y="219"/>
                      <a:pt x="103" y="219"/>
                    </a:cubicBezTo>
                    <a:cubicBezTo>
                      <a:pt x="104" y="220"/>
                      <a:pt x="106" y="220"/>
                      <a:pt x="108" y="221"/>
                    </a:cubicBezTo>
                    <a:cubicBezTo>
                      <a:pt x="108" y="221"/>
                      <a:pt x="108" y="221"/>
                      <a:pt x="108" y="221"/>
                    </a:cubicBezTo>
                    <a:cubicBezTo>
                      <a:pt x="108" y="221"/>
                      <a:pt x="108" y="221"/>
                      <a:pt x="108" y="221"/>
                    </a:cubicBezTo>
                    <a:cubicBezTo>
                      <a:pt x="109" y="221"/>
                      <a:pt x="110" y="221"/>
                      <a:pt x="110" y="221"/>
                    </a:cubicBezTo>
                    <a:cubicBezTo>
                      <a:pt x="110" y="221"/>
                      <a:pt x="110" y="221"/>
                      <a:pt x="110" y="221"/>
                    </a:cubicBezTo>
                    <a:cubicBezTo>
                      <a:pt x="110" y="221"/>
                      <a:pt x="110" y="221"/>
                      <a:pt x="110" y="221"/>
                    </a:cubicBezTo>
                    <a:cubicBezTo>
                      <a:pt x="110" y="221"/>
                      <a:pt x="110" y="221"/>
                      <a:pt x="110" y="221"/>
                    </a:cubicBezTo>
                    <a:cubicBezTo>
                      <a:pt x="111" y="221"/>
                      <a:pt x="112" y="221"/>
                      <a:pt x="113" y="221"/>
                    </a:cubicBezTo>
                    <a:cubicBezTo>
                      <a:pt x="114" y="221"/>
                      <a:pt x="115" y="220"/>
                      <a:pt x="115" y="218"/>
                    </a:cubicBezTo>
                    <a:cubicBezTo>
                      <a:pt x="115" y="218"/>
                      <a:pt x="116" y="218"/>
                      <a:pt x="116" y="218"/>
                    </a:cubicBezTo>
                    <a:cubicBezTo>
                      <a:pt x="116" y="218"/>
                      <a:pt x="116" y="218"/>
                      <a:pt x="116" y="218"/>
                    </a:cubicBezTo>
                    <a:cubicBezTo>
                      <a:pt x="116" y="218"/>
                      <a:pt x="116" y="218"/>
                      <a:pt x="116" y="218"/>
                    </a:cubicBezTo>
                    <a:cubicBezTo>
                      <a:pt x="116" y="217"/>
                      <a:pt x="116" y="217"/>
                      <a:pt x="116" y="217"/>
                    </a:cubicBezTo>
                    <a:cubicBezTo>
                      <a:pt x="116" y="217"/>
                      <a:pt x="116" y="217"/>
                      <a:pt x="116" y="217"/>
                    </a:cubicBezTo>
                    <a:cubicBezTo>
                      <a:pt x="115" y="217"/>
                      <a:pt x="115" y="216"/>
                      <a:pt x="114" y="216"/>
                    </a:cubicBezTo>
                    <a:cubicBezTo>
                      <a:pt x="114" y="215"/>
                      <a:pt x="114" y="215"/>
                      <a:pt x="114" y="214"/>
                    </a:cubicBezTo>
                    <a:cubicBezTo>
                      <a:pt x="114" y="214"/>
                      <a:pt x="114" y="214"/>
                      <a:pt x="114" y="214"/>
                    </a:cubicBezTo>
                    <a:cubicBezTo>
                      <a:pt x="114" y="214"/>
                      <a:pt x="114" y="214"/>
                      <a:pt x="114" y="214"/>
                    </a:cubicBezTo>
                    <a:cubicBezTo>
                      <a:pt x="114" y="214"/>
                      <a:pt x="114" y="214"/>
                      <a:pt x="114" y="214"/>
                    </a:cubicBezTo>
                    <a:cubicBezTo>
                      <a:pt x="113" y="214"/>
                      <a:pt x="113" y="214"/>
                      <a:pt x="113" y="214"/>
                    </a:cubicBezTo>
                    <a:cubicBezTo>
                      <a:pt x="113" y="214"/>
                      <a:pt x="113" y="214"/>
                      <a:pt x="113" y="214"/>
                    </a:cubicBezTo>
                    <a:cubicBezTo>
                      <a:pt x="113" y="214"/>
                      <a:pt x="113" y="214"/>
                      <a:pt x="113" y="214"/>
                    </a:cubicBezTo>
                    <a:cubicBezTo>
                      <a:pt x="113" y="213"/>
                      <a:pt x="113" y="213"/>
                      <a:pt x="113" y="213"/>
                    </a:cubicBezTo>
                    <a:cubicBezTo>
                      <a:pt x="112" y="213"/>
                      <a:pt x="112" y="212"/>
                      <a:pt x="112" y="211"/>
                    </a:cubicBezTo>
                    <a:cubicBezTo>
                      <a:pt x="112" y="211"/>
                      <a:pt x="112" y="210"/>
                      <a:pt x="112" y="209"/>
                    </a:cubicBezTo>
                    <a:cubicBezTo>
                      <a:pt x="112" y="209"/>
                      <a:pt x="112" y="209"/>
                      <a:pt x="112" y="208"/>
                    </a:cubicBezTo>
                    <a:cubicBezTo>
                      <a:pt x="112" y="208"/>
                      <a:pt x="112" y="208"/>
                      <a:pt x="113" y="208"/>
                    </a:cubicBezTo>
                    <a:cubicBezTo>
                      <a:pt x="113" y="208"/>
                      <a:pt x="113" y="208"/>
                      <a:pt x="113" y="208"/>
                    </a:cubicBezTo>
                    <a:cubicBezTo>
                      <a:pt x="113" y="209"/>
                      <a:pt x="113" y="209"/>
                      <a:pt x="113" y="209"/>
                    </a:cubicBezTo>
                    <a:cubicBezTo>
                      <a:pt x="114" y="209"/>
                      <a:pt x="114" y="209"/>
                      <a:pt x="114" y="209"/>
                    </a:cubicBezTo>
                    <a:cubicBezTo>
                      <a:pt x="114" y="210"/>
                      <a:pt x="115" y="210"/>
                      <a:pt x="115" y="211"/>
                    </a:cubicBezTo>
                    <a:cubicBezTo>
                      <a:pt x="115" y="211"/>
                      <a:pt x="115" y="211"/>
                      <a:pt x="115" y="211"/>
                    </a:cubicBezTo>
                    <a:cubicBezTo>
                      <a:pt x="115" y="211"/>
                      <a:pt x="115" y="211"/>
                      <a:pt x="115" y="211"/>
                    </a:cubicBezTo>
                    <a:cubicBezTo>
                      <a:pt x="115" y="212"/>
                      <a:pt x="115" y="212"/>
                      <a:pt x="116" y="212"/>
                    </a:cubicBezTo>
                    <a:cubicBezTo>
                      <a:pt x="116" y="212"/>
                      <a:pt x="116" y="212"/>
                      <a:pt x="117" y="213"/>
                    </a:cubicBezTo>
                    <a:cubicBezTo>
                      <a:pt x="117" y="213"/>
                      <a:pt x="117" y="213"/>
                      <a:pt x="117" y="213"/>
                    </a:cubicBezTo>
                    <a:cubicBezTo>
                      <a:pt x="117" y="213"/>
                      <a:pt x="117" y="213"/>
                      <a:pt x="117" y="213"/>
                    </a:cubicBezTo>
                    <a:cubicBezTo>
                      <a:pt x="117" y="213"/>
                      <a:pt x="117" y="214"/>
                      <a:pt x="117" y="214"/>
                    </a:cubicBezTo>
                    <a:cubicBezTo>
                      <a:pt x="118" y="215"/>
                      <a:pt x="118" y="215"/>
                      <a:pt x="119" y="216"/>
                    </a:cubicBezTo>
                    <a:cubicBezTo>
                      <a:pt x="120" y="216"/>
                      <a:pt x="120" y="217"/>
                      <a:pt x="121" y="218"/>
                    </a:cubicBezTo>
                    <a:cubicBezTo>
                      <a:pt x="121" y="218"/>
                      <a:pt x="121" y="218"/>
                      <a:pt x="121" y="218"/>
                    </a:cubicBezTo>
                    <a:cubicBezTo>
                      <a:pt x="121" y="218"/>
                      <a:pt x="121" y="218"/>
                      <a:pt x="121" y="218"/>
                    </a:cubicBezTo>
                    <a:cubicBezTo>
                      <a:pt x="122" y="219"/>
                      <a:pt x="123" y="220"/>
                      <a:pt x="123" y="221"/>
                    </a:cubicBezTo>
                    <a:cubicBezTo>
                      <a:pt x="123" y="222"/>
                      <a:pt x="124" y="222"/>
                      <a:pt x="124" y="223"/>
                    </a:cubicBezTo>
                    <a:cubicBezTo>
                      <a:pt x="124" y="223"/>
                      <a:pt x="124" y="223"/>
                      <a:pt x="124" y="223"/>
                    </a:cubicBezTo>
                    <a:cubicBezTo>
                      <a:pt x="124" y="223"/>
                      <a:pt x="124" y="223"/>
                      <a:pt x="124" y="223"/>
                    </a:cubicBezTo>
                    <a:cubicBezTo>
                      <a:pt x="124" y="223"/>
                      <a:pt x="124" y="223"/>
                      <a:pt x="124" y="223"/>
                    </a:cubicBezTo>
                    <a:cubicBezTo>
                      <a:pt x="124" y="223"/>
                      <a:pt x="124" y="223"/>
                      <a:pt x="124" y="223"/>
                    </a:cubicBezTo>
                    <a:cubicBezTo>
                      <a:pt x="124" y="223"/>
                      <a:pt x="124" y="223"/>
                      <a:pt x="124" y="223"/>
                    </a:cubicBezTo>
                    <a:cubicBezTo>
                      <a:pt x="124" y="223"/>
                      <a:pt x="124" y="223"/>
                      <a:pt x="124" y="223"/>
                    </a:cubicBezTo>
                    <a:cubicBezTo>
                      <a:pt x="125" y="223"/>
                      <a:pt x="125" y="223"/>
                      <a:pt x="125" y="223"/>
                    </a:cubicBezTo>
                    <a:cubicBezTo>
                      <a:pt x="125" y="223"/>
                      <a:pt x="125" y="223"/>
                      <a:pt x="125" y="223"/>
                    </a:cubicBezTo>
                    <a:cubicBezTo>
                      <a:pt x="125" y="223"/>
                      <a:pt x="125" y="223"/>
                      <a:pt x="125" y="223"/>
                    </a:cubicBezTo>
                    <a:cubicBezTo>
                      <a:pt x="125" y="223"/>
                      <a:pt x="125" y="223"/>
                      <a:pt x="125" y="223"/>
                    </a:cubicBezTo>
                    <a:cubicBezTo>
                      <a:pt x="129" y="214"/>
                      <a:pt x="135" y="210"/>
                      <a:pt x="140" y="207"/>
                    </a:cubicBezTo>
                    <a:cubicBezTo>
                      <a:pt x="148" y="203"/>
                      <a:pt x="157" y="204"/>
                      <a:pt x="164" y="204"/>
                    </a:cubicBezTo>
                    <a:cubicBezTo>
                      <a:pt x="164" y="204"/>
                      <a:pt x="164" y="204"/>
                      <a:pt x="164" y="204"/>
                    </a:cubicBezTo>
                    <a:cubicBezTo>
                      <a:pt x="164" y="204"/>
                      <a:pt x="164" y="204"/>
                      <a:pt x="164" y="204"/>
                    </a:cubicBezTo>
                    <a:cubicBezTo>
                      <a:pt x="169" y="205"/>
                      <a:pt x="176" y="204"/>
                      <a:pt x="184" y="203"/>
                    </a:cubicBezTo>
                    <a:cubicBezTo>
                      <a:pt x="198" y="208"/>
                      <a:pt x="219" y="214"/>
                      <a:pt x="235" y="218"/>
                    </a:cubicBezTo>
                    <a:cubicBezTo>
                      <a:pt x="248" y="222"/>
                      <a:pt x="260" y="222"/>
                      <a:pt x="272" y="224"/>
                    </a:cubicBezTo>
                    <a:cubicBezTo>
                      <a:pt x="278" y="226"/>
                      <a:pt x="292" y="229"/>
                      <a:pt x="304" y="230"/>
                    </a:cubicBezTo>
                    <a:cubicBezTo>
                      <a:pt x="310" y="230"/>
                      <a:pt x="315" y="230"/>
                      <a:pt x="320" y="228"/>
                    </a:cubicBezTo>
                    <a:cubicBezTo>
                      <a:pt x="325" y="227"/>
                      <a:pt x="329" y="224"/>
                      <a:pt x="330" y="220"/>
                    </a:cubicBezTo>
                    <a:cubicBezTo>
                      <a:pt x="331" y="214"/>
                      <a:pt x="330" y="210"/>
                      <a:pt x="328" y="206"/>
                    </a:cubicBezTo>
                    <a:cubicBezTo>
                      <a:pt x="325" y="203"/>
                      <a:pt x="321" y="201"/>
                      <a:pt x="316" y="199"/>
                    </a:cubicBezTo>
                    <a:cubicBezTo>
                      <a:pt x="307" y="195"/>
                      <a:pt x="295" y="194"/>
                      <a:pt x="283" y="191"/>
                    </a:cubicBezTo>
                    <a:cubicBezTo>
                      <a:pt x="260" y="186"/>
                      <a:pt x="257" y="184"/>
                      <a:pt x="243" y="181"/>
                    </a:cubicBezTo>
                    <a:cubicBezTo>
                      <a:pt x="243" y="181"/>
                      <a:pt x="243" y="181"/>
                      <a:pt x="243" y="181"/>
                    </a:cubicBezTo>
                    <a:cubicBezTo>
                      <a:pt x="233" y="176"/>
                      <a:pt x="221" y="174"/>
                      <a:pt x="213" y="172"/>
                    </a:cubicBezTo>
                    <a:cubicBezTo>
                      <a:pt x="212" y="171"/>
                      <a:pt x="211" y="171"/>
                      <a:pt x="210" y="171"/>
                    </a:cubicBezTo>
                    <a:cubicBezTo>
                      <a:pt x="210" y="171"/>
                      <a:pt x="210" y="171"/>
                      <a:pt x="210" y="171"/>
                    </a:cubicBezTo>
                    <a:cubicBezTo>
                      <a:pt x="210" y="171"/>
                      <a:pt x="210" y="171"/>
                      <a:pt x="209" y="171"/>
                    </a:cubicBezTo>
                    <a:cubicBezTo>
                      <a:pt x="209" y="171"/>
                      <a:pt x="209" y="171"/>
                      <a:pt x="209" y="171"/>
                    </a:cubicBezTo>
                    <a:cubicBezTo>
                      <a:pt x="209" y="171"/>
                      <a:pt x="209" y="171"/>
                      <a:pt x="209" y="171"/>
                    </a:cubicBezTo>
                    <a:cubicBezTo>
                      <a:pt x="209" y="171"/>
                      <a:pt x="209" y="171"/>
                      <a:pt x="209" y="171"/>
                    </a:cubicBezTo>
                    <a:cubicBezTo>
                      <a:pt x="209" y="171"/>
                      <a:pt x="209" y="171"/>
                      <a:pt x="209" y="171"/>
                    </a:cubicBezTo>
                    <a:cubicBezTo>
                      <a:pt x="209" y="171"/>
                      <a:pt x="209" y="171"/>
                      <a:pt x="209" y="171"/>
                    </a:cubicBezTo>
                    <a:cubicBezTo>
                      <a:pt x="209" y="171"/>
                      <a:pt x="209" y="171"/>
                      <a:pt x="209" y="171"/>
                    </a:cubicBezTo>
                    <a:cubicBezTo>
                      <a:pt x="209" y="171"/>
                      <a:pt x="209" y="171"/>
                      <a:pt x="209" y="171"/>
                    </a:cubicBezTo>
                    <a:cubicBezTo>
                      <a:pt x="209" y="171"/>
                      <a:pt x="209" y="171"/>
                      <a:pt x="209" y="171"/>
                    </a:cubicBezTo>
                    <a:cubicBezTo>
                      <a:pt x="209" y="171"/>
                      <a:pt x="209" y="171"/>
                      <a:pt x="209" y="171"/>
                    </a:cubicBezTo>
                    <a:cubicBezTo>
                      <a:pt x="209" y="172"/>
                      <a:pt x="210" y="173"/>
                      <a:pt x="210" y="174"/>
                    </a:cubicBezTo>
                    <a:cubicBezTo>
                      <a:pt x="210" y="174"/>
                      <a:pt x="210" y="174"/>
                      <a:pt x="210" y="174"/>
                    </a:cubicBezTo>
                    <a:cubicBezTo>
                      <a:pt x="210" y="174"/>
                      <a:pt x="210" y="174"/>
                      <a:pt x="210" y="174"/>
                    </a:cubicBezTo>
                    <a:cubicBezTo>
                      <a:pt x="211" y="175"/>
                      <a:pt x="211" y="176"/>
                      <a:pt x="211" y="177"/>
                    </a:cubicBezTo>
                    <a:cubicBezTo>
                      <a:pt x="212" y="178"/>
                      <a:pt x="212" y="179"/>
                      <a:pt x="213" y="181"/>
                    </a:cubicBezTo>
                    <a:cubicBezTo>
                      <a:pt x="213" y="181"/>
                      <a:pt x="213" y="181"/>
                      <a:pt x="213" y="181"/>
                    </a:cubicBezTo>
                    <a:cubicBezTo>
                      <a:pt x="213" y="181"/>
                      <a:pt x="213" y="181"/>
                      <a:pt x="213" y="182"/>
                    </a:cubicBezTo>
                    <a:cubicBezTo>
                      <a:pt x="213" y="182"/>
                      <a:pt x="213" y="182"/>
                      <a:pt x="213" y="182"/>
                    </a:cubicBezTo>
                    <a:cubicBezTo>
                      <a:pt x="213" y="182"/>
                      <a:pt x="213" y="182"/>
                      <a:pt x="213" y="182"/>
                    </a:cubicBezTo>
                    <a:cubicBezTo>
                      <a:pt x="213" y="182"/>
                      <a:pt x="213" y="182"/>
                      <a:pt x="213" y="182"/>
                    </a:cubicBezTo>
                    <a:cubicBezTo>
                      <a:pt x="214" y="183"/>
                      <a:pt x="214" y="183"/>
                      <a:pt x="214" y="183"/>
                    </a:cubicBezTo>
                    <a:cubicBezTo>
                      <a:pt x="214" y="184"/>
                      <a:pt x="214" y="184"/>
                      <a:pt x="214" y="184"/>
                    </a:cubicBezTo>
                    <a:cubicBezTo>
                      <a:pt x="214" y="184"/>
                      <a:pt x="214" y="184"/>
                      <a:pt x="214" y="184"/>
                    </a:cubicBezTo>
                    <a:cubicBezTo>
                      <a:pt x="214" y="184"/>
                      <a:pt x="214" y="184"/>
                      <a:pt x="214" y="184"/>
                    </a:cubicBezTo>
                    <a:cubicBezTo>
                      <a:pt x="214" y="184"/>
                      <a:pt x="214" y="184"/>
                      <a:pt x="214" y="184"/>
                    </a:cubicBezTo>
                    <a:cubicBezTo>
                      <a:pt x="214" y="184"/>
                      <a:pt x="214" y="184"/>
                      <a:pt x="214" y="184"/>
                    </a:cubicBezTo>
                    <a:cubicBezTo>
                      <a:pt x="214" y="184"/>
                      <a:pt x="214" y="184"/>
                      <a:pt x="214" y="184"/>
                    </a:cubicBezTo>
                    <a:cubicBezTo>
                      <a:pt x="214" y="184"/>
                      <a:pt x="214" y="184"/>
                      <a:pt x="214" y="184"/>
                    </a:cubicBezTo>
                    <a:cubicBezTo>
                      <a:pt x="215" y="186"/>
                      <a:pt x="215" y="187"/>
                      <a:pt x="215" y="187"/>
                    </a:cubicBezTo>
                    <a:cubicBezTo>
                      <a:pt x="216" y="188"/>
                      <a:pt x="216" y="188"/>
                      <a:pt x="216" y="188"/>
                    </a:cubicBezTo>
                    <a:cubicBezTo>
                      <a:pt x="216" y="188"/>
                      <a:pt x="216" y="189"/>
                      <a:pt x="216" y="189"/>
                    </a:cubicBezTo>
                    <a:cubicBezTo>
                      <a:pt x="216" y="189"/>
                      <a:pt x="215" y="189"/>
                      <a:pt x="215" y="189"/>
                    </a:cubicBezTo>
                    <a:cubicBezTo>
                      <a:pt x="215" y="189"/>
                      <a:pt x="214" y="189"/>
                      <a:pt x="214" y="189"/>
                    </a:cubicBezTo>
                    <a:cubicBezTo>
                      <a:pt x="213" y="189"/>
                      <a:pt x="213" y="188"/>
                      <a:pt x="212" y="188"/>
                    </a:cubicBezTo>
                    <a:cubicBezTo>
                      <a:pt x="211" y="187"/>
                      <a:pt x="211" y="186"/>
                      <a:pt x="211" y="186"/>
                    </a:cubicBezTo>
                    <a:cubicBezTo>
                      <a:pt x="210" y="185"/>
                      <a:pt x="210" y="185"/>
                      <a:pt x="210" y="185"/>
                    </a:cubicBezTo>
                    <a:cubicBezTo>
                      <a:pt x="210" y="185"/>
                      <a:pt x="210" y="185"/>
                      <a:pt x="210" y="185"/>
                    </a:cubicBezTo>
                    <a:cubicBezTo>
                      <a:pt x="210" y="185"/>
                      <a:pt x="210" y="184"/>
                      <a:pt x="210" y="184"/>
                    </a:cubicBezTo>
                    <a:cubicBezTo>
                      <a:pt x="210" y="184"/>
                      <a:pt x="210" y="184"/>
                      <a:pt x="210" y="184"/>
                    </a:cubicBezTo>
                    <a:cubicBezTo>
                      <a:pt x="210" y="184"/>
                      <a:pt x="210" y="184"/>
                      <a:pt x="210" y="184"/>
                    </a:cubicBezTo>
                    <a:cubicBezTo>
                      <a:pt x="210" y="184"/>
                      <a:pt x="209" y="184"/>
                      <a:pt x="209" y="183"/>
                    </a:cubicBezTo>
                    <a:cubicBezTo>
                      <a:pt x="209" y="183"/>
                      <a:pt x="209" y="183"/>
                      <a:pt x="209" y="182"/>
                    </a:cubicBezTo>
                    <a:cubicBezTo>
                      <a:pt x="208" y="182"/>
                      <a:pt x="208" y="181"/>
                      <a:pt x="207" y="180"/>
                    </a:cubicBezTo>
                    <a:cubicBezTo>
                      <a:pt x="207" y="180"/>
                      <a:pt x="207" y="180"/>
                      <a:pt x="207" y="180"/>
                    </a:cubicBezTo>
                    <a:cubicBezTo>
                      <a:pt x="207" y="180"/>
                      <a:pt x="207" y="180"/>
                      <a:pt x="207" y="180"/>
                    </a:cubicBezTo>
                    <a:cubicBezTo>
                      <a:pt x="207" y="180"/>
                      <a:pt x="207" y="180"/>
                      <a:pt x="207" y="180"/>
                    </a:cubicBezTo>
                    <a:cubicBezTo>
                      <a:pt x="207" y="180"/>
                      <a:pt x="207" y="180"/>
                      <a:pt x="207" y="180"/>
                    </a:cubicBezTo>
                    <a:cubicBezTo>
                      <a:pt x="207" y="180"/>
                      <a:pt x="207" y="180"/>
                      <a:pt x="207" y="180"/>
                    </a:cubicBezTo>
                    <a:cubicBezTo>
                      <a:pt x="204" y="180"/>
                      <a:pt x="203" y="180"/>
                      <a:pt x="202" y="181"/>
                    </a:cubicBezTo>
                    <a:cubicBezTo>
                      <a:pt x="201" y="182"/>
                      <a:pt x="200" y="183"/>
                      <a:pt x="200" y="183"/>
                    </a:cubicBezTo>
                    <a:cubicBezTo>
                      <a:pt x="200" y="183"/>
                      <a:pt x="200" y="183"/>
                      <a:pt x="200" y="184"/>
                    </a:cubicBezTo>
                    <a:cubicBezTo>
                      <a:pt x="200" y="184"/>
                      <a:pt x="200" y="184"/>
                      <a:pt x="200" y="184"/>
                    </a:cubicBezTo>
                    <a:cubicBezTo>
                      <a:pt x="200" y="184"/>
                      <a:pt x="200" y="184"/>
                      <a:pt x="200" y="184"/>
                    </a:cubicBezTo>
                    <a:cubicBezTo>
                      <a:pt x="200" y="184"/>
                      <a:pt x="200" y="184"/>
                      <a:pt x="200" y="184"/>
                    </a:cubicBezTo>
                    <a:cubicBezTo>
                      <a:pt x="200" y="184"/>
                      <a:pt x="200" y="185"/>
                      <a:pt x="199" y="186"/>
                    </a:cubicBezTo>
                    <a:cubicBezTo>
                      <a:pt x="199" y="186"/>
                      <a:pt x="199" y="186"/>
                      <a:pt x="199" y="186"/>
                    </a:cubicBezTo>
                    <a:cubicBezTo>
                      <a:pt x="199" y="186"/>
                      <a:pt x="199" y="186"/>
                      <a:pt x="199" y="186"/>
                    </a:cubicBezTo>
                    <a:cubicBezTo>
                      <a:pt x="199" y="186"/>
                      <a:pt x="199" y="186"/>
                      <a:pt x="199" y="186"/>
                    </a:cubicBezTo>
                    <a:cubicBezTo>
                      <a:pt x="199" y="188"/>
                      <a:pt x="198" y="190"/>
                      <a:pt x="198" y="192"/>
                    </a:cubicBezTo>
                    <a:cubicBezTo>
                      <a:pt x="198" y="194"/>
                      <a:pt x="197" y="195"/>
                      <a:pt x="197" y="197"/>
                    </a:cubicBezTo>
                    <a:cubicBezTo>
                      <a:pt x="197" y="197"/>
                      <a:pt x="196" y="199"/>
                      <a:pt x="196" y="200"/>
                    </a:cubicBezTo>
                    <a:cubicBezTo>
                      <a:pt x="196" y="201"/>
                      <a:pt x="195" y="202"/>
                      <a:pt x="195" y="202"/>
                    </a:cubicBezTo>
                    <a:cubicBezTo>
                      <a:pt x="195" y="202"/>
                      <a:pt x="194" y="202"/>
                      <a:pt x="194" y="202"/>
                    </a:cubicBezTo>
                    <a:cubicBezTo>
                      <a:pt x="193" y="202"/>
                      <a:pt x="193" y="202"/>
                      <a:pt x="193" y="202"/>
                    </a:cubicBezTo>
                    <a:cubicBezTo>
                      <a:pt x="193" y="201"/>
                      <a:pt x="193" y="201"/>
                      <a:pt x="193" y="200"/>
                    </a:cubicBezTo>
                    <a:cubicBezTo>
                      <a:pt x="193" y="199"/>
                      <a:pt x="193" y="198"/>
                      <a:pt x="193" y="196"/>
                    </a:cubicBezTo>
                    <a:cubicBezTo>
                      <a:pt x="194" y="193"/>
                      <a:pt x="194" y="193"/>
                      <a:pt x="194" y="191"/>
                    </a:cubicBezTo>
                    <a:cubicBezTo>
                      <a:pt x="194" y="191"/>
                      <a:pt x="194" y="191"/>
                      <a:pt x="194" y="191"/>
                    </a:cubicBezTo>
                    <a:cubicBezTo>
                      <a:pt x="194" y="191"/>
                      <a:pt x="194" y="191"/>
                      <a:pt x="194" y="191"/>
                    </a:cubicBezTo>
                    <a:cubicBezTo>
                      <a:pt x="194" y="191"/>
                      <a:pt x="194" y="191"/>
                      <a:pt x="194" y="191"/>
                    </a:cubicBezTo>
                    <a:cubicBezTo>
                      <a:pt x="194" y="190"/>
                      <a:pt x="195" y="189"/>
                      <a:pt x="195" y="188"/>
                    </a:cubicBezTo>
                    <a:cubicBezTo>
                      <a:pt x="195" y="187"/>
                      <a:pt x="195" y="186"/>
                      <a:pt x="195" y="186"/>
                    </a:cubicBezTo>
                    <a:cubicBezTo>
                      <a:pt x="195" y="186"/>
                      <a:pt x="195" y="185"/>
                      <a:pt x="194" y="185"/>
                    </a:cubicBezTo>
                    <a:cubicBezTo>
                      <a:pt x="194" y="185"/>
                      <a:pt x="194" y="185"/>
                      <a:pt x="194" y="185"/>
                    </a:cubicBezTo>
                    <a:cubicBezTo>
                      <a:pt x="194" y="185"/>
                      <a:pt x="194" y="185"/>
                      <a:pt x="194" y="185"/>
                    </a:cubicBezTo>
                    <a:cubicBezTo>
                      <a:pt x="194" y="185"/>
                      <a:pt x="194" y="185"/>
                      <a:pt x="194" y="185"/>
                    </a:cubicBezTo>
                    <a:cubicBezTo>
                      <a:pt x="194" y="185"/>
                      <a:pt x="194" y="185"/>
                      <a:pt x="194" y="185"/>
                    </a:cubicBezTo>
                    <a:cubicBezTo>
                      <a:pt x="194" y="185"/>
                      <a:pt x="194" y="185"/>
                      <a:pt x="194" y="185"/>
                    </a:cubicBezTo>
                    <a:cubicBezTo>
                      <a:pt x="194" y="185"/>
                      <a:pt x="194" y="185"/>
                      <a:pt x="194" y="185"/>
                    </a:cubicBezTo>
                    <a:cubicBezTo>
                      <a:pt x="194" y="185"/>
                      <a:pt x="194" y="185"/>
                      <a:pt x="194" y="185"/>
                    </a:cubicBezTo>
                    <a:cubicBezTo>
                      <a:pt x="193" y="185"/>
                      <a:pt x="193" y="185"/>
                      <a:pt x="193" y="185"/>
                    </a:cubicBezTo>
                    <a:cubicBezTo>
                      <a:pt x="193" y="187"/>
                      <a:pt x="193" y="189"/>
                      <a:pt x="192" y="191"/>
                    </a:cubicBezTo>
                    <a:cubicBezTo>
                      <a:pt x="191" y="193"/>
                      <a:pt x="191" y="193"/>
                      <a:pt x="189" y="196"/>
                    </a:cubicBezTo>
                    <a:cubicBezTo>
                      <a:pt x="188" y="198"/>
                      <a:pt x="188" y="200"/>
                      <a:pt x="187" y="201"/>
                    </a:cubicBezTo>
                    <a:cubicBezTo>
                      <a:pt x="187" y="201"/>
                      <a:pt x="186" y="201"/>
                      <a:pt x="186" y="201"/>
                    </a:cubicBezTo>
                    <a:cubicBezTo>
                      <a:pt x="186" y="201"/>
                      <a:pt x="185" y="201"/>
                      <a:pt x="185" y="201"/>
                    </a:cubicBezTo>
                    <a:cubicBezTo>
                      <a:pt x="185" y="201"/>
                      <a:pt x="185" y="201"/>
                      <a:pt x="185" y="201"/>
                    </a:cubicBezTo>
                    <a:cubicBezTo>
                      <a:pt x="185" y="201"/>
                      <a:pt x="184" y="201"/>
                      <a:pt x="184" y="201"/>
                    </a:cubicBezTo>
                    <a:cubicBezTo>
                      <a:pt x="184" y="201"/>
                      <a:pt x="184" y="200"/>
                      <a:pt x="184" y="200"/>
                    </a:cubicBezTo>
                    <a:cubicBezTo>
                      <a:pt x="184" y="200"/>
                      <a:pt x="184" y="200"/>
                      <a:pt x="184" y="200"/>
                    </a:cubicBezTo>
                    <a:cubicBezTo>
                      <a:pt x="184" y="199"/>
                      <a:pt x="184" y="199"/>
                      <a:pt x="184" y="198"/>
                    </a:cubicBezTo>
                    <a:cubicBezTo>
                      <a:pt x="185" y="197"/>
                      <a:pt x="186" y="196"/>
                      <a:pt x="186" y="195"/>
                    </a:cubicBezTo>
                    <a:cubicBezTo>
                      <a:pt x="187" y="192"/>
                      <a:pt x="188" y="189"/>
                      <a:pt x="189" y="187"/>
                    </a:cubicBezTo>
                    <a:cubicBezTo>
                      <a:pt x="189" y="186"/>
                      <a:pt x="190" y="185"/>
                      <a:pt x="190" y="185"/>
                    </a:cubicBezTo>
                    <a:cubicBezTo>
                      <a:pt x="190" y="184"/>
                      <a:pt x="190" y="184"/>
                      <a:pt x="190" y="183"/>
                    </a:cubicBezTo>
                    <a:cubicBezTo>
                      <a:pt x="190" y="183"/>
                      <a:pt x="190" y="183"/>
                      <a:pt x="190" y="183"/>
                    </a:cubicBezTo>
                    <a:cubicBezTo>
                      <a:pt x="190" y="183"/>
                      <a:pt x="190" y="183"/>
                      <a:pt x="190" y="183"/>
                    </a:cubicBezTo>
                    <a:cubicBezTo>
                      <a:pt x="190" y="183"/>
                      <a:pt x="190" y="183"/>
                      <a:pt x="190" y="183"/>
                    </a:cubicBezTo>
                    <a:cubicBezTo>
                      <a:pt x="190" y="183"/>
                      <a:pt x="190" y="183"/>
                      <a:pt x="190" y="183"/>
                    </a:cubicBezTo>
                    <a:cubicBezTo>
                      <a:pt x="190" y="183"/>
                      <a:pt x="190" y="183"/>
                      <a:pt x="190" y="182"/>
                    </a:cubicBezTo>
                    <a:cubicBezTo>
                      <a:pt x="190" y="182"/>
                      <a:pt x="190" y="182"/>
                      <a:pt x="190" y="182"/>
                    </a:cubicBezTo>
                    <a:cubicBezTo>
                      <a:pt x="190" y="182"/>
                      <a:pt x="190" y="182"/>
                      <a:pt x="190" y="182"/>
                    </a:cubicBezTo>
                    <a:cubicBezTo>
                      <a:pt x="190" y="182"/>
                      <a:pt x="190" y="182"/>
                      <a:pt x="190" y="182"/>
                    </a:cubicBezTo>
                    <a:cubicBezTo>
                      <a:pt x="190" y="182"/>
                      <a:pt x="190" y="182"/>
                      <a:pt x="190" y="182"/>
                    </a:cubicBezTo>
                    <a:cubicBezTo>
                      <a:pt x="190" y="182"/>
                      <a:pt x="189" y="182"/>
                      <a:pt x="189" y="182"/>
                    </a:cubicBezTo>
                    <a:cubicBezTo>
                      <a:pt x="189" y="182"/>
                      <a:pt x="189" y="182"/>
                      <a:pt x="189" y="182"/>
                    </a:cubicBezTo>
                    <a:cubicBezTo>
                      <a:pt x="189" y="182"/>
                      <a:pt x="189" y="182"/>
                      <a:pt x="189" y="182"/>
                    </a:cubicBezTo>
                    <a:cubicBezTo>
                      <a:pt x="189" y="182"/>
                      <a:pt x="189" y="182"/>
                      <a:pt x="189" y="182"/>
                    </a:cubicBezTo>
                    <a:cubicBezTo>
                      <a:pt x="188" y="184"/>
                      <a:pt x="188" y="185"/>
                      <a:pt x="187" y="186"/>
                    </a:cubicBezTo>
                    <a:cubicBezTo>
                      <a:pt x="186" y="187"/>
                      <a:pt x="186" y="188"/>
                      <a:pt x="185" y="189"/>
                    </a:cubicBezTo>
                    <a:cubicBezTo>
                      <a:pt x="184" y="190"/>
                      <a:pt x="183" y="190"/>
                      <a:pt x="183" y="191"/>
                    </a:cubicBezTo>
                    <a:cubicBezTo>
                      <a:pt x="183" y="192"/>
                      <a:pt x="182" y="193"/>
                      <a:pt x="182" y="194"/>
                    </a:cubicBezTo>
                    <a:cubicBezTo>
                      <a:pt x="181" y="194"/>
                      <a:pt x="181" y="195"/>
                      <a:pt x="180" y="195"/>
                    </a:cubicBezTo>
                    <a:cubicBezTo>
                      <a:pt x="180" y="195"/>
                      <a:pt x="180" y="195"/>
                      <a:pt x="179" y="195"/>
                    </a:cubicBezTo>
                    <a:cubicBezTo>
                      <a:pt x="179" y="195"/>
                      <a:pt x="178" y="194"/>
                      <a:pt x="178" y="194"/>
                    </a:cubicBezTo>
                    <a:cubicBezTo>
                      <a:pt x="178" y="194"/>
                      <a:pt x="178" y="194"/>
                      <a:pt x="178" y="193"/>
                    </a:cubicBezTo>
                    <a:cubicBezTo>
                      <a:pt x="179" y="192"/>
                      <a:pt x="180" y="191"/>
                      <a:pt x="181" y="189"/>
                    </a:cubicBezTo>
                    <a:cubicBezTo>
                      <a:pt x="181" y="188"/>
                      <a:pt x="182" y="187"/>
                      <a:pt x="182" y="186"/>
                    </a:cubicBezTo>
                    <a:cubicBezTo>
                      <a:pt x="183" y="186"/>
                      <a:pt x="183" y="185"/>
                      <a:pt x="184" y="184"/>
                    </a:cubicBezTo>
                    <a:cubicBezTo>
                      <a:pt x="184" y="184"/>
                      <a:pt x="184" y="184"/>
                      <a:pt x="184" y="184"/>
                    </a:cubicBezTo>
                    <a:cubicBezTo>
                      <a:pt x="184" y="184"/>
                      <a:pt x="184" y="184"/>
                      <a:pt x="184" y="184"/>
                    </a:cubicBezTo>
                    <a:cubicBezTo>
                      <a:pt x="184" y="184"/>
                      <a:pt x="184" y="183"/>
                      <a:pt x="185" y="183"/>
                    </a:cubicBezTo>
                    <a:cubicBezTo>
                      <a:pt x="185" y="182"/>
                      <a:pt x="185" y="182"/>
                      <a:pt x="186" y="181"/>
                    </a:cubicBezTo>
                    <a:cubicBezTo>
                      <a:pt x="186" y="180"/>
                      <a:pt x="187" y="180"/>
                      <a:pt x="187" y="179"/>
                    </a:cubicBezTo>
                    <a:cubicBezTo>
                      <a:pt x="187" y="179"/>
                      <a:pt x="186" y="178"/>
                      <a:pt x="186" y="178"/>
                    </a:cubicBezTo>
                    <a:cubicBezTo>
                      <a:pt x="186" y="178"/>
                      <a:pt x="186" y="177"/>
                      <a:pt x="186" y="177"/>
                    </a:cubicBezTo>
                    <a:cubicBezTo>
                      <a:pt x="185" y="177"/>
                      <a:pt x="185" y="177"/>
                      <a:pt x="185" y="177"/>
                    </a:cubicBezTo>
                    <a:cubicBezTo>
                      <a:pt x="185" y="177"/>
                      <a:pt x="185" y="177"/>
                      <a:pt x="185" y="177"/>
                    </a:cubicBezTo>
                    <a:cubicBezTo>
                      <a:pt x="185" y="177"/>
                      <a:pt x="184" y="177"/>
                      <a:pt x="184" y="177"/>
                    </a:cubicBezTo>
                    <a:cubicBezTo>
                      <a:pt x="184" y="177"/>
                      <a:pt x="184" y="177"/>
                      <a:pt x="184" y="177"/>
                    </a:cubicBezTo>
                    <a:cubicBezTo>
                      <a:pt x="183" y="178"/>
                      <a:pt x="183" y="178"/>
                      <a:pt x="183" y="178"/>
                    </a:cubicBezTo>
                    <a:cubicBezTo>
                      <a:pt x="182" y="178"/>
                      <a:pt x="182" y="178"/>
                      <a:pt x="182" y="178"/>
                    </a:cubicBezTo>
                    <a:cubicBezTo>
                      <a:pt x="182" y="178"/>
                      <a:pt x="182" y="178"/>
                      <a:pt x="182" y="178"/>
                    </a:cubicBezTo>
                    <a:cubicBezTo>
                      <a:pt x="182" y="178"/>
                      <a:pt x="182" y="178"/>
                      <a:pt x="181" y="179"/>
                    </a:cubicBezTo>
                    <a:cubicBezTo>
                      <a:pt x="180" y="179"/>
                      <a:pt x="180" y="179"/>
                      <a:pt x="179" y="180"/>
                    </a:cubicBezTo>
                    <a:cubicBezTo>
                      <a:pt x="179" y="180"/>
                      <a:pt x="179" y="180"/>
                      <a:pt x="179" y="180"/>
                    </a:cubicBezTo>
                    <a:cubicBezTo>
                      <a:pt x="179" y="180"/>
                      <a:pt x="179" y="180"/>
                      <a:pt x="179" y="180"/>
                    </a:cubicBezTo>
                    <a:cubicBezTo>
                      <a:pt x="179" y="180"/>
                      <a:pt x="179" y="180"/>
                      <a:pt x="178" y="180"/>
                    </a:cubicBezTo>
                    <a:cubicBezTo>
                      <a:pt x="177" y="181"/>
                      <a:pt x="177" y="181"/>
                      <a:pt x="176" y="182"/>
                    </a:cubicBezTo>
                    <a:cubicBezTo>
                      <a:pt x="175" y="182"/>
                      <a:pt x="175" y="182"/>
                      <a:pt x="175" y="182"/>
                    </a:cubicBezTo>
                    <a:cubicBezTo>
                      <a:pt x="174" y="182"/>
                      <a:pt x="174" y="182"/>
                      <a:pt x="174" y="182"/>
                    </a:cubicBezTo>
                    <a:cubicBezTo>
                      <a:pt x="174" y="182"/>
                      <a:pt x="174" y="182"/>
                      <a:pt x="174" y="181"/>
                    </a:cubicBezTo>
                    <a:cubicBezTo>
                      <a:pt x="174" y="181"/>
                      <a:pt x="174" y="181"/>
                      <a:pt x="174" y="181"/>
                    </a:cubicBezTo>
                    <a:cubicBezTo>
                      <a:pt x="174" y="180"/>
                      <a:pt x="175" y="179"/>
                      <a:pt x="177" y="177"/>
                    </a:cubicBezTo>
                    <a:cubicBezTo>
                      <a:pt x="179" y="176"/>
                      <a:pt x="180" y="176"/>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2" y="174"/>
                      <a:pt x="183" y="174"/>
                      <a:pt x="184" y="173"/>
                    </a:cubicBezTo>
                    <a:cubicBezTo>
                      <a:pt x="184" y="173"/>
                      <a:pt x="184" y="173"/>
                      <a:pt x="184" y="173"/>
                    </a:cubicBezTo>
                    <a:cubicBezTo>
                      <a:pt x="184" y="173"/>
                      <a:pt x="184" y="173"/>
                      <a:pt x="184" y="173"/>
                    </a:cubicBezTo>
                    <a:cubicBezTo>
                      <a:pt x="184" y="173"/>
                      <a:pt x="184" y="173"/>
                      <a:pt x="184" y="173"/>
                    </a:cubicBezTo>
                    <a:cubicBezTo>
                      <a:pt x="184" y="173"/>
                      <a:pt x="184" y="173"/>
                      <a:pt x="184" y="173"/>
                    </a:cubicBezTo>
                    <a:cubicBezTo>
                      <a:pt x="188" y="168"/>
                      <a:pt x="191" y="167"/>
                      <a:pt x="192" y="165"/>
                    </a:cubicBezTo>
                    <a:cubicBezTo>
                      <a:pt x="192" y="165"/>
                      <a:pt x="192" y="165"/>
                      <a:pt x="192" y="165"/>
                    </a:cubicBezTo>
                    <a:cubicBezTo>
                      <a:pt x="194" y="162"/>
                      <a:pt x="197" y="162"/>
                      <a:pt x="200" y="163"/>
                    </a:cubicBezTo>
                    <a:cubicBezTo>
                      <a:pt x="200" y="163"/>
                      <a:pt x="200" y="163"/>
                      <a:pt x="200" y="163"/>
                    </a:cubicBezTo>
                    <a:cubicBezTo>
                      <a:pt x="201" y="163"/>
                      <a:pt x="201" y="163"/>
                      <a:pt x="201" y="163"/>
                    </a:cubicBezTo>
                    <a:cubicBezTo>
                      <a:pt x="201" y="163"/>
                      <a:pt x="201" y="163"/>
                      <a:pt x="201" y="163"/>
                    </a:cubicBezTo>
                    <a:cubicBezTo>
                      <a:pt x="211" y="164"/>
                      <a:pt x="230" y="168"/>
                      <a:pt x="244" y="169"/>
                    </a:cubicBezTo>
                    <a:cubicBezTo>
                      <a:pt x="263" y="170"/>
                      <a:pt x="267" y="167"/>
                      <a:pt x="299" y="168"/>
                    </a:cubicBezTo>
                    <a:cubicBezTo>
                      <a:pt x="315" y="168"/>
                      <a:pt x="327" y="169"/>
                      <a:pt x="336" y="168"/>
                    </a:cubicBezTo>
                    <a:cubicBezTo>
                      <a:pt x="341" y="167"/>
                      <a:pt x="344" y="165"/>
                      <a:pt x="347" y="162"/>
                    </a:cubicBezTo>
                    <a:cubicBezTo>
                      <a:pt x="348" y="161"/>
                      <a:pt x="349" y="159"/>
                      <a:pt x="350" y="157"/>
                    </a:cubicBezTo>
                    <a:cubicBezTo>
                      <a:pt x="350" y="157"/>
                      <a:pt x="350" y="156"/>
                      <a:pt x="350" y="156"/>
                    </a:cubicBezTo>
                    <a:close/>
                    <a:moveTo>
                      <a:pt x="213" y="181"/>
                    </a:moveTo>
                    <a:cubicBezTo>
                      <a:pt x="213" y="181"/>
                      <a:pt x="213" y="181"/>
                      <a:pt x="213" y="181"/>
                    </a:cubicBezTo>
                    <a:cubicBezTo>
                      <a:pt x="213" y="181"/>
                      <a:pt x="213" y="181"/>
                      <a:pt x="213" y="181"/>
                    </a:cubicBezTo>
                    <a:cubicBezTo>
                      <a:pt x="213" y="181"/>
                      <a:pt x="213" y="181"/>
                      <a:pt x="213" y="181"/>
                    </a:cubicBezTo>
                    <a:cubicBezTo>
                      <a:pt x="213" y="181"/>
                      <a:pt x="213" y="181"/>
                      <a:pt x="213" y="181"/>
                    </a:cubicBezTo>
                    <a:cubicBezTo>
                      <a:pt x="213" y="181"/>
                      <a:pt x="213" y="181"/>
                      <a:pt x="213" y="181"/>
                    </a:cubicBezTo>
                    <a:close/>
                    <a:moveTo>
                      <a:pt x="200" y="184"/>
                    </a:moveTo>
                    <a:cubicBezTo>
                      <a:pt x="200" y="184"/>
                      <a:pt x="200" y="184"/>
                      <a:pt x="200" y="184"/>
                    </a:cubicBezTo>
                    <a:cubicBezTo>
                      <a:pt x="200" y="184"/>
                      <a:pt x="200" y="184"/>
                      <a:pt x="200" y="184"/>
                    </a:cubicBezTo>
                    <a:cubicBezTo>
                      <a:pt x="200" y="184"/>
                      <a:pt x="200" y="184"/>
                      <a:pt x="200" y="184"/>
                    </a:cubicBezTo>
                    <a:cubicBezTo>
                      <a:pt x="200" y="184"/>
                      <a:pt x="200" y="184"/>
                      <a:pt x="200" y="184"/>
                    </a:cubicBezTo>
                    <a:cubicBezTo>
                      <a:pt x="200" y="184"/>
                      <a:pt x="200" y="184"/>
                      <a:pt x="200" y="184"/>
                    </a:cubicBezTo>
                    <a:cubicBezTo>
                      <a:pt x="200" y="184"/>
                      <a:pt x="200" y="184"/>
                      <a:pt x="200" y="184"/>
                    </a:cubicBezTo>
                    <a:cubicBezTo>
                      <a:pt x="200" y="184"/>
                      <a:pt x="200" y="184"/>
                      <a:pt x="200" y="184"/>
                    </a:cubicBezTo>
                    <a:cubicBezTo>
                      <a:pt x="200" y="184"/>
                      <a:pt x="200" y="184"/>
                      <a:pt x="200" y="184"/>
                    </a:cubicBezTo>
                    <a:cubicBezTo>
                      <a:pt x="200" y="184"/>
                      <a:pt x="200" y="184"/>
                      <a:pt x="200" y="184"/>
                    </a:cubicBezTo>
                    <a:close/>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39" name="Freeform 15"/>
              <p:cNvSpPr>
                <a:spLocks noEditPoints="1"/>
              </p:cNvSpPr>
              <p:nvPr/>
            </p:nvSpPr>
            <p:spPr bwMode="auto">
              <a:xfrm>
                <a:off x="7118991" y="2452939"/>
                <a:ext cx="508227" cy="595111"/>
              </a:xfrm>
              <a:custGeom>
                <a:avLst/>
                <a:gdLst>
                  <a:gd name="T0" fmla="*/ 126 w 230"/>
                  <a:gd name="T1" fmla="*/ 11 h 269"/>
                  <a:gd name="T2" fmla="*/ 42 w 230"/>
                  <a:gd name="T3" fmla="*/ 94 h 269"/>
                  <a:gd name="T4" fmla="*/ 38 w 230"/>
                  <a:gd name="T5" fmla="*/ 83 h 269"/>
                  <a:gd name="T6" fmla="*/ 37 w 230"/>
                  <a:gd name="T7" fmla="*/ 79 h 269"/>
                  <a:gd name="T8" fmla="*/ 36 w 230"/>
                  <a:gd name="T9" fmla="*/ 73 h 269"/>
                  <a:gd name="T10" fmla="*/ 27 w 230"/>
                  <a:gd name="T11" fmla="*/ 75 h 269"/>
                  <a:gd name="T12" fmla="*/ 30 w 230"/>
                  <a:gd name="T13" fmla="*/ 70 h 269"/>
                  <a:gd name="T14" fmla="*/ 30 w 230"/>
                  <a:gd name="T15" fmla="*/ 69 h 269"/>
                  <a:gd name="T16" fmla="*/ 30 w 230"/>
                  <a:gd name="T17" fmla="*/ 67 h 269"/>
                  <a:gd name="T18" fmla="*/ 19 w 230"/>
                  <a:gd name="T19" fmla="*/ 64 h 269"/>
                  <a:gd name="T20" fmla="*/ 28 w 230"/>
                  <a:gd name="T21" fmla="*/ 62 h 269"/>
                  <a:gd name="T22" fmla="*/ 29 w 230"/>
                  <a:gd name="T23" fmla="*/ 58 h 269"/>
                  <a:gd name="T24" fmla="*/ 33 w 230"/>
                  <a:gd name="T25" fmla="*/ 57 h 269"/>
                  <a:gd name="T26" fmla="*/ 37 w 230"/>
                  <a:gd name="T27" fmla="*/ 58 h 269"/>
                  <a:gd name="T28" fmla="*/ 14 w 230"/>
                  <a:gd name="T29" fmla="*/ 97 h 269"/>
                  <a:gd name="T30" fmla="*/ 5 w 230"/>
                  <a:gd name="T31" fmla="*/ 177 h 269"/>
                  <a:gd name="T32" fmla="*/ 42 w 230"/>
                  <a:gd name="T33" fmla="*/ 130 h 269"/>
                  <a:gd name="T34" fmla="*/ 38 w 230"/>
                  <a:gd name="T35" fmla="*/ 160 h 269"/>
                  <a:gd name="T36" fmla="*/ 7 w 230"/>
                  <a:gd name="T37" fmla="*/ 186 h 269"/>
                  <a:gd name="T38" fmla="*/ 30 w 230"/>
                  <a:gd name="T39" fmla="*/ 192 h 269"/>
                  <a:gd name="T40" fmla="*/ 37 w 230"/>
                  <a:gd name="T41" fmla="*/ 205 h 269"/>
                  <a:gd name="T42" fmla="*/ 46 w 230"/>
                  <a:gd name="T43" fmla="*/ 199 h 269"/>
                  <a:gd name="T44" fmla="*/ 54 w 230"/>
                  <a:gd name="T45" fmla="*/ 203 h 269"/>
                  <a:gd name="T46" fmla="*/ 59 w 230"/>
                  <a:gd name="T47" fmla="*/ 195 h 269"/>
                  <a:gd name="T48" fmla="*/ 62 w 230"/>
                  <a:gd name="T49" fmla="*/ 187 h 269"/>
                  <a:gd name="T50" fmla="*/ 61 w 230"/>
                  <a:gd name="T51" fmla="*/ 177 h 269"/>
                  <a:gd name="T52" fmla="*/ 67 w 230"/>
                  <a:gd name="T53" fmla="*/ 191 h 269"/>
                  <a:gd name="T54" fmla="*/ 117 w 230"/>
                  <a:gd name="T55" fmla="*/ 196 h 269"/>
                  <a:gd name="T56" fmla="*/ 99 w 230"/>
                  <a:gd name="T57" fmla="*/ 209 h 269"/>
                  <a:gd name="T58" fmla="*/ 79 w 230"/>
                  <a:gd name="T59" fmla="*/ 221 h 269"/>
                  <a:gd name="T60" fmla="*/ 62 w 230"/>
                  <a:gd name="T61" fmla="*/ 229 h 269"/>
                  <a:gd name="T62" fmla="*/ 85 w 230"/>
                  <a:gd name="T63" fmla="*/ 251 h 269"/>
                  <a:gd name="T64" fmla="*/ 1 w 230"/>
                  <a:gd name="T65" fmla="*/ 221 h 269"/>
                  <a:gd name="T66" fmla="*/ 0 w 230"/>
                  <a:gd name="T67" fmla="*/ 222 h 269"/>
                  <a:gd name="T68" fmla="*/ 219 w 230"/>
                  <a:gd name="T69" fmla="*/ 232 h 269"/>
                  <a:gd name="T70" fmla="*/ 146 w 230"/>
                  <a:gd name="T71" fmla="*/ 211 h 269"/>
                  <a:gd name="T72" fmla="*/ 145 w 230"/>
                  <a:gd name="T73" fmla="*/ 212 h 269"/>
                  <a:gd name="T74" fmla="*/ 143 w 230"/>
                  <a:gd name="T75" fmla="*/ 220 h 269"/>
                  <a:gd name="T76" fmla="*/ 141 w 230"/>
                  <a:gd name="T77" fmla="*/ 223 h 269"/>
                  <a:gd name="T78" fmla="*/ 141 w 230"/>
                  <a:gd name="T79" fmla="*/ 218 h 269"/>
                  <a:gd name="T80" fmla="*/ 134 w 230"/>
                  <a:gd name="T81" fmla="*/ 223 h 269"/>
                  <a:gd name="T82" fmla="*/ 135 w 230"/>
                  <a:gd name="T83" fmla="*/ 218 h 269"/>
                  <a:gd name="T84" fmla="*/ 133 w 230"/>
                  <a:gd name="T85" fmla="*/ 217 h 269"/>
                  <a:gd name="T86" fmla="*/ 129 w 230"/>
                  <a:gd name="T87" fmla="*/ 219 h 269"/>
                  <a:gd name="T88" fmla="*/ 131 w 230"/>
                  <a:gd name="T89" fmla="*/ 214 h 269"/>
                  <a:gd name="T90" fmla="*/ 128 w 230"/>
                  <a:gd name="T91" fmla="*/ 207 h 269"/>
                  <a:gd name="T92" fmla="*/ 126 w 230"/>
                  <a:gd name="T93" fmla="*/ 205 h 269"/>
                  <a:gd name="T94" fmla="*/ 139 w 230"/>
                  <a:gd name="T95" fmla="*/ 203 h 269"/>
                  <a:gd name="T96" fmla="*/ 221 w 230"/>
                  <a:gd name="T97" fmla="*/ 59 h 269"/>
                  <a:gd name="T98" fmla="*/ 134 w 230"/>
                  <a:gd name="T99" fmla="*/ 119 h 269"/>
                  <a:gd name="T100" fmla="*/ 145 w 230"/>
                  <a:gd name="T101" fmla="*/ 120 h 269"/>
                  <a:gd name="T102" fmla="*/ 145 w 230"/>
                  <a:gd name="T103" fmla="*/ 124 h 269"/>
                  <a:gd name="T104" fmla="*/ 140 w 230"/>
                  <a:gd name="T105" fmla="*/ 131 h 269"/>
                  <a:gd name="T106" fmla="*/ 147 w 230"/>
                  <a:gd name="T107" fmla="*/ 141 h 269"/>
                  <a:gd name="T108" fmla="*/ 138 w 230"/>
                  <a:gd name="T109" fmla="*/ 136 h 269"/>
                  <a:gd name="T110" fmla="*/ 135 w 230"/>
                  <a:gd name="T111" fmla="*/ 138 h 269"/>
                  <a:gd name="T112" fmla="*/ 138 w 230"/>
                  <a:gd name="T113" fmla="*/ 146 h 269"/>
                  <a:gd name="T114" fmla="*/ 129 w 230"/>
                  <a:gd name="T115" fmla="*/ 139 h 269"/>
                  <a:gd name="T116" fmla="*/ 128 w 230"/>
                  <a:gd name="T117" fmla="*/ 149 h 269"/>
                  <a:gd name="T118" fmla="*/ 123 w 230"/>
                  <a:gd name="T119" fmla="*/ 129 h 269"/>
                  <a:gd name="T120" fmla="*/ 143 w 230"/>
                  <a:gd name="T121" fmla="*/ 12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0" h="269">
                    <a:moveTo>
                      <a:pt x="179" y="9"/>
                    </a:moveTo>
                    <a:cubicBezTo>
                      <a:pt x="178" y="7"/>
                      <a:pt x="176" y="6"/>
                      <a:pt x="174" y="5"/>
                    </a:cubicBezTo>
                    <a:cubicBezTo>
                      <a:pt x="173" y="4"/>
                      <a:pt x="171" y="4"/>
                      <a:pt x="170" y="4"/>
                    </a:cubicBezTo>
                    <a:cubicBezTo>
                      <a:pt x="167" y="3"/>
                      <a:pt x="164" y="5"/>
                      <a:pt x="161" y="7"/>
                    </a:cubicBezTo>
                    <a:cubicBezTo>
                      <a:pt x="159" y="9"/>
                      <a:pt x="157" y="12"/>
                      <a:pt x="155" y="16"/>
                    </a:cubicBezTo>
                    <a:cubicBezTo>
                      <a:pt x="150" y="23"/>
                      <a:pt x="146" y="33"/>
                      <a:pt x="141" y="40"/>
                    </a:cubicBezTo>
                    <a:cubicBezTo>
                      <a:pt x="130" y="57"/>
                      <a:pt x="119" y="77"/>
                      <a:pt x="111" y="87"/>
                    </a:cubicBezTo>
                    <a:cubicBezTo>
                      <a:pt x="106" y="94"/>
                      <a:pt x="103" y="100"/>
                      <a:pt x="101" y="105"/>
                    </a:cubicBezTo>
                    <a:cubicBezTo>
                      <a:pt x="99" y="107"/>
                      <a:pt x="98" y="108"/>
                      <a:pt x="97" y="109"/>
                    </a:cubicBezTo>
                    <a:cubicBezTo>
                      <a:pt x="95" y="110"/>
                      <a:pt x="94" y="110"/>
                      <a:pt x="92" y="110"/>
                    </a:cubicBezTo>
                    <a:cubicBezTo>
                      <a:pt x="94" y="102"/>
                      <a:pt x="99" y="94"/>
                      <a:pt x="103" y="84"/>
                    </a:cubicBezTo>
                    <a:cubicBezTo>
                      <a:pt x="106" y="77"/>
                      <a:pt x="107" y="69"/>
                      <a:pt x="109" y="62"/>
                    </a:cubicBezTo>
                    <a:cubicBezTo>
                      <a:pt x="111" y="54"/>
                      <a:pt x="113" y="47"/>
                      <a:pt x="114" y="44"/>
                    </a:cubicBezTo>
                    <a:cubicBezTo>
                      <a:pt x="116" y="40"/>
                      <a:pt x="121" y="32"/>
                      <a:pt x="124" y="23"/>
                    </a:cubicBezTo>
                    <a:cubicBezTo>
                      <a:pt x="126" y="19"/>
                      <a:pt x="127" y="14"/>
                      <a:pt x="126" y="11"/>
                    </a:cubicBezTo>
                    <a:cubicBezTo>
                      <a:pt x="126" y="7"/>
                      <a:pt x="124" y="4"/>
                      <a:pt x="120" y="2"/>
                    </a:cubicBezTo>
                    <a:cubicBezTo>
                      <a:pt x="115" y="0"/>
                      <a:pt x="111" y="0"/>
                      <a:pt x="108" y="1"/>
                    </a:cubicBezTo>
                    <a:cubicBezTo>
                      <a:pt x="105" y="2"/>
                      <a:pt x="103" y="4"/>
                      <a:pt x="102" y="7"/>
                    </a:cubicBezTo>
                    <a:cubicBezTo>
                      <a:pt x="98" y="13"/>
                      <a:pt x="96" y="23"/>
                      <a:pt x="90" y="34"/>
                    </a:cubicBezTo>
                    <a:cubicBezTo>
                      <a:pt x="84" y="45"/>
                      <a:pt x="81" y="51"/>
                      <a:pt x="79" y="57"/>
                    </a:cubicBezTo>
                    <a:cubicBezTo>
                      <a:pt x="77" y="62"/>
                      <a:pt x="76" y="67"/>
                      <a:pt x="72" y="73"/>
                    </a:cubicBezTo>
                    <a:cubicBezTo>
                      <a:pt x="72" y="73"/>
                      <a:pt x="72" y="73"/>
                      <a:pt x="72" y="73"/>
                    </a:cubicBezTo>
                    <a:cubicBezTo>
                      <a:pt x="70" y="76"/>
                      <a:pt x="69" y="80"/>
                      <a:pt x="68" y="84"/>
                    </a:cubicBezTo>
                    <a:cubicBezTo>
                      <a:pt x="67" y="89"/>
                      <a:pt x="66" y="94"/>
                      <a:pt x="64" y="98"/>
                    </a:cubicBezTo>
                    <a:cubicBezTo>
                      <a:pt x="62" y="103"/>
                      <a:pt x="60" y="107"/>
                      <a:pt x="57" y="109"/>
                    </a:cubicBezTo>
                    <a:cubicBezTo>
                      <a:pt x="54" y="111"/>
                      <a:pt x="51" y="112"/>
                      <a:pt x="46" y="111"/>
                    </a:cubicBezTo>
                    <a:cubicBezTo>
                      <a:pt x="44" y="109"/>
                      <a:pt x="43" y="106"/>
                      <a:pt x="43" y="103"/>
                    </a:cubicBezTo>
                    <a:cubicBezTo>
                      <a:pt x="43" y="100"/>
                      <a:pt x="43" y="97"/>
                      <a:pt x="42" y="94"/>
                    </a:cubicBezTo>
                    <a:cubicBezTo>
                      <a:pt x="42" y="94"/>
                      <a:pt x="42" y="94"/>
                      <a:pt x="42" y="94"/>
                    </a:cubicBezTo>
                    <a:cubicBezTo>
                      <a:pt x="42" y="94"/>
                      <a:pt x="42" y="94"/>
                      <a:pt x="42" y="94"/>
                    </a:cubicBezTo>
                    <a:cubicBezTo>
                      <a:pt x="42" y="94"/>
                      <a:pt x="42" y="94"/>
                      <a:pt x="41" y="94"/>
                    </a:cubicBezTo>
                    <a:cubicBezTo>
                      <a:pt x="42" y="90"/>
                      <a:pt x="41" y="87"/>
                      <a:pt x="40" y="83"/>
                    </a:cubicBezTo>
                    <a:cubicBezTo>
                      <a:pt x="40" y="83"/>
                      <a:pt x="40" y="82"/>
                      <a:pt x="40" y="82"/>
                    </a:cubicBezTo>
                    <a:cubicBezTo>
                      <a:pt x="40" y="82"/>
                      <a:pt x="40" y="82"/>
                      <a:pt x="40" y="82"/>
                    </a:cubicBezTo>
                    <a:cubicBezTo>
                      <a:pt x="39" y="82"/>
                      <a:pt x="39" y="82"/>
                      <a:pt x="39" y="82"/>
                    </a:cubicBezTo>
                    <a:cubicBezTo>
                      <a:pt x="39" y="82"/>
                      <a:pt x="39" y="82"/>
                      <a:pt x="39" y="82"/>
                    </a:cubicBezTo>
                    <a:cubicBezTo>
                      <a:pt x="39" y="82"/>
                      <a:pt x="39" y="82"/>
                      <a:pt x="39" y="82"/>
                    </a:cubicBezTo>
                    <a:cubicBezTo>
                      <a:pt x="39" y="82"/>
                      <a:pt x="39" y="82"/>
                      <a:pt x="39" y="82"/>
                    </a:cubicBezTo>
                    <a:cubicBezTo>
                      <a:pt x="39" y="82"/>
                      <a:pt x="39" y="82"/>
                      <a:pt x="39" y="82"/>
                    </a:cubicBezTo>
                    <a:cubicBezTo>
                      <a:pt x="39" y="82"/>
                      <a:pt x="39" y="82"/>
                      <a:pt x="39" y="82"/>
                    </a:cubicBezTo>
                    <a:cubicBezTo>
                      <a:pt x="39" y="82"/>
                      <a:pt x="39" y="82"/>
                      <a:pt x="39" y="82"/>
                    </a:cubicBezTo>
                    <a:cubicBezTo>
                      <a:pt x="39" y="82"/>
                      <a:pt x="39" y="82"/>
                      <a:pt x="39" y="82"/>
                    </a:cubicBezTo>
                    <a:cubicBezTo>
                      <a:pt x="39" y="82"/>
                      <a:pt x="39" y="82"/>
                      <a:pt x="38" y="82"/>
                    </a:cubicBezTo>
                    <a:cubicBezTo>
                      <a:pt x="38" y="83"/>
                      <a:pt x="38" y="83"/>
                      <a:pt x="38" y="83"/>
                    </a:cubicBezTo>
                    <a:cubicBezTo>
                      <a:pt x="38" y="83"/>
                      <a:pt x="38" y="83"/>
                      <a:pt x="38" y="83"/>
                    </a:cubicBezTo>
                    <a:cubicBezTo>
                      <a:pt x="38" y="83"/>
                      <a:pt x="38" y="83"/>
                      <a:pt x="38" y="83"/>
                    </a:cubicBezTo>
                    <a:cubicBezTo>
                      <a:pt x="37" y="84"/>
                      <a:pt x="37" y="85"/>
                      <a:pt x="36" y="85"/>
                    </a:cubicBezTo>
                    <a:cubicBezTo>
                      <a:pt x="36" y="85"/>
                      <a:pt x="36" y="85"/>
                      <a:pt x="36" y="86"/>
                    </a:cubicBezTo>
                    <a:cubicBezTo>
                      <a:pt x="35" y="86"/>
                      <a:pt x="35" y="86"/>
                      <a:pt x="35" y="86"/>
                    </a:cubicBezTo>
                    <a:cubicBezTo>
                      <a:pt x="35" y="86"/>
                      <a:pt x="35" y="86"/>
                      <a:pt x="35" y="86"/>
                    </a:cubicBezTo>
                    <a:cubicBezTo>
                      <a:pt x="35" y="85"/>
                      <a:pt x="35" y="85"/>
                      <a:pt x="35" y="85"/>
                    </a:cubicBezTo>
                    <a:cubicBezTo>
                      <a:pt x="35" y="84"/>
                      <a:pt x="35" y="83"/>
                      <a:pt x="35" y="83"/>
                    </a:cubicBezTo>
                    <a:cubicBezTo>
                      <a:pt x="35" y="82"/>
                      <a:pt x="35" y="82"/>
                      <a:pt x="36" y="81"/>
                    </a:cubicBezTo>
                    <a:cubicBezTo>
                      <a:pt x="36" y="81"/>
                      <a:pt x="36" y="81"/>
                      <a:pt x="36" y="81"/>
                    </a:cubicBezTo>
                    <a:cubicBezTo>
                      <a:pt x="36" y="81"/>
                      <a:pt x="36" y="80"/>
                      <a:pt x="36" y="80"/>
                    </a:cubicBezTo>
                    <a:cubicBezTo>
                      <a:pt x="36" y="80"/>
                      <a:pt x="36" y="80"/>
                      <a:pt x="36" y="80"/>
                    </a:cubicBezTo>
                    <a:cubicBezTo>
                      <a:pt x="36" y="80"/>
                      <a:pt x="37" y="80"/>
                      <a:pt x="37" y="80"/>
                    </a:cubicBezTo>
                    <a:cubicBezTo>
                      <a:pt x="37" y="80"/>
                      <a:pt x="37" y="80"/>
                      <a:pt x="37" y="80"/>
                    </a:cubicBezTo>
                    <a:cubicBezTo>
                      <a:pt x="37" y="80"/>
                      <a:pt x="37" y="80"/>
                      <a:pt x="37" y="80"/>
                    </a:cubicBezTo>
                    <a:cubicBezTo>
                      <a:pt x="37" y="80"/>
                      <a:pt x="37" y="79"/>
                      <a:pt x="37" y="79"/>
                    </a:cubicBezTo>
                    <a:cubicBezTo>
                      <a:pt x="38" y="78"/>
                      <a:pt x="38" y="78"/>
                      <a:pt x="38" y="78"/>
                    </a:cubicBezTo>
                    <a:cubicBezTo>
                      <a:pt x="38" y="78"/>
                      <a:pt x="38" y="78"/>
                      <a:pt x="38" y="77"/>
                    </a:cubicBezTo>
                    <a:cubicBezTo>
                      <a:pt x="38" y="77"/>
                      <a:pt x="38" y="77"/>
                      <a:pt x="38" y="77"/>
                    </a:cubicBezTo>
                    <a:cubicBezTo>
                      <a:pt x="38" y="77"/>
                      <a:pt x="38" y="77"/>
                      <a:pt x="38" y="77"/>
                    </a:cubicBezTo>
                    <a:cubicBezTo>
                      <a:pt x="38" y="77"/>
                      <a:pt x="38" y="77"/>
                      <a:pt x="38" y="77"/>
                    </a:cubicBezTo>
                    <a:cubicBezTo>
                      <a:pt x="38" y="77"/>
                      <a:pt x="38" y="77"/>
                      <a:pt x="38" y="77"/>
                    </a:cubicBezTo>
                    <a:cubicBezTo>
                      <a:pt x="38" y="77"/>
                      <a:pt x="38" y="77"/>
                      <a:pt x="38" y="77"/>
                    </a:cubicBezTo>
                    <a:cubicBezTo>
                      <a:pt x="38" y="77"/>
                      <a:pt x="38" y="77"/>
                      <a:pt x="38" y="77"/>
                    </a:cubicBezTo>
                    <a:cubicBezTo>
                      <a:pt x="38" y="77"/>
                      <a:pt x="38" y="77"/>
                      <a:pt x="38" y="77"/>
                    </a:cubicBezTo>
                    <a:cubicBezTo>
                      <a:pt x="38" y="77"/>
                      <a:pt x="38" y="77"/>
                      <a:pt x="38" y="77"/>
                    </a:cubicBezTo>
                    <a:cubicBezTo>
                      <a:pt x="39" y="77"/>
                      <a:pt x="39" y="77"/>
                      <a:pt x="39" y="77"/>
                    </a:cubicBezTo>
                    <a:cubicBezTo>
                      <a:pt x="38" y="77"/>
                      <a:pt x="38" y="76"/>
                      <a:pt x="38" y="76"/>
                    </a:cubicBezTo>
                    <a:cubicBezTo>
                      <a:pt x="38" y="76"/>
                      <a:pt x="38" y="76"/>
                      <a:pt x="38" y="76"/>
                    </a:cubicBezTo>
                    <a:cubicBezTo>
                      <a:pt x="38" y="76"/>
                      <a:pt x="38" y="76"/>
                      <a:pt x="38" y="76"/>
                    </a:cubicBezTo>
                    <a:cubicBezTo>
                      <a:pt x="38" y="74"/>
                      <a:pt x="37" y="74"/>
                      <a:pt x="36" y="73"/>
                    </a:cubicBezTo>
                    <a:cubicBezTo>
                      <a:pt x="35" y="73"/>
                      <a:pt x="35" y="73"/>
                      <a:pt x="34" y="73"/>
                    </a:cubicBezTo>
                    <a:cubicBezTo>
                      <a:pt x="34" y="73"/>
                      <a:pt x="34" y="73"/>
                      <a:pt x="34" y="73"/>
                    </a:cubicBezTo>
                    <a:cubicBezTo>
                      <a:pt x="34" y="73"/>
                      <a:pt x="34" y="73"/>
                      <a:pt x="34" y="73"/>
                    </a:cubicBezTo>
                    <a:cubicBezTo>
                      <a:pt x="34" y="73"/>
                      <a:pt x="34" y="73"/>
                      <a:pt x="34" y="73"/>
                    </a:cubicBezTo>
                    <a:cubicBezTo>
                      <a:pt x="34" y="73"/>
                      <a:pt x="34" y="73"/>
                      <a:pt x="34" y="73"/>
                    </a:cubicBezTo>
                    <a:cubicBezTo>
                      <a:pt x="34" y="73"/>
                      <a:pt x="34" y="73"/>
                      <a:pt x="34" y="73"/>
                    </a:cubicBezTo>
                    <a:cubicBezTo>
                      <a:pt x="34" y="73"/>
                      <a:pt x="34" y="73"/>
                      <a:pt x="34" y="73"/>
                    </a:cubicBezTo>
                    <a:cubicBezTo>
                      <a:pt x="34" y="73"/>
                      <a:pt x="34" y="73"/>
                      <a:pt x="34" y="73"/>
                    </a:cubicBezTo>
                    <a:cubicBezTo>
                      <a:pt x="34" y="73"/>
                      <a:pt x="34" y="73"/>
                      <a:pt x="34" y="73"/>
                    </a:cubicBezTo>
                    <a:cubicBezTo>
                      <a:pt x="34" y="73"/>
                      <a:pt x="34" y="73"/>
                      <a:pt x="34" y="73"/>
                    </a:cubicBezTo>
                    <a:cubicBezTo>
                      <a:pt x="33" y="73"/>
                      <a:pt x="33" y="73"/>
                      <a:pt x="32" y="73"/>
                    </a:cubicBezTo>
                    <a:cubicBezTo>
                      <a:pt x="32" y="73"/>
                      <a:pt x="32" y="73"/>
                      <a:pt x="32" y="73"/>
                    </a:cubicBezTo>
                    <a:cubicBezTo>
                      <a:pt x="32" y="73"/>
                      <a:pt x="32" y="73"/>
                      <a:pt x="32" y="73"/>
                    </a:cubicBezTo>
                    <a:cubicBezTo>
                      <a:pt x="32" y="73"/>
                      <a:pt x="32" y="73"/>
                      <a:pt x="32" y="73"/>
                    </a:cubicBezTo>
                    <a:cubicBezTo>
                      <a:pt x="30" y="74"/>
                      <a:pt x="28" y="75"/>
                      <a:pt x="27" y="75"/>
                    </a:cubicBezTo>
                    <a:cubicBezTo>
                      <a:pt x="26" y="75"/>
                      <a:pt x="25" y="75"/>
                      <a:pt x="23" y="76"/>
                    </a:cubicBezTo>
                    <a:cubicBezTo>
                      <a:pt x="23" y="76"/>
                      <a:pt x="21" y="76"/>
                      <a:pt x="20" y="76"/>
                    </a:cubicBezTo>
                    <a:cubicBezTo>
                      <a:pt x="20" y="76"/>
                      <a:pt x="19" y="76"/>
                      <a:pt x="19" y="76"/>
                    </a:cubicBezTo>
                    <a:cubicBezTo>
                      <a:pt x="19" y="76"/>
                      <a:pt x="18" y="76"/>
                      <a:pt x="18" y="76"/>
                    </a:cubicBezTo>
                    <a:cubicBezTo>
                      <a:pt x="18" y="75"/>
                      <a:pt x="18" y="75"/>
                      <a:pt x="18" y="75"/>
                    </a:cubicBezTo>
                    <a:cubicBezTo>
                      <a:pt x="19" y="75"/>
                      <a:pt x="19" y="74"/>
                      <a:pt x="19" y="74"/>
                    </a:cubicBezTo>
                    <a:cubicBezTo>
                      <a:pt x="20" y="74"/>
                      <a:pt x="21" y="74"/>
                      <a:pt x="22" y="73"/>
                    </a:cubicBezTo>
                    <a:cubicBezTo>
                      <a:pt x="25" y="73"/>
                      <a:pt x="25" y="73"/>
                      <a:pt x="26" y="72"/>
                    </a:cubicBezTo>
                    <a:cubicBezTo>
                      <a:pt x="26" y="72"/>
                      <a:pt x="26" y="72"/>
                      <a:pt x="26" y="72"/>
                    </a:cubicBezTo>
                    <a:cubicBezTo>
                      <a:pt x="26" y="72"/>
                      <a:pt x="26" y="72"/>
                      <a:pt x="26" y="72"/>
                    </a:cubicBezTo>
                    <a:cubicBezTo>
                      <a:pt x="27" y="72"/>
                      <a:pt x="28" y="71"/>
                      <a:pt x="29" y="71"/>
                    </a:cubicBezTo>
                    <a:cubicBezTo>
                      <a:pt x="29" y="71"/>
                      <a:pt x="30" y="71"/>
                      <a:pt x="30" y="71"/>
                    </a:cubicBezTo>
                    <a:cubicBezTo>
                      <a:pt x="30" y="71"/>
                      <a:pt x="30" y="70"/>
                      <a:pt x="30" y="70"/>
                    </a:cubicBezTo>
                    <a:cubicBezTo>
                      <a:pt x="30" y="70"/>
                      <a:pt x="30" y="70"/>
                      <a:pt x="30" y="70"/>
                    </a:cubicBezTo>
                    <a:cubicBezTo>
                      <a:pt x="30" y="70"/>
                      <a:pt x="30" y="70"/>
                      <a:pt x="30" y="70"/>
                    </a:cubicBezTo>
                    <a:cubicBezTo>
                      <a:pt x="30" y="70"/>
                      <a:pt x="30" y="70"/>
                      <a:pt x="30" y="70"/>
                    </a:cubicBezTo>
                    <a:cubicBezTo>
                      <a:pt x="30" y="70"/>
                      <a:pt x="30" y="70"/>
                      <a:pt x="31" y="70"/>
                    </a:cubicBezTo>
                    <a:cubicBezTo>
                      <a:pt x="31" y="70"/>
                      <a:pt x="31" y="70"/>
                      <a:pt x="31" y="70"/>
                    </a:cubicBezTo>
                    <a:cubicBezTo>
                      <a:pt x="31" y="70"/>
                      <a:pt x="31" y="70"/>
                      <a:pt x="31" y="70"/>
                    </a:cubicBezTo>
                    <a:cubicBezTo>
                      <a:pt x="31" y="70"/>
                      <a:pt x="31" y="70"/>
                      <a:pt x="31" y="70"/>
                    </a:cubicBezTo>
                    <a:cubicBezTo>
                      <a:pt x="31" y="70"/>
                      <a:pt x="31" y="70"/>
                      <a:pt x="31" y="70"/>
                    </a:cubicBezTo>
                    <a:cubicBezTo>
                      <a:pt x="31" y="70"/>
                      <a:pt x="31" y="70"/>
                      <a:pt x="31" y="70"/>
                    </a:cubicBezTo>
                    <a:cubicBezTo>
                      <a:pt x="31" y="70"/>
                      <a:pt x="31" y="70"/>
                      <a:pt x="31" y="70"/>
                    </a:cubicBezTo>
                    <a:cubicBezTo>
                      <a:pt x="31" y="70"/>
                      <a:pt x="31" y="70"/>
                      <a:pt x="31" y="70"/>
                    </a:cubicBezTo>
                    <a:cubicBezTo>
                      <a:pt x="31" y="70"/>
                      <a:pt x="31" y="70"/>
                      <a:pt x="31" y="70"/>
                    </a:cubicBezTo>
                    <a:cubicBezTo>
                      <a:pt x="31" y="69"/>
                      <a:pt x="31" y="69"/>
                      <a:pt x="31" y="69"/>
                    </a:cubicBezTo>
                    <a:cubicBezTo>
                      <a:pt x="31" y="69"/>
                      <a:pt x="31" y="69"/>
                      <a:pt x="30" y="69"/>
                    </a:cubicBezTo>
                    <a:cubicBezTo>
                      <a:pt x="30" y="69"/>
                      <a:pt x="30" y="69"/>
                      <a:pt x="30" y="69"/>
                    </a:cubicBezTo>
                    <a:cubicBezTo>
                      <a:pt x="30" y="69"/>
                      <a:pt x="30" y="69"/>
                      <a:pt x="30" y="69"/>
                    </a:cubicBezTo>
                    <a:cubicBezTo>
                      <a:pt x="30" y="69"/>
                      <a:pt x="30" y="69"/>
                      <a:pt x="30" y="69"/>
                    </a:cubicBezTo>
                    <a:cubicBezTo>
                      <a:pt x="29" y="69"/>
                      <a:pt x="27" y="70"/>
                      <a:pt x="26" y="70"/>
                    </a:cubicBezTo>
                    <a:cubicBezTo>
                      <a:pt x="24" y="70"/>
                      <a:pt x="24" y="70"/>
                      <a:pt x="21" y="70"/>
                    </a:cubicBezTo>
                    <a:cubicBezTo>
                      <a:pt x="20" y="70"/>
                      <a:pt x="19" y="70"/>
                      <a:pt x="18" y="70"/>
                    </a:cubicBezTo>
                    <a:cubicBezTo>
                      <a:pt x="18" y="70"/>
                      <a:pt x="18" y="70"/>
                      <a:pt x="18" y="70"/>
                    </a:cubicBezTo>
                    <a:cubicBezTo>
                      <a:pt x="18" y="70"/>
                      <a:pt x="18" y="70"/>
                      <a:pt x="18" y="70"/>
                    </a:cubicBezTo>
                    <a:cubicBezTo>
                      <a:pt x="18" y="70"/>
                      <a:pt x="17" y="70"/>
                      <a:pt x="17" y="70"/>
                    </a:cubicBezTo>
                    <a:cubicBezTo>
                      <a:pt x="17" y="70"/>
                      <a:pt x="16" y="70"/>
                      <a:pt x="16" y="70"/>
                    </a:cubicBezTo>
                    <a:cubicBezTo>
                      <a:pt x="16" y="70"/>
                      <a:pt x="16" y="70"/>
                      <a:pt x="16" y="69"/>
                    </a:cubicBezTo>
                    <a:cubicBezTo>
                      <a:pt x="16" y="69"/>
                      <a:pt x="16" y="69"/>
                      <a:pt x="16" y="69"/>
                    </a:cubicBezTo>
                    <a:cubicBezTo>
                      <a:pt x="16" y="68"/>
                      <a:pt x="16" y="68"/>
                      <a:pt x="17" y="68"/>
                    </a:cubicBezTo>
                    <a:cubicBezTo>
                      <a:pt x="17" y="68"/>
                      <a:pt x="17" y="68"/>
                      <a:pt x="18" y="68"/>
                    </a:cubicBezTo>
                    <a:cubicBezTo>
                      <a:pt x="19" y="68"/>
                      <a:pt x="20" y="68"/>
                      <a:pt x="21" y="68"/>
                    </a:cubicBezTo>
                    <a:cubicBezTo>
                      <a:pt x="23" y="67"/>
                      <a:pt x="26" y="67"/>
                      <a:pt x="27" y="67"/>
                    </a:cubicBezTo>
                    <a:cubicBezTo>
                      <a:pt x="28" y="67"/>
                      <a:pt x="29" y="67"/>
                      <a:pt x="30" y="67"/>
                    </a:cubicBezTo>
                    <a:cubicBezTo>
                      <a:pt x="30" y="67"/>
                      <a:pt x="30" y="67"/>
                      <a:pt x="30" y="67"/>
                    </a:cubicBezTo>
                    <a:cubicBezTo>
                      <a:pt x="31" y="66"/>
                      <a:pt x="31" y="66"/>
                      <a:pt x="31" y="66"/>
                    </a:cubicBezTo>
                    <a:cubicBezTo>
                      <a:pt x="31" y="66"/>
                      <a:pt x="31" y="66"/>
                      <a:pt x="31" y="66"/>
                    </a:cubicBezTo>
                    <a:cubicBezTo>
                      <a:pt x="31" y="66"/>
                      <a:pt x="31" y="66"/>
                      <a:pt x="31" y="66"/>
                    </a:cubicBezTo>
                    <a:cubicBezTo>
                      <a:pt x="31" y="66"/>
                      <a:pt x="31" y="66"/>
                      <a:pt x="31" y="66"/>
                    </a:cubicBezTo>
                    <a:cubicBezTo>
                      <a:pt x="31" y="65"/>
                      <a:pt x="31" y="65"/>
                      <a:pt x="31" y="65"/>
                    </a:cubicBezTo>
                    <a:cubicBezTo>
                      <a:pt x="31" y="65"/>
                      <a:pt x="31" y="65"/>
                      <a:pt x="31" y="65"/>
                    </a:cubicBezTo>
                    <a:cubicBezTo>
                      <a:pt x="31" y="65"/>
                      <a:pt x="31" y="65"/>
                      <a:pt x="31" y="65"/>
                    </a:cubicBezTo>
                    <a:cubicBezTo>
                      <a:pt x="31" y="65"/>
                      <a:pt x="31" y="65"/>
                      <a:pt x="31" y="65"/>
                    </a:cubicBezTo>
                    <a:cubicBezTo>
                      <a:pt x="31" y="65"/>
                      <a:pt x="31" y="65"/>
                      <a:pt x="31" y="65"/>
                    </a:cubicBezTo>
                    <a:cubicBezTo>
                      <a:pt x="31" y="65"/>
                      <a:pt x="31" y="65"/>
                      <a:pt x="31" y="65"/>
                    </a:cubicBezTo>
                    <a:cubicBezTo>
                      <a:pt x="30" y="65"/>
                      <a:pt x="28" y="65"/>
                      <a:pt x="27" y="65"/>
                    </a:cubicBezTo>
                    <a:cubicBezTo>
                      <a:pt x="27" y="65"/>
                      <a:pt x="26" y="65"/>
                      <a:pt x="25" y="65"/>
                    </a:cubicBezTo>
                    <a:cubicBezTo>
                      <a:pt x="24" y="64"/>
                      <a:pt x="23" y="64"/>
                      <a:pt x="23" y="64"/>
                    </a:cubicBezTo>
                    <a:cubicBezTo>
                      <a:pt x="22" y="64"/>
                      <a:pt x="21" y="64"/>
                      <a:pt x="20" y="64"/>
                    </a:cubicBezTo>
                    <a:cubicBezTo>
                      <a:pt x="19" y="64"/>
                      <a:pt x="19" y="64"/>
                      <a:pt x="19" y="64"/>
                    </a:cubicBezTo>
                    <a:cubicBezTo>
                      <a:pt x="19" y="64"/>
                      <a:pt x="18" y="64"/>
                      <a:pt x="18" y="63"/>
                    </a:cubicBezTo>
                    <a:cubicBezTo>
                      <a:pt x="19" y="63"/>
                      <a:pt x="19" y="62"/>
                      <a:pt x="19" y="62"/>
                    </a:cubicBezTo>
                    <a:cubicBezTo>
                      <a:pt x="19" y="62"/>
                      <a:pt x="19" y="62"/>
                      <a:pt x="19" y="62"/>
                    </a:cubicBezTo>
                    <a:cubicBezTo>
                      <a:pt x="20" y="62"/>
                      <a:pt x="21" y="62"/>
                      <a:pt x="23" y="62"/>
                    </a:cubicBezTo>
                    <a:cubicBezTo>
                      <a:pt x="23" y="62"/>
                      <a:pt x="23" y="62"/>
                      <a:pt x="23" y="62"/>
                    </a:cubicBezTo>
                    <a:cubicBezTo>
                      <a:pt x="23" y="62"/>
                      <a:pt x="23" y="62"/>
                      <a:pt x="23" y="62"/>
                    </a:cubicBezTo>
                    <a:cubicBezTo>
                      <a:pt x="23" y="62"/>
                      <a:pt x="23" y="62"/>
                      <a:pt x="23" y="62"/>
                    </a:cubicBezTo>
                    <a:cubicBezTo>
                      <a:pt x="23" y="62"/>
                      <a:pt x="23" y="62"/>
                      <a:pt x="23" y="62"/>
                    </a:cubicBezTo>
                    <a:cubicBezTo>
                      <a:pt x="24" y="62"/>
                      <a:pt x="25" y="62"/>
                      <a:pt x="26" y="62"/>
                    </a:cubicBezTo>
                    <a:cubicBezTo>
                      <a:pt x="26" y="62"/>
                      <a:pt x="27" y="62"/>
                      <a:pt x="28" y="62"/>
                    </a:cubicBezTo>
                    <a:cubicBezTo>
                      <a:pt x="28" y="62"/>
                      <a:pt x="28" y="62"/>
                      <a:pt x="28" y="62"/>
                    </a:cubicBezTo>
                    <a:cubicBezTo>
                      <a:pt x="28" y="62"/>
                      <a:pt x="28" y="62"/>
                      <a:pt x="28" y="62"/>
                    </a:cubicBezTo>
                    <a:cubicBezTo>
                      <a:pt x="28" y="62"/>
                      <a:pt x="28" y="62"/>
                      <a:pt x="28" y="62"/>
                    </a:cubicBezTo>
                    <a:cubicBezTo>
                      <a:pt x="28" y="62"/>
                      <a:pt x="28" y="62"/>
                      <a:pt x="28" y="62"/>
                    </a:cubicBezTo>
                    <a:cubicBezTo>
                      <a:pt x="28" y="62"/>
                      <a:pt x="28" y="62"/>
                      <a:pt x="28" y="62"/>
                    </a:cubicBezTo>
                    <a:cubicBezTo>
                      <a:pt x="28" y="62"/>
                      <a:pt x="28" y="62"/>
                      <a:pt x="29" y="62"/>
                    </a:cubicBezTo>
                    <a:cubicBezTo>
                      <a:pt x="29" y="62"/>
                      <a:pt x="30" y="62"/>
                      <a:pt x="31" y="63"/>
                    </a:cubicBezTo>
                    <a:cubicBezTo>
                      <a:pt x="31" y="63"/>
                      <a:pt x="31" y="63"/>
                      <a:pt x="31" y="63"/>
                    </a:cubicBezTo>
                    <a:cubicBezTo>
                      <a:pt x="31" y="63"/>
                      <a:pt x="32" y="63"/>
                      <a:pt x="32" y="62"/>
                    </a:cubicBezTo>
                    <a:cubicBezTo>
                      <a:pt x="33" y="62"/>
                      <a:pt x="33" y="62"/>
                      <a:pt x="33" y="61"/>
                    </a:cubicBezTo>
                    <a:cubicBezTo>
                      <a:pt x="33" y="61"/>
                      <a:pt x="33" y="61"/>
                      <a:pt x="33" y="61"/>
                    </a:cubicBezTo>
                    <a:cubicBezTo>
                      <a:pt x="33" y="61"/>
                      <a:pt x="33" y="61"/>
                      <a:pt x="33" y="61"/>
                    </a:cubicBezTo>
                    <a:cubicBezTo>
                      <a:pt x="33" y="60"/>
                      <a:pt x="33" y="60"/>
                      <a:pt x="33" y="60"/>
                    </a:cubicBezTo>
                    <a:cubicBezTo>
                      <a:pt x="32" y="59"/>
                      <a:pt x="32" y="59"/>
                      <a:pt x="32" y="59"/>
                    </a:cubicBezTo>
                    <a:cubicBezTo>
                      <a:pt x="32" y="59"/>
                      <a:pt x="32" y="59"/>
                      <a:pt x="32" y="59"/>
                    </a:cubicBezTo>
                    <a:cubicBezTo>
                      <a:pt x="32" y="59"/>
                      <a:pt x="32" y="59"/>
                      <a:pt x="32" y="59"/>
                    </a:cubicBezTo>
                    <a:cubicBezTo>
                      <a:pt x="31" y="59"/>
                      <a:pt x="31" y="59"/>
                      <a:pt x="31" y="59"/>
                    </a:cubicBezTo>
                    <a:cubicBezTo>
                      <a:pt x="31" y="59"/>
                      <a:pt x="31" y="59"/>
                      <a:pt x="31" y="59"/>
                    </a:cubicBezTo>
                    <a:cubicBezTo>
                      <a:pt x="31" y="59"/>
                      <a:pt x="31" y="59"/>
                      <a:pt x="31" y="58"/>
                    </a:cubicBezTo>
                    <a:cubicBezTo>
                      <a:pt x="30" y="58"/>
                      <a:pt x="30" y="58"/>
                      <a:pt x="29" y="58"/>
                    </a:cubicBezTo>
                    <a:cubicBezTo>
                      <a:pt x="29" y="58"/>
                      <a:pt x="29" y="58"/>
                      <a:pt x="29" y="58"/>
                    </a:cubicBezTo>
                    <a:cubicBezTo>
                      <a:pt x="29" y="58"/>
                      <a:pt x="29" y="57"/>
                      <a:pt x="29" y="57"/>
                    </a:cubicBezTo>
                    <a:cubicBezTo>
                      <a:pt x="29" y="57"/>
                      <a:pt x="29" y="57"/>
                      <a:pt x="29" y="57"/>
                    </a:cubicBezTo>
                    <a:cubicBezTo>
                      <a:pt x="28" y="57"/>
                      <a:pt x="27" y="56"/>
                      <a:pt x="27" y="56"/>
                    </a:cubicBezTo>
                    <a:cubicBezTo>
                      <a:pt x="26" y="56"/>
                      <a:pt x="26" y="56"/>
                      <a:pt x="26" y="55"/>
                    </a:cubicBezTo>
                    <a:cubicBezTo>
                      <a:pt x="26" y="55"/>
                      <a:pt x="26" y="55"/>
                      <a:pt x="26" y="55"/>
                    </a:cubicBezTo>
                    <a:cubicBezTo>
                      <a:pt x="26" y="55"/>
                      <a:pt x="26" y="55"/>
                      <a:pt x="26" y="54"/>
                    </a:cubicBezTo>
                    <a:cubicBezTo>
                      <a:pt x="26" y="54"/>
                      <a:pt x="26" y="54"/>
                      <a:pt x="27" y="54"/>
                    </a:cubicBezTo>
                    <a:cubicBezTo>
                      <a:pt x="27" y="54"/>
                      <a:pt x="28" y="54"/>
                      <a:pt x="30" y="55"/>
                    </a:cubicBezTo>
                    <a:cubicBezTo>
                      <a:pt x="30" y="55"/>
                      <a:pt x="30" y="55"/>
                      <a:pt x="30" y="55"/>
                    </a:cubicBezTo>
                    <a:cubicBezTo>
                      <a:pt x="30" y="55"/>
                      <a:pt x="30" y="55"/>
                      <a:pt x="30" y="55"/>
                    </a:cubicBezTo>
                    <a:cubicBezTo>
                      <a:pt x="30" y="55"/>
                      <a:pt x="30" y="55"/>
                      <a:pt x="30" y="55"/>
                    </a:cubicBezTo>
                    <a:cubicBezTo>
                      <a:pt x="30" y="55"/>
                      <a:pt x="30" y="55"/>
                      <a:pt x="30" y="56"/>
                    </a:cubicBezTo>
                    <a:cubicBezTo>
                      <a:pt x="30" y="56"/>
                      <a:pt x="30" y="56"/>
                      <a:pt x="30" y="56"/>
                    </a:cubicBezTo>
                    <a:cubicBezTo>
                      <a:pt x="32" y="56"/>
                      <a:pt x="32" y="57"/>
                      <a:pt x="33" y="57"/>
                    </a:cubicBezTo>
                    <a:cubicBezTo>
                      <a:pt x="33" y="57"/>
                      <a:pt x="33" y="57"/>
                      <a:pt x="33" y="57"/>
                    </a:cubicBezTo>
                    <a:cubicBezTo>
                      <a:pt x="33" y="57"/>
                      <a:pt x="33" y="57"/>
                      <a:pt x="33" y="57"/>
                    </a:cubicBezTo>
                    <a:cubicBezTo>
                      <a:pt x="34" y="58"/>
                      <a:pt x="35" y="58"/>
                      <a:pt x="36" y="59"/>
                    </a:cubicBezTo>
                    <a:cubicBezTo>
                      <a:pt x="36" y="59"/>
                      <a:pt x="36" y="59"/>
                      <a:pt x="36" y="59"/>
                    </a:cubicBezTo>
                    <a:cubicBezTo>
                      <a:pt x="36" y="59"/>
                      <a:pt x="36" y="59"/>
                      <a:pt x="36" y="59"/>
                    </a:cubicBezTo>
                    <a:cubicBezTo>
                      <a:pt x="36" y="59"/>
                      <a:pt x="36" y="59"/>
                      <a:pt x="36" y="59"/>
                    </a:cubicBezTo>
                    <a:cubicBezTo>
                      <a:pt x="36" y="59"/>
                      <a:pt x="36" y="59"/>
                      <a:pt x="36" y="59"/>
                    </a:cubicBezTo>
                    <a:cubicBezTo>
                      <a:pt x="36"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8"/>
                      <a:pt x="37" y="58"/>
                      <a:pt x="37" y="58"/>
                    </a:cubicBezTo>
                    <a:cubicBezTo>
                      <a:pt x="37" y="58"/>
                      <a:pt x="37" y="58"/>
                      <a:pt x="37" y="58"/>
                    </a:cubicBezTo>
                    <a:cubicBezTo>
                      <a:pt x="37" y="58"/>
                      <a:pt x="37" y="58"/>
                      <a:pt x="37" y="58"/>
                    </a:cubicBezTo>
                    <a:cubicBezTo>
                      <a:pt x="37" y="58"/>
                      <a:pt x="37" y="58"/>
                      <a:pt x="37" y="58"/>
                    </a:cubicBezTo>
                    <a:cubicBezTo>
                      <a:pt x="37" y="53"/>
                      <a:pt x="37" y="47"/>
                      <a:pt x="36" y="42"/>
                    </a:cubicBezTo>
                    <a:cubicBezTo>
                      <a:pt x="36" y="38"/>
                      <a:pt x="35" y="36"/>
                      <a:pt x="34" y="33"/>
                    </a:cubicBezTo>
                    <a:cubicBezTo>
                      <a:pt x="32" y="31"/>
                      <a:pt x="30" y="30"/>
                      <a:pt x="28" y="29"/>
                    </a:cubicBezTo>
                    <a:cubicBezTo>
                      <a:pt x="26" y="29"/>
                      <a:pt x="23" y="29"/>
                      <a:pt x="21" y="30"/>
                    </a:cubicBezTo>
                    <a:cubicBezTo>
                      <a:pt x="19" y="31"/>
                      <a:pt x="17" y="32"/>
                      <a:pt x="15" y="35"/>
                    </a:cubicBezTo>
                    <a:cubicBezTo>
                      <a:pt x="12" y="41"/>
                      <a:pt x="11" y="50"/>
                      <a:pt x="11" y="69"/>
                    </a:cubicBezTo>
                    <a:cubicBezTo>
                      <a:pt x="11" y="69"/>
                      <a:pt x="11" y="69"/>
                      <a:pt x="11" y="69"/>
                    </a:cubicBezTo>
                    <a:cubicBezTo>
                      <a:pt x="11" y="70"/>
                      <a:pt x="11" y="70"/>
                      <a:pt x="11" y="70"/>
                    </a:cubicBezTo>
                    <a:cubicBezTo>
                      <a:pt x="11" y="70"/>
                      <a:pt x="11" y="70"/>
                      <a:pt x="11" y="70"/>
                    </a:cubicBezTo>
                    <a:cubicBezTo>
                      <a:pt x="11" y="70"/>
                      <a:pt x="11" y="70"/>
                      <a:pt x="11" y="70"/>
                    </a:cubicBezTo>
                    <a:cubicBezTo>
                      <a:pt x="12" y="84"/>
                      <a:pt x="12" y="89"/>
                      <a:pt x="14" y="97"/>
                    </a:cubicBezTo>
                    <a:cubicBezTo>
                      <a:pt x="14" y="97"/>
                      <a:pt x="14" y="97"/>
                      <a:pt x="14" y="97"/>
                    </a:cubicBezTo>
                    <a:cubicBezTo>
                      <a:pt x="13" y="108"/>
                      <a:pt x="14" y="116"/>
                      <a:pt x="15" y="125"/>
                    </a:cubicBezTo>
                    <a:cubicBezTo>
                      <a:pt x="15" y="125"/>
                      <a:pt x="15" y="125"/>
                      <a:pt x="15" y="125"/>
                    </a:cubicBezTo>
                    <a:cubicBezTo>
                      <a:pt x="7" y="147"/>
                      <a:pt x="5" y="164"/>
                      <a:pt x="4" y="177"/>
                    </a:cubicBezTo>
                    <a:cubicBezTo>
                      <a:pt x="4" y="177"/>
                      <a:pt x="4" y="177"/>
                      <a:pt x="4" y="177"/>
                    </a:cubicBezTo>
                    <a:cubicBezTo>
                      <a:pt x="4" y="177"/>
                      <a:pt x="4" y="177"/>
                      <a:pt x="4" y="177"/>
                    </a:cubicBezTo>
                    <a:cubicBezTo>
                      <a:pt x="4" y="177"/>
                      <a:pt x="4" y="177"/>
                      <a:pt x="4" y="177"/>
                    </a:cubicBezTo>
                    <a:cubicBezTo>
                      <a:pt x="4" y="177"/>
                      <a:pt x="4" y="177"/>
                      <a:pt x="4" y="177"/>
                    </a:cubicBezTo>
                    <a:cubicBezTo>
                      <a:pt x="4" y="177"/>
                      <a:pt x="4" y="177"/>
                      <a:pt x="4" y="177"/>
                    </a:cubicBezTo>
                    <a:cubicBezTo>
                      <a:pt x="4" y="177"/>
                      <a:pt x="4" y="177"/>
                      <a:pt x="4" y="177"/>
                    </a:cubicBezTo>
                    <a:cubicBezTo>
                      <a:pt x="4" y="177"/>
                      <a:pt x="4" y="177"/>
                      <a:pt x="4" y="177"/>
                    </a:cubicBezTo>
                    <a:cubicBezTo>
                      <a:pt x="4" y="177"/>
                      <a:pt x="4" y="177"/>
                      <a:pt x="4" y="177"/>
                    </a:cubicBezTo>
                    <a:cubicBezTo>
                      <a:pt x="4" y="177"/>
                      <a:pt x="4" y="177"/>
                      <a:pt x="4" y="177"/>
                    </a:cubicBezTo>
                    <a:cubicBezTo>
                      <a:pt x="4" y="177"/>
                      <a:pt x="4" y="177"/>
                      <a:pt x="4" y="177"/>
                    </a:cubicBezTo>
                    <a:cubicBezTo>
                      <a:pt x="4" y="177"/>
                      <a:pt x="5" y="177"/>
                      <a:pt x="5" y="177"/>
                    </a:cubicBezTo>
                    <a:cubicBezTo>
                      <a:pt x="5" y="177"/>
                      <a:pt x="5" y="177"/>
                      <a:pt x="5" y="177"/>
                    </a:cubicBezTo>
                    <a:cubicBezTo>
                      <a:pt x="5" y="177"/>
                      <a:pt x="5" y="177"/>
                      <a:pt x="5" y="177"/>
                    </a:cubicBezTo>
                    <a:cubicBezTo>
                      <a:pt x="5" y="177"/>
                      <a:pt x="5" y="177"/>
                      <a:pt x="5" y="177"/>
                    </a:cubicBezTo>
                    <a:cubicBezTo>
                      <a:pt x="6" y="174"/>
                      <a:pt x="9" y="171"/>
                      <a:pt x="11" y="168"/>
                    </a:cubicBezTo>
                    <a:cubicBezTo>
                      <a:pt x="11" y="168"/>
                      <a:pt x="11" y="168"/>
                      <a:pt x="11" y="168"/>
                    </a:cubicBezTo>
                    <a:cubicBezTo>
                      <a:pt x="11" y="168"/>
                      <a:pt x="11" y="168"/>
                      <a:pt x="11" y="168"/>
                    </a:cubicBezTo>
                    <a:cubicBezTo>
                      <a:pt x="14" y="163"/>
                      <a:pt x="17" y="160"/>
                      <a:pt x="19" y="158"/>
                    </a:cubicBezTo>
                    <a:cubicBezTo>
                      <a:pt x="22" y="156"/>
                      <a:pt x="25" y="154"/>
                      <a:pt x="28" y="148"/>
                    </a:cubicBezTo>
                    <a:cubicBezTo>
                      <a:pt x="28" y="148"/>
                      <a:pt x="28" y="148"/>
                      <a:pt x="28" y="148"/>
                    </a:cubicBezTo>
                    <a:cubicBezTo>
                      <a:pt x="30" y="145"/>
                      <a:pt x="31" y="144"/>
                      <a:pt x="32" y="143"/>
                    </a:cubicBezTo>
                    <a:cubicBezTo>
                      <a:pt x="32" y="142"/>
                      <a:pt x="33" y="142"/>
                      <a:pt x="34" y="141"/>
                    </a:cubicBezTo>
                    <a:cubicBezTo>
                      <a:pt x="34" y="141"/>
                      <a:pt x="34" y="141"/>
                      <a:pt x="34" y="141"/>
                    </a:cubicBezTo>
                    <a:cubicBezTo>
                      <a:pt x="34" y="141"/>
                      <a:pt x="34" y="141"/>
                      <a:pt x="34" y="141"/>
                    </a:cubicBezTo>
                    <a:cubicBezTo>
                      <a:pt x="34" y="141"/>
                      <a:pt x="34" y="141"/>
                      <a:pt x="34" y="141"/>
                    </a:cubicBezTo>
                    <a:cubicBezTo>
                      <a:pt x="36" y="137"/>
                      <a:pt x="38" y="134"/>
                      <a:pt x="40" y="132"/>
                    </a:cubicBezTo>
                    <a:cubicBezTo>
                      <a:pt x="40" y="131"/>
                      <a:pt x="41" y="131"/>
                      <a:pt x="42" y="130"/>
                    </a:cubicBezTo>
                    <a:cubicBezTo>
                      <a:pt x="43" y="130"/>
                      <a:pt x="43" y="129"/>
                      <a:pt x="44" y="129"/>
                    </a:cubicBezTo>
                    <a:cubicBezTo>
                      <a:pt x="44" y="130"/>
                      <a:pt x="45" y="130"/>
                      <a:pt x="45" y="130"/>
                    </a:cubicBezTo>
                    <a:cubicBezTo>
                      <a:pt x="47" y="131"/>
                      <a:pt x="48" y="132"/>
                      <a:pt x="48" y="135"/>
                    </a:cubicBezTo>
                    <a:cubicBezTo>
                      <a:pt x="49" y="137"/>
                      <a:pt x="48" y="139"/>
                      <a:pt x="47" y="142"/>
                    </a:cubicBezTo>
                    <a:cubicBezTo>
                      <a:pt x="47" y="144"/>
                      <a:pt x="46" y="147"/>
                      <a:pt x="45" y="149"/>
                    </a:cubicBezTo>
                    <a:cubicBezTo>
                      <a:pt x="44" y="150"/>
                      <a:pt x="43" y="151"/>
                      <a:pt x="43" y="151"/>
                    </a:cubicBezTo>
                    <a:cubicBezTo>
                      <a:pt x="42" y="152"/>
                      <a:pt x="42" y="152"/>
                      <a:pt x="42" y="152"/>
                    </a:cubicBezTo>
                    <a:cubicBezTo>
                      <a:pt x="42" y="152"/>
                      <a:pt x="42" y="152"/>
                      <a:pt x="42" y="152"/>
                    </a:cubicBezTo>
                    <a:cubicBezTo>
                      <a:pt x="42" y="152"/>
                      <a:pt x="42" y="152"/>
                      <a:pt x="42" y="152"/>
                    </a:cubicBezTo>
                    <a:cubicBezTo>
                      <a:pt x="42" y="152"/>
                      <a:pt x="42" y="152"/>
                      <a:pt x="42" y="152"/>
                    </a:cubicBezTo>
                    <a:cubicBezTo>
                      <a:pt x="42" y="153"/>
                      <a:pt x="42" y="153"/>
                      <a:pt x="42" y="153"/>
                    </a:cubicBezTo>
                    <a:cubicBezTo>
                      <a:pt x="41" y="153"/>
                      <a:pt x="41" y="153"/>
                      <a:pt x="41" y="153"/>
                    </a:cubicBezTo>
                    <a:cubicBezTo>
                      <a:pt x="41" y="155"/>
                      <a:pt x="40" y="157"/>
                      <a:pt x="38" y="159"/>
                    </a:cubicBezTo>
                    <a:cubicBezTo>
                      <a:pt x="38" y="159"/>
                      <a:pt x="38" y="160"/>
                      <a:pt x="38" y="160"/>
                    </a:cubicBezTo>
                    <a:cubicBezTo>
                      <a:pt x="38" y="160"/>
                      <a:pt x="38" y="160"/>
                      <a:pt x="38" y="160"/>
                    </a:cubicBezTo>
                    <a:cubicBezTo>
                      <a:pt x="38" y="160"/>
                      <a:pt x="38" y="160"/>
                      <a:pt x="38" y="160"/>
                    </a:cubicBezTo>
                    <a:cubicBezTo>
                      <a:pt x="35" y="161"/>
                      <a:pt x="33" y="161"/>
                      <a:pt x="32" y="162"/>
                    </a:cubicBezTo>
                    <a:cubicBezTo>
                      <a:pt x="31" y="163"/>
                      <a:pt x="30" y="164"/>
                      <a:pt x="28" y="165"/>
                    </a:cubicBezTo>
                    <a:cubicBezTo>
                      <a:pt x="26" y="166"/>
                      <a:pt x="25" y="167"/>
                      <a:pt x="23" y="169"/>
                    </a:cubicBezTo>
                    <a:cubicBezTo>
                      <a:pt x="23" y="169"/>
                      <a:pt x="23" y="169"/>
                      <a:pt x="23" y="169"/>
                    </a:cubicBezTo>
                    <a:cubicBezTo>
                      <a:pt x="21" y="171"/>
                      <a:pt x="20" y="172"/>
                      <a:pt x="19" y="174"/>
                    </a:cubicBezTo>
                    <a:cubicBezTo>
                      <a:pt x="18" y="175"/>
                      <a:pt x="17" y="176"/>
                      <a:pt x="15" y="178"/>
                    </a:cubicBezTo>
                    <a:cubicBezTo>
                      <a:pt x="15" y="178"/>
                      <a:pt x="15" y="178"/>
                      <a:pt x="15" y="178"/>
                    </a:cubicBezTo>
                    <a:cubicBezTo>
                      <a:pt x="15" y="178"/>
                      <a:pt x="15" y="178"/>
                      <a:pt x="15" y="178"/>
                    </a:cubicBezTo>
                    <a:cubicBezTo>
                      <a:pt x="15" y="178"/>
                      <a:pt x="15" y="178"/>
                      <a:pt x="15" y="178"/>
                    </a:cubicBezTo>
                    <a:cubicBezTo>
                      <a:pt x="13" y="179"/>
                      <a:pt x="13" y="180"/>
                      <a:pt x="13" y="180"/>
                    </a:cubicBezTo>
                    <a:cubicBezTo>
                      <a:pt x="12" y="181"/>
                      <a:pt x="12" y="181"/>
                      <a:pt x="12" y="181"/>
                    </a:cubicBezTo>
                    <a:cubicBezTo>
                      <a:pt x="12" y="182"/>
                      <a:pt x="12" y="182"/>
                      <a:pt x="12" y="182"/>
                    </a:cubicBezTo>
                    <a:cubicBezTo>
                      <a:pt x="10" y="183"/>
                      <a:pt x="9" y="184"/>
                      <a:pt x="8" y="185"/>
                    </a:cubicBezTo>
                    <a:cubicBezTo>
                      <a:pt x="8" y="185"/>
                      <a:pt x="7" y="186"/>
                      <a:pt x="7" y="186"/>
                    </a:cubicBezTo>
                    <a:cubicBezTo>
                      <a:pt x="7" y="186"/>
                      <a:pt x="7" y="187"/>
                      <a:pt x="7" y="187"/>
                    </a:cubicBezTo>
                    <a:cubicBezTo>
                      <a:pt x="7" y="188"/>
                      <a:pt x="7" y="188"/>
                      <a:pt x="7" y="188"/>
                    </a:cubicBezTo>
                    <a:cubicBezTo>
                      <a:pt x="8" y="189"/>
                      <a:pt x="9" y="190"/>
                      <a:pt x="10" y="190"/>
                    </a:cubicBezTo>
                    <a:cubicBezTo>
                      <a:pt x="11" y="190"/>
                      <a:pt x="13" y="189"/>
                      <a:pt x="14" y="189"/>
                    </a:cubicBezTo>
                    <a:cubicBezTo>
                      <a:pt x="15" y="188"/>
                      <a:pt x="16" y="187"/>
                      <a:pt x="17" y="187"/>
                    </a:cubicBezTo>
                    <a:cubicBezTo>
                      <a:pt x="17" y="186"/>
                      <a:pt x="18" y="186"/>
                      <a:pt x="18" y="186"/>
                    </a:cubicBezTo>
                    <a:cubicBezTo>
                      <a:pt x="18" y="185"/>
                      <a:pt x="18" y="185"/>
                      <a:pt x="19" y="185"/>
                    </a:cubicBezTo>
                    <a:cubicBezTo>
                      <a:pt x="19" y="185"/>
                      <a:pt x="19" y="185"/>
                      <a:pt x="19" y="185"/>
                    </a:cubicBezTo>
                    <a:cubicBezTo>
                      <a:pt x="20" y="184"/>
                      <a:pt x="21" y="184"/>
                      <a:pt x="22" y="183"/>
                    </a:cubicBezTo>
                    <a:cubicBezTo>
                      <a:pt x="22" y="182"/>
                      <a:pt x="23" y="181"/>
                      <a:pt x="24" y="181"/>
                    </a:cubicBezTo>
                    <a:cubicBezTo>
                      <a:pt x="27" y="182"/>
                      <a:pt x="29" y="183"/>
                      <a:pt x="29" y="184"/>
                    </a:cubicBezTo>
                    <a:cubicBezTo>
                      <a:pt x="30" y="186"/>
                      <a:pt x="30" y="187"/>
                      <a:pt x="30" y="188"/>
                    </a:cubicBezTo>
                    <a:cubicBezTo>
                      <a:pt x="30" y="188"/>
                      <a:pt x="30" y="188"/>
                      <a:pt x="30" y="188"/>
                    </a:cubicBezTo>
                    <a:cubicBezTo>
                      <a:pt x="30" y="189"/>
                      <a:pt x="30" y="191"/>
                      <a:pt x="30" y="192"/>
                    </a:cubicBezTo>
                    <a:cubicBezTo>
                      <a:pt x="30" y="192"/>
                      <a:pt x="30" y="192"/>
                      <a:pt x="30" y="192"/>
                    </a:cubicBezTo>
                    <a:cubicBezTo>
                      <a:pt x="29" y="195"/>
                      <a:pt x="28" y="198"/>
                      <a:pt x="28" y="201"/>
                    </a:cubicBezTo>
                    <a:cubicBezTo>
                      <a:pt x="27" y="203"/>
                      <a:pt x="27" y="206"/>
                      <a:pt x="27" y="208"/>
                    </a:cubicBezTo>
                    <a:cubicBezTo>
                      <a:pt x="27" y="209"/>
                      <a:pt x="26" y="211"/>
                      <a:pt x="26" y="213"/>
                    </a:cubicBezTo>
                    <a:cubicBezTo>
                      <a:pt x="26" y="215"/>
                      <a:pt x="26" y="216"/>
                      <a:pt x="26" y="216"/>
                    </a:cubicBezTo>
                    <a:cubicBezTo>
                      <a:pt x="27" y="217"/>
                      <a:pt x="27" y="218"/>
                      <a:pt x="28" y="218"/>
                    </a:cubicBezTo>
                    <a:cubicBezTo>
                      <a:pt x="29" y="218"/>
                      <a:pt x="30" y="218"/>
                      <a:pt x="31" y="218"/>
                    </a:cubicBezTo>
                    <a:cubicBezTo>
                      <a:pt x="32" y="217"/>
                      <a:pt x="32" y="216"/>
                      <a:pt x="32" y="216"/>
                    </a:cubicBezTo>
                    <a:cubicBezTo>
                      <a:pt x="33" y="214"/>
                      <a:pt x="33" y="212"/>
                      <a:pt x="34" y="210"/>
                    </a:cubicBezTo>
                    <a:cubicBezTo>
                      <a:pt x="34" y="205"/>
                      <a:pt x="35" y="205"/>
                      <a:pt x="35" y="202"/>
                    </a:cubicBezTo>
                    <a:cubicBezTo>
                      <a:pt x="35" y="202"/>
                      <a:pt x="35" y="202"/>
                      <a:pt x="35" y="202"/>
                    </a:cubicBezTo>
                    <a:cubicBezTo>
                      <a:pt x="36" y="200"/>
                      <a:pt x="36" y="198"/>
                      <a:pt x="37" y="197"/>
                    </a:cubicBezTo>
                    <a:cubicBezTo>
                      <a:pt x="37" y="196"/>
                      <a:pt x="37" y="196"/>
                      <a:pt x="37" y="195"/>
                    </a:cubicBezTo>
                    <a:cubicBezTo>
                      <a:pt x="37" y="195"/>
                      <a:pt x="38" y="195"/>
                      <a:pt x="38" y="195"/>
                    </a:cubicBezTo>
                    <a:cubicBezTo>
                      <a:pt x="37" y="197"/>
                      <a:pt x="37" y="200"/>
                      <a:pt x="37" y="202"/>
                    </a:cubicBezTo>
                    <a:cubicBezTo>
                      <a:pt x="37" y="203"/>
                      <a:pt x="37" y="204"/>
                      <a:pt x="37" y="205"/>
                    </a:cubicBezTo>
                    <a:cubicBezTo>
                      <a:pt x="37" y="205"/>
                      <a:pt x="37" y="205"/>
                      <a:pt x="37" y="205"/>
                    </a:cubicBezTo>
                    <a:cubicBezTo>
                      <a:pt x="37" y="205"/>
                      <a:pt x="37" y="205"/>
                      <a:pt x="37" y="205"/>
                    </a:cubicBezTo>
                    <a:cubicBezTo>
                      <a:pt x="37" y="207"/>
                      <a:pt x="37" y="208"/>
                      <a:pt x="37" y="212"/>
                    </a:cubicBezTo>
                    <a:cubicBezTo>
                      <a:pt x="37" y="215"/>
                      <a:pt x="37" y="217"/>
                      <a:pt x="37" y="219"/>
                    </a:cubicBezTo>
                    <a:cubicBezTo>
                      <a:pt x="38" y="220"/>
                      <a:pt x="38" y="220"/>
                      <a:pt x="39" y="221"/>
                    </a:cubicBezTo>
                    <a:cubicBezTo>
                      <a:pt x="39" y="221"/>
                      <a:pt x="40" y="222"/>
                      <a:pt x="41" y="222"/>
                    </a:cubicBezTo>
                    <a:cubicBezTo>
                      <a:pt x="42" y="222"/>
                      <a:pt x="42" y="221"/>
                      <a:pt x="42" y="221"/>
                    </a:cubicBezTo>
                    <a:cubicBezTo>
                      <a:pt x="43" y="221"/>
                      <a:pt x="44" y="220"/>
                      <a:pt x="44" y="220"/>
                    </a:cubicBezTo>
                    <a:cubicBezTo>
                      <a:pt x="44" y="219"/>
                      <a:pt x="44" y="218"/>
                      <a:pt x="44" y="217"/>
                    </a:cubicBezTo>
                    <a:cubicBezTo>
                      <a:pt x="44" y="215"/>
                      <a:pt x="44" y="213"/>
                      <a:pt x="44" y="211"/>
                    </a:cubicBezTo>
                    <a:cubicBezTo>
                      <a:pt x="44" y="207"/>
                      <a:pt x="44" y="202"/>
                      <a:pt x="45" y="200"/>
                    </a:cubicBezTo>
                    <a:cubicBezTo>
                      <a:pt x="45" y="198"/>
                      <a:pt x="45" y="196"/>
                      <a:pt x="45" y="195"/>
                    </a:cubicBezTo>
                    <a:cubicBezTo>
                      <a:pt x="45" y="195"/>
                      <a:pt x="45" y="194"/>
                      <a:pt x="45" y="194"/>
                    </a:cubicBezTo>
                    <a:cubicBezTo>
                      <a:pt x="45" y="194"/>
                      <a:pt x="45" y="194"/>
                      <a:pt x="45" y="194"/>
                    </a:cubicBezTo>
                    <a:cubicBezTo>
                      <a:pt x="45" y="195"/>
                      <a:pt x="46" y="197"/>
                      <a:pt x="46" y="199"/>
                    </a:cubicBezTo>
                    <a:cubicBezTo>
                      <a:pt x="46" y="199"/>
                      <a:pt x="46" y="199"/>
                      <a:pt x="46" y="199"/>
                    </a:cubicBezTo>
                    <a:cubicBezTo>
                      <a:pt x="46" y="199"/>
                      <a:pt x="46" y="199"/>
                      <a:pt x="46" y="199"/>
                    </a:cubicBezTo>
                    <a:cubicBezTo>
                      <a:pt x="46" y="199"/>
                      <a:pt x="46" y="199"/>
                      <a:pt x="46" y="199"/>
                    </a:cubicBezTo>
                    <a:cubicBezTo>
                      <a:pt x="46" y="199"/>
                      <a:pt x="46" y="199"/>
                      <a:pt x="46" y="200"/>
                    </a:cubicBezTo>
                    <a:cubicBezTo>
                      <a:pt x="46" y="201"/>
                      <a:pt x="47" y="203"/>
                      <a:pt x="47" y="204"/>
                    </a:cubicBezTo>
                    <a:cubicBezTo>
                      <a:pt x="48" y="206"/>
                      <a:pt x="48" y="207"/>
                      <a:pt x="48" y="208"/>
                    </a:cubicBezTo>
                    <a:cubicBezTo>
                      <a:pt x="48" y="209"/>
                      <a:pt x="48" y="211"/>
                      <a:pt x="48" y="213"/>
                    </a:cubicBezTo>
                    <a:cubicBezTo>
                      <a:pt x="49" y="214"/>
                      <a:pt x="49" y="215"/>
                      <a:pt x="49" y="215"/>
                    </a:cubicBezTo>
                    <a:cubicBezTo>
                      <a:pt x="50" y="216"/>
                      <a:pt x="51" y="216"/>
                      <a:pt x="52" y="216"/>
                    </a:cubicBezTo>
                    <a:cubicBezTo>
                      <a:pt x="53" y="216"/>
                      <a:pt x="53" y="216"/>
                      <a:pt x="54" y="216"/>
                    </a:cubicBezTo>
                    <a:cubicBezTo>
                      <a:pt x="54" y="215"/>
                      <a:pt x="54" y="215"/>
                      <a:pt x="54" y="215"/>
                    </a:cubicBezTo>
                    <a:cubicBezTo>
                      <a:pt x="55" y="215"/>
                      <a:pt x="55" y="214"/>
                      <a:pt x="55" y="213"/>
                    </a:cubicBezTo>
                    <a:cubicBezTo>
                      <a:pt x="55" y="211"/>
                      <a:pt x="54" y="210"/>
                      <a:pt x="54" y="207"/>
                    </a:cubicBezTo>
                    <a:cubicBezTo>
                      <a:pt x="54" y="205"/>
                      <a:pt x="54" y="204"/>
                      <a:pt x="54" y="203"/>
                    </a:cubicBezTo>
                    <a:cubicBezTo>
                      <a:pt x="54" y="203"/>
                      <a:pt x="54" y="203"/>
                      <a:pt x="54" y="203"/>
                    </a:cubicBezTo>
                    <a:cubicBezTo>
                      <a:pt x="54" y="203"/>
                      <a:pt x="54" y="203"/>
                      <a:pt x="54" y="203"/>
                    </a:cubicBezTo>
                    <a:cubicBezTo>
                      <a:pt x="54" y="202"/>
                      <a:pt x="54" y="202"/>
                      <a:pt x="54" y="202"/>
                    </a:cubicBezTo>
                    <a:cubicBezTo>
                      <a:pt x="54" y="200"/>
                      <a:pt x="53" y="199"/>
                      <a:pt x="53" y="198"/>
                    </a:cubicBezTo>
                    <a:cubicBezTo>
                      <a:pt x="53" y="198"/>
                      <a:pt x="53" y="198"/>
                      <a:pt x="53" y="198"/>
                    </a:cubicBezTo>
                    <a:cubicBezTo>
                      <a:pt x="53" y="198"/>
                      <a:pt x="53" y="198"/>
                      <a:pt x="53" y="198"/>
                    </a:cubicBezTo>
                    <a:cubicBezTo>
                      <a:pt x="53" y="197"/>
                      <a:pt x="53" y="196"/>
                      <a:pt x="53" y="195"/>
                    </a:cubicBezTo>
                    <a:cubicBezTo>
                      <a:pt x="53" y="194"/>
                      <a:pt x="52" y="193"/>
                      <a:pt x="52" y="192"/>
                    </a:cubicBezTo>
                    <a:cubicBezTo>
                      <a:pt x="52" y="191"/>
                      <a:pt x="52" y="190"/>
                      <a:pt x="52" y="190"/>
                    </a:cubicBezTo>
                    <a:cubicBezTo>
                      <a:pt x="53" y="189"/>
                      <a:pt x="53" y="189"/>
                      <a:pt x="54" y="189"/>
                    </a:cubicBezTo>
                    <a:cubicBezTo>
                      <a:pt x="54" y="189"/>
                      <a:pt x="55" y="189"/>
                      <a:pt x="55" y="190"/>
                    </a:cubicBezTo>
                    <a:cubicBezTo>
                      <a:pt x="56" y="190"/>
                      <a:pt x="56" y="191"/>
                      <a:pt x="56" y="191"/>
                    </a:cubicBezTo>
                    <a:cubicBezTo>
                      <a:pt x="56" y="191"/>
                      <a:pt x="56" y="191"/>
                      <a:pt x="57" y="191"/>
                    </a:cubicBezTo>
                    <a:cubicBezTo>
                      <a:pt x="57" y="191"/>
                      <a:pt x="57" y="191"/>
                      <a:pt x="57" y="191"/>
                    </a:cubicBezTo>
                    <a:cubicBezTo>
                      <a:pt x="57" y="192"/>
                      <a:pt x="57" y="192"/>
                      <a:pt x="58" y="193"/>
                    </a:cubicBezTo>
                    <a:cubicBezTo>
                      <a:pt x="59" y="194"/>
                      <a:pt x="59" y="194"/>
                      <a:pt x="59" y="195"/>
                    </a:cubicBezTo>
                    <a:cubicBezTo>
                      <a:pt x="59" y="195"/>
                      <a:pt x="59" y="195"/>
                      <a:pt x="59" y="195"/>
                    </a:cubicBezTo>
                    <a:cubicBezTo>
                      <a:pt x="60" y="195"/>
                      <a:pt x="60" y="195"/>
                      <a:pt x="60" y="195"/>
                    </a:cubicBezTo>
                    <a:cubicBezTo>
                      <a:pt x="60" y="195"/>
                      <a:pt x="60" y="195"/>
                      <a:pt x="60" y="195"/>
                    </a:cubicBezTo>
                    <a:cubicBezTo>
                      <a:pt x="60" y="195"/>
                      <a:pt x="60" y="195"/>
                      <a:pt x="60" y="195"/>
                    </a:cubicBezTo>
                    <a:cubicBezTo>
                      <a:pt x="60" y="195"/>
                      <a:pt x="60" y="195"/>
                      <a:pt x="60" y="196"/>
                    </a:cubicBezTo>
                    <a:cubicBezTo>
                      <a:pt x="60" y="196"/>
                      <a:pt x="60" y="196"/>
                      <a:pt x="61" y="196"/>
                    </a:cubicBezTo>
                    <a:cubicBezTo>
                      <a:pt x="61" y="197"/>
                      <a:pt x="62" y="199"/>
                      <a:pt x="63" y="200"/>
                    </a:cubicBezTo>
                    <a:cubicBezTo>
                      <a:pt x="63" y="201"/>
                      <a:pt x="64" y="201"/>
                      <a:pt x="64" y="201"/>
                    </a:cubicBezTo>
                    <a:cubicBezTo>
                      <a:pt x="65" y="201"/>
                      <a:pt x="65" y="202"/>
                      <a:pt x="66" y="202"/>
                    </a:cubicBezTo>
                    <a:cubicBezTo>
                      <a:pt x="66" y="201"/>
                      <a:pt x="66" y="201"/>
                      <a:pt x="66" y="201"/>
                    </a:cubicBezTo>
                    <a:cubicBezTo>
                      <a:pt x="67" y="201"/>
                      <a:pt x="67" y="201"/>
                      <a:pt x="68" y="200"/>
                    </a:cubicBezTo>
                    <a:cubicBezTo>
                      <a:pt x="68" y="200"/>
                      <a:pt x="68" y="199"/>
                      <a:pt x="68" y="199"/>
                    </a:cubicBezTo>
                    <a:cubicBezTo>
                      <a:pt x="68" y="197"/>
                      <a:pt x="67" y="195"/>
                      <a:pt x="65" y="192"/>
                    </a:cubicBezTo>
                    <a:cubicBezTo>
                      <a:pt x="65" y="192"/>
                      <a:pt x="65" y="192"/>
                      <a:pt x="65" y="192"/>
                    </a:cubicBezTo>
                    <a:cubicBezTo>
                      <a:pt x="64" y="189"/>
                      <a:pt x="63" y="188"/>
                      <a:pt x="62" y="187"/>
                    </a:cubicBezTo>
                    <a:cubicBezTo>
                      <a:pt x="62" y="187"/>
                      <a:pt x="62" y="187"/>
                      <a:pt x="62" y="187"/>
                    </a:cubicBezTo>
                    <a:cubicBezTo>
                      <a:pt x="61" y="185"/>
                      <a:pt x="60" y="184"/>
                      <a:pt x="59" y="182"/>
                    </a:cubicBezTo>
                    <a:cubicBezTo>
                      <a:pt x="59" y="182"/>
                      <a:pt x="59" y="182"/>
                      <a:pt x="59" y="182"/>
                    </a:cubicBezTo>
                    <a:cubicBezTo>
                      <a:pt x="59" y="182"/>
                      <a:pt x="59" y="182"/>
                      <a:pt x="59" y="182"/>
                    </a:cubicBezTo>
                    <a:cubicBezTo>
                      <a:pt x="59" y="182"/>
                      <a:pt x="59" y="182"/>
                      <a:pt x="59" y="182"/>
                    </a:cubicBezTo>
                    <a:cubicBezTo>
                      <a:pt x="58" y="181"/>
                      <a:pt x="58" y="180"/>
                      <a:pt x="58" y="179"/>
                    </a:cubicBezTo>
                    <a:cubicBezTo>
                      <a:pt x="58" y="179"/>
                      <a:pt x="58" y="179"/>
                      <a:pt x="58" y="179"/>
                    </a:cubicBezTo>
                    <a:cubicBezTo>
                      <a:pt x="58" y="179"/>
                      <a:pt x="58" y="179"/>
                      <a:pt x="58" y="179"/>
                    </a:cubicBezTo>
                    <a:cubicBezTo>
                      <a:pt x="58" y="179"/>
                      <a:pt x="58" y="179"/>
                      <a:pt x="58" y="179"/>
                    </a:cubicBezTo>
                    <a:cubicBezTo>
                      <a:pt x="58" y="179"/>
                      <a:pt x="58" y="179"/>
                      <a:pt x="58" y="179"/>
                    </a:cubicBezTo>
                    <a:cubicBezTo>
                      <a:pt x="58" y="179"/>
                      <a:pt x="58" y="179"/>
                      <a:pt x="58" y="179"/>
                    </a:cubicBezTo>
                    <a:cubicBezTo>
                      <a:pt x="58" y="178"/>
                      <a:pt x="57" y="177"/>
                      <a:pt x="57" y="177"/>
                    </a:cubicBezTo>
                    <a:cubicBezTo>
                      <a:pt x="58" y="177"/>
                      <a:pt x="59" y="177"/>
                      <a:pt x="61" y="177"/>
                    </a:cubicBezTo>
                    <a:cubicBezTo>
                      <a:pt x="61" y="177"/>
                      <a:pt x="61" y="177"/>
                      <a:pt x="61" y="177"/>
                    </a:cubicBezTo>
                    <a:cubicBezTo>
                      <a:pt x="61" y="177"/>
                      <a:pt x="61" y="177"/>
                      <a:pt x="61" y="177"/>
                    </a:cubicBezTo>
                    <a:cubicBezTo>
                      <a:pt x="66" y="174"/>
                      <a:pt x="73" y="171"/>
                      <a:pt x="79" y="169"/>
                    </a:cubicBezTo>
                    <a:cubicBezTo>
                      <a:pt x="84" y="167"/>
                      <a:pt x="88" y="166"/>
                      <a:pt x="93" y="165"/>
                    </a:cubicBezTo>
                    <a:cubicBezTo>
                      <a:pt x="95" y="164"/>
                      <a:pt x="100" y="162"/>
                      <a:pt x="104" y="162"/>
                    </a:cubicBezTo>
                    <a:cubicBezTo>
                      <a:pt x="107" y="161"/>
                      <a:pt x="109" y="161"/>
                      <a:pt x="110" y="161"/>
                    </a:cubicBezTo>
                    <a:cubicBezTo>
                      <a:pt x="112" y="162"/>
                      <a:pt x="113" y="162"/>
                      <a:pt x="114" y="164"/>
                    </a:cubicBezTo>
                    <a:cubicBezTo>
                      <a:pt x="115" y="166"/>
                      <a:pt x="114" y="167"/>
                      <a:pt x="114" y="169"/>
                    </a:cubicBezTo>
                    <a:cubicBezTo>
                      <a:pt x="113" y="170"/>
                      <a:pt x="112" y="171"/>
                      <a:pt x="110" y="172"/>
                    </a:cubicBezTo>
                    <a:cubicBezTo>
                      <a:pt x="107" y="173"/>
                      <a:pt x="102" y="174"/>
                      <a:pt x="98" y="176"/>
                    </a:cubicBezTo>
                    <a:cubicBezTo>
                      <a:pt x="90" y="179"/>
                      <a:pt x="88" y="180"/>
                      <a:pt x="83" y="182"/>
                    </a:cubicBezTo>
                    <a:cubicBezTo>
                      <a:pt x="83" y="182"/>
                      <a:pt x="83" y="182"/>
                      <a:pt x="83" y="182"/>
                    </a:cubicBezTo>
                    <a:cubicBezTo>
                      <a:pt x="83" y="182"/>
                      <a:pt x="83" y="182"/>
                      <a:pt x="83" y="182"/>
                    </a:cubicBezTo>
                    <a:cubicBezTo>
                      <a:pt x="80" y="184"/>
                      <a:pt x="76" y="185"/>
                      <a:pt x="72" y="186"/>
                    </a:cubicBezTo>
                    <a:cubicBezTo>
                      <a:pt x="71" y="187"/>
                      <a:pt x="70" y="188"/>
                      <a:pt x="69" y="188"/>
                    </a:cubicBezTo>
                    <a:cubicBezTo>
                      <a:pt x="68" y="189"/>
                      <a:pt x="67" y="190"/>
                      <a:pt x="67" y="191"/>
                    </a:cubicBezTo>
                    <a:cubicBezTo>
                      <a:pt x="67" y="191"/>
                      <a:pt x="67" y="191"/>
                      <a:pt x="67" y="191"/>
                    </a:cubicBezTo>
                    <a:cubicBezTo>
                      <a:pt x="67" y="191"/>
                      <a:pt x="67" y="191"/>
                      <a:pt x="67" y="191"/>
                    </a:cubicBezTo>
                    <a:cubicBezTo>
                      <a:pt x="67" y="191"/>
                      <a:pt x="67" y="191"/>
                      <a:pt x="67" y="191"/>
                    </a:cubicBezTo>
                    <a:cubicBezTo>
                      <a:pt x="67" y="191"/>
                      <a:pt x="67" y="191"/>
                      <a:pt x="67" y="191"/>
                    </a:cubicBezTo>
                    <a:cubicBezTo>
                      <a:pt x="67" y="191"/>
                      <a:pt x="67" y="191"/>
                      <a:pt x="67" y="191"/>
                    </a:cubicBezTo>
                    <a:cubicBezTo>
                      <a:pt x="68" y="192"/>
                      <a:pt x="68" y="192"/>
                      <a:pt x="68" y="192"/>
                    </a:cubicBezTo>
                    <a:cubicBezTo>
                      <a:pt x="68" y="191"/>
                      <a:pt x="68" y="191"/>
                      <a:pt x="68" y="191"/>
                    </a:cubicBezTo>
                    <a:cubicBezTo>
                      <a:pt x="72" y="191"/>
                      <a:pt x="79" y="188"/>
                      <a:pt x="85" y="187"/>
                    </a:cubicBezTo>
                    <a:cubicBezTo>
                      <a:pt x="87" y="187"/>
                      <a:pt x="89" y="187"/>
                      <a:pt x="91" y="187"/>
                    </a:cubicBezTo>
                    <a:cubicBezTo>
                      <a:pt x="94" y="186"/>
                      <a:pt x="97" y="186"/>
                      <a:pt x="105" y="186"/>
                    </a:cubicBezTo>
                    <a:cubicBezTo>
                      <a:pt x="111" y="185"/>
                      <a:pt x="116" y="184"/>
                      <a:pt x="119" y="184"/>
                    </a:cubicBezTo>
                    <a:cubicBezTo>
                      <a:pt x="120" y="184"/>
                      <a:pt x="122" y="184"/>
                      <a:pt x="123" y="185"/>
                    </a:cubicBezTo>
                    <a:cubicBezTo>
                      <a:pt x="124" y="186"/>
                      <a:pt x="124" y="188"/>
                      <a:pt x="124" y="190"/>
                    </a:cubicBezTo>
                    <a:cubicBezTo>
                      <a:pt x="124" y="191"/>
                      <a:pt x="124" y="191"/>
                      <a:pt x="124" y="192"/>
                    </a:cubicBezTo>
                    <a:cubicBezTo>
                      <a:pt x="124" y="193"/>
                      <a:pt x="123" y="194"/>
                      <a:pt x="122" y="195"/>
                    </a:cubicBezTo>
                    <a:cubicBezTo>
                      <a:pt x="121" y="195"/>
                      <a:pt x="119" y="196"/>
                      <a:pt x="117" y="196"/>
                    </a:cubicBezTo>
                    <a:cubicBezTo>
                      <a:pt x="113" y="196"/>
                      <a:pt x="109" y="196"/>
                      <a:pt x="105" y="197"/>
                    </a:cubicBezTo>
                    <a:cubicBezTo>
                      <a:pt x="96" y="199"/>
                      <a:pt x="86" y="201"/>
                      <a:pt x="80" y="202"/>
                    </a:cubicBezTo>
                    <a:cubicBezTo>
                      <a:pt x="77" y="203"/>
                      <a:pt x="74" y="203"/>
                      <a:pt x="71" y="203"/>
                    </a:cubicBezTo>
                    <a:cubicBezTo>
                      <a:pt x="70" y="204"/>
                      <a:pt x="69" y="204"/>
                      <a:pt x="68" y="204"/>
                    </a:cubicBezTo>
                    <a:cubicBezTo>
                      <a:pt x="68" y="205"/>
                      <a:pt x="67" y="206"/>
                      <a:pt x="67" y="207"/>
                    </a:cubicBezTo>
                    <a:cubicBezTo>
                      <a:pt x="67" y="207"/>
                      <a:pt x="67" y="207"/>
                      <a:pt x="67" y="207"/>
                    </a:cubicBezTo>
                    <a:cubicBezTo>
                      <a:pt x="67" y="207"/>
                      <a:pt x="67" y="207"/>
                      <a:pt x="67" y="207"/>
                    </a:cubicBezTo>
                    <a:cubicBezTo>
                      <a:pt x="67" y="207"/>
                      <a:pt x="67" y="207"/>
                      <a:pt x="67" y="207"/>
                    </a:cubicBezTo>
                    <a:cubicBezTo>
                      <a:pt x="67" y="207"/>
                      <a:pt x="67" y="207"/>
                      <a:pt x="67" y="207"/>
                    </a:cubicBezTo>
                    <a:cubicBezTo>
                      <a:pt x="67" y="207"/>
                      <a:pt x="67" y="207"/>
                      <a:pt x="67" y="207"/>
                    </a:cubicBezTo>
                    <a:cubicBezTo>
                      <a:pt x="67" y="207"/>
                      <a:pt x="67" y="207"/>
                      <a:pt x="67" y="207"/>
                    </a:cubicBezTo>
                    <a:cubicBezTo>
                      <a:pt x="67" y="207"/>
                      <a:pt x="67" y="207"/>
                      <a:pt x="67" y="207"/>
                    </a:cubicBezTo>
                    <a:cubicBezTo>
                      <a:pt x="71" y="208"/>
                      <a:pt x="75" y="207"/>
                      <a:pt x="80" y="207"/>
                    </a:cubicBezTo>
                    <a:cubicBezTo>
                      <a:pt x="83" y="207"/>
                      <a:pt x="87" y="208"/>
                      <a:pt x="90" y="208"/>
                    </a:cubicBezTo>
                    <a:cubicBezTo>
                      <a:pt x="94" y="209"/>
                      <a:pt x="97" y="209"/>
                      <a:pt x="99" y="209"/>
                    </a:cubicBezTo>
                    <a:cubicBezTo>
                      <a:pt x="101" y="209"/>
                      <a:pt x="105" y="208"/>
                      <a:pt x="109" y="209"/>
                    </a:cubicBezTo>
                    <a:cubicBezTo>
                      <a:pt x="111" y="209"/>
                      <a:pt x="113" y="209"/>
                      <a:pt x="114" y="210"/>
                    </a:cubicBezTo>
                    <a:cubicBezTo>
                      <a:pt x="116" y="210"/>
                      <a:pt x="116" y="212"/>
                      <a:pt x="116" y="213"/>
                    </a:cubicBezTo>
                    <a:cubicBezTo>
                      <a:pt x="116" y="216"/>
                      <a:pt x="116" y="217"/>
                      <a:pt x="115" y="218"/>
                    </a:cubicBezTo>
                    <a:cubicBezTo>
                      <a:pt x="114" y="219"/>
                      <a:pt x="113" y="220"/>
                      <a:pt x="112" y="220"/>
                    </a:cubicBezTo>
                    <a:cubicBezTo>
                      <a:pt x="111" y="220"/>
                      <a:pt x="110" y="220"/>
                      <a:pt x="109" y="220"/>
                    </a:cubicBezTo>
                    <a:cubicBezTo>
                      <a:pt x="109" y="220"/>
                      <a:pt x="109" y="220"/>
                      <a:pt x="109" y="220"/>
                    </a:cubicBezTo>
                    <a:cubicBezTo>
                      <a:pt x="107" y="220"/>
                      <a:pt x="105" y="220"/>
                      <a:pt x="103" y="220"/>
                    </a:cubicBezTo>
                    <a:cubicBezTo>
                      <a:pt x="102" y="220"/>
                      <a:pt x="101" y="220"/>
                      <a:pt x="101" y="220"/>
                    </a:cubicBezTo>
                    <a:cubicBezTo>
                      <a:pt x="100" y="220"/>
                      <a:pt x="99" y="220"/>
                      <a:pt x="99" y="220"/>
                    </a:cubicBezTo>
                    <a:cubicBezTo>
                      <a:pt x="93" y="221"/>
                      <a:pt x="90" y="221"/>
                      <a:pt x="87" y="221"/>
                    </a:cubicBezTo>
                    <a:cubicBezTo>
                      <a:pt x="85" y="221"/>
                      <a:pt x="83" y="220"/>
                      <a:pt x="81" y="221"/>
                    </a:cubicBezTo>
                    <a:cubicBezTo>
                      <a:pt x="80" y="221"/>
                      <a:pt x="80" y="221"/>
                      <a:pt x="79" y="221"/>
                    </a:cubicBezTo>
                    <a:cubicBezTo>
                      <a:pt x="79" y="221"/>
                      <a:pt x="79" y="221"/>
                      <a:pt x="79" y="221"/>
                    </a:cubicBezTo>
                    <a:cubicBezTo>
                      <a:pt x="79" y="221"/>
                      <a:pt x="79" y="221"/>
                      <a:pt x="79" y="221"/>
                    </a:cubicBezTo>
                    <a:cubicBezTo>
                      <a:pt x="78" y="221"/>
                      <a:pt x="76" y="221"/>
                      <a:pt x="74" y="221"/>
                    </a:cubicBezTo>
                    <a:cubicBezTo>
                      <a:pt x="73" y="221"/>
                      <a:pt x="71" y="220"/>
                      <a:pt x="69" y="220"/>
                    </a:cubicBezTo>
                    <a:cubicBezTo>
                      <a:pt x="69" y="220"/>
                      <a:pt x="69" y="220"/>
                      <a:pt x="69" y="220"/>
                    </a:cubicBezTo>
                    <a:cubicBezTo>
                      <a:pt x="69" y="220"/>
                      <a:pt x="69" y="220"/>
                      <a:pt x="69" y="220"/>
                    </a:cubicBezTo>
                    <a:cubicBezTo>
                      <a:pt x="69" y="220"/>
                      <a:pt x="69" y="220"/>
                      <a:pt x="69" y="220"/>
                    </a:cubicBezTo>
                    <a:cubicBezTo>
                      <a:pt x="69" y="220"/>
                      <a:pt x="68" y="220"/>
                      <a:pt x="68" y="220"/>
                    </a:cubicBezTo>
                    <a:cubicBezTo>
                      <a:pt x="65" y="220"/>
                      <a:pt x="63" y="220"/>
                      <a:pt x="62" y="221"/>
                    </a:cubicBezTo>
                    <a:cubicBezTo>
                      <a:pt x="60" y="222"/>
                      <a:pt x="59" y="224"/>
                      <a:pt x="59" y="226"/>
                    </a:cubicBezTo>
                    <a:cubicBezTo>
                      <a:pt x="59" y="226"/>
                      <a:pt x="59" y="226"/>
                      <a:pt x="59" y="226"/>
                    </a:cubicBezTo>
                    <a:cubicBezTo>
                      <a:pt x="59" y="226"/>
                      <a:pt x="59" y="226"/>
                      <a:pt x="59" y="226"/>
                    </a:cubicBezTo>
                    <a:cubicBezTo>
                      <a:pt x="59" y="226"/>
                      <a:pt x="59" y="226"/>
                      <a:pt x="59" y="226"/>
                    </a:cubicBezTo>
                    <a:cubicBezTo>
                      <a:pt x="59" y="226"/>
                      <a:pt x="59" y="226"/>
                      <a:pt x="59" y="226"/>
                    </a:cubicBezTo>
                    <a:cubicBezTo>
                      <a:pt x="59" y="226"/>
                      <a:pt x="59" y="226"/>
                      <a:pt x="59" y="226"/>
                    </a:cubicBezTo>
                    <a:cubicBezTo>
                      <a:pt x="59" y="226"/>
                      <a:pt x="59" y="226"/>
                      <a:pt x="59" y="226"/>
                    </a:cubicBezTo>
                    <a:cubicBezTo>
                      <a:pt x="59" y="228"/>
                      <a:pt x="61" y="228"/>
                      <a:pt x="62" y="229"/>
                    </a:cubicBezTo>
                    <a:cubicBezTo>
                      <a:pt x="63" y="230"/>
                      <a:pt x="65" y="231"/>
                      <a:pt x="65" y="231"/>
                    </a:cubicBezTo>
                    <a:cubicBezTo>
                      <a:pt x="65" y="231"/>
                      <a:pt x="65" y="231"/>
                      <a:pt x="65" y="231"/>
                    </a:cubicBezTo>
                    <a:cubicBezTo>
                      <a:pt x="65" y="231"/>
                      <a:pt x="65" y="231"/>
                      <a:pt x="65" y="231"/>
                    </a:cubicBezTo>
                    <a:cubicBezTo>
                      <a:pt x="65" y="231"/>
                      <a:pt x="65" y="231"/>
                      <a:pt x="65" y="231"/>
                    </a:cubicBezTo>
                    <a:cubicBezTo>
                      <a:pt x="65" y="231"/>
                      <a:pt x="65" y="231"/>
                      <a:pt x="65" y="231"/>
                    </a:cubicBezTo>
                    <a:cubicBezTo>
                      <a:pt x="67" y="232"/>
                      <a:pt x="68" y="233"/>
                      <a:pt x="69" y="234"/>
                    </a:cubicBezTo>
                    <a:cubicBezTo>
                      <a:pt x="71" y="235"/>
                      <a:pt x="73" y="236"/>
                      <a:pt x="74" y="237"/>
                    </a:cubicBezTo>
                    <a:cubicBezTo>
                      <a:pt x="74" y="237"/>
                      <a:pt x="74" y="237"/>
                      <a:pt x="75" y="237"/>
                    </a:cubicBezTo>
                    <a:cubicBezTo>
                      <a:pt x="75" y="237"/>
                      <a:pt x="75" y="237"/>
                      <a:pt x="76" y="237"/>
                    </a:cubicBezTo>
                    <a:cubicBezTo>
                      <a:pt x="76" y="238"/>
                      <a:pt x="77" y="238"/>
                      <a:pt x="78" y="239"/>
                    </a:cubicBezTo>
                    <a:cubicBezTo>
                      <a:pt x="80" y="240"/>
                      <a:pt x="83" y="241"/>
                      <a:pt x="86" y="243"/>
                    </a:cubicBezTo>
                    <a:cubicBezTo>
                      <a:pt x="87" y="243"/>
                      <a:pt x="88" y="244"/>
                      <a:pt x="89" y="245"/>
                    </a:cubicBezTo>
                    <a:cubicBezTo>
                      <a:pt x="89" y="246"/>
                      <a:pt x="90" y="247"/>
                      <a:pt x="89" y="247"/>
                    </a:cubicBezTo>
                    <a:cubicBezTo>
                      <a:pt x="89" y="248"/>
                      <a:pt x="89" y="249"/>
                      <a:pt x="88" y="250"/>
                    </a:cubicBezTo>
                    <a:cubicBezTo>
                      <a:pt x="87" y="251"/>
                      <a:pt x="87" y="251"/>
                      <a:pt x="85" y="251"/>
                    </a:cubicBezTo>
                    <a:cubicBezTo>
                      <a:pt x="83" y="252"/>
                      <a:pt x="78" y="251"/>
                      <a:pt x="71" y="247"/>
                    </a:cubicBezTo>
                    <a:cubicBezTo>
                      <a:pt x="65" y="245"/>
                      <a:pt x="63" y="244"/>
                      <a:pt x="60" y="241"/>
                    </a:cubicBezTo>
                    <a:cubicBezTo>
                      <a:pt x="60" y="241"/>
                      <a:pt x="60" y="241"/>
                      <a:pt x="60" y="241"/>
                    </a:cubicBezTo>
                    <a:cubicBezTo>
                      <a:pt x="60" y="241"/>
                      <a:pt x="60" y="241"/>
                      <a:pt x="60" y="241"/>
                    </a:cubicBezTo>
                    <a:cubicBezTo>
                      <a:pt x="60" y="241"/>
                      <a:pt x="60" y="241"/>
                      <a:pt x="60" y="241"/>
                    </a:cubicBezTo>
                    <a:cubicBezTo>
                      <a:pt x="60" y="241"/>
                      <a:pt x="60" y="241"/>
                      <a:pt x="60" y="241"/>
                    </a:cubicBezTo>
                    <a:cubicBezTo>
                      <a:pt x="55" y="240"/>
                      <a:pt x="52" y="238"/>
                      <a:pt x="48" y="236"/>
                    </a:cubicBezTo>
                    <a:cubicBezTo>
                      <a:pt x="48" y="236"/>
                      <a:pt x="48" y="236"/>
                      <a:pt x="48" y="236"/>
                    </a:cubicBezTo>
                    <a:cubicBezTo>
                      <a:pt x="48" y="236"/>
                      <a:pt x="48" y="236"/>
                      <a:pt x="48" y="236"/>
                    </a:cubicBezTo>
                    <a:cubicBezTo>
                      <a:pt x="48" y="236"/>
                      <a:pt x="48" y="236"/>
                      <a:pt x="48" y="236"/>
                    </a:cubicBezTo>
                    <a:cubicBezTo>
                      <a:pt x="30" y="235"/>
                      <a:pt x="22" y="230"/>
                      <a:pt x="15" y="229"/>
                    </a:cubicBezTo>
                    <a:cubicBezTo>
                      <a:pt x="15" y="229"/>
                      <a:pt x="15" y="229"/>
                      <a:pt x="15" y="229"/>
                    </a:cubicBezTo>
                    <a:cubicBezTo>
                      <a:pt x="9" y="228"/>
                      <a:pt x="4" y="225"/>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0" y="221"/>
                      <a:pt x="0" y="221"/>
                    </a:cubicBezTo>
                    <a:cubicBezTo>
                      <a:pt x="0" y="221"/>
                      <a:pt x="0" y="221"/>
                      <a:pt x="0" y="221"/>
                    </a:cubicBezTo>
                    <a:cubicBezTo>
                      <a:pt x="0" y="221"/>
                      <a:pt x="0" y="221"/>
                      <a:pt x="0" y="221"/>
                    </a:cubicBezTo>
                    <a:cubicBezTo>
                      <a:pt x="0" y="221"/>
                      <a:pt x="0" y="221"/>
                      <a:pt x="0" y="221"/>
                    </a:cubicBezTo>
                    <a:cubicBezTo>
                      <a:pt x="0" y="221"/>
                      <a:pt x="0" y="221"/>
                      <a:pt x="0" y="221"/>
                    </a:cubicBezTo>
                    <a:cubicBezTo>
                      <a:pt x="0" y="221"/>
                      <a:pt x="0" y="221"/>
                      <a:pt x="0" y="221"/>
                    </a:cubicBezTo>
                    <a:cubicBezTo>
                      <a:pt x="0" y="221"/>
                      <a:pt x="0" y="222"/>
                      <a:pt x="0" y="222"/>
                    </a:cubicBezTo>
                    <a:cubicBezTo>
                      <a:pt x="0" y="222"/>
                      <a:pt x="0" y="222"/>
                      <a:pt x="0" y="222"/>
                    </a:cubicBezTo>
                    <a:cubicBezTo>
                      <a:pt x="0" y="222"/>
                      <a:pt x="0" y="222"/>
                      <a:pt x="0" y="222"/>
                    </a:cubicBezTo>
                    <a:cubicBezTo>
                      <a:pt x="0" y="222"/>
                      <a:pt x="0" y="222"/>
                      <a:pt x="0" y="222"/>
                    </a:cubicBezTo>
                    <a:cubicBezTo>
                      <a:pt x="4" y="241"/>
                      <a:pt x="19" y="257"/>
                      <a:pt x="46" y="264"/>
                    </a:cubicBezTo>
                    <a:cubicBezTo>
                      <a:pt x="46" y="264"/>
                      <a:pt x="46" y="264"/>
                      <a:pt x="46" y="264"/>
                    </a:cubicBezTo>
                    <a:cubicBezTo>
                      <a:pt x="58" y="268"/>
                      <a:pt x="65" y="269"/>
                      <a:pt x="72" y="269"/>
                    </a:cubicBezTo>
                    <a:cubicBezTo>
                      <a:pt x="78" y="269"/>
                      <a:pt x="84" y="267"/>
                      <a:pt x="95" y="267"/>
                    </a:cubicBezTo>
                    <a:cubicBezTo>
                      <a:pt x="104" y="267"/>
                      <a:pt x="114" y="264"/>
                      <a:pt x="123" y="262"/>
                    </a:cubicBezTo>
                    <a:cubicBezTo>
                      <a:pt x="123" y="262"/>
                      <a:pt x="123" y="262"/>
                      <a:pt x="123" y="262"/>
                    </a:cubicBezTo>
                    <a:cubicBezTo>
                      <a:pt x="136" y="260"/>
                      <a:pt x="143" y="256"/>
                      <a:pt x="150" y="252"/>
                    </a:cubicBezTo>
                    <a:cubicBezTo>
                      <a:pt x="157" y="248"/>
                      <a:pt x="164" y="245"/>
                      <a:pt x="178" y="243"/>
                    </a:cubicBezTo>
                    <a:cubicBezTo>
                      <a:pt x="178" y="243"/>
                      <a:pt x="178" y="243"/>
                      <a:pt x="178" y="243"/>
                    </a:cubicBezTo>
                    <a:cubicBezTo>
                      <a:pt x="178" y="243"/>
                      <a:pt x="178" y="243"/>
                      <a:pt x="178" y="243"/>
                    </a:cubicBezTo>
                    <a:cubicBezTo>
                      <a:pt x="178" y="243"/>
                      <a:pt x="178" y="243"/>
                      <a:pt x="178" y="243"/>
                    </a:cubicBezTo>
                    <a:cubicBezTo>
                      <a:pt x="186" y="241"/>
                      <a:pt x="189" y="240"/>
                      <a:pt x="191" y="239"/>
                    </a:cubicBezTo>
                    <a:cubicBezTo>
                      <a:pt x="193" y="239"/>
                      <a:pt x="194" y="238"/>
                      <a:pt x="197" y="237"/>
                    </a:cubicBezTo>
                    <a:cubicBezTo>
                      <a:pt x="197" y="237"/>
                      <a:pt x="197" y="237"/>
                      <a:pt x="197" y="237"/>
                    </a:cubicBezTo>
                    <a:cubicBezTo>
                      <a:pt x="206" y="236"/>
                      <a:pt x="214" y="234"/>
                      <a:pt x="219" y="232"/>
                    </a:cubicBezTo>
                    <a:cubicBezTo>
                      <a:pt x="222" y="231"/>
                      <a:pt x="224" y="230"/>
                      <a:pt x="226" y="229"/>
                    </a:cubicBezTo>
                    <a:cubicBezTo>
                      <a:pt x="228" y="228"/>
                      <a:pt x="229" y="226"/>
                      <a:pt x="229" y="225"/>
                    </a:cubicBezTo>
                    <a:cubicBezTo>
                      <a:pt x="230" y="223"/>
                      <a:pt x="230" y="222"/>
                      <a:pt x="230" y="221"/>
                    </a:cubicBezTo>
                    <a:cubicBezTo>
                      <a:pt x="229" y="216"/>
                      <a:pt x="226" y="212"/>
                      <a:pt x="222" y="209"/>
                    </a:cubicBezTo>
                    <a:cubicBezTo>
                      <a:pt x="218" y="207"/>
                      <a:pt x="212" y="206"/>
                      <a:pt x="206" y="205"/>
                    </a:cubicBezTo>
                    <a:cubicBezTo>
                      <a:pt x="204" y="205"/>
                      <a:pt x="202" y="205"/>
                      <a:pt x="200" y="205"/>
                    </a:cubicBezTo>
                    <a:cubicBezTo>
                      <a:pt x="200" y="205"/>
                      <a:pt x="200" y="205"/>
                      <a:pt x="200" y="205"/>
                    </a:cubicBezTo>
                    <a:cubicBezTo>
                      <a:pt x="200" y="205"/>
                      <a:pt x="200" y="205"/>
                      <a:pt x="200" y="205"/>
                    </a:cubicBezTo>
                    <a:cubicBezTo>
                      <a:pt x="197" y="205"/>
                      <a:pt x="194" y="205"/>
                      <a:pt x="191" y="205"/>
                    </a:cubicBezTo>
                    <a:cubicBezTo>
                      <a:pt x="191" y="205"/>
                      <a:pt x="190" y="205"/>
                      <a:pt x="189" y="205"/>
                    </a:cubicBezTo>
                    <a:cubicBezTo>
                      <a:pt x="187" y="206"/>
                      <a:pt x="185" y="206"/>
                      <a:pt x="183" y="207"/>
                    </a:cubicBezTo>
                    <a:cubicBezTo>
                      <a:pt x="182" y="207"/>
                      <a:pt x="180" y="208"/>
                      <a:pt x="179" y="208"/>
                    </a:cubicBezTo>
                    <a:cubicBezTo>
                      <a:pt x="175" y="207"/>
                      <a:pt x="169" y="208"/>
                      <a:pt x="163" y="210"/>
                    </a:cubicBezTo>
                    <a:cubicBezTo>
                      <a:pt x="157" y="211"/>
                      <a:pt x="152" y="213"/>
                      <a:pt x="148" y="213"/>
                    </a:cubicBezTo>
                    <a:cubicBezTo>
                      <a:pt x="147" y="212"/>
                      <a:pt x="146" y="211"/>
                      <a:pt x="146" y="211"/>
                    </a:cubicBezTo>
                    <a:cubicBezTo>
                      <a:pt x="146" y="211"/>
                      <a:pt x="146" y="211"/>
                      <a:pt x="146" y="211"/>
                    </a:cubicBezTo>
                    <a:cubicBezTo>
                      <a:pt x="146" y="211"/>
                      <a:pt x="146" y="211"/>
                      <a:pt x="146" y="211"/>
                    </a:cubicBezTo>
                    <a:cubicBezTo>
                      <a:pt x="146" y="211"/>
                      <a:pt x="146" y="211"/>
                      <a:pt x="146" y="211"/>
                    </a:cubicBezTo>
                    <a:cubicBezTo>
                      <a:pt x="145" y="211"/>
                      <a:pt x="145" y="211"/>
                      <a:pt x="145" y="211"/>
                    </a:cubicBezTo>
                    <a:cubicBezTo>
                      <a:pt x="145" y="211"/>
                      <a:pt x="145" y="211"/>
                      <a:pt x="145" y="211"/>
                    </a:cubicBezTo>
                    <a:cubicBezTo>
                      <a:pt x="145" y="211"/>
                      <a:pt x="145" y="211"/>
                      <a:pt x="145" y="211"/>
                    </a:cubicBezTo>
                    <a:cubicBezTo>
                      <a:pt x="145" y="211"/>
                      <a:pt x="145" y="211"/>
                      <a:pt x="145" y="211"/>
                    </a:cubicBezTo>
                    <a:cubicBezTo>
                      <a:pt x="145" y="211"/>
                      <a:pt x="145" y="211"/>
                      <a:pt x="145" y="211"/>
                    </a:cubicBezTo>
                    <a:cubicBezTo>
                      <a:pt x="145" y="211"/>
                      <a:pt x="145" y="211"/>
                      <a:pt x="145" y="211"/>
                    </a:cubicBezTo>
                    <a:cubicBezTo>
                      <a:pt x="145" y="211"/>
                      <a:pt x="145" y="211"/>
                      <a:pt x="145" y="211"/>
                    </a:cubicBezTo>
                    <a:cubicBezTo>
                      <a:pt x="145" y="211"/>
                      <a:pt x="145" y="211"/>
                      <a:pt x="145" y="211"/>
                    </a:cubicBezTo>
                    <a:cubicBezTo>
                      <a:pt x="145" y="211"/>
                      <a:pt x="145" y="211"/>
                      <a:pt x="145" y="211"/>
                    </a:cubicBezTo>
                    <a:cubicBezTo>
                      <a:pt x="145" y="211"/>
                      <a:pt x="145" y="211"/>
                      <a:pt x="145" y="211"/>
                    </a:cubicBezTo>
                    <a:cubicBezTo>
                      <a:pt x="145" y="211"/>
                      <a:pt x="145" y="211"/>
                      <a:pt x="145" y="211"/>
                    </a:cubicBezTo>
                    <a:cubicBezTo>
                      <a:pt x="145" y="211"/>
                      <a:pt x="145" y="212"/>
                      <a:pt x="145" y="212"/>
                    </a:cubicBezTo>
                    <a:cubicBezTo>
                      <a:pt x="145" y="212"/>
                      <a:pt x="145" y="212"/>
                      <a:pt x="145" y="212"/>
                    </a:cubicBezTo>
                    <a:cubicBezTo>
                      <a:pt x="145" y="212"/>
                      <a:pt x="145" y="212"/>
                      <a:pt x="145" y="212"/>
                    </a:cubicBezTo>
                    <a:cubicBezTo>
                      <a:pt x="145" y="212"/>
                      <a:pt x="145" y="212"/>
                      <a:pt x="145" y="212"/>
                    </a:cubicBezTo>
                    <a:cubicBezTo>
                      <a:pt x="145" y="212"/>
                      <a:pt x="145" y="212"/>
                      <a:pt x="145" y="212"/>
                    </a:cubicBezTo>
                    <a:cubicBezTo>
                      <a:pt x="145" y="212"/>
                      <a:pt x="145" y="212"/>
                      <a:pt x="145" y="212"/>
                    </a:cubicBezTo>
                    <a:cubicBezTo>
                      <a:pt x="145" y="213"/>
                      <a:pt x="145" y="213"/>
                      <a:pt x="145" y="214"/>
                    </a:cubicBezTo>
                    <a:cubicBezTo>
                      <a:pt x="145" y="214"/>
                      <a:pt x="145" y="214"/>
                      <a:pt x="145" y="214"/>
                    </a:cubicBezTo>
                    <a:cubicBezTo>
                      <a:pt x="145" y="214"/>
                      <a:pt x="145" y="214"/>
                      <a:pt x="145" y="214"/>
                    </a:cubicBezTo>
                    <a:cubicBezTo>
                      <a:pt x="145" y="214"/>
                      <a:pt x="145" y="214"/>
                      <a:pt x="145" y="214"/>
                    </a:cubicBezTo>
                    <a:cubicBezTo>
                      <a:pt x="145" y="214"/>
                      <a:pt x="145" y="214"/>
                      <a:pt x="145" y="214"/>
                    </a:cubicBezTo>
                    <a:cubicBezTo>
                      <a:pt x="144" y="215"/>
                      <a:pt x="144" y="216"/>
                      <a:pt x="143" y="217"/>
                    </a:cubicBezTo>
                    <a:cubicBezTo>
                      <a:pt x="143" y="217"/>
                      <a:pt x="143" y="217"/>
                      <a:pt x="143" y="217"/>
                    </a:cubicBezTo>
                    <a:cubicBezTo>
                      <a:pt x="143" y="217"/>
                      <a:pt x="143" y="217"/>
                      <a:pt x="143" y="217"/>
                    </a:cubicBezTo>
                    <a:cubicBezTo>
                      <a:pt x="143" y="217"/>
                      <a:pt x="143" y="217"/>
                      <a:pt x="143" y="217"/>
                    </a:cubicBezTo>
                    <a:cubicBezTo>
                      <a:pt x="143" y="218"/>
                      <a:pt x="143" y="219"/>
                      <a:pt x="143" y="220"/>
                    </a:cubicBezTo>
                    <a:cubicBezTo>
                      <a:pt x="143" y="220"/>
                      <a:pt x="143" y="220"/>
                      <a:pt x="143" y="220"/>
                    </a:cubicBezTo>
                    <a:cubicBezTo>
                      <a:pt x="143" y="220"/>
                      <a:pt x="143" y="220"/>
                      <a:pt x="143" y="220"/>
                    </a:cubicBezTo>
                    <a:cubicBezTo>
                      <a:pt x="143" y="220"/>
                      <a:pt x="143" y="220"/>
                      <a:pt x="143" y="220"/>
                    </a:cubicBezTo>
                    <a:cubicBezTo>
                      <a:pt x="143" y="221"/>
                      <a:pt x="143" y="222"/>
                      <a:pt x="143" y="223"/>
                    </a:cubicBezTo>
                    <a:cubicBezTo>
                      <a:pt x="143" y="223"/>
                      <a:pt x="143" y="223"/>
                      <a:pt x="143" y="223"/>
                    </a:cubicBezTo>
                    <a:cubicBezTo>
                      <a:pt x="143" y="225"/>
                      <a:pt x="143" y="226"/>
                      <a:pt x="142" y="226"/>
                    </a:cubicBezTo>
                    <a:cubicBezTo>
                      <a:pt x="142" y="227"/>
                      <a:pt x="142" y="227"/>
                      <a:pt x="142" y="227"/>
                    </a:cubicBezTo>
                    <a:cubicBezTo>
                      <a:pt x="142" y="227"/>
                      <a:pt x="142" y="227"/>
                      <a:pt x="142" y="227"/>
                    </a:cubicBezTo>
                    <a:cubicBezTo>
                      <a:pt x="141" y="227"/>
                      <a:pt x="141" y="227"/>
                      <a:pt x="141" y="226"/>
                    </a:cubicBezTo>
                    <a:cubicBezTo>
                      <a:pt x="141" y="226"/>
                      <a:pt x="141" y="226"/>
                      <a:pt x="141" y="226"/>
                    </a:cubicBezTo>
                    <a:cubicBezTo>
                      <a:pt x="141" y="226"/>
                      <a:pt x="141" y="225"/>
                      <a:pt x="141" y="225"/>
                    </a:cubicBezTo>
                    <a:cubicBezTo>
                      <a:pt x="141" y="225"/>
                      <a:pt x="141" y="224"/>
                      <a:pt x="141" y="224"/>
                    </a:cubicBezTo>
                    <a:cubicBezTo>
                      <a:pt x="141" y="223"/>
                      <a:pt x="141" y="223"/>
                      <a:pt x="141" y="223"/>
                    </a:cubicBezTo>
                    <a:cubicBezTo>
                      <a:pt x="141" y="223"/>
                      <a:pt x="141" y="223"/>
                      <a:pt x="141" y="223"/>
                    </a:cubicBezTo>
                    <a:cubicBezTo>
                      <a:pt x="141" y="223"/>
                      <a:pt x="141" y="223"/>
                      <a:pt x="141" y="223"/>
                    </a:cubicBezTo>
                    <a:cubicBezTo>
                      <a:pt x="141" y="223"/>
                      <a:pt x="141" y="223"/>
                      <a:pt x="141" y="223"/>
                    </a:cubicBezTo>
                    <a:cubicBezTo>
                      <a:pt x="141" y="223"/>
                      <a:pt x="141" y="223"/>
                      <a:pt x="141" y="223"/>
                    </a:cubicBezTo>
                    <a:cubicBezTo>
                      <a:pt x="141" y="223"/>
                      <a:pt x="141" y="223"/>
                      <a:pt x="141" y="223"/>
                    </a:cubicBezTo>
                    <a:cubicBezTo>
                      <a:pt x="141" y="222"/>
                      <a:pt x="141" y="222"/>
                      <a:pt x="141" y="221"/>
                    </a:cubicBezTo>
                    <a:cubicBezTo>
                      <a:pt x="141" y="221"/>
                      <a:pt x="141" y="221"/>
                      <a:pt x="141" y="221"/>
                    </a:cubicBezTo>
                    <a:cubicBezTo>
                      <a:pt x="141" y="220"/>
                      <a:pt x="141" y="220"/>
                      <a:pt x="141" y="220"/>
                    </a:cubicBezTo>
                    <a:cubicBezTo>
                      <a:pt x="141" y="220"/>
                      <a:pt x="141" y="220"/>
                      <a:pt x="141" y="220"/>
                    </a:cubicBezTo>
                    <a:cubicBezTo>
                      <a:pt x="141" y="220"/>
                      <a:pt x="141" y="220"/>
                      <a:pt x="141" y="219"/>
                    </a:cubicBezTo>
                    <a:cubicBezTo>
                      <a:pt x="141" y="219"/>
                      <a:pt x="141" y="219"/>
                      <a:pt x="141" y="218"/>
                    </a:cubicBezTo>
                    <a:cubicBezTo>
                      <a:pt x="141" y="218"/>
                      <a:pt x="141" y="218"/>
                      <a:pt x="141" y="218"/>
                    </a:cubicBezTo>
                    <a:cubicBezTo>
                      <a:pt x="141" y="218"/>
                      <a:pt x="141" y="218"/>
                      <a:pt x="141" y="218"/>
                    </a:cubicBezTo>
                    <a:cubicBezTo>
                      <a:pt x="141" y="218"/>
                      <a:pt x="141" y="218"/>
                      <a:pt x="141" y="218"/>
                    </a:cubicBezTo>
                    <a:cubicBezTo>
                      <a:pt x="141" y="218"/>
                      <a:pt x="141" y="218"/>
                      <a:pt x="141" y="218"/>
                    </a:cubicBezTo>
                    <a:cubicBezTo>
                      <a:pt x="141" y="218"/>
                      <a:pt x="141" y="218"/>
                      <a:pt x="141" y="218"/>
                    </a:cubicBezTo>
                    <a:cubicBezTo>
                      <a:pt x="141" y="218"/>
                      <a:pt x="141" y="218"/>
                      <a:pt x="141" y="218"/>
                    </a:cubicBezTo>
                    <a:cubicBezTo>
                      <a:pt x="140" y="218"/>
                      <a:pt x="139" y="218"/>
                      <a:pt x="139" y="218"/>
                    </a:cubicBezTo>
                    <a:cubicBezTo>
                      <a:pt x="139" y="219"/>
                      <a:pt x="138" y="219"/>
                      <a:pt x="138" y="220"/>
                    </a:cubicBezTo>
                    <a:cubicBezTo>
                      <a:pt x="138" y="220"/>
                      <a:pt x="138" y="221"/>
                      <a:pt x="138" y="221"/>
                    </a:cubicBezTo>
                    <a:cubicBezTo>
                      <a:pt x="137" y="221"/>
                      <a:pt x="137" y="222"/>
                      <a:pt x="137" y="222"/>
                    </a:cubicBezTo>
                    <a:cubicBezTo>
                      <a:pt x="137" y="222"/>
                      <a:pt x="137" y="222"/>
                      <a:pt x="137" y="222"/>
                    </a:cubicBezTo>
                    <a:cubicBezTo>
                      <a:pt x="137" y="222"/>
                      <a:pt x="137" y="222"/>
                      <a:pt x="137" y="222"/>
                    </a:cubicBezTo>
                    <a:cubicBezTo>
                      <a:pt x="137" y="223"/>
                      <a:pt x="136" y="223"/>
                      <a:pt x="136" y="224"/>
                    </a:cubicBezTo>
                    <a:cubicBezTo>
                      <a:pt x="136" y="224"/>
                      <a:pt x="136" y="225"/>
                      <a:pt x="135" y="226"/>
                    </a:cubicBezTo>
                    <a:cubicBezTo>
                      <a:pt x="134" y="227"/>
                      <a:pt x="134" y="228"/>
                      <a:pt x="133" y="228"/>
                    </a:cubicBezTo>
                    <a:cubicBezTo>
                      <a:pt x="133" y="229"/>
                      <a:pt x="133" y="229"/>
                      <a:pt x="133" y="229"/>
                    </a:cubicBezTo>
                    <a:cubicBezTo>
                      <a:pt x="133" y="229"/>
                      <a:pt x="132" y="229"/>
                      <a:pt x="132" y="229"/>
                    </a:cubicBezTo>
                    <a:cubicBezTo>
                      <a:pt x="132" y="229"/>
                      <a:pt x="132" y="228"/>
                      <a:pt x="132" y="228"/>
                    </a:cubicBezTo>
                    <a:cubicBezTo>
                      <a:pt x="132" y="228"/>
                      <a:pt x="132" y="227"/>
                      <a:pt x="132" y="227"/>
                    </a:cubicBezTo>
                    <a:cubicBezTo>
                      <a:pt x="132" y="226"/>
                      <a:pt x="133" y="225"/>
                      <a:pt x="133" y="225"/>
                    </a:cubicBezTo>
                    <a:cubicBezTo>
                      <a:pt x="133" y="225"/>
                      <a:pt x="134" y="224"/>
                      <a:pt x="134" y="223"/>
                    </a:cubicBezTo>
                    <a:cubicBezTo>
                      <a:pt x="134" y="222"/>
                      <a:pt x="134" y="222"/>
                      <a:pt x="135" y="221"/>
                    </a:cubicBezTo>
                    <a:cubicBezTo>
                      <a:pt x="135" y="220"/>
                      <a:pt x="136" y="219"/>
                      <a:pt x="136" y="218"/>
                    </a:cubicBezTo>
                    <a:cubicBezTo>
                      <a:pt x="136" y="218"/>
                      <a:pt x="136" y="218"/>
                      <a:pt x="136" y="218"/>
                    </a:cubicBezTo>
                    <a:cubicBezTo>
                      <a:pt x="136" y="218"/>
                      <a:pt x="136" y="218"/>
                      <a:pt x="136" y="218"/>
                    </a:cubicBezTo>
                    <a:cubicBezTo>
                      <a:pt x="136" y="218"/>
                      <a:pt x="136" y="218"/>
                      <a:pt x="136" y="218"/>
                    </a:cubicBezTo>
                    <a:cubicBezTo>
                      <a:pt x="136" y="218"/>
                      <a:pt x="136" y="218"/>
                      <a:pt x="136" y="218"/>
                    </a:cubicBezTo>
                    <a:cubicBezTo>
                      <a:pt x="136" y="218"/>
                      <a:pt x="136" y="218"/>
                      <a:pt x="136" y="218"/>
                    </a:cubicBezTo>
                    <a:cubicBezTo>
                      <a:pt x="136" y="218"/>
                      <a:pt x="136" y="218"/>
                      <a:pt x="136" y="218"/>
                    </a:cubicBezTo>
                    <a:cubicBezTo>
                      <a:pt x="136" y="218"/>
                      <a:pt x="136" y="218"/>
                      <a:pt x="136" y="218"/>
                    </a:cubicBezTo>
                    <a:cubicBezTo>
                      <a:pt x="136" y="218"/>
                      <a:pt x="136" y="218"/>
                      <a:pt x="136" y="218"/>
                    </a:cubicBezTo>
                    <a:cubicBezTo>
                      <a:pt x="136" y="218"/>
                      <a:pt x="136" y="218"/>
                      <a:pt x="135" y="218"/>
                    </a:cubicBezTo>
                    <a:cubicBezTo>
                      <a:pt x="135" y="218"/>
                      <a:pt x="135" y="218"/>
                      <a:pt x="135" y="218"/>
                    </a:cubicBezTo>
                    <a:cubicBezTo>
                      <a:pt x="135" y="218"/>
                      <a:pt x="135" y="218"/>
                      <a:pt x="135" y="218"/>
                    </a:cubicBezTo>
                    <a:cubicBezTo>
                      <a:pt x="135" y="218"/>
                      <a:pt x="135" y="218"/>
                      <a:pt x="135" y="218"/>
                    </a:cubicBezTo>
                    <a:cubicBezTo>
                      <a:pt x="135" y="218"/>
                      <a:pt x="135" y="218"/>
                      <a:pt x="135" y="218"/>
                    </a:cubicBezTo>
                    <a:cubicBezTo>
                      <a:pt x="135" y="218"/>
                      <a:pt x="135" y="218"/>
                      <a:pt x="134" y="218"/>
                    </a:cubicBezTo>
                    <a:cubicBezTo>
                      <a:pt x="134" y="219"/>
                      <a:pt x="134" y="220"/>
                      <a:pt x="133" y="220"/>
                    </a:cubicBezTo>
                    <a:cubicBezTo>
                      <a:pt x="132" y="221"/>
                      <a:pt x="131" y="223"/>
                      <a:pt x="130" y="225"/>
                    </a:cubicBezTo>
                    <a:cubicBezTo>
                      <a:pt x="129" y="225"/>
                      <a:pt x="129" y="226"/>
                      <a:pt x="128" y="227"/>
                    </a:cubicBezTo>
                    <a:cubicBezTo>
                      <a:pt x="128" y="227"/>
                      <a:pt x="128" y="228"/>
                      <a:pt x="127" y="228"/>
                    </a:cubicBezTo>
                    <a:cubicBezTo>
                      <a:pt x="127" y="228"/>
                      <a:pt x="127" y="228"/>
                      <a:pt x="127" y="228"/>
                    </a:cubicBezTo>
                    <a:cubicBezTo>
                      <a:pt x="127" y="228"/>
                      <a:pt x="127" y="228"/>
                      <a:pt x="127" y="228"/>
                    </a:cubicBezTo>
                    <a:cubicBezTo>
                      <a:pt x="126" y="228"/>
                      <a:pt x="126" y="227"/>
                      <a:pt x="126" y="227"/>
                    </a:cubicBezTo>
                    <a:cubicBezTo>
                      <a:pt x="126" y="227"/>
                      <a:pt x="126" y="227"/>
                      <a:pt x="126" y="226"/>
                    </a:cubicBezTo>
                    <a:cubicBezTo>
                      <a:pt x="126" y="226"/>
                      <a:pt x="127" y="225"/>
                      <a:pt x="128" y="224"/>
                    </a:cubicBezTo>
                    <a:cubicBezTo>
                      <a:pt x="129" y="221"/>
                      <a:pt x="129" y="221"/>
                      <a:pt x="130" y="220"/>
                    </a:cubicBezTo>
                    <a:cubicBezTo>
                      <a:pt x="131" y="219"/>
                      <a:pt x="132" y="218"/>
                      <a:pt x="133" y="217"/>
                    </a:cubicBezTo>
                    <a:cubicBezTo>
                      <a:pt x="133" y="217"/>
                      <a:pt x="133" y="217"/>
                      <a:pt x="133" y="217"/>
                    </a:cubicBezTo>
                    <a:cubicBezTo>
                      <a:pt x="133" y="217"/>
                      <a:pt x="133" y="217"/>
                      <a:pt x="133" y="217"/>
                    </a:cubicBezTo>
                    <a:cubicBezTo>
                      <a:pt x="133" y="217"/>
                      <a:pt x="133" y="217"/>
                      <a:pt x="133" y="217"/>
                    </a:cubicBezTo>
                    <a:cubicBezTo>
                      <a:pt x="133" y="216"/>
                      <a:pt x="133" y="216"/>
                      <a:pt x="133" y="216"/>
                    </a:cubicBezTo>
                    <a:cubicBezTo>
                      <a:pt x="133" y="216"/>
                      <a:pt x="133" y="216"/>
                      <a:pt x="133" y="216"/>
                    </a:cubicBezTo>
                    <a:cubicBezTo>
                      <a:pt x="133" y="216"/>
                      <a:pt x="133" y="216"/>
                      <a:pt x="133" y="216"/>
                    </a:cubicBezTo>
                    <a:cubicBezTo>
                      <a:pt x="133" y="216"/>
                      <a:pt x="133" y="216"/>
                      <a:pt x="133" y="216"/>
                    </a:cubicBezTo>
                    <a:cubicBezTo>
                      <a:pt x="133" y="216"/>
                      <a:pt x="133" y="216"/>
                      <a:pt x="133" y="216"/>
                    </a:cubicBezTo>
                    <a:cubicBezTo>
                      <a:pt x="132" y="216"/>
                      <a:pt x="132" y="216"/>
                      <a:pt x="132" y="216"/>
                    </a:cubicBezTo>
                    <a:cubicBezTo>
                      <a:pt x="132" y="216"/>
                      <a:pt x="131" y="217"/>
                      <a:pt x="131" y="217"/>
                    </a:cubicBezTo>
                    <a:cubicBezTo>
                      <a:pt x="130" y="217"/>
                      <a:pt x="130" y="218"/>
                      <a:pt x="129" y="219"/>
                    </a:cubicBezTo>
                    <a:cubicBezTo>
                      <a:pt x="129" y="219"/>
                      <a:pt x="129" y="219"/>
                      <a:pt x="129" y="219"/>
                    </a:cubicBezTo>
                    <a:cubicBezTo>
                      <a:pt x="129" y="219"/>
                      <a:pt x="129" y="219"/>
                      <a:pt x="129" y="219"/>
                    </a:cubicBezTo>
                    <a:cubicBezTo>
                      <a:pt x="129" y="219"/>
                      <a:pt x="129" y="219"/>
                      <a:pt x="129" y="219"/>
                    </a:cubicBezTo>
                    <a:cubicBezTo>
                      <a:pt x="129" y="219"/>
                      <a:pt x="129" y="219"/>
                      <a:pt x="129" y="219"/>
                    </a:cubicBezTo>
                    <a:cubicBezTo>
                      <a:pt x="129" y="219"/>
                      <a:pt x="129" y="219"/>
                      <a:pt x="129" y="219"/>
                    </a:cubicBezTo>
                    <a:cubicBezTo>
                      <a:pt x="129" y="219"/>
                      <a:pt x="129" y="219"/>
                      <a:pt x="129" y="219"/>
                    </a:cubicBezTo>
                    <a:cubicBezTo>
                      <a:pt x="129" y="219"/>
                      <a:pt x="129" y="219"/>
                      <a:pt x="129" y="219"/>
                    </a:cubicBezTo>
                    <a:cubicBezTo>
                      <a:pt x="129" y="219"/>
                      <a:pt x="129" y="219"/>
                      <a:pt x="129" y="219"/>
                    </a:cubicBezTo>
                    <a:cubicBezTo>
                      <a:pt x="129" y="219"/>
                      <a:pt x="129" y="219"/>
                      <a:pt x="129" y="219"/>
                    </a:cubicBezTo>
                    <a:cubicBezTo>
                      <a:pt x="129" y="219"/>
                      <a:pt x="129" y="219"/>
                      <a:pt x="129" y="219"/>
                    </a:cubicBezTo>
                    <a:cubicBezTo>
                      <a:pt x="129" y="219"/>
                      <a:pt x="129" y="219"/>
                      <a:pt x="129" y="219"/>
                    </a:cubicBezTo>
                    <a:cubicBezTo>
                      <a:pt x="128" y="219"/>
                      <a:pt x="128" y="220"/>
                      <a:pt x="126" y="221"/>
                    </a:cubicBezTo>
                    <a:cubicBezTo>
                      <a:pt x="125" y="222"/>
                      <a:pt x="125" y="223"/>
                      <a:pt x="124" y="223"/>
                    </a:cubicBezTo>
                    <a:cubicBezTo>
                      <a:pt x="124" y="223"/>
                      <a:pt x="123" y="223"/>
                      <a:pt x="123" y="223"/>
                    </a:cubicBezTo>
                    <a:cubicBezTo>
                      <a:pt x="123" y="223"/>
                      <a:pt x="123" y="223"/>
                      <a:pt x="123" y="223"/>
                    </a:cubicBezTo>
                    <a:cubicBezTo>
                      <a:pt x="122" y="223"/>
                      <a:pt x="122" y="223"/>
                      <a:pt x="122" y="222"/>
                    </a:cubicBezTo>
                    <a:cubicBezTo>
                      <a:pt x="123" y="222"/>
                      <a:pt x="123" y="222"/>
                      <a:pt x="123" y="221"/>
                    </a:cubicBezTo>
                    <a:cubicBezTo>
                      <a:pt x="124" y="220"/>
                      <a:pt x="125" y="220"/>
                      <a:pt x="125" y="219"/>
                    </a:cubicBezTo>
                    <a:cubicBezTo>
                      <a:pt x="126" y="218"/>
                      <a:pt x="126" y="218"/>
                      <a:pt x="127" y="217"/>
                    </a:cubicBezTo>
                    <a:cubicBezTo>
                      <a:pt x="128" y="216"/>
                      <a:pt x="130" y="215"/>
                      <a:pt x="131" y="214"/>
                    </a:cubicBezTo>
                    <a:cubicBezTo>
                      <a:pt x="131" y="214"/>
                      <a:pt x="131" y="214"/>
                      <a:pt x="131" y="214"/>
                    </a:cubicBezTo>
                    <a:cubicBezTo>
                      <a:pt x="131" y="214"/>
                      <a:pt x="131" y="214"/>
                      <a:pt x="131" y="214"/>
                    </a:cubicBezTo>
                    <a:cubicBezTo>
                      <a:pt x="131" y="213"/>
                      <a:pt x="131" y="213"/>
                      <a:pt x="132" y="212"/>
                    </a:cubicBezTo>
                    <a:cubicBezTo>
                      <a:pt x="132" y="212"/>
                      <a:pt x="132" y="212"/>
                      <a:pt x="132" y="212"/>
                    </a:cubicBezTo>
                    <a:cubicBezTo>
                      <a:pt x="132" y="212"/>
                      <a:pt x="132" y="212"/>
                      <a:pt x="132" y="212"/>
                    </a:cubicBezTo>
                    <a:cubicBezTo>
                      <a:pt x="132" y="212"/>
                      <a:pt x="132" y="212"/>
                      <a:pt x="132" y="212"/>
                    </a:cubicBezTo>
                    <a:cubicBezTo>
                      <a:pt x="132" y="212"/>
                      <a:pt x="133" y="211"/>
                      <a:pt x="133" y="210"/>
                    </a:cubicBezTo>
                    <a:cubicBezTo>
                      <a:pt x="133" y="209"/>
                      <a:pt x="132" y="208"/>
                      <a:pt x="131" y="207"/>
                    </a:cubicBezTo>
                    <a:cubicBezTo>
                      <a:pt x="131" y="207"/>
                      <a:pt x="131" y="207"/>
                      <a:pt x="131" y="207"/>
                    </a:cubicBezTo>
                    <a:cubicBezTo>
                      <a:pt x="131" y="207"/>
                      <a:pt x="131" y="207"/>
                      <a:pt x="131" y="207"/>
                    </a:cubicBezTo>
                    <a:cubicBezTo>
                      <a:pt x="131" y="207"/>
                      <a:pt x="131" y="207"/>
                      <a:pt x="131" y="207"/>
                    </a:cubicBezTo>
                    <a:cubicBezTo>
                      <a:pt x="131" y="207"/>
                      <a:pt x="131" y="207"/>
                      <a:pt x="131" y="207"/>
                    </a:cubicBezTo>
                    <a:cubicBezTo>
                      <a:pt x="131" y="207"/>
                      <a:pt x="131" y="207"/>
                      <a:pt x="131" y="207"/>
                    </a:cubicBezTo>
                    <a:cubicBezTo>
                      <a:pt x="131" y="207"/>
                      <a:pt x="130" y="207"/>
                      <a:pt x="129" y="207"/>
                    </a:cubicBezTo>
                    <a:cubicBezTo>
                      <a:pt x="129" y="207"/>
                      <a:pt x="128" y="207"/>
                      <a:pt x="128" y="207"/>
                    </a:cubicBezTo>
                    <a:cubicBezTo>
                      <a:pt x="128" y="207"/>
                      <a:pt x="128" y="207"/>
                      <a:pt x="128" y="207"/>
                    </a:cubicBezTo>
                    <a:cubicBezTo>
                      <a:pt x="128" y="207"/>
                      <a:pt x="128" y="207"/>
                      <a:pt x="128" y="207"/>
                    </a:cubicBezTo>
                    <a:cubicBezTo>
                      <a:pt x="128" y="207"/>
                      <a:pt x="128" y="207"/>
                      <a:pt x="128" y="207"/>
                    </a:cubicBezTo>
                    <a:cubicBezTo>
                      <a:pt x="128" y="207"/>
                      <a:pt x="128" y="207"/>
                      <a:pt x="128" y="207"/>
                    </a:cubicBezTo>
                    <a:cubicBezTo>
                      <a:pt x="128" y="207"/>
                      <a:pt x="128" y="207"/>
                      <a:pt x="128" y="207"/>
                    </a:cubicBezTo>
                    <a:cubicBezTo>
                      <a:pt x="127" y="207"/>
                      <a:pt x="127" y="207"/>
                      <a:pt x="127" y="207"/>
                    </a:cubicBezTo>
                    <a:cubicBezTo>
                      <a:pt x="127" y="207"/>
                      <a:pt x="127" y="207"/>
                      <a:pt x="127" y="207"/>
                    </a:cubicBezTo>
                    <a:cubicBezTo>
                      <a:pt x="126" y="207"/>
                      <a:pt x="126" y="207"/>
                      <a:pt x="125" y="207"/>
                    </a:cubicBezTo>
                    <a:cubicBezTo>
                      <a:pt x="125" y="207"/>
                      <a:pt x="124" y="207"/>
                      <a:pt x="124" y="206"/>
                    </a:cubicBezTo>
                    <a:cubicBezTo>
                      <a:pt x="123" y="206"/>
                      <a:pt x="123" y="206"/>
                      <a:pt x="123" y="206"/>
                    </a:cubicBezTo>
                    <a:cubicBezTo>
                      <a:pt x="123" y="206"/>
                      <a:pt x="123" y="205"/>
                      <a:pt x="123" y="205"/>
                    </a:cubicBezTo>
                    <a:cubicBezTo>
                      <a:pt x="123" y="205"/>
                      <a:pt x="123" y="205"/>
                      <a:pt x="123" y="205"/>
                    </a:cubicBezTo>
                    <a:cubicBezTo>
                      <a:pt x="124" y="205"/>
                      <a:pt x="124" y="205"/>
                      <a:pt x="124" y="205"/>
                    </a:cubicBezTo>
                    <a:cubicBezTo>
                      <a:pt x="124" y="205"/>
                      <a:pt x="124" y="205"/>
                      <a:pt x="124" y="205"/>
                    </a:cubicBezTo>
                    <a:cubicBezTo>
                      <a:pt x="125" y="205"/>
                      <a:pt x="125" y="205"/>
                      <a:pt x="126" y="205"/>
                    </a:cubicBezTo>
                    <a:cubicBezTo>
                      <a:pt x="126" y="205"/>
                      <a:pt x="126" y="205"/>
                      <a:pt x="126" y="205"/>
                    </a:cubicBezTo>
                    <a:cubicBezTo>
                      <a:pt x="126" y="205"/>
                      <a:pt x="126" y="205"/>
                      <a:pt x="126" y="205"/>
                    </a:cubicBezTo>
                    <a:cubicBezTo>
                      <a:pt x="127" y="205"/>
                      <a:pt x="127" y="205"/>
                      <a:pt x="127" y="205"/>
                    </a:cubicBezTo>
                    <a:cubicBezTo>
                      <a:pt x="127" y="204"/>
                      <a:pt x="127" y="204"/>
                      <a:pt x="128" y="204"/>
                    </a:cubicBezTo>
                    <a:cubicBezTo>
                      <a:pt x="128" y="204"/>
                      <a:pt x="128" y="204"/>
                      <a:pt x="128" y="204"/>
                    </a:cubicBezTo>
                    <a:cubicBezTo>
                      <a:pt x="128" y="204"/>
                      <a:pt x="128" y="204"/>
                      <a:pt x="128" y="204"/>
                    </a:cubicBezTo>
                    <a:cubicBezTo>
                      <a:pt x="129" y="204"/>
                      <a:pt x="129" y="204"/>
                      <a:pt x="129" y="204"/>
                    </a:cubicBezTo>
                    <a:cubicBezTo>
                      <a:pt x="130" y="204"/>
                      <a:pt x="131" y="204"/>
                      <a:pt x="131" y="204"/>
                    </a:cubicBezTo>
                    <a:cubicBezTo>
                      <a:pt x="132" y="203"/>
                      <a:pt x="133" y="203"/>
                      <a:pt x="134" y="203"/>
                    </a:cubicBezTo>
                    <a:cubicBezTo>
                      <a:pt x="134" y="203"/>
                      <a:pt x="134" y="203"/>
                      <a:pt x="134" y="203"/>
                    </a:cubicBezTo>
                    <a:cubicBezTo>
                      <a:pt x="134" y="203"/>
                      <a:pt x="134" y="203"/>
                      <a:pt x="134" y="203"/>
                    </a:cubicBezTo>
                    <a:cubicBezTo>
                      <a:pt x="135" y="203"/>
                      <a:pt x="136" y="203"/>
                      <a:pt x="137" y="203"/>
                    </a:cubicBezTo>
                    <a:cubicBezTo>
                      <a:pt x="137" y="203"/>
                      <a:pt x="138" y="203"/>
                      <a:pt x="138" y="203"/>
                    </a:cubicBezTo>
                    <a:cubicBezTo>
                      <a:pt x="138" y="203"/>
                      <a:pt x="138" y="203"/>
                      <a:pt x="138" y="203"/>
                    </a:cubicBezTo>
                    <a:cubicBezTo>
                      <a:pt x="138" y="203"/>
                      <a:pt x="138" y="203"/>
                      <a:pt x="138" y="203"/>
                    </a:cubicBezTo>
                    <a:cubicBezTo>
                      <a:pt x="139" y="203"/>
                      <a:pt x="139" y="203"/>
                      <a:pt x="139" y="203"/>
                    </a:cubicBezTo>
                    <a:cubicBezTo>
                      <a:pt x="139" y="203"/>
                      <a:pt x="139" y="203"/>
                      <a:pt x="139" y="203"/>
                    </a:cubicBezTo>
                    <a:cubicBezTo>
                      <a:pt x="139" y="203"/>
                      <a:pt x="139" y="202"/>
                      <a:pt x="139" y="202"/>
                    </a:cubicBezTo>
                    <a:cubicBezTo>
                      <a:pt x="139" y="202"/>
                      <a:pt x="139" y="202"/>
                      <a:pt x="139" y="202"/>
                    </a:cubicBezTo>
                    <a:cubicBezTo>
                      <a:pt x="139" y="202"/>
                      <a:pt x="139" y="202"/>
                      <a:pt x="139" y="202"/>
                    </a:cubicBezTo>
                    <a:cubicBezTo>
                      <a:pt x="139" y="202"/>
                      <a:pt x="139" y="202"/>
                      <a:pt x="139" y="202"/>
                    </a:cubicBezTo>
                    <a:cubicBezTo>
                      <a:pt x="139" y="202"/>
                      <a:pt x="139" y="202"/>
                      <a:pt x="139" y="202"/>
                    </a:cubicBezTo>
                    <a:cubicBezTo>
                      <a:pt x="139" y="202"/>
                      <a:pt x="139" y="202"/>
                      <a:pt x="139" y="202"/>
                    </a:cubicBezTo>
                    <a:cubicBezTo>
                      <a:pt x="134" y="195"/>
                      <a:pt x="133" y="189"/>
                      <a:pt x="133" y="184"/>
                    </a:cubicBezTo>
                    <a:cubicBezTo>
                      <a:pt x="134" y="177"/>
                      <a:pt x="137" y="171"/>
                      <a:pt x="140" y="165"/>
                    </a:cubicBezTo>
                    <a:cubicBezTo>
                      <a:pt x="140" y="165"/>
                      <a:pt x="140" y="165"/>
                      <a:pt x="140" y="165"/>
                    </a:cubicBezTo>
                    <a:cubicBezTo>
                      <a:pt x="140" y="165"/>
                      <a:pt x="140" y="165"/>
                      <a:pt x="140" y="165"/>
                    </a:cubicBezTo>
                    <a:cubicBezTo>
                      <a:pt x="143" y="162"/>
                      <a:pt x="145" y="157"/>
                      <a:pt x="148" y="150"/>
                    </a:cubicBezTo>
                    <a:cubicBezTo>
                      <a:pt x="157" y="142"/>
                      <a:pt x="170" y="129"/>
                      <a:pt x="180" y="118"/>
                    </a:cubicBezTo>
                    <a:cubicBezTo>
                      <a:pt x="187" y="110"/>
                      <a:pt x="192" y="101"/>
                      <a:pt x="199" y="93"/>
                    </a:cubicBezTo>
                    <a:cubicBezTo>
                      <a:pt x="202" y="89"/>
                      <a:pt x="210" y="81"/>
                      <a:pt x="215" y="72"/>
                    </a:cubicBezTo>
                    <a:cubicBezTo>
                      <a:pt x="218" y="68"/>
                      <a:pt x="220" y="63"/>
                      <a:pt x="221" y="59"/>
                    </a:cubicBezTo>
                    <a:cubicBezTo>
                      <a:pt x="222" y="55"/>
                      <a:pt x="221" y="52"/>
                      <a:pt x="218" y="49"/>
                    </a:cubicBezTo>
                    <a:cubicBezTo>
                      <a:pt x="215" y="46"/>
                      <a:pt x="211" y="45"/>
                      <a:pt x="207" y="45"/>
                    </a:cubicBezTo>
                    <a:cubicBezTo>
                      <a:pt x="204" y="46"/>
                      <a:pt x="201" y="48"/>
                      <a:pt x="197" y="50"/>
                    </a:cubicBezTo>
                    <a:cubicBezTo>
                      <a:pt x="191" y="56"/>
                      <a:pt x="185" y="65"/>
                      <a:pt x="178" y="72"/>
                    </a:cubicBezTo>
                    <a:cubicBezTo>
                      <a:pt x="165" y="87"/>
                      <a:pt x="163" y="89"/>
                      <a:pt x="155" y="98"/>
                    </a:cubicBezTo>
                    <a:cubicBezTo>
                      <a:pt x="155" y="98"/>
                      <a:pt x="155" y="98"/>
                      <a:pt x="155" y="98"/>
                    </a:cubicBezTo>
                    <a:cubicBezTo>
                      <a:pt x="147" y="104"/>
                      <a:pt x="141" y="111"/>
                      <a:pt x="136" y="116"/>
                    </a:cubicBezTo>
                    <a:cubicBezTo>
                      <a:pt x="135" y="117"/>
                      <a:pt x="135" y="118"/>
                      <a:pt x="134" y="118"/>
                    </a:cubicBezTo>
                    <a:cubicBezTo>
                      <a:pt x="134" y="118"/>
                      <a:pt x="134" y="118"/>
                      <a:pt x="134" y="118"/>
                    </a:cubicBezTo>
                    <a:cubicBezTo>
                      <a:pt x="134" y="118"/>
                      <a:pt x="134" y="118"/>
                      <a:pt x="134" y="119"/>
                    </a:cubicBezTo>
                    <a:cubicBezTo>
                      <a:pt x="134" y="119"/>
                      <a:pt x="134" y="119"/>
                      <a:pt x="134" y="119"/>
                    </a:cubicBezTo>
                    <a:cubicBezTo>
                      <a:pt x="134" y="119"/>
                      <a:pt x="134" y="119"/>
                      <a:pt x="134" y="119"/>
                    </a:cubicBezTo>
                    <a:cubicBezTo>
                      <a:pt x="134" y="119"/>
                      <a:pt x="134" y="119"/>
                      <a:pt x="134" y="119"/>
                    </a:cubicBezTo>
                    <a:cubicBezTo>
                      <a:pt x="134" y="119"/>
                      <a:pt x="134" y="119"/>
                      <a:pt x="134" y="119"/>
                    </a:cubicBezTo>
                    <a:cubicBezTo>
                      <a:pt x="134" y="119"/>
                      <a:pt x="134" y="119"/>
                      <a:pt x="134" y="119"/>
                    </a:cubicBezTo>
                    <a:cubicBezTo>
                      <a:pt x="134" y="119"/>
                      <a:pt x="134" y="119"/>
                      <a:pt x="134" y="119"/>
                    </a:cubicBezTo>
                    <a:cubicBezTo>
                      <a:pt x="134" y="119"/>
                      <a:pt x="134" y="119"/>
                      <a:pt x="134" y="119"/>
                    </a:cubicBezTo>
                    <a:cubicBezTo>
                      <a:pt x="134" y="119"/>
                      <a:pt x="134" y="119"/>
                      <a:pt x="134" y="119"/>
                    </a:cubicBezTo>
                    <a:cubicBezTo>
                      <a:pt x="134" y="119"/>
                      <a:pt x="134" y="119"/>
                      <a:pt x="134" y="119"/>
                    </a:cubicBezTo>
                    <a:cubicBezTo>
                      <a:pt x="135" y="119"/>
                      <a:pt x="136" y="119"/>
                      <a:pt x="136" y="119"/>
                    </a:cubicBezTo>
                    <a:cubicBezTo>
                      <a:pt x="136" y="119"/>
                      <a:pt x="136" y="119"/>
                      <a:pt x="136" y="119"/>
                    </a:cubicBezTo>
                    <a:cubicBezTo>
                      <a:pt x="136" y="119"/>
                      <a:pt x="136" y="119"/>
                      <a:pt x="136" y="119"/>
                    </a:cubicBezTo>
                    <a:cubicBezTo>
                      <a:pt x="138" y="119"/>
                      <a:pt x="139" y="119"/>
                      <a:pt x="140" y="120"/>
                    </a:cubicBezTo>
                    <a:cubicBezTo>
                      <a:pt x="140" y="120"/>
                      <a:pt x="141"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4" y="120"/>
                      <a:pt x="145" y="120"/>
                      <a:pt x="145" y="120"/>
                    </a:cubicBezTo>
                    <a:cubicBezTo>
                      <a:pt x="145" y="120"/>
                      <a:pt x="145" y="121"/>
                      <a:pt x="146" y="121"/>
                    </a:cubicBezTo>
                    <a:cubicBezTo>
                      <a:pt x="146" y="121"/>
                      <a:pt x="146" y="121"/>
                      <a:pt x="146" y="121"/>
                    </a:cubicBezTo>
                    <a:cubicBezTo>
                      <a:pt x="146" y="121"/>
                      <a:pt x="146" y="121"/>
                      <a:pt x="146" y="121"/>
                    </a:cubicBezTo>
                    <a:cubicBezTo>
                      <a:pt x="146" y="121"/>
                      <a:pt x="146" y="121"/>
                      <a:pt x="146" y="121"/>
                    </a:cubicBezTo>
                    <a:cubicBezTo>
                      <a:pt x="146" y="121"/>
                      <a:pt x="146" y="121"/>
                      <a:pt x="146" y="121"/>
                    </a:cubicBezTo>
                    <a:cubicBezTo>
                      <a:pt x="146" y="121"/>
                      <a:pt x="146" y="121"/>
                      <a:pt x="146" y="121"/>
                    </a:cubicBezTo>
                    <a:cubicBezTo>
                      <a:pt x="146" y="121"/>
                      <a:pt x="146" y="121"/>
                      <a:pt x="146" y="121"/>
                    </a:cubicBezTo>
                    <a:cubicBezTo>
                      <a:pt x="147" y="121"/>
                      <a:pt x="148" y="121"/>
                      <a:pt x="149" y="121"/>
                    </a:cubicBezTo>
                    <a:cubicBezTo>
                      <a:pt x="149" y="121"/>
                      <a:pt x="149" y="121"/>
                      <a:pt x="149" y="121"/>
                    </a:cubicBezTo>
                    <a:cubicBezTo>
                      <a:pt x="150" y="121"/>
                      <a:pt x="150" y="121"/>
                      <a:pt x="150" y="121"/>
                    </a:cubicBezTo>
                    <a:cubicBezTo>
                      <a:pt x="150" y="121"/>
                      <a:pt x="150" y="121"/>
                      <a:pt x="150" y="121"/>
                    </a:cubicBezTo>
                    <a:cubicBezTo>
                      <a:pt x="150" y="122"/>
                      <a:pt x="150" y="122"/>
                      <a:pt x="149" y="123"/>
                    </a:cubicBezTo>
                    <a:cubicBezTo>
                      <a:pt x="149" y="123"/>
                      <a:pt x="148" y="123"/>
                      <a:pt x="147" y="123"/>
                    </a:cubicBezTo>
                    <a:cubicBezTo>
                      <a:pt x="147" y="124"/>
                      <a:pt x="146" y="124"/>
                      <a:pt x="145" y="124"/>
                    </a:cubicBezTo>
                    <a:cubicBezTo>
                      <a:pt x="145" y="124"/>
                      <a:pt x="145" y="124"/>
                      <a:pt x="145" y="124"/>
                    </a:cubicBezTo>
                    <a:cubicBezTo>
                      <a:pt x="145" y="124"/>
                      <a:pt x="144" y="124"/>
                      <a:pt x="144" y="124"/>
                    </a:cubicBezTo>
                    <a:cubicBezTo>
                      <a:pt x="144" y="124"/>
                      <a:pt x="144" y="124"/>
                      <a:pt x="144" y="124"/>
                    </a:cubicBezTo>
                    <a:cubicBezTo>
                      <a:pt x="144" y="124"/>
                      <a:pt x="144" y="124"/>
                      <a:pt x="144" y="124"/>
                    </a:cubicBezTo>
                    <a:cubicBezTo>
                      <a:pt x="144" y="124"/>
                      <a:pt x="144" y="124"/>
                      <a:pt x="144" y="124"/>
                    </a:cubicBezTo>
                    <a:cubicBezTo>
                      <a:pt x="144" y="124"/>
                      <a:pt x="144" y="124"/>
                      <a:pt x="143" y="124"/>
                    </a:cubicBezTo>
                    <a:cubicBezTo>
                      <a:pt x="143" y="124"/>
                      <a:pt x="143" y="124"/>
                      <a:pt x="142" y="124"/>
                    </a:cubicBezTo>
                    <a:cubicBezTo>
                      <a:pt x="141" y="124"/>
                      <a:pt x="141" y="124"/>
                      <a:pt x="140" y="124"/>
                    </a:cubicBezTo>
                    <a:cubicBezTo>
                      <a:pt x="140" y="124"/>
                      <a:pt x="140" y="124"/>
                      <a:pt x="140" y="124"/>
                    </a:cubicBezTo>
                    <a:cubicBezTo>
                      <a:pt x="140" y="124"/>
                      <a:pt x="140" y="124"/>
                      <a:pt x="140" y="124"/>
                    </a:cubicBezTo>
                    <a:cubicBezTo>
                      <a:pt x="140" y="124"/>
                      <a:pt x="140" y="124"/>
                      <a:pt x="140" y="124"/>
                    </a:cubicBezTo>
                    <a:cubicBezTo>
                      <a:pt x="140" y="124"/>
                      <a:pt x="140" y="124"/>
                      <a:pt x="140" y="124"/>
                    </a:cubicBezTo>
                    <a:cubicBezTo>
                      <a:pt x="140" y="124"/>
                      <a:pt x="140" y="124"/>
                      <a:pt x="140" y="124"/>
                    </a:cubicBezTo>
                    <a:cubicBezTo>
                      <a:pt x="139" y="126"/>
                      <a:pt x="138" y="127"/>
                      <a:pt x="138" y="128"/>
                    </a:cubicBezTo>
                    <a:cubicBezTo>
                      <a:pt x="139" y="129"/>
                      <a:pt x="139" y="130"/>
                      <a:pt x="140" y="131"/>
                    </a:cubicBezTo>
                    <a:cubicBezTo>
                      <a:pt x="140" y="131"/>
                      <a:pt x="140" y="131"/>
                      <a:pt x="140" y="131"/>
                    </a:cubicBezTo>
                    <a:cubicBezTo>
                      <a:pt x="140" y="131"/>
                      <a:pt x="140" y="131"/>
                      <a:pt x="140" y="131"/>
                    </a:cubicBezTo>
                    <a:cubicBezTo>
                      <a:pt x="140" y="131"/>
                      <a:pt x="140" y="131"/>
                      <a:pt x="140" y="131"/>
                    </a:cubicBezTo>
                    <a:cubicBezTo>
                      <a:pt x="140" y="131"/>
                      <a:pt x="140" y="131"/>
                      <a:pt x="140" y="131"/>
                    </a:cubicBezTo>
                    <a:cubicBezTo>
                      <a:pt x="140" y="131"/>
                      <a:pt x="140" y="132"/>
                      <a:pt x="141" y="132"/>
                    </a:cubicBezTo>
                    <a:cubicBezTo>
                      <a:pt x="141" y="132"/>
                      <a:pt x="141" y="132"/>
                      <a:pt x="141" y="132"/>
                    </a:cubicBezTo>
                    <a:cubicBezTo>
                      <a:pt x="141" y="132"/>
                      <a:pt x="141" y="132"/>
                      <a:pt x="141" y="132"/>
                    </a:cubicBezTo>
                    <a:cubicBezTo>
                      <a:pt x="141" y="132"/>
                      <a:pt x="141" y="132"/>
                      <a:pt x="141" y="132"/>
                    </a:cubicBezTo>
                    <a:cubicBezTo>
                      <a:pt x="142" y="133"/>
                      <a:pt x="144" y="135"/>
                      <a:pt x="145" y="136"/>
                    </a:cubicBezTo>
                    <a:cubicBezTo>
                      <a:pt x="146" y="136"/>
                      <a:pt x="147" y="137"/>
                      <a:pt x="148" y="138"/>
                    </a:cubicBezTo>
                    <a:cubicBezTo>
                      <a:pt x="149" y="139"/>
                      <a:pt x="150" y="140"/>
                      <a:pt x="150" y="140"/>
                    </a:cubicBezTo>
                    <a:cubicBezTo>
                      <a:pt x="151" y="141"/>
                      <a:pt x="151" y="141"/>
                      <a:pt x="151" y="142"/>
                    </a:cubicBezTo>
                    <a:cubicBezTo>
                      <a:pt x="151" y="142"/>
                      <a:pt x="151" y="142"/>
                      <a:pt x="151" y="143"/>
                    </a:cubicBezTo>
                    <a:cubicBezTo>
                      <a:pt x="151" y="143"/>
                      <a:pt x="151" y="143"/>
                      <a:pt x="150" y="143"/>
                    </a:cubicBezTo>
                    <a:cubicBezTo>
                      <a:pt x="150" y="143"/>
                      <a:pt x="150" y="143"/>
                      <a:pt x="149" y="143"/>
                    </a:cubicBezTo>
                    <a:cubicBezTo>
                      <a:pt x="148" y="142"/>
                      <a:pt x="148" y="141"/>
                      <a:pt x="147" y="141"/>
                    </a:cubicBezTo>
                    <a:cubicBezTo>
                      <a:pt x="145" y="139"/>
                      <a:pt x="144" y="139"/>
                      <a:pt x="143" y="138"/>
                    </a:cubicBezTo>
                    <a:cubicBezTo>
                      <a:pt x="143" y="138"/>
                      <a:pt x="143" y="138"/>
                      <a:pt x="143" y="138"/>
                    </a:cubicBezTo>
                    <a:cubicBezTo>
                      <a:pt x="143" y="138"/>
                      <a:pt x="143" y="138"/>
                      <a:pt x="143" y="138"/>
                    </a:cubicBezTo>
                    <a:cubicBezTo>
                      <a:pt x="143" y="138"/>
                      <a:pt x="143" y="138"/>
                      <a:pt x="143" y="138"/>
                    </a:cubicBezTo>
                    <a:cubicBezTo>
                      <a:pt x="142" y="137"/>
                      <a:pt x="141" y="137"/>
                      <a:pt x="141" y="136"/>
                    </a:cubicBezTo>
                    <a:cubicBezTo>
                      <a:pt x="140" y="136"/>
                      <a:pt x="140" y="136"/>
                      <a:pt x="139" y="136"/>
                    </a:cubicBezTo>
                    <a:cubicBezTo>
                      <a:pt x="139" y="135"/>
                      <a:pt x="139" y="135"/>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9" y="137"/>
                      <a:pt x="141" y="138"/>
                      <a:pt x="142" y="140"/>
                    </a:cubicBezTo>
                    <a:cubicBezTo>
                      <a:pt x="143" y="141"/>
                      <a:pt x="143" y="142"/>
                      <a:pt x="145" y="144"/>
                    </a:cubicBezTo>
                    <a:cubicBezTo>
                      <a:pt x="146" y="146"/>
                      <a:pt x="147" y="146"/>
                      <a:pt x="147" y="147"/>
                    </a:cubicBezTo>
                    <a:cubicBezTo>
                      <a:pt x="147" y="148"/>
                      <a:pt x="147" y="148"/>
                      <a:pt x="147" y="148"/>
                    </a:cubicBezTo>
                    <a:cubicBezTo>
                      <a:pt x="147" y="148"/>
                      <a:pt x="147" y="149"/>
                      <a:pt x="147" y="149"/>
                    </a:cubicBezTo>
                    <a:cubicBezTo>
                      <a:pt x="147" y="149"/>
                      <a:pt x="147" y="149"/>
                      <a:pt x="147" y="149"/>
                    </a:cubicBezTo>
                    <a:cubicBezTo>
                      <a:pt x="146" y="149"/>
                      <a:pt x="146" y="149"/>
                      <a:pt x="146" y="149"/>
                    </a:cubicBezTo>
                    <a:cubicBezTo>
                      <a:pt x="146" y="149"/>
                      <a:pt x="146" y="149"/>
                      <a:pt x="145" y="149"/>
                    </a:cubicBezTo>
                    <a:cubicBezTo>
                      <a:pt x="145" y="149"/>
                      <a:pt x="145" y="149"/>
                      <a:pt x="145" y="149"/>
                    </a:cubicBezTo>
                    <a:cubicBezTo>
                      <a:pt x="145" y="149"/>
                      <a:pt x="145" y="149"/>
                      <a:pt x="145" y="148"/>
                    </a:cubicBezTo>
                    <a:cubicBezTo>
                      <a:pt x="144" y="147"/>
                      <a:pt x="143" y="146"/>
                      <a:pt x="143" y="146"/>
                    </a:cubicBezTo>
                    <a:cubicBezTo>
                      <a:pt x="141" y="144"/>
                      <a:pt x="139" y="142"/>
                      <a:pt x="138" y="140"/>
                    </a:cubicBezTo>
                    <a:cubicBezTo>
                      <a:pt x="137" y="140"/>
                      <a:pt x="137" y="139"/>
                      <a:pt x="136" y="139"/>
                    </a:cubicBezTo>
                    <a:cubicBezTo>
                      <a:pt x="136" y="138"/>
                      <a:pt x="136" y="138"/>
                      <a:pt x="136" y="138"/>
                    </a:cubicBezTo>
                    <a:cubicBezTo>
                      <a:pt x="135" y="138"/>
                      <a:pt x="135" y="138"/>
                      <a:pt x="135" y="138"/>
                    </a:cubicBezTo>
                    <a:cubicBezTo>
                      <a:pt x="135" y="138"/>
                      <a:pt x="135" y="138"/>
                      <a:pt x="135" y="138"/>
                    </a:cubicBezTo>
                    <a:cubicBezTo>
                      <a:pt x="135" y="138"/>
                      <a:pt x="135" y="138"/>
                      <a:pt x="135" y="138"/>
                    </a:cubicBezTo>
                    <a:cubicBezTo>
                      <a:pt x="135" y="138"/>
                      <a:pt x="135" y="138"/>
                      <a:pt x="135" y="138"/>
                    </a:cubicBezTo>
                    <a:cubicBezTo>
                      <a:pt x="135" y="138"/>
                      <a:pt x="135" y="138"/>
                      <a:pt x="135" y="138"/>
                    </a:cubicBezTo>
                    <a:cubicBezTo>
                      <a:pt x="135" y="138"/>
                      <a:pt x="135" y="138"/>
                      <a:pt x="135" y="138"/>
                    </a:cubicBezTo>
                    <a:cubicBezTo>
                      <a:pt x="135" y="138"/>
                      <a:pt x="135" y="138"/>
                      <a:pt x="135" y="138"/>
                    </a:cubicBezTo>
                    <a:cubicBezTo>
                      <a:pt x="135" y="138"/>
                      <a:pt x="135" y="138"/>
                      <a:pt x="135" y="138"/>
                    </a:cubicBezTo>
                    <a:cubicBezTo>
                      <a:pt x="135" y="138"/>
                      <a:pt x="135" y="138"/>
                      <a:pt x="135" y="138"/>
                    </a:cubicBezTo>
                    <a:cubicBezTo>
                      <a:pt x="135" y="138"/>
                      <a:pt x="135" y="138"/>
                      <a:pt x="134" y="138"/>
                    </a:cubicBezTo>
                    <a:cubicBezTo>
                      <a:pt x="134" y="138"/>
                      <a:pt x="134" y="138"/>
                      <a:pt x="134" y="138"/>
                    </a:cubicBezTo>
                    <a:cubicBezTo>
                      <a:pt x="134" y="138"/>
                      <a:pt x="134" y="138"/>
                      <a:pt x="134" y="138"/>
                    </a:cubicBezTo>
                    <a:cubicBezTo>
                      <a:pt x="134" y="139"/>
                      <a:pt x="134" y="139"/>
                      <a:pt x="134" y="139"/>
                    </a:cubicBezTo>
                    <a:cubicBezTo>
                      <a:pt x="135" y="140"/>
                      <a:pt x="136" y="140"/>
                      <a:pt x="136" y="142"/>
                    </a:cubicBezTo>
                    <a:cubicBezTo>
                      <a:pt x="137" y="142"/>
                      <a:pt x="137" y="143"/>
                      <a:pt x="137" y="144"/>
                    </a:cubicBezTo>
                    <a:cubicBezTo>
                      <a:pt x="138" y="145"/>
                      <a:pt x="138" y="146"/>
                      <a:pt x="138" y="146"/>
                    </a:cubicBezTo>
                    <a:cubicBezTo>
                      <a:pt x="139" y="147"/>
                      <a:pt x="139" y="148"/>
                      <a:pt x="140" y="149"/>
                    </a:cubicBezTo>
                    <a:cubicBezTo>
                      <a:pt x="140" y="149"/>
                      <a:pt x="140" y="150"/>
                      <a:pt x="140" y="150"/>
                    </a:cubicBezTo>
                    <a:cubicBezTo>
                      <a:pt x="140" y="150"/>
                      <a:pt x="140" y="150"/>
                      <a:pt x="140" y="151"/>
                    </a:cubicBezTo>
                    <a:cubicBezTo>
                      <a:pt x="139" y="151"/>
                      <a:pt x="139" y="151"/>
                      <a:pt x="139" y="151"/>
                    </a:cubicBezTo>
                    <a:cubicBezTo>
                      <a:pt x="139" y="151"/>
                      <a:pt x="138" y="151"/>
                      <a:pt x="138" y="151"/>
                    </a:cubicBezTo>
                    <a:cubicBezTo>
                      <a:pt x="138" y="150"/>
                      <a:pt x="137" y="149"/>
                      <a:pt x="136" y="148"/>
                    </a:cubicBezTo>
                    <a:cubicBezTo>
                      <a:pt x="135" y="146"/>
                      <a:pt x="135" y="146"/>
                      <a:pt x="135" y="145"/>
                    </a:cubicBezTo>
                    <a:cubicBezTo>
                      <a:pt x="134" y="144"/>
                      <a:pt x="134" y="144"/>
                      <a:pt x="133" y="143"/>
                    </a:cubicBezTo>
                    <a:cubicBezTo>
                      <a:pt x="133" y="143"/>
                      <a:pt x="133" y="143"/>
                      <a:pt x="133" y="143"/>
                    </a:cubicBezTo>
                    <a:cubicBezTo>
                      <a:pt x="133" y="143"/>
                      <a:pt x="133" y="143"/>
                      <a:pt x="133" y="143"/>
                    </a:cubicBezTo>
                    <a:cubicBezTo>
                      <a:pt x="133" y="143"/>
                      <a:pt x="133" y="142"/>
                      <a:pt x="133" y="142"/>
                    </a:cubicBezTo>
                    <a:cubicBezTo>
                      <a:pt x="133" y="141"/>
                      <a:pt x="132" y="141"/>
                      <a:pt x="132" y="140"/>
                    </a:cubicBezTo>
                    <a:cubicBezTo>
                      <a:pt x="132" y="140"/>
                      <a:pt x="131" y="139"/>
                      <a:pt x="131" y="139"/>
                    </a:cubicBezTo>
                    <a:cubicBezTo>
                      <a:pt x="131" y="139"/>
                      <a:pt x="130" y="139"/>
                      <a:pt x="130" y="139"/>
                    </a:cubicBezTo>
                    <a:cubicBezTo>
                      <a:pt x="130" y="139"/>
                      <a:pt x="129" y="139"/>
                      <a:pt x="129" y="139"/>
                    </a:cubicBezTo>
                    <a:cubicBezTo>
                      <a:pt x="129" y="139"/>
                      <a:pt x="129" y="139"/>
                      <a:pt x="129" y="139"/>
                    </a:cubicBezTo>
                    <a:cubicBezTo>
                      <a:pt x="129" y="139"/>
                      <a:pt x="129" y="139"/>
                      <a:pt x="129" y="139"/>
                    </a:cubicBezTo>
                    <a:cubicBezTo>
                      <a:pt x="129" y="139"/>
                      <a:pt x="129" y="140"/>
                      <a:pt x="129" y="140"/>
                    </a:cubicBezTo>
                    <a:cubicBezTo>
                      <a:pt x="129" y="141"/>
                      <a:pt x="129" y="141"/>
                      <a:pt x="129" y="141"/>
                    </a:cubicBezTo>
                    <a:cubicBezTo>
                      <a:pt x="129" y="141"/>
                      <a:pt x="129" y="141"/>
                      <a:pt x="129" y="141"/>
                    </a:cubicBezTo>
                    <a:cubicBezTo>
                      <a:pt x="128" y="142"/>
                      <a:pt x="128" y="142"/>
                      <a:pt x="128" y="142"/>
                    </a:cubicBezTo>
                    <a:cubicBezTo>
                      <a:pt x="128" y="142"/>
                      <a:pt x="128" y="142"/>
                      <a:pt x="128" y="142"/>
                    </a:cubicBezTo>
                    <a:cubicBezTo>
                      <a:pt x="129" y="142"/>
                      <a:pt x="128" y="142"/>
                      <a:pt x="128" y="143"/>
                    </a:cubicBezTo>
                    <a:cubicBezTo>
                      <a:pt x="128" y="143"/>
                      <a:pt x="128" y="144"/>
                      <a:pt x="128" y="145"/>
                    </a:cubicBezTo>
                    <a:cubicBezTo>
                      <a:pt x="128" y="145"/>
                      <a:pt x="128" y="145"/>
                      <a:pt x="128" y="145"/>
                    </a:cubicBezTo>
                    <a:cubicBezTo>
                      <a:pt x="128" y="145"/>
                      <a:pt x="128" y="145"/>
                      <a:pt x="128" y="145"/>
                    </a:cubicBezTo>
                    <a:cubicBezTo>
                      <a:pt x="128" y="145"/>
                      <a:pt x="128" y="145"/>
                      <a:pt x="128" y="146"/>
                    </a:cubicBezTo>
                    <a:cubicBezTo>
                      <a:pt x="129" y="146"/>
                      <a:pt x="129" y="147"/>
                      <a:pt x="129" y="148"/>
                    </a:cubicBezTo>
                    <a:cubicBezTo>
                      <a:pt x="129" y="148"/>
                      <a:pt x="129" y="149"/>
                      <a:pt x="129" y="149"/>
                    </a:cubicBezTo>
                    <a:cubicBezTo>
                      <a:pt x="128" y="149"/>
                      <a:pt x="128" y="149"/>
                      <a:pt x="128" y="149"/>
                    </a:cubicBezTo>
                    <a:cubicBezTo>
                      <a:pt x="128" y="149"/>
                      <a:pt x="128" y="149"/>
                      <a:pt x="128" y="149"/>
                    </a:cubicBezTo>
                    <a:cubicBezTo>
                      <a:pt x="127" y="149"/>
                      <a:pt x="127" y="149"/>
                      <a:pt x="127" y="149"/>
                    </a:cubicBezTo>
                    <a:cubicBezTo>
                      <a:pt x="127" y="149"/>
                      <a:pt x="126" y="148"/>
                      <a:pt x="126" y="145"/>
                    </a:cubicBezTo>
                    <a:cubicBezTo>
                      <a:pt x="126" y="143"/>
                      <a:pt x="126" y="143"/>
                      <a:pt x="126" y="142"/>
                    </a:cubicBezTo>
                    <a:cubicBezTo>
                      <a:pt x="126" y="142"/>
                      <a:pt x="126" y="142"/>
                      <a:pt x="126" y="142"/>
                    </a:cubicBezTo>
                    <a:cubicBezTo>
                      <a:pt x="126" y="142"/>
                      <a:pt x="126" y="142"/>
                      <a:pt x="126" y="142"/>
                    </a:cubicBezTo>
                    <a:cubicBezTo>
                      <a:pt x="126" y="142"/>
                      <a:pt x="126" y="142"/>
                      <a:pt x="126" y="142"/>
                    </a:cubicBezTo>
                    <a:cubicBezTo>
                      <a:pt x="126" y="142"/>
                      <a:pt x="126" y="142"/>
                      <a:pt x="126" y="142"/>
                    </a:cubicBezTo>
                    <a:cubicBezTo>
                      <a:pt x="126" y="140"/>
                      <a:pt x="126" y="139"/>
                      <a:pt x="126" y="138"/>
                    </a:cubicBezTo>
                    <a:cubicBezTo>
                      <a:pt x="126" y="138"/>
                      <a:pt x="126" y="138"/>
                      <a:pt x="126" y="138"/>
                    </a:cubicBezTo>
                    <a:cubicBezTo>
                      <a:pt x="126" y="138"/>
                      <a:pt x="126" y="138"/>
                      <a:pt x="126" y="138"/>
                    </a:cubicBezTo>
                    <a:cubicBezTo>
                      <a:pt x="126" y="138"/>
                      <a:pt x="126" y="138"/>
                      <a:pt x="126" y="138"/>
                    </a:cubicBezTo>
                    <a:cubicBezTo>
                      <a:pt x="126" y="138"/>
                      <a:pt x="126" y="138"/>
                      <a:pt x="126" y="138"/>
                    </a:cubicBezTo>
                    <a:cubicBezTo>
                      <a:pt x="123" y="134"/>
                      <a:pt x="123" y="131"/>
                      <a:pt x="123" y="129"/>
                    </a:cubicBezTo>
                    <a:cubicBezTo>
                      <a:pt x="123" y="129"/>
                      <a:pt x="123" y="129"/>
                      <a:pt x="123" y="129"/>
                    </a:cubicBezTo>
                    <a:cubicBezTo>
                      <a:pt x="122" y="127"/>
                      <a:pt x="122" y="124"/>
                      <a:pt x="125" y="122"/>
                    </a:cubicBezTo>
                    <a:cubicBezTo>
                      <a:pt x="125" y="122"/>
                      <a:pt x="125" y="122"/>
                      <a:pt x="125" y="122"/>
                    </a:cubicBezTo>
                    <a:cubicBezTo>
                      <a:pt x="125" y="122"/>
                      <a:pt x="125" y="122"/>
                      <a:pt x="125" y="122"/>
                    </a:cubicBezTo>
                    <a:cubicBezTo>
                      <a:pt x="125" y="122"/>
                      <a:pt x="125" y="122"/>
                      <a:pt x="125" y="122"/>
                    </a:cubicBezTo>
                    <a:cubicBezTo>
                      <a:pt x="130" y="115"/>
                      <a:pt x="140" y="103"/>
                      <a:pt x="147" y="92"/>
                    </a:cubicBezTo>
                    <a:cubicBezTo>
                      <a:pt x="155" y="79"/>
                      <a:pt x="154" y="75"/>
                      <a:pt x="167" y="51"/>
                    </a:cubicBezTo>
                    <a:cubicBezTo>
                      <a:pt x="173" y="39"/>
                      <a:pt x="180" y="31"/>
                      <a:pt x="182" y="24"/>
                    </a:cubicBezTo>
                    <a:cubicBezTo>
                      <a:pt x="183" y="20"/>
                      <a:pt x="184" y="17"/>
                      <a:pt x="182" y="13"/>
                    </a:cubicBezTo>
                    <a:cubicBezTo>
                      <a:pt x="182" y="12"/>
                      <a:pt x="181" y="11"/>
                      <a:pt x="180" y="9"/>
                    </a:cubicBezTo>
                    <a:cubicBezTo>
                      <a:pt x="179" y="9"/>
                      <a:pt x="179" y="9"/>
                      <a:pt x="179" y="9"/>
                    </a:cubicBezTo>
                    <a:close/>
                    <a:moveTo>
                      <a:pt x="143" y="120"/>
                    </a:move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lose/>
                    <a:moveTo>
                      <a:pt x="140" y="130"/>
                    </a:moveTo>
                    <a:cubicBezTo>
                      <a:pt x="140" y="130"/>
                      <a:pt x="140" y="131"/>
                      <a:pt x="140" y="131"/>
                    </a:cubicBezTo>
                    <a:cubicBezTo>
                      <a:pt x="140" y="131"/>
                      <a:pt x="140" y="131"/>
                      <a:pt x="140" y="131"/>
                    </a:cubicBezTo>
                    <a:cubicBezTo>
                      <a:pt x="140" y="131"/>
                      <a:pt x="140" y="131"/>
                      <a:pt x="140" y="131"/>
                    </a:cubicBezTo>
                    <a:cubicBezTo>
                      <a:pt x="140" y="131"/>
                      <a:pt x="140" y="131"/>
                      <a:pt x="140" y="131"/>
                    </a:cubicBezTo>
                    <a:cubicBezTo>
                      <a:pt x="140" y="131"/>
                      <a:pt x="140" y="131"/>
                      <a:pt x="140" y="131"/>
                    </a:cubicBezTo>
                    <a:cubicBezTo>
                      <a:pt x="140" y="131"/>
                      <a:pt x="140" y="131"/>
                      <a:pt x="140" y="131"/>
                    </a:cubicBezTo>
                    <a:cubicBezTo>
                      <a:pt x="140" y="130"/>
                      <a:pt x="140" y="130"/>
                      <a:pt x="140" y="130"/>
                    </a:cubicBezTo>
                    <a:cubicBezTo>
                      <a:pt x="140" y="130"/>
                      <a:pt x="140" y="130"/>
                      <a:pt x="140" y="130"/>
                    </a:cubicBezTo>
                    <a:cubicBezTo>
                      <a:pt x="140" y="130"/>
                      <a:pt x="140" y="130"/>
                      <a:pt x="140" y="130"/>
                    </a:cubicBezTo>
                    <a:close/>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0" name="Freeform 18"/>
              <p:cNvSpPr>
                <a:spLocks noEditPoints="1"/>
              </p:cNvSpPr>
              <p:nvPr/>
            </p:nvSpPr>
            <p:spPr bwMode="auto">
              <a:xfrm>
                <a:off x="6913458" y="3103170"/>
                <a:ext cx="340064" cy="371827"/>
              </a:xfrm>
              <a:custGeom>
                <a:avLst/>
                <a:gdLst>
                  <a:gd name="T0" fmla="*/ 97 w 154"/>
                  <a:gd name="T1" fmla="*/ 8 h 168"/>
                  <a:gd name="T2" fmla="*/ 37 w 154"/>
                  <a:gd name="T3" fmla="*/ 54 h 168"/>
                  <a:gd name="T4" fmla="*/ 35 w 154"/>
                  <a:gd name="T5" fmla="*/ 46 h 168"/>
                  <a:gd name="T6" fmla="*/ 36 w 154"/>
                  <a:gd name="T7" fmla="*/ 44 h 168"/>
                  <a:gd name="T8" fmla="*/ 35 w 154"/>
                  <a:gd name="T9" fmla="*/ 40 h 168"/>
                  <a:gd name="T10" fmla="*/ 29 w 154"/>
                  <a:gd name="T11" fmla="*/ 40 h 168"/>
                  <a:gd name="T12" fmla="*/ 32 w 154"/>
                  <a:gd name="T13" fmla="*/ 38 h 168"/>
                  <a:gd name="T14" fmla="*/ 32 w 154"/>
                  <a:gd name="T15" fmla="*/ 37 h 168"/>
                  <a:gd name="T16" fmla="*/ 32 w 154"/>
                  <a:gd name="T17" fmla="*/ 35 h 168"/>
                  <a:gd name="T18" fmla="*/ 25 w 154"/>
                  <a:gd name="T19" fmla="*/ 33 h 168"/>
                  <a:gd name="T20" fmla="*/ 31 w 154"/>
                  <a:gd name="T21" fmla="*/ 32 h 168"/>
                  <a:gd name="T22" fmla="*/ 32 w 154"/>
                  <a:gd name="T23" fmla="*/ 30 h 168"/>
                  <a:gd name="T24" fmla="*/ 34 w 154"/>
                  <a:gd name="T25" fmla="*/ 30 h 168"/>
                  <a:gd name="T26" fmla="*/ 37 w 154"/>
                  <a:gd name="T27" fmla="*/ 31 h 168"/>
                  <a:gd name="T28" fmla="*/ 19 w 154"/>
                  <a:gd name="T29" fmla="*/ 53 h 168"/>
                  <a:gd name="T30" fmla="*/ 7 w 154"/>
                  <a:gd name="T31" fmla="*/ 103 h 168"/>
                  <a:gd name="T32" fmla="*/ 34 w 154"/>
                  <a:gd name="T33" fmla="*/ 76 h 168"/>
                  <a:gd name="T34" fmla="*/ 29 w 154"/>
                  <a:gd name="T35" fmla="*/ 95 h 168"/>
                  <a:gd name="T36" fmla="*/ 8 w 154"/>
                  <a:gd name="T37" fmla="*/ 109 h 168"/>
                  <a:gd name="T38" fmla="*/ 22 w 154"/>
                  <a:gd name="T39" fmla="*/ 114 h 168"/>
                  <a:gd name="T40" fmla="*/ 25 w 154"/>
                  <a:gd name="T41" fmla="*/ 123 h 168"/>
                  <a:gd name="T42" fmla="*/ 31 w 154"/>
                  <a:gd name="T43" fmla="*/ 120 h 168"/>
                  <a:gd name="T44" fmla="*/ 36 w 154"/>
                  <a:gd name="T45" fmla="*/ 123 h 168"/>
                  <a:gd name="T46" fmla="*/ 40 w 154"/>
                  <a:gd name="T47" fmla="*/ 119 h 168"/>
                  <a:gd name="T48" fmla="*/ 42 w 154"/>
                  <a:gd name="T49" fmla="*/ 114 h 168"/>
                  <a:gd name="T50" fmla="*/ 42 w 154"/>
                  <a:gd name="T51" fmla="*/ 107 h 168"/>
                  <a:gd name="T52" fmla="*/ 45 w 154"/>
                  <a:gd name="T53" fmla="*/ 117 h 168"/>
                  <a:gd name="T54" fmla="*/ 76 w 154"/>
                  <a:gd name="T55" fmla="*/ 124 h 168"/>
                  <a:gd name="T56" fmla="*/ 64 w 154"/>
                  <a:gd name="T57" fmla="*/ 131 h 168"/>
                  <a:gd name="T58" fmla="*/ 50 w 154"/>
                  <a:gd name="T59" fmla="*/ 137 h 168"/>
                  <a:gd name="T60" fmla="*/ 39 w 154"/>
                  <a:gd name="T61" fmla="*/ 141 h 168"/>
                  <a:gd name="T62" fmla="*/ 52 w 154"/>
                  <a:gd name="T63" fmla="*/ 156 h 168"/>
                  <a:gd name="T64" fmla="*/ 1 w 154"/>
                  <a:gd name="T65" fmla="*/ 130 h 168"/>
                  <a:gd name="T66" fmla="*/ 1 w 154"/>
                  <a:gd name="T67" fmla="*/ 131 h 168"/>
                  <a:gd name="T68" fmla="*/ 138 w 154"/>
                  <a:gd name="T69" fmla="*/ 155 h 168"/>
                  <a:gd name="T70" fmla="*/ 93 w 154"/>
                  <a:gd name="T71" fmla="*/ 136 h 168"/>
                  <a:gd name="T72" fmla="*/ 92 w 154"/>
                  <a:gd name="T73" fmla="*/ 137 h 168"/>
                  <a:gd name="T74" fmla="*/ 91 w 154"/>
                  <a:gd name="T75" fmla="*/ 142 h 168"/>
                  <a:gd name="T76" fmla="*/ 89 w 154"/>
                  <a:gd name="T77" fmla="*/ 143 h 168"/>
                  <a:gd name="T78" fmla="*/ 89 w 154"/>
                  <a:gd name="T79" fmla="*/ 140 h 168"/>
                  <a:gd name="T80" fmla="*/ 85 w 154"/>
                  <a:gd name="T81" fmla="*/ 143 h 168"/>
                  <a:gd name="T82" fmla="*/ 86 w 154"/>
                  <a:gd name="T83" fmla="*/ 139 h 168"/>
                  <a:gd name="T84" fmla="*/ 85 w 154"/>
                  <a:gd name="T85" fmla="*/ 138 h 168"/>
                  <a:gd name="T86" fmla="*/ 82 w 154"/>
                  <a:gd name="T87" fmla="*/ 139 h 168"/>
                  <a:gd name="T88" fmla="*/ 83 w 154"/>
                  <a:gd name="T89" fmla="*/ 136 h 168"/>
                  <a:gd name="T90" fmla="*/ 82 w 154"/>
                  <a:gd name="T91" fmla="*/ 132 h 168"/>
                  <a:gd name="T92" fmla="*/ 81 w 154"/>
                  <a:gd name="T93" fmla="*/ 130 h 168"/>
                  <a:gd name="T94" fmla="*/ 89 w 154"/>
                  <a:gd name="T95" fmla="*/ 130 h 168"/>
                  <a:gd name="T96" fmla="*/ 153 w 154"/>
                  <a:gd name="T97" fmla="*/ 47 h 168"/>
                  <a:gd name="T98" fmla="*/ 93 w 154"/>
                  <a:gd name="T99" fmla="*/ 77 h 168"/>
                  <a:gd name="T100" fmla="*/ 100 w 154"/>
                  <a:gd name="T101" fmla="*/ 79 h 168"/>
                  <a:gd name="T102" fmla="*/ 100 w 154"/>
                  <a:gd name="T103" fmla="*/ 81 h 168"/>
                  <a:gd name="T104" fmla="*/ 96 w 154"/>
                  <a:gd name="T105" fmla="*/ 85 h 168"/>
                  <a:gd name="T106" fmla="*/ 99 w 154"/>
                  <a:gd name="T107" fmla="*/ 92 h 168"/>
                  <a:gd name="T108" fmla="*/ 95 w 154"/>
                  <a:gd name="T109" fmla="*/ 88 h 168"/>
                  <a:gd name="T110" fmla="*/ 92 w 154"/>
                  <a:gd name="T111" fmla="*/ 89 h 168"/>
                  <a:gd name="T112" fmla="*/ 94 w 154"/>
                  <a:gd name="T113" fmla="*/ 95 h 168"/>
                  <a:gd name="T114" fmla="*/ 88 w 154"/>
                  <a:gd name="T115" fmla="*/ 89 h 168"/>
                  <a:gd name="T116" fmla="*/ 87 w 154"/>
                  <a:gd name="T117" fmla="*/ 96 h 168"/>
                  <a:gd name="T118" fmla="*/ 85 w 154"/>
                  <a:gd name="T119" fmla="*/ 82 h 168"/>
                  <a:gd name="T120" fmla="*/ 99 w 154"/>
                  <a:gd name="T121" fmla="*/ 7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4" h="168">
                    <a:moveTo>
                      <a:pt x="131" y="11"/>
                    </a:moveTo>
                    <a:cubicBezTo>
                      <a:pt x="130" y="10"/>
                      <a:pt x="129" y="9"/>
                      <a:pt x="128" y="9"/>
                    </a:cubicBezTo>
                    <a:cubicBezTo>
                      <a:pt x="127" y="8"/>
                      <a:pt x="126" y="8"/>
                      <a:pt x="125" y="7"/>
                    </a:cubicBezTo>
                    <a:cubicBezTo>
                      <a:pt x="123" y="7"/>
                      <a:pt x="121" y="7"/>
                      <a:pt x="120" y="8"/>
                    </a:cubicBezTo>
                    <a:cubicBezTo>
                      <a:pt x="118" y="10"/>
                      <a:pt x="116" y="12"/>
                      <a:pt x="115" y="14"/>
                    </a:cubicBezTo>
                    <a:cubicBezTo>
                      <a:pt x="111" y="18"/>
                      <a:pt x="108" y="24"/>
                      <a:pt x="104" y="28"/>
                    </a:cubicBezTo>
                    <a:cubicBezTo>
                      <a:pt x="96" y="37"/>
                      <a:pt x="87" y="49"/>
                      <a:pt x="81" y="55"/>
                    </a:cubicBezTo>
                    <a:cubicBezTo>
                      <a:pt x="78" y="59"/>
                      <a:pt x="75" y="63"/>
                      <a:pt x="73" y="65"/>
                    </a:cubicBezTo>
                    <a:cubicBezTo>
                      <a:pt x="72" y="66"/>
                      <a:pt x="71" y="67"/>
                      <a:pt x="70" y="68"/>
                    </a:cubicBezTo>
                    <a:cubicBezTo>
                      <a:pt x="70" y="68"/>
                      <a:pt x="69" y="68"/>
                      <a:pt x="67" y="68"/>
                    </a:cubicBezTo>
                    <a:cubicBezTo>
                      <a:pt x="70" y="63"/>
                      <a:pt x="73" y="58"/>
                      <a:pt x="77" y="52"/>
                    </a:cubicBezTo>
                    <a:cubicBezTo>
                      <a:pt x="79" y="48"/>
                      <a:pt x="81" y="43"/>
                      <a:pt x="82" y="39"/>
                    </a:cubicBezTo>
                    <a:cubicBezTo>
                      <a:pt x="84" y="34"/>
                      <a:pt x="86" y="30"/>
                      <a:pt x="87" y="28"/>
                    </a:cubicBezTo>
                    <a:cubicBezTo>
                      <a:pt x="88" y="26"/>
                      <a:pt x="92" y="21"/>
                      <a:pt x="95" y="16"/>
                    </a:cubicBezTo>
                    <a:cubicBezTo>
                      <a:pt x="96" y="13"/>
                      <a:pt x="97" y="10"/>
                      <a:pt x="97" y="8"/>
                    </a:cubicBezTo>
                    <a:cubicBezTo>
                      <a:pt x="97" y="6"/>
                      <a:pt x="96" y="3"/>
                      <a:pt x="94" y="2"/>
                    </a:cubicBezTo>
                    <a:cubicBezTo>
                      <a:pt x="91" y="1"/>
                      <a:pt x="89" y="0"/>
                      <a:pt x="87" y="0"/>
                    </a:cubicBezTo>
                    <a:cubicBezTo>
                      <a:pt x="85" y="1"/>
                      <a:pt x="83" y="2"/>
                      <a:pt x="82" y="4"/>
                    </a:cubicBezTo>
                    <a:cubicBezTo>
                      <a:pt x="79" y="7"/>
                      <a:pt x="77" y="13"/>
                      <a:pt x="73" y="20"/>
                    </a:cubicBezTo>
                    <a:cubicBezTo>
                      <a:pt x="68" y="26"/>
                      <a:pt x="66" y="30"/>
                      <a:pt x="64" y="33"/>
                    </a:cubicBezTo>
                    <a:cubicBezTo>
                      <a:pt x="62" y="37"/>
                      <a:pt x="61" y="39"/>
                      <a:pt x="58" y="43"/>
                    </a:cubicBezTo>
                    <a:cubicBezTo>
                      <a:pt x="58" y="43"/>
                      <a:pt x="58" y="43"/>
                      <a:pt x="58" y="43"/>
                    </a:cubicBezTo>
                    <a:cubicBezTo>
                      <a:pt x="57" y="45"/>
                      <a:pt x="56" y="47"/>
                      <a:pt x="54" y="50"/>
                    </a:cubicBezTo>
                    <a:cubicBezTo>
                      <a:pt x="53" y="52"/>
                      <a:pt x="52" y="55"/>
                      <a:pt x="51" y="58"/>
                    </a:cubicBezTo>
                    <a:cubicBezTo>
                      <a:pt x="49" y="61"/>
                      <a:pt x="48" y="63"/>
                      <a:pt x="46" y="64"/>
                    </a:cubicBezTo>
                    <a:cubicBezTo>
                      <a:pt x="44" y="66"/>
                      <a:pt x="41" y="66"/>
                      <a:pt x="38" y="65"/>
                    </a:cubicBezTo>
                    <a:cubicBezTo>
                      <a:pt x="37" y="64"/>
                      <a:pt x="37" y="61"/>
                      <a:pt x="37" y="59"/>
                    </a:cubicBezTo>
                    <a:cubicBezTo>
                      <a:pt x="37" y="57"/>
                      <a:pt x="37" y="55"/>
                      <a:pt x="37" y="54"/>
                    </a:cubicBezTo>
                    <a:cubicBezTo>
                      <a:pt x="37" y="54"/>
                      <a:pt x="37" y="54"/>
                      <a:pt x="37" y="54"/>
                    </a:cubicBezTo>
                    <a:cubicBezTo>
                      <a:pt x="37" y="54"/>
                      <a:pt x="37" y="54"/>
                      <a:pt x="37" y="54"/>
                    </a:cubicBezTo>
                    <a:cubicBezTo>
                      <a:pt x="37" y="54"/>
                      <a:pt x="37" y="53"/>
                      <a:pt x="37" y="53"/>
                    </a:cubicBezTo>
                    <a:cubicBezTo>
                      <a:pt x="37" y="51"/>
                      <a:pt x="37" y="49"/>
                      <a:pt x="37" y="46"/>
                    </a:cubicBezTo>
                    <a:cubicBezTo>
                      <a:pt x="37" y="46"/>
                      <a:pt x="37" y="46"/>
                      <a:pt x="37" y="46"/>
                    </a:cubicBezTo>
                    <a:cubicBezTo>
                      <a:pt x="37" y="46"/>
                      <a:pt x="37" y="46"/>
                      <a:pt x="37" y="46"/>
                    </a:cubicBezTo>
                    <a:cubicBezTo>
                      <a:pt x="37" y="46"/>
                      <a:pt x="37" y="46"/>
                      <a:pt x="37" y="46"/>
                    </a:cubicBezTo>
                    <a:cubicBezTo>
                      <a:pt x="37" y="46"/>
                      <a:pt x="37" y="46"/>
                      <a:pt x="37" y="46"/>
                    </a:cubicBezTo>
                    <a:cubicBezTo>
                      <a:pt x="36" y="46"/>
                      <a:pt x="36" y="46"/>
                      <a:pt x="36" y="46"/>
                    </a:cubicBezTo>
                    <a:cubicBezTo>
                      <a:pt x="36" y="46"/>
                      <a:pt x="36" y="46"/>
                      <a:pt x="36" y="46"/>
                    </a:cubicBezTo>
                    <a:cubicBezTo>
                      <a:pt x="36" y="46"/>
                      <a:pt x="36" y="46"/>
                      <a:pt x="36" y="46"/>
                    </a:cubicBezTo>
                    <a:cubicBezTo>
                      <a:pt x="36" y="46"/>
                      <a:pt x="36" y="46"/>
                      <a:pt x="36" y="46"/>
                    </a:cubicBezTo>
                    <a:cubicBezTo>
                      <a:pt x="36" y="46"/>
                      <a:pt x="36" y="46"/>
                      <a:pt x="36" y="46"/>
                    </a:cubicBezTo>
                    <a:cubicBezTo>
                      <a:pt x="36" y="46"/>
                      <a:pt x="36" y="46"/>
                      <a:pt x="36" y="46"/>
                    </a:cubicBezTo>
                    <a:cubicBezTo>
                      <a:pt x="36" y="46"/>
                      <a:pt x="36" y="46"/>
                      <a:pt x="36" y="46"/>
                    </a:cubicBezTo>
                    <a:cubicBezTo>
                      <a:pt x="36" y="46"/>
                      <a:pt x="36" y="46"/>
                      <a:pt x="35" y="46"/>
                    </a:cubicBezTo>
                    <a:cubicBezTo>
                      <a:pt x="35" y="46"/>
                      <a:pt x="35" y="46"/>
                      <a:pt x="35" y="46"/>
                    </a:cubicBezTo>
                    <a:cubicBezTo>
                      <a:pt x="35" y="46"/>
                      <a:pt x="35" y="46"/>
                      <a:pt x="35" y="46"/>
                    </a:cubicBezTo>
                    <a:cubicBezTo>
                      <a:pt x="35" y="47"/>
                      <a:pt x="35" y="47"/>
                      <a:pt x="34" y="48"/>
                    </a:cubicBezTo>
                    <a:cubicBezTo>
                      <a:pt x="34" y="48"/>
                      <a:pt x="34" y="48"/>
                      <a:pt x="34" y="48"/>
                    </a:cubicBezTo>
                    <a:cubicBezTo>
                      <a:pt x="34" y="48"/>
                      <a:pt x="34" y="48"/>
                      <a:pt x="34" y="48"/>
                    </a:cubicBezTo>
                    <a:cubicBezTo>
                      <a:pt x="34" y="48"/>
                      <a:pt x="34" y="48"/>
                      <a:pt x="34" y="48"/>
                    </a:cubicBezTo>
                    <a:cubicBezTo>
                      <a:pt x="33" y="48"/>
                      <a:pt x="33" y="47"/>
                      <a:pt x="33" y="47"/>
                    </a:cubicBezTo>
                    <a:cubicBezTo>
                      <a:pt x="33" y="47"/>
                      <a:pt x="33" y="46"/>
                      <a:pt x="34" y="46"/>
                    </a:cubicBezTo>
                    <a:cubicBezTo>
                      <a:pt x="34" y="46"/>
                      <a:pt x="34" y="45"/>
                      <a:pt x="34" y="45"/>
                    </a:cubicBezTo>
                    <a:cubicBezTo>
                      <a:pt x="34" y="45"/>
                      <a:pt x="35" y="45"/>
                      <a:pt x="35" y="45"/>
                    </a:cubicBezTo>
                    <a:cubicBezTo>
                      <a:pt x="35" y="45"/>
                      <a:pt x="35" y="45"/>
                      <a:pt x="35" y="45"/>
                    </a:cubicBezTo>
                    <a:cubicBezTo>
                      <a:pt x="35" y="45"/>
                      <a:pt x="35" y="45"/>
                      <a:pt x="35" y="45"/>
                    </a:cubicBezTo>
                    <a:cubicBezTo>
                      <a:pt x="35" y="45"/>
                      <a:pt x="35" y="45"/>
                      <a:pt x="35" y="44"/>
                    </a:cubicBezTo>
                    <a:cubicBezTo>
                      <a:pt x="35" y="44"/>
                      <a:pt x="35" y="44"/>
                      <a:pt x="35" y="44"/>
                    </a:cubicBezTo>
                    <a:cubicBezTo>
                      <a:pt x="35" y="44"/>
                      <a:pt x="35" y="44"/>
                      <a:pt x="35" y="44"/>
                    </a:cubicBezTo>
                    <a:cubicBezTo>
                      <a:pt x="35" y="44"/>
                      <a:pt x="35" y="44"/>
                      <a:pt x="36" y="44"/>
                    </a:cubicBezTo>
                    <a:cubicBezTo>
                      <a:pt x="36" y="43"/>
                      <a:pt x="36" y="43"/>
                      <a:pt x="36" y="43"/>
                    </a:cubicBezTo>
                    <a:cubicBezTo>
                      <a:pt x="36" y="43"/>
                      <a:pt x="36" y="43"/>
                      <a:pt x="36" y="43"/>
                    </a:cubicBezTo>
                    <a:cubicBezTo>
                      <a:pt x="36" y="43"/>
                      <a:pt x="36" y="43"/>
                      <a:pt x="36" y="43"/>
                    </a:cubicBezTo>
                    <a:cubicBezTo>
                      <a:pt x="36" y="43"/>
                      <a:pt x="36" y="43"/>
                      <a:pt x="36" y="43"/>
                    </a:cubicBezTo>
                    <a:cubicBezTo>
                      <a:pt x="36" y="43"/>
                      <a:pt x="36" y="43"/>
                      <a:pt x="36" y="43"/>
                    </a:cubicBezTo>
                    <a:cubicBezTo>
                      <a:pt x="36" y="43"/>
                      <a:pt x="36" y="43"/>
                      <a:pt x="36" y="43"/>
                    </a:cubicBezTo>
                    <a:cubicBezTo>
                      <a:pt x="36" y="43"/>
                      <a:pt x="36" y="43"/>
                      <a:pt x="36" y="43"/>
                    </a:cubicBezTo>
                    <a:cubicBezTo>
                      <a:pt x="36" y="43"/>
                      <a:pt x="36" y="43"/>
                      <a:pt x="36" y="43"/>
                    </a:cubicBezTo>
                    <a:cubicBezTo>
                      <a:pt x="36" y="43"/>
                      <a:pt x="36" y="43"/>
                      <a:pt x="36" y="43"/>
                    </a:cubicBezTo>
                    <a:cubicBezTo>
                      <a:pt x="36" y="43"/>
                      <a:pt x="36" y="43"/>
                      <a:pt x="36" y="43"/>
                    </a:cubicBezTo>
                    <a:cubicBezTo>
                      <a:pt x="36" y="43"/>
                      <a:pt x="36" y="43"/>
                      <a:pt x="36" y="43"/>
                    </a:cubicBezTo>
                    <a:cubicBezTo>
                      <a:pt x="36" y="42"/>
                      <a:pt x="36" y="42"/>
                      <a:pt x="36" y="42"/>
                    </a:cubicBezTo>
                    <a:cubicBezTo>
                      <a:pt x="36" y="42"/>
                      <a:pt x="36" y="42"/>
                      <a:pt x="36" y="42"/>
                    </a:cubicBezTo>
                    <a:cubicBezTo>
                      <a:pt x="36" y="42"/>
                      <a:pt x="36" y="42"/>
                      <a:pt x="36" y="42"/>
                    </a:cubicBezTo>
                    <a:cubicBezTo>
                      <a:pt x="36" y="41"/>
                      <a:pt x="36" y="40"/>
                      <a:pt x="35" y="40"/>
                    </a:cubicBezTo>
                    <a:cubicBezTo>
                      <a:pt x="35" y="40"/>
                      <a:pt x="34" y="40"/>
                      <a:pt x="34" y="40"/>
                    </a:cubicBezTo>
                    <a:cubicBezTo>
                      <a:pt x="34" y="40"/>
                      <a:pt x="34" y="40"/>
                      <a:pt x="34" y="40"/>
                    </a:cubicBezTo>
                    <a:cubicBezTo>
                      <a:pt x="34" y="40"/>
                      <a:pt x="34" y="40"/>
                      <a:pt x="34" y="40"/>
                    </a:cubicBezTo>
                    <a:cubicBezTo>
                      <a:pt x="34" y="40"/>
                      <a:pt x="34" y="40"/>
                      <a:pt x="34" y="40"/>
                    </a:cubicBezTo>
                    <a:cubicBezTo>
                      <a:pt x="34" y="40"/>
                      <a:pt x="34" y="40"/>
                      <a:pt x="34" y="40"/>
                    </a:cubicBezTo>
                    <a:cubicBezTo>
                      <a:pt x="34" y="40"/>
                      <a:pt x="34" y="40"/>
                      <a:pt x="34" y="40"/>
                    </a:cubicBezTo>
                    <a:cubicBezTo>
                      <a:pt x="34" y="40"/>
                      <a:pt x="34" y="40"/>
                      <a:pt x="34" y="40"/>
                    </a:cubicBezTo>
                    <a:cubicBezTo>
                      <a:pt x="34" y="40"/>
                      <a:pt x="34" y="40"/>
                      <a:pt x="34" y="40"/>
                    </a:cubicBezTo>
                    <a:cubicBezTo>
                      <a:pt x="34" y="40"/>
                      <a:pt x="34" y="40"/>
                      <a:pt x="34" y="40"/>
                    </a:cubicBezTo>
                    <a:cubicBezTo>
                      <a:pt x="34" y="40"/>
                      <a:pt x="34" y="40"/>
                      <a:pt x="34" y="40"/>
                    </a:cubicBezTo>
                    <a:cubicBezTo>
                      <a:pt x="33" y="40"/>
                      <a:pt x="33" y="40"/>
                      <a:pt x="33" y="40"/>
                    </a:cubicBezTo>
                    <a:cubicBezTo>
                      <a:pt x="32" y="40"/>
                      <a:pt x="32" y="40"/>
                      <a:pt x="32" y="40"/>
                    </a:cubicBezTo>
                    <a:cubicBezTo>
                      <a:pt x="32" y="40"/>
                      <a:pt x="32" y="40"/>
                      <a:pt x="32" y="40"/>
                    </a:cubicBezTo>
                    <a:cubicBezTo>
                      <a:pt x="32" y="40"/>
                      <a:pt x="32" y="40"/>
                      <a:pt x="32" y="40"/>
                    </a:cubicBezTo>
                    <a:cubicBezTo>
                      <a:pt x="31" y="40"/>
                      <a:pt x="30" y="40"/>
                      <a:pt x="29" y="40"/>
                    </a:cubicBezTo>
                    <a:cubicBezTo>
                      <a:pt x="28" y="41"/>
                      <a:pt x="28" y="40"/>
                      <a:pt x="27" y="41"/>
                    </a:cubicBezTo>
                    <a:cubicBezTo>
                      <a:pt x="27" y="41"/>
                      <a:pt x="26" y="41"/>
                      <a:pt x="25" y="41"/>
                    </a:cubicBezTo>
                    <a:cubicBezTo>
                      <a:pt x="25" y="41"/>
                      <a:pt x="24" y="41"/>
                      <a:pt x="24" y="41"/>
                    </a:cubicBezTo>
                    <a:cubicBezTo>
                      <a:pt x="24" y="41"/>
                      <a:pt x="24" y="40"/>
                      <a:pt x="24" y="40"/>
                    </a:cubicBezTo>
                    <a:cubicBezTo>
                      <a:pt x="24" y="40"/>
                      <a:pt x="24" y="40"/>
                      <a:pt x="24" y="40"/>
                    </a:cubicBezTo>
                    <a:cubicBezTo>
                      <a:pt x="24" y="39"/>
                      <a:pt x="24" y="39"/>
                      <a:pt x="24" y="39"/>
                    </a:cubicBezTo>
                    <a:cubicBezTo>
                      <a:pt x="25" y="39"/>
                      <a:pt x="26" y="39"/>
                      <a:pt x="26" y="39"/>
                    </a:cubicBezTo>
                    <a:cubicBezTo>
                      <a:pt x="28" y="39"/>
                      <a:pt x="28" y="39"/>
                      <a:pt x="29" y="39"/>
                    </a:cubicBezTo>
                    <a:cubicBezTo>
                      <a:pt x="29" y="39"/>
                      <a:pt x="29" y="39"/>
                      <a:pt x="29" y="39"/>
                    </a:cubicBezTo>
                    <a:cubicBezTo>
                      <a:pt x="29" y="39"/>
                      <a:pt x="29" y="39"/>
                      <a:pt x="29" y="39"/>
                    </a:cubicBezTo>
                    <a:cubicBezTo>
                      <a:pt x="30" y="38"/>
                      <a:pt x="30" y="38"/>
                      <a:pt x="31" y="38"/>
                    </a:cubicBezTo>
                    <a:cubicBezTo>
                      <a:pt x="31" y="38"/>
                      <a:pt x="31" y="38"/>
                      <a:pt x="32" y="38"/>
                    </a:cubicBezTo>
                    <a:cubicBezTo>
                      <a:pt x="32" y="38"/>
                      <a:pt x="32" y="38"/>
                      <a:pt x="32" y="38"/>
                    </a:cubicBezTo>
                    <a:cubicBezTo>
                      <a:pt x="32" y="38"/>
                      <a:pt x="32" y="38"/>
                      <a:pt x="32" y="38"/>
                    </a:cubicBezTo>
                    <a:cubicBezTo>
                      <a:pt x="32" y="38"/>
                      <a:pt x="32" y="38"/>
                      <a:pt x="32" y="38"/>
                    </a:cubicBezTo>
                    <a:cubicBezTo>
                      <a:pt x="32" y="38"/>
                      <a:pt x="32" y="38"/>
                      <a:pt x="32" y="38"/>
                    </a:cubicBezTo>
                    <a:cubicBezTo>
                      <a:pt x="32" y="38"/>
                      <a:pt x="32" y="38"/>
                      <a:pt x="32" y="38"/>
                    </a:cubicBezTo>
                    <a:cubicBezTo>
                      <a:pt x="32" y="38"/>
                      <a:pt x="32" y="38"/>
                      <a:pt x="32" y="38"/>
                    </a:cubicBezTo>
                    <a:cubicBezTo>
                      <a:pt x="32" y="38"/>
                      <a:pt x="32" y="38"/>
                      <a:pt x="32" y="38"/>
                    </a:cubicBezTo>
                    <a:cubicBezTo>
                      <a:pt x="32" y="38"/>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1" y="37"/>
                      <a:pt x="30" y="37"/>
                      <a:pt x="29" y="37"/>
                    </a:cubicBezTo>
                    <a:cubicBezTo>
                      <a:pt x="28" y="37"/>
                      <a:pt x="28" y="37"/>
                      <a:pt x="26" y="37"/>
                    </a:cubicBezTo>
                    <a:cubicBezTo>
                      <a:pt x="25" y="37"/>
                      <a:pt x="24" y="37"/>
                      <a:pt x="24" y="37"/>
                    </a:cubicBezTo>
                    <a:cubicBezTo>
                      <a:pt x="24" y="37"/>
                      <a:pt x="24" y="37"/>
                      <a:pt x="24" y="37"/>
                    </a:cubicBezTo>
                    <a:cubicBezTo>
                      <a:pt x="24" y="37"/>
                      <a:pt x="24" y="37"/>
                      <a:pt x="24" y="37"/>
                    </a:cubicBezTo>
                    <a:cubicBezTo>
                      <a:pt x="24" y="37"/>
                      <a:pt x="24" y="37"/>
                      <a:pt x="23" y="37"/>
                    </a:cubicBezTo>
                    <a:cubicBezTo>
                      <a:pt x="23" y="37"/>
                      <a:pt x="23" y="37"/>
                      <a:pt x="23" y="36"/>
                    </a:cubicBezTo>
                    <a:cubicBezTo>
                      <a:pt x="23" y="36"/>
                      <a:pt x="23" y="36"/>
                      <a:pt x="23" y="36"/>
                    </a:cubicBezTo>
                    <a:cubicBezTo>
                      <a:pt x="23" y="36"/>
                      <a:pt x="23" y="36"/>
                      <a:pt x="23" y="36"/>
                    </a:cubicBezTo>
                    <a:cubicBezTo>
                      <a:pt x="23" y="35"/>
                      <a:pt x="23" y="35"/>
                      <a:pt x="23" y="35"/>
                    </a:cubicBezTo>
                    <a:cubicBezTo>
                      <a:pt x="23" y="35"/>
                      <a:pt x="24" y="35"/>
                      <a:pt x="24" y="35"/>
                    </a:cubicBezTo>
                    <a:cubicBezTo>
                      <a:pt x="25" y="35"/>
                      <a:pt x="25" y="35"/>
                      <a:pt x="26" y="35"/>
                    </a:cubicBezTo>
                    <a:cubicBezTo>
                      <a:pt x="28" y="35"/>
                      <a:pt x="29" y="35"/>
                      <a:pt x="30" y="35"/>
                    </a:cubicBezTo>
                    <a:cubicBezTo>
                      <a:pt x="31" y="35"/>
                      <a:pt x="31" y="35"/>
                      <a:pt x="32" y="35"/>
                    </a:cubicBezTo>
                    <a:cubicBezTo>
                      <a:pt x="32" y="35"/>
                      <a:pt x="32" y="35"/>
                      <a:pt x="32" y="35"/>
                    </a:cubicBezTo>
                    <a:cubicBezTo>
                      <a:pt x="32" y="35"/>
                      <a:pt x="32" y="35"/>
                      <a:pt x="33" y="35"/>
                    </a:cubicBezTo>
                    <a:cubicBezTo>
                      <a:pt x="33" y="35"/>
                      <a:pt x="33" y="35"/>
                      <a:pt x="33" y="35"/>
                    </a:cubicBezTo>
                    <a:cubicBezTo>
                      <a:pt x="33" y="35"/>
                      <a:pt x="33" y="35"/>
                      <a:pt x="33" y="35"/>
                    </a:cubicBezTo>
                    <a:cubicBezTo>
                      <a:pt x="33" y="35"/>
                      <a:pt x="33" y="35"/>
                      <a:pt x="33" y="35"/>
                    </a:cubicBezTo>
                    <a:cubicBezTo>
                      <a:pt x="33" y="35"/>
                      <a:pt x="33" y="35"/>
                      <a:pt x="33" y="35"/>
                    </a:cubicBezTo>
                    <a:cubicBezTo>
                      <a:pt x="33" y="35"/>
                      <a:pt x="33" y="35"/>
                      <a:pt x="33" y="35"/>
                    </a:cubicBezTo>
                    <a:cubicBezTo>
                      <a:pt x="33" y="35"/>
                      <a:pt x="33" y="35"/>
                      <a:pt x="32" y="35"/>
                    </a:cubicBezTo>
                    <a:cubicBezTo>
                      <a:pt x="32" y="35"/>
                      <a:pt x="32" y="35"/>
                      <a:pt x="32" y="35"/>
                    </a:cubicBezTo>
                    <a:cubicBezTo>
                      <a:pt x="32" y="35"/>
                      <a:pt x="32" y="35"/>
                      <a:pt x="32" y="35"/>
                    </a:cubicBezTo>
                    <a:cubicBezTo>
                      <a:pt x="32" y="35"/>
                      <a:pt x="32" y="35"/>
                      <a:pt x="32" y="35"/>
                    </a:cubicBezTo>
                    <a:cubicBezTo>
                      <a:pt x="32" y="34"/>
                      <a:pt x="31" y="34"/>
                      <a:pt x="30" y="34"/>
                    </a:cubicBezTo>
                    <a:cubicBezTo>
                      <a:pt x="30" y="34"/>
                      <a:pt x="29" y="34"/>
                      <a:pt x="29" y="34"/>
                    </a:cubicBezTo>
                    <a:cubicBezTo>
                      <a:pt x="28" y="33"/>
                      <a:pt x="28" y="33"/>
                      <a:pt x="27" y="33"/>
                    </a:cubicBezTo>
                    <a:cubicBezTo>
                      <a:pt x="27" y="33"/>
                      <a:pt x="26" y="33"/>
                      <a:pt x="26" y="33"/>
                    </a:cubicBezTo>
                    <a:cubicBezTo>
                      <a:pt x="25" y="33"/>
                      <a:pt x="25" y="33"/>
                      <a:pt x="25" y="33"/>
                    </a:cubicBezTo>
                    <a:cubicBezTo>
                      <a:pt x="25" y="33"/>
                      <a:pt x="25" y="32"/>
                      <a:pt x="25" y="32"/>
                    </a:cubicBezTo>
                    <a:cubicBezTo>
                      <a:pt x="25" y="32"/>
                      <a:pt x="25" y="32"/>
                      <a:pt x="25" y="32"/>
                    </a:cubicBezTo>
                    <a:cubicBezTo>
                      <a:pt x="25" y="32"/>
                      <a:pt x="25" y="32"/>
                      <a:pt x="26" y="32"/>
                    </a:cubicBezTo>
                    <a:cubicBezTo>
                      <a:pt x="26" y="32"/>
                      <a:pt x="27" y="32"/>
                      <a:pt x="28" y="32"/>
                    </a:cubicBezTo>
                    <a:cubicBezTo>
                      <a:pt x="28" y="32"/>
                      <a:pt x="28" y="32"/>
                      <a:pt x="28" y="32"/>
                    </a:cubicBezTo>
                    <a:cubicBezTo>
                      <a:pt x="28" y="32"/>
                      <a:pt x="28" y="32"/>
                      <a:pt x="28" y="32"/>
                    </a:cubicBezTo>
                    <a:cubicBezTo>
                      <a:pt x="28" y="32"/>
                      <a:pt x="28" y="32"/>
                      <a:pt x="28" y="32"/>
                    </a:cubicBezTo>
                    <a:cubicBezTo>
                      <a:pt x="28" y="32"/>
                      <a:pt x="28" y="32"/>
                      <a:pt x="28" y="32"/>
                    </a:cubicBezTo>
                    <a:cubicBezTo>
                      <a:pt x="29" y="32"/>
                      <a:pt x="29" y="32"/>
                      <a:pt x="30" y="32"/>
                    </a:cubicBezTo>
                    <a:cubicBezTo>
                      <a:pt x="30" y="32"/>
                      <a:pt x="30" y="32"/>
                      <a:pt x="31" y="32"/>
                    </a:cubicBezTo>
                    <a:cubicBezTo>
                      <a:pt x="31" y="32"/>
                      <a:pt x="31" y="32"/>
                      <a:pt x="31" y="32"/>
                    </a:cubicBezTo>
                    <a:cubicBezTo>
                      <a:pt x="31" y="32"/>
                      <a:pt x="31" y="32"/>
                      <a:pt x="31" y="32"/>
                    </a:cubicBezTo>
                    <a:cubicBezTo>
                      <a:pt x="31" y="32"/>
                      <a:pt x="31" y="32"/>
                      <a:pt x="31" y="32"/>
                    </a:cubicBezTo>
                    <a:cubicBezTo>
                      <a:pt x="31" y="32"/>
                      <a:pt x="31" y="32"/>
                      <a:pt x="31" y="32"/>
                    </a:cubicBezTo>
                    <a:cubicBezTo>
                      <a:pt x="31" y="32"/>
                      <a:pt x="31" y="32"/>
                      <a:pt x="31" y="32"/>
                    </a:cubicBezTo>
                    <a:cubicBezTo>
                      <a:pt x="31" y="32"/>
                      <a:pt x="31" y="32"/>
                      <a:pt x="32" y="33"/>
                    </a:cubicBezTo>
                    <a:cubicBezTo>
                      <a:pt x="32" y="33"/>
                      <a:pt x="32" y="33"/>
                      <a:pt x="33" y="33"/>
                    </a:cubicBezTo>
                    <a:cubicBezTo>
                      <a:pt x="33" y="33"/>
                      <a:pt x="33" y="33"/>
                      <a:pt x="33" y="33"/>
                    </a:cubicBezTo>
                    <a:cubicBezTo>
                      <a:pt x="33" y="33"/>
                      <a:pt x="33" y="33"/>
                      <a:pt x="34" y="33"/>
                    </a:cubicBezTo>
                    <a:cubicBezTo>
                      <a:pt x="34" y="33"/>
                      <a:pt x="34" y="32"/>
                      <a:pt x="35" y="32"/>
                    </a:cubicBezTo>
                    <a:cubicBezTo>
                      <a:pt x="35" y="32"/>
                      <a:pt x="35" y="32"/>
                      <a:pt x="35" y="32"/>
                    </a:cubicBezTo>
                    <a:cubicBezTo>
                      <a:pt x="35" y="32"/>
                      <a:pt x="35" y="32"/>
                      <a:pt x="35" y="32"/>
                    </a:cubicBezTo>
                    <a:cubicBezTo>
                      <a:pt x="34" y="32"/>
                      <a:pt x="34" y="31"/>
                      <a:pt x="34" y="31"/>
                    </a:cubicBezTo>
                    <a:cubicBezTo>
                      <a:pt x="34" y="31"/>
                      <a:pt x="34" y="31"/>
                      <a:pt x="34" y="31"/>
                    </a:cubicBezTo>
                    <a:cubicBezTo>
                      <a:pt x="34" y="31"/>
                      <a:pt x="34" y="31"/>
                      <a:pt x="34" y="31"/>
                    </a:cubicBezTo>
                    <a:cubicBezTo>
                      <a:pt x="34" y="31"/>
                      <a:pt x="34" y="31"/>
                      <a:pt x="34" y="31"/>
                    </a:cubicBezTo>
                    <a:cubicBezTo>
                      <a:pt x="33" y="31"/>
                      <a:pt x="33" y="31"/>
                      <a:pt x="33" y="31"/>
                    </a:cubicBezTo>
                    <a:cubicBezTo>
                      <a:pt x="33" y="31"/>
                      <a:pt x="33" y="31"/>
                      <a:pt x="33" y="31"/>
                    </a:cubicBezTo>
                    <a:cubicBezTo>
                      <a:pt x="33" y="31"/>
                      <a:pt x="33" y="30"/>
                      <a:pt x="33" y="30"/>
                    </a:cubicBezTo>
                    <a:cubicBezTo>
                      <a:pt x="33" y="30"/>
                      <a:pt x="33" y="30"/>
                      <a:pt x="32" y="30"/>
                    </a:cubicBezTo>
                    <a:cubicBezTo>
                      <a:pt x="32" y="30"/>
                      <a:pt x="32" y="30"/>
                      <a:pt x="32" y="30"/>
                    </a:cubicBezTo>
                    <a:cubicBezTo>
                      <a:pt x="32" y="30"/>
                      <a:pt x="32" y="30"/>
                      <a:pt x="32" y="29"/>
                    </a:cubicBezTo>
                    <a:cubicBezTo>
                      <a:pt x="32" y="29"/>
                      <a:pt x="32" y="29"/>
                      <a:pt x="32" y="29"/>
                    </a:cubicBezTo>
                    <a:cubicBezTo>
                      <a:pt x="31" y="29"/>
                      <a:pt x="31" y="29"/>
                      <a:pt x="31" y="28"/>
                    </a:cubicBezTo>
                    <a:cubicBezTo>
                      <a:pt x="30" y="28"/>
                      <a:pt x="30" y="28"/>
                      <a:pt x="30" y="28"/>
                    </a:cubicBezTo>
                    <a:cubicBezTo>
                      <a:pt x="30" y="28"/>
                      <a:pt x="30" y="28"/>
                      <a:pt x="30" y="28"/>
                    </a:cubicBezTo>
                    <a:cubicBezTo>
                      <a:pt x="30" y="28"/>
                      <a:pt x="30" y="27"/>
                      <a:pt x="31" y="27"/>
                    </a:cubicBezTo>
                    <a:cubicBezTo>
                      <a:pt x="31" y="27"/>
                      <a:pt x="31" y="27"/>
                      <a:pt x="31" y="27"/>
                    </a:cubicBezTo>
                    <a:cubicBezTo>
                      <a:pt x="31" y="27"/>
                      <a:pt x="32" y="28"/>
                      <a:pt x="33" y="28"/>
                    </a:cubicBezTo>
                    <a:cubicBezTo>
                      <a:pt x="33" y="28"/>
                      <a:pt x="33" y="28"/>
                      <a:pt x="33" y="28"/>
                    </a:cubicBezTo>
                    <a:cubicBezTo>
                      <a:pt x="33" y="28"/>
                      <a:pt x="33" y="28"/>
                      <a:pt x="33" y="28"/>
                    </a:cubicBezTo>
                    <a:cubicBezTo>
                      <a:pt x="33" y="28"/>
                      <a:pt x="33" y="28"/>
                      <a:pt x="33" y="28"/>
                    </a:cubicBezTo>
                    <a:cubicBezTo>
                      <a:pt x="33" y="28"/>
                      <a:pt x="33" y="28"/>
                      <a:pt x="33" y="28"/>
                    </a:cubicBezTo>
                    <a:cubicBezTo>
                      <a:pt x="33" y="28"/>
                      <a:pt x="33" y="28"/>
                      <a:pt x="33" y="28"/>
                    </a:cubicBezTo>
                    <a:cubicBezTo>
                      <a:pt x="34" y="29"/>
                      <a:pt x="34" y="29"/>
                      <a:pt x="34" y="30"/>
                    </a:cubicBezTo>
                    <a:cubicBezTo>
                      <a:pt x="34" y="30"/>
                      <a:pt x="34" y="30"/>
                      <a:pt x="34" y="30"/>
                    </a:cubicBezTo>
                    <a:cubicBezTo>
                      <a:pt x="35" y="30"/>
                      <a:pt x="35" y="30"/>
                      <a:pt x="35" y="30"/>
                    </a:cubicBezTo>
                    <a:cubicBezTo>
                      <a:pt x="35" y="30"/>
                      <a:pt x="36" y="30"/>
                      <a:pt x="36" y="31"/>
                    </a:cubicBezTo>
                    <a:cubicBezTo>
                      <a:pt x="36" y="31"/>
                      <a:pt x="36" y="31"/>
                      <a:pt x="36" y="31"/>
                    </a:cubicBezTo>
                    <a:cubicBezTo>
                      <a:pt x="36" y="31"/>
                      <a:pt x="36" y="31"/>
                      <a:pt x="36" y="31"/>
                    </a:cubicBezTo>
                    <a:cubicBezTo>
                      <a:pt x="36" y="31"/>
                      <a:pt x="36" y="31"/>
                      <a:pt x="36" y="31"/>
                    </a:cubicBezTo>
                    <a:cubicBezTo>
                      <a:pt x="36" y="31"/>
                      <a:pt x="36" y="31"/>
                      <a:pt x="36" y="31"/>
                    </a:cubicBezTo>
                    <a:cubicBezTo>
                      <a:pt x="36" y="31"/>
                      <a:pt x="37" y="31"/>
                      <a:pt x="37" y="31"/>
                    </a:cubicBezTo>
                    <a:cubicBezTo>
                      <a:pt x="37" y="31"/>
                      <a:pt x="37" y="31"/>
                      <a:pt x="37" y="31"/>
                    </a:cubicBezTo>
                    <a:cubicBezTo>
                      <a:pt x="37" y="31"/>
                      <a:pt x="37" y="31"/>
                      <a:pt x="37" y="31"/>
                    </a:cubicBezTo>
                    <a:cubicBezTo>
                      <a:pt x="37" y="31"/>
                      <a:pt x="37" y="31"/>
                      <a:pt x="37" y="31"/>
                    </a:cubicBezTo>
                    <a:cubicBezTo>
                      <a:pt x="37" y="31"/>
                      <a:pt x="37" y="31"/>
                      <a:pt x="37" y="31"/>
                    </a:cubicBezTo>
                    <a:cubicBezTo>
                      <a:pt x="37" y="31"/>
                      <a:pt x="37" y="31"/>
                      <a:pt x="37" y="31"/>
                    </a:cubicBezTo>
                    <a:cubicBezTo>
                      <a:pt x="37" y="31"/>
                      <a:pt x="37" y="31"/>
                      <a:pt x="37" y="31"/>
                    </a:cubicBezTo>
                    <a:cubicBezTo>
                      <a:pt x="37" y="31"/>
                      <a:pt x="37" y="31"/>
                      <a:pt x="37" y="31"/>
                    </a:cubicBezTo>
                    <a:cubicBezTo>
                      <a:pt x="37" y="31"/>
                      <a:pt x="37" y="31"/>
                      <a:pt x="37" y="31"/>
                    </a:cubicBezTo>
                    <a:cubicBezTo>
                      <a:pt x="37" y="31"/>
                      <a:pt x="37" y="31"/>
                      <a:pt x="37" y="31"/>
                    </a:cubicBezTo>
                    <a:cubicBezTo>
                      <a:pt x="37" y="31"/>
                      <a:pt x="37" y="31"/>
                      <a:pt x="37" y="31"/>
                    </a:cubicBezTo>
                    <a:cubicBezTo>
                      <a:pt x="38" y="27"/>
                      <a:pt x="38" y="23"/>
                      <a:pt x="38" y="20"/>
                    </a:cubicBezTo>
                    <a:cubicBezTo>
                      <a:pt x="38" y="18"/>
                      <a:pt x="38" y="16"/>
                      <a:pt x="37" y="15"/>
                    </a:cubicBezTo>
                    <a:cubicBezTo>
                      <a:pt x="36" y="13"/>
                      <a:pt x="35" y="12"/>
                      <a:pt x="34" y="12"/>
                    </a:cubicBezTo>
                    <a:cubicBezTo>
                      <a:pt x="32" y="12"/>
                      <a:pt x="31" y="11"/>
                      <a:pt x="29" y="12"/>
                    </a:cubicBezTo>
                    <a:cubicBezTo>
                      <a:pt x="28" y="12"/>
                      <a:pt x="26" y="13"/>
                      <a:pt x="25" y="14"/>
                    </a:cubicBezTo>
                    <a:cubicBezTo>
                      <a:pt x="23" y="17"/>
                      <a:pt x="21" y="24"/>
                      <a:pt x="20" y="36"/>
                    </a:cubicBezTo>
                    <a:cubicBezTo>
                      <a:pt x="20" y="36"/>
                      <a:pt x="20" y="36"/>
                      <a:pt x="20" y="36"/>
                    </a:cubicBezTo>
                    <a:cubicBezTo>
                      <a:pt x="20" y="36"/>
                      <a:pt x="20" y="36"/>
                      <a:pt x="20" y="36"/>
                    </a:cubicBezTo>
                    <a:cubicBezTo>
                      <a:pt x="20" y="36"/>
                      <a:pt x="20" y="36"/>
                      <a:pt x="20" y="36"/>
                    </a:cubicBezTo>
                    <a:cubicBezTo>
                      <a:pt x="20" y="36"/>
                      <a:pt x="20" y="36"/>
                      <a:pt x="20" y="36"/>
                    </a:cubicBezTo>
                    <a:cubicBezTo>
                      <a:pt x="19" y="45"/>
                      <a:pt x="19" y="48"/>
                      <a:pt x="19" y="53"/>
                    </a:cubicBezTo>
                    <a:cubicBezTo>
                      <a:pt x="20" y="53"/>
                      <a:pt x="19" y="53"/>
                      <a:pt x="19" y="53"/>
                    </a:cubicBezTo>
                    <a:cubicBezTo>
                      <a:pt x="18" y="60"/>
                      <a:pt x="18" y="65"/>
                      <a:pt x="18" y="71"/>
                    </a:cubicBezTo>
                    <a:cubicBezTo>
                      <a:pt x="18" y="71"/>
                      <a:pt x="18" y="71"/>
                      <a:pt x="18" y="71"/>
                    </a:cubicBezTo>
                    <a:cubicBezTo>
                      <a:pt x="11" y="84"/>
                      <a:pt x="8" y="94"/>
                      <a:pt x="6" y="103"/>
                    </a:cubicBezTo>
                    <a:cubicBezTo>
                      <a:pt x="6" y="103"/>
                      <a:pt x="6" y="103"/>
                      <a:pt x="6" y="103"/>
                    </a:cubicBezTo>
                    <a:cubicBezTo>
                      <a:pt x="6" y="103"/>
                      <a:pt x="6" y="103"/>
                      <a:pt x="6" y="103"/>
                    </a:cubicBezTo>
                    <a:cubicBezTo>
                      <a:pt x="6" y="103"/>
                      <a:pt x="6" y="103"/>
                      <a:pt x="6" y="103"/>
                    </a:cubicBezTo>
                    <a:cubicBezTo>
                      <a:pt x="6" y="103"/>
                      <a:pt x="6" y="103"/>
                      <a:pt x="6" y="103"/>
                    </a:cubicBezTo>
                    <a:cubicBezTo>
                      <a:pt x="6" y="103"/>
                      <a:pt x="6" y="103"/>
                      <a:pt x="6" y="103"/>
                    </a:cubicBezTo>
                    <a:cubicBezTo>
                      <a:pt x="7" y="103"/>
                      <a:pt x="7" y="103"/>
                      <a:pt x="7" y="103"/>
                    </a:cubicBezTo>
                    <a:cubicBezTo>
                      <a:pt x="7" y="103"/>
                      <a:pt x="7" y="103"/>
                      <a:pt x="7" y="103"/>
                    </a:cubicBezTo>
                    <a:cubicBezTo>
                      <a:pt x="7" y="103"/>
                      <a:pt x="7" y="103"/>
                      <a:pt x="7" y="103"/>
                    </a:cubicBezTo>
                    <a:cubicBezTo>
                      <a:pt x="7" y="103"/>
                      <a:pt x="7" y="103"/>
                      <a:pt x="7" y="103"/>
                    </a:cubicBezTo>
                    <a:cubicBezTo>
                      <a:pt x="7" y="103"/>
                      <a:pt x="7" y="103"/>
                      <a:pt x="7" y="103"/>
                    </a:cubicBezTo>
                    <a:cubicBezTo>
                      <a:pt x="7" y="103"/>
                      <a:pt x="7" y="103"/>
                      <a:pt x="7" y="103"/>
                    </a:cubicBezTo>
                    <a:cubicBezTo>
                      <a:pt x="7" y="103"/>
                      <a:pt x="7" y="103"/>
                      <a:pt x="7" y="103"/>
                    </a:cubicBezTo>
                    <a:cubicBezTo>
                      <a:pt x="7" y="103"/>
                      <a:pt x="7" y="103"/>
                      <a:pt x="7" y="103"/>
                    </a:cubicBezTo>
                    <a:cubicBezTo>
                      <a:pt x="7" y="103"/>
                      <a:pt x="7" y="103"/>
                      <a:pt x="7" y="103"/>
                    </a:cubicBezTo>
                    <a:cubicBezTo>
                      <a:pt x="8" y="101"/>
                      <a:pt x="10" y="99"/>
                      <a:pt x="12" y="98"/>
                    </a:cubicBezTo>
                    <a:cubicBezTo>
                      <a:pt x="12" y="98"/>
                      <a:pt x="12" y="98"/>
                      <a:pt x="12" y="98"/>
                    </a:cubicBezTo>
                    <a:cubicBezTo>
                      <a:pt x="12" y="98"/>
                      <a:pt x="12" y="98"/>
                      <a:pt x="12" y="98"/>
                    </a:cubicBezTo>
                    <a:cubicBezTo>
                      <a:pt x="14" y="95"/>
                      <a:pt x="16" y="93"/>
                      <a:pt x="18" y="92"/>
                    </a:cubicBezTo>
                    <a:cubicBezTo>
                      <a:pt x="20" y="91"/>
                      <a:pt x="22" y="90"/>
                      <a:pt x="24" y="86"/>
                    </a:cubicBezTo>
                    <a:cubicBezTo>
                      <a:pt x="24" y="86"/>
                      <a:pt x="24" y="86"/>
                      <a:pt x="24" y="86"/>
                    </a:cubicBezTo>
                    <a:cubicBezTo>
                      <a:pt x="26" y="85"/>
                      <a:pt x="26" y="84"/>
                      <a:pt x="27" y="84"/>
                    </a:cubicBezTo>
                    <a:cubicBezTo>
                      <a:pt x="27" y="83"/>
                      <a:pt x="27" y="83"/>
                      <a:pt x="28" y="82"/>
                    </a:cubicBezTo>
                    <a:cubicBezTo>
                      <a:pt x="28" y="82"/>
                      <a:pt x="28" y="82"/>
                      <a:pt x="28" y="82"/>
                    </a:cubicBezTo>
                    <a:cubicBezTo>
                      <a:pt x="28" y="82"/>
                      <a:pt x="28" y="82"/>
                      <a:pt x="28" y="82"/>
                    </a:cubicBezTo>
                    <a:cubicBezTo>
                      <a:pt x="28" y="82"/>
                      <a:pt x="28" y="82"/>
                      <a:pt x="28" y="82"/>
                    </a:cubicBezTo>
                    <a:cubicBezTo>
                      <a:pt x="30" y="80"/>
                      <a:pt x="31" y="79"/>
                      <a:pt x="33" y="78"/>
                    </a:cubicBezTo>
                    <a:cubicBezTo>
                      <a:pt x="33" y="77"/>
                      <a:pt x="34" y="77"/>
                      <a:pt x="34" y="76"/>
                    </a:cubicBezTo>
                    <a:cubicBezTo>
                      <a:pt x="35" y="76"/>
                      <a:pt x="35" y="76"/>
                      <a:pt x="35" y="76"/>
                    </a:cubicBezTo>
                    <a:cubicBezTo>
                      <a:pt x="36" y="76"/>
                      <a:pt x="36" y="76"/>
                      <a:pt x="36" y="77"/>
                    </a:cubicBezTo>
                    <a:cubicBezTo>
                      <a:pt x="37" y="77"/>
                      <a:pt x="38" y="78"/>
                      <a:pt x="38" y="80"/>
                    </a:cubicBezTo>
                    <a:cubicBezTo>
                      <a:pt x="38" y="81"/>
                      <a:pt x="37" y="83"/>
                      <a:pt x="37" y="84"/>
                    </a:cubicBezTo>
                    <a:cubicBezTo>
                      <a:pt x="36" y="86"/>
                      <a:pt x="35" y="87"/>
                      <a:pt x="34" y="88"/>
                    </a:cubicBezTo>
                    <a:cubicBezTo>
                      <a:pt x="34" y="89"/>
                      <a:pt x="33" y="89"/>
                      <a:pt x="33" y="90"/>
                    </a:cubicBezTo>
                    <a:cubicBezTo>
                      <a:pt x="33" y="90"/>
                      <a:pt x="32" y="90"/>
                      <a:pt x="32" y="90"/>
                    </a:cubicBezTo>
                    <a:cubicBezTo>
                      <a:pt x="32" y="90"/>
                      <a:pt x="32" y="90"/>
                      <a:pt x="32" y="90"/>
                    </a:cubicBezTo>
                    <a:cubicBezTo>
                      <a:pt x="32" y="90"/>
                      <a:pt x="32" y="90"/>
                      <a:pt x="32" y="90"/>
                    </a:cubicBezTo>
                    <a:cubicBezTo>
                      <a:pt x="32" y="90"/>
                      <a:pt x="32" y="90"/>
                      <a:pt x="32" y="90"/>
                    </a:cubicBezTo>
                    <a:cubicBezTo>
                      <a:pt x="32" y="90"/>
                      <a:pt x="32" y="90"/>
                      <a:pt x="32" y="90"/>
                    </a:cubicBezTo>
                    <a:cubicBezTo>
                      <a:pt x="32" y="91"/>
                      <a:pt x="32" y="91"/>
                      <a:pt x="32" y="91"/>
                    </a:cubicBezTo>
                    <a:cubicBezTo>
                      <a:pt x="32" y="92"/>
                      <a:pt x="31" y="93"/>
                      <a:pt x="30" y="94"/>
                    </a:cubicBezTo>
                    <a:cubicBezTo>
                      <a:pt x="29" y="94"/>
                      <a:pt x="29" y="95"/>
                      <a:pt x="29" y="95"/>
                    </a:cubicBezTo>
                    <a:cubicBezTo>
                      <a:pt x="29" y="95"/>
                      <a:pt x="29" y="95"/>
                      <a:pt x="29" y="95"/>
                    </a:cubicBezTo>
                    <a:cubicBezTo>
                      <a:pt x="29" y="95"/>
                      <a:pt x="29" y="95"/>
                      <a:pt x="29" y="95"/>
                    </a:cubicBezTo>
                    <a:cubicBezTo>
                      <a:pt x="27" y="95"/>
                      <a:pt x="26" y="95"/>
                      <a:pt x="25" y="96"/>
                    </a:cubicBezTo>
                    <a:cubicBezTo>
                      <a:pt x="24" y="96"/>
                      <a:pt x="24" y="97"/>
                      <a:pt x="23" y="97"/>
                    </a:cubicBezTo>
                    <a:cubicBezTo>
                      <a:pt x="21" y="98"/>
                      <a:pt x="20" y="98"/>
                      <a:pt x="19" y="99"/>
                    </a:cubicBezTo>
                    <a:cubicBezTo>
                      <a:pt x="19" y="99"/>
                      <a:pt x="19" y="99"/>
                      <a:pt x="19" y="99"/>
                    </a:cubicBezTo>
                    <a:cubicBezTo>
                      <a:pt x="18" y="100"/>
                      <a:pt x="17" y="101"/>
                      <a:pt x="16" y="102"/>
                    </a:cubicBezTo>
                    <a:cubicBezTo>
                      <a:pt x="16" y="103"/>
                      <a:pt x="15" y="103"/>
                      <a:pt x="13" y="104"/>
                    </a:cubicBezTo>
                    <a:cubicBezTo>
                      <a:pt x="13" y="104"/>
                      <a:pt x="13" y="104"/>
                      <a:pt x="13" y="104"/>
                    </a:cubicBezTo>
                    <a:cubicBezTo>
                      <a:pt x="13" y="104"/>
                      <a:pt x="13" y="104"/>
                      <a:pt x="13" y="104"/>
                    </a:cubicBezTo>
                    <a:cubicBezTo>
                      <a:pt x="13" y="104"/>
                      <a:pt x="13" y="104"/>
                      <a:pt x="13" y="104"/>
                    </a:cubicBezTo>
                    <a:cubicBezTo>
                      <a:pt x="12" y="105"/>
                      <a:pt x="12" y="105"/>
                      <a:pt x="12" y="106"/>
                    </a:cubicBezTo>
                    <a:cubicBezTo>
                      <a:pt x="11" y="106"/>
                      <a:pt x="11" y="106"/>
                      <a:pt x="11" y="106"/>
                    </a:cubicBezTo>
                    <a:cubicBezTo>
                      <a:pt x="11" y="106"/>
                      <a:pt x="11" y="106"/>
                      <a:pt x="11" y="106"/>
                    </a:cubicBezTo>
                    <a:cubicBezTo>
                      <a:pt x="10" y="107"/>
                      <a:pt x="9" y="107"/>
                      <a:pt x="8" y="108"/>
                    </a:cubicBezTo>
                    <a:cubicBezTo>
                      <a:pt x="8" y="108"/>
                      <a:pt x="8" y="109"/>
                      <a:pt x="8" y="109"/>
                    </a:cubicBezTo>
                    <a:cubicBezTo>
                      <a:pt x="8" y="109"/>
                      <a:pt x="7" y="109"/>
                      <a:pt x="7" y="110"/>
                    </a:cubicBezTo>
                    <a:cubicBezTo>
                      <a:pt x="8" y="110"/>
                      <a:pt x="8" y="110"/>
                      <a:pt x="8" y="110"/>
                    </a:cubicBezTo>
                    <a:cubicBezTo>
                      <a:pt x="8" y="111"/>
                      <a:pt x="9" y="111"/>
                      <a:pt x="9" y="111"/>
                    </a:cubicBezTo>
                    <a:cubicBezTo>
                      <a:pt x="10" y="111"/>
                      <a:pt x="11" y="111"/>
                      <a:pt x="12" y="111"/>
                    </a:cubicBezTo>
                    <a:cubicBezTo>
                      <a:pt x="13" y="111"/>
                      <a:pt x="13" y="110"/>
                      <a:pt x="14" y="110"/>
                    </a:cubicBezTo>
                    <a:cubicBezTo>
                      <a:pt x="14" y="110"/>
                      <a:pt x="14" y="110"/>
                      <a:pt x="15" y="109"/>
                    </a:cubicBezTo>
                    <a:cubicBezTo>
                      <a:pt x="15" y="109"/>
                      <a:pt x="15" y="109"/>
                      <a:pt x="15" y="109"/>
                    </a:cubicBezTo>
                    <a:cubicBezTo>
                      <a:pt x="15" y="109"/>
                      <a:pt x="15" y="109"/>
                      <a:pt x="15" y="109"/>
                    </a:cubicBezTo>
                    <a:cubicBezTo>
                      <a:pt x="16" y="109"/>
                      <a:pt x="16" y="108"/>
                      <a:pt x="17" y="108"/>
                    </a:cubicBezTo>
                    <a:cubicBezTo>
                      <a:pt x="18" y="108"/>
                      <a:pt x="18" y="107"/>
                      <a:pt x="19" y="107"/>
                    </a:cubicBezTo>
                    <a:cubicBezTo>
                      <a:pt x="21" y="108"/>
                      <a:pt x="22" y="109"/>
                      <a:pt x="22" y="110"/>
                    </a:cubicBezTo>
                    <a:cubicBezTo>
                      <a:pt x="22" y="110"/>
                      <a:pt x="22" y="111"/>
                      <a:pt x="22" y="112"/>
                    </a:cubicBezTo>
                    <a:cubicBezTo>
                      <a:pt x="22" y="112"/>
                      <a:pt x="22" y="112"/>
                      <a:pt x="22" y="112"/>
                    </a:cubicBezTo>
                    <a:cubicBezTo>
                      <a:pt x="22" y="113"/>
                      <a:pt x="22" y="114"/>
                      <a:pt x="22" y="114"/>
                    </a:cubicBezTo>
                    <a:cubicBezTo>
                      <a:pt x="22" y="114"/>
                      <a:pt x="22" y="114"/>
                      <a:pt x="22" y="114"/>
                    </a:cubicBezTo>
                    <a:cubicBezTo>
                      <a:pt x="21" y="116"/>
                      <a:pt x="20" y="118"/>
                      <a:pt x="19" y="120"/>
                    </a:cubicBezTo>
                    <a:cubicBezTo>
                      <a:pt x="19" y="121"/>
                      <a:pt x="19" y="123"/>
                      <a:pt x="18" y="124"/>
                    </a:cubicBezTo>
                    <a:cubicBezTo>
                      <a:pt x="18" y="125"/>
                      <a:pt x="18" y="126"/>
                      <a:pt x="17" y="128"/>
                    </a:cubicBezTo>
                    <a:cubicBezTo>
                      <a:pt x="17" y="128"/>
                      <a:pt x="17" y="129"/>
                      <a:pt x="17" y="130"/>
                    </a:cubicBezTo>
                    <a:cubicBezTo>
                      <a:pt x="17" y="130"/>
                      <a:pt x="18" y="131"/>
                      <a:pt x="18" y="131"/>
                    </a:cubicBezTo>
                    <a:cubicBezTo>
                      <a:pt x="19" y="131"/>
                      <a:pt x="20" y="131"/>
                      <a:pt x="20" y="131"/>
                    </a:cubicBezTo>
                    <a:cubicBezTo>
                      <a:pt x="20" y="130"/>
                      <a:pt x="21" y="130"/>
                      <a:pt x="21" y="130"/>
                    </a:cubicBezTo>
                    <a:cubicBezTo>
                      <a:pt x="22" y="128"/>
                      <a:pt x="22" y="127"/>
                      <a:pt x="22" y="126"/>
                    </a:cubicBezTo>
                    <a:cubicBezTo>
                      <a:pt x="23" y="123"/>
                      <a:pt x="23" y="123"/>
                      <a:pt x="24" y="121"/>
                    </a:cubicBezTo>
                    <a:cubicBezTo>
                      <a:pt x="24" y="121"/>
                      <a:pt x="24" y="121"/>
                      <a:pt x="24" y="121"/>
                    </a:cubicBezTo>
                    <a:cubicBezTo>
                      <a:pt x="25" y="120"/>
                      <a:pt x="25" y="119"/>
                      <a:pt x="25" y="118"/>
                    </a:cubicBezTo>
                    <a:cubicBezTo>
                      <a:pt x="26" y="118"/>
                      <a:pt x="26" y="117"/>
                      <a:pt x="26" y="117"/>
                    </a:cubicBezTo>
                    <a:cubicBezTo>
                      <a:pt x="26" y="117"/>
                      <a:pt x="26" y="117"/>
                      <a:pt x="26" y="117"/>
                    </a:cubicBezTo>
                    <a:cubicBezTo>
                      <a:pt x="26" y="118"/>
                      <a:pt x="25" y="120"/>
                      <a:pt x="25" y="122"/>
                    </a:cubicBezTo>
                    <a:cubicBezTo>
                      <a:pt x="25" y="122"/>
                      <a:pt x="25" y="123"/>
                      <a:pt x="25" y="123"/>
                    </a:cubicBezTo>
                    <a:cubicBezTo>
                      <a:pt x="25" y="123"/>
                      <a:pt x="25" y="123"/>
                      <a:pt x="25" y="123"/>
                    </a:cubicBezTo>
                    <a:cubicBezTo>
                      <a:pt x="25" y="123"/>
                      <a:pt x="25" y="123"/>
                      <a:pt x="25" y="123"/>
                    </a:cubicBezTo>
                    <a:cubicBezTo>
                      <a:pt x="25" y="124"/>
                      <a:pt x="25" y="125"/>
                      <a:pt x="25" y="128"/>
                    </a:cubicBezTo>
                    <a:cubicBezTo>
                      <a:pt x="24" y="130"/>
                      <a:pt x="24" y="131"/>
                      <a:pt x="24" y="132"/>
                    </a:cubicBezTo>
                    <a:cubicBezTo>
                      <a:pt x="24" y="133"/>
                      <a:pt x="24" y="133"/>
                      <a:pt x="25" y="133"/>
                    </a:cubicBezTo>
                    <a:cubicBezTo>
                      <a:pt x="25" y="134"/>
                      <a:pt x="26" y="134"/>
                      <a:pt x="26" y="134"/>
                    </a:cubicBezTo>
                    <a:cubicBezTo>
                      <a:pt x="26" y="134"/>
                      <a:pt x="27" y="134"/>
                      <a:pt x="27" y="134"/>
                    </a:cubicBezTo>
                    <a:cubicBezTo>
                      <a:pt x="27" y="134"/>
                      <a:pt x="28" y="133"/>
                      <a:pt x="28" y="133"/>
                    </a:cubicBezTo>
                    <a:cubicBezTo>
                      <a:pt x="28" y="133"/>
                      <a:pt x="28" y="132"/>
                      <a:pt x="28" y="131"/>
                    </a:cubicBezTo>
                    <a:cubicBezTo>
                      <a:pt x="29" y="130"/>
                      <a:pt x="29" y="129"/>
                      <a:pt x="29" y="128"/>
                    </a:cubicBezTo>
                    <a:cubicBezTo>
                      <a:pt x="29" y="125"/>
                      <a:pt x="30" y="122"/>
                      <a:pt x="30" y="120"/>
                    </a:cubicBezTo>
                    <a:cubicBezTo>
                      <a:pt x="30" y="119"/>
                      <a:pt x="31" y="118"/>
                      <a:pt x="31" y="118"/>
                    </a:cubicBezTo>
                    <a:cubicBezTo>
                      <a:pt x="31" y="117"/>
                      <a:pt x="31" y="117"/>
                      <a:pt x="31" y="117"/>
                    </a:cubicBezTo>
                    <a:cubicBezTo>
                      <a:pt x="31" y="117"/>
                      <a:pt x="31" y="117"/>
                      <a:pt x="31" y="117"/>
                    </a:cubicBezTo>
                    <a:cubicBezTo>
                      <a:pt x="31" y="118"/>
                      <a:pt x="31" y="119"/>
                      <a:pt x="31" y="120"/>
                    </a:cubicBezTo>
                    <a:cubicBezTo>
                      <a:pt x="31" y="120"/>
                      <a:pt x="31" y="120"/>
                      <a:pt x="31" y="120"/>
                    </a:cubicBezTo>
                    <a:cubicBezTo>
                      <a:pt x="31" y="120"/>
                      <a:pt x="31" y="120"/>
                      <a:pt x="31" y="120"/>
                    </a:cubicBezTo>
                    <a:cubicBezTo>
                      <a:pt x="31" y="120"/>
                      <a:pt x="31" y="120"/>
                      <a:pt x="31" y="120"/>
                    </a:cubicBezTo>
                    <a:cubicBezTo>
                      <a:pt x="31" y="120"/>
                      <a:pt x="31" y="120"/>
                      <a:pt x="31" y="120"/>
                    </a:cubicBezTo>
                    <a:cubicBezTo>
                      <a:pt x="31" y="121"/>
                      <a:pt x="31" y="122"/>
                      <a:pt x="31" y="123"/>
                    </a:cubicBezTo>
                    <a:cubicBezTo>
                      <a:pt x="32" y="124"/>
                      <a:pt x="32" y="125"/>
                      <a:pt x="32" y="126"/>
                    </a:cubicBezTo>
                    <a:cubicBezTo>
                      <a:pt x="32" y="126"/>
                      <a:pt x="31" y="128"/>
                      <a:pt x="32" y="129"/>
                    </a:cubicBezTo>
                    <a:cubicBezTo>
                      <a:pt x="32" y="130"/>
                      <a:pt x="32" y="130"/>
                      <a:pt x="32" y="131"/>
                    </a:cubicBezTo>
                    <a:cubicBezTo>
                      <a:pt x="32" y="131"/>
                      <a:pt x="33" y="132"/>
                      <a:pt x="33" y="132"/>
                    </a:cubicBezTo>
                    <a:cubicBezTo>
                      <a:pt x="34" y="132"/>
                      <a:pt x="34" y="131"/>
                      <a:pt x="35" y="131"/>
                    </a:cubicBezTo>
                    <a:cubicBezTo>
                      <a:pt x="35" y="131"/>
                      <a:pt x="35" y="131"/>
                      <a:pt x="35" y="131"/>
                    </a:cubicBezTo>
                    <a:cubicBezTo>
                      <a:pt x="35" y="131"/>
                      <a:pt x="36" y="130"/>
                      <a:pt x="36" y="130"/>
                    </a:cubicBezTo>
                    <a:cubicBezTo>
                      <a:pt x="36" y="129"/>
                      <a:pt x="35" y="127"/>
                      <a:pt x="36" y="126"/>
                    </a:cubicBezTo>
                    <a:cubicBezTo>
                      <a:pt x="36" y="125"/>
                      <a:pt x="36" y="124"/>
                      <a:pt x="36" y="123"/>
                    </a:cubicBezTo>
                    <a:cubicBezTo>
                      <a:pt x="36" y="123"/>
                      <a:pt x="36" y="123"/>
                      <a:pt x="36" y="123"/>
                    </a:cubicBezTo>
                    <a:cubicBezTo>
                      <a:pt x="36" y="123"/>
                      <a:pt x="36" y="123"/>
                      <a:pt x="36" y="123"/>
                    </a:cubicBezTo>
                    <a:cubicBezTo>
                      <a:pt x="36" y="123"/>
                      <a:pt x="36" y="123"/>
                      <a:pt x="36" y="122"/>
                    </a:cubicBezTo>
                    <a:cubicBezTo>
                      <a:pt x="36" y="122"/>
                      <a:pt x="36" y="121"/>
                      <a:pt x="36" y="120"/>
                    </a:cubicBezTo>
                    <a:cubicBezTo>
                      <a:pt x="36" y="120"/>
                      <a:pt x="36" y="120"/>
                      <a:pt x="36" y="120"/>
                    </a:cubicBezTo>
                    <a:cubicBezTo>
                      <a:pt x="36" y="120"/>
                      <a:pt x="36" y="120"/>
                      <a:pt x="36" y="120"/>
                    </a:cubicBezTo>
                    <a:cubicBezTo>
                      <a:pt x="36" y="119"/>
                      <a:pt x="36" y="119"/>
                      <a:pt x="36" y="118"/>
                    </a:cubicBezTo>
                    <a:cubicBezTo>
                      <a:pt x="36" y="118"/>
                      <a:pt x="36" y="117"/>
                      <a:pt x="36" y="116"/>
                    </a:cubicBezTo>
                    <a:cubicBezTo>
                      <a:pt x="36" y="116"/>
                      <a:pt x="36" y="115"/>
                      <a:pt x="36" y="115"/>
                    </a:cubicBezTo>
                    <a:cubicBezTo>
                      <a:pt x="36" y="115"/>
                      <a:pt x="36" y="114"/>
                      <a:pt x="37" y="114"/>
                    </a:cubicBezTo>
                    <a:cubicBezTo>
                      <a:pt x="37" y="114"/>
                      <a:pt x="37" y="115"/>
                      <a:pt x="38" y="115"/>
                    </a:cubicBezTo>
                    <a:cubicBezTo>
                      <a:pt x="38" y="115"/>
                      <a:pt x="38" y="116"/>
                      <a:pt x="38" y="116"/>
                    </a:cubicBezTo>
                    <a:cubicBezTo>
                      <a:pt x="38" y="116"/>
                      <a:pt x="38" y="116"/>
                      <a:pt x="38" y="116"/>
                    </a:cubicBezTo>
                    <a:cubicBezTo>
                      <a:pt x="38" y="116"/>
                      <a:pt x="38" y="116"/>
                      <a:pt x="38" y="116"/>
                    </a:cubicBezTo>
                    <a:cubicBezTo>
                      <a:pt x="39" y="116"/>
                      <a:pt x="39" y="117"/>
                      <a:pt x="39" y="117"/>
                    </a:cubicBezTo>
                    <a:cubicBezTo>
                      <a:pt x="39" y="118"/>
                      <a:pt x="40" y="118"/>
                      <a:pt x="40" y="119"/>
                    </a:cubicBezTo>
                    <a:cubicBezTo>
                      <a:pt x="40" y="119"/>
                      <a:pt x="40" y="119"/>
                      <a:pt x="40" y="119"/>
                    </a:cubicBezTo>
                    <a:cubicBezTo>
                      <a:pt x="40" y="119"/>
                      <a:pt x="40" y="119"/>
                      <a:pt x="40" y="119"/>
                    </a:cubicBezTo>
                    <a:cubicBezTo>
                      <a:pt x="40" y="119"/>
                      <a:pt x="40" y="119"/>
                      <a:pt x="40" y="119"/>
                    </a:cubicBezTo>
                    <a:cubicBezTo>
                      <a:pt x="40" y="119"/>
                      <a:pt x="40" y="119"/>
                      <a:pt x="40" y="119"/>
                    </a:cubicBezTo>
                    <a:cubicBezTo>
                      <a:pt x="40" y="119"/>
                      <a:pt x="40" y="119"/>
                      <a:pt x="40" y="119"/>
                    </a:cubicBezTo>
                    <a:cubicBezTo>
                      <a:pt x="40" y="119"/>
                      <a:pt x="40" y="119"/>
                      <a:pt x="41" y="120"/>
                    </a:cubicBezTo>
                    <a:cubicBezTo>
                      <a:pt x="41" y="120"/>
                      <a:pt x="41" y="121"/>
                      <a:pt x="42" y="122"/>
                    </a:cubicBezTo>
                    <a:cubicBezTo>
                      <a:pt x="42" y="123"/>
                      <a:pt x="42" y="123"/>
                      <a:pt x="43" y="123"/>
                    </a:cubicBezTo>
                    <a:cubicBezTo>
                      <a:pt x="43" y="123"/>
                      <a:pt x="43" y="123"/>
                      <a:pt x="43" y="123"/>
                    </a:cubicBezTo>
                    <a:cubicBezTo>
                      <a:pt x="43" y="123"/>
                      <a:pt x="44" y="123"/>
                      <a:pt x="44" y="123"/>
                    </a:cubicBezTo>
                    <a:cubicBezTo>
                      <a:pt x="44" y="123"/>
                      <a:pt x="44" y="123"/>
                      <a:pt x="45" y="123"/>
                    </a:cubicBezTo>
                    <a:cubicBezTo>
                      <a:pt x="45" y="123"/>
                      <a:pt x="45" y="122"/>
                      <a:pt x="45" y="122"/>
                    </a:cubicBezTo>
                    <a:cubicBezTo>
                      <a:pt x="45" y="121"/>
                      <a:pt x="45" y="120"/>
                      <a:pt x="44" y="117"/>
                    </a:cubicBezTo>
                    <a:cubicBezTo>
                      <a:pt x="44" y="117"/>
                      <a:pt x="44" y="117"/>
                      <a:pt x="44" y="117"/>
                    </a:cubicBezTo>
                    <a:cubicBezTo>
                      <a:pt x="43" y="115"/>
                      <a:pt x="43" y="115"/>
                      <a:pt x="42" y="114"/>
                    </a:cubicBezTo>
                    <a:cubicBezTo>
                      <a:pt x="42" y="114"/>
                      <a:pt x="42" y="114"/>
                      <a:pt x="42" y="114"/>
                    </a:cubicBezTo>
                    <a:cubicBezTo>
                      <a:pt x="42" y="113"/>
                      <a:pt x="41" y="112"/>
                      <a:pt x="40" y="111"/>
                    </a:cubicBezTo>
                    <a:cubicBezTo>
                      <a:pt x="40" y="111"/>
                      <a:pt x="40" y="111"/>
                      <a:pt x="40" y="111"/>
                    </a:cubicBezTo>
                    <a:cubicBezTo>
                      <a:pt x="40" y="111"/>
                      <a:pt x="40" y="111"/>
                      <a:pt x="40" y="111"/>
                    </a:cubicBezTo>
                    <a:cubicBezTo>
                      <a:pt x="40" y="111"/>
                      <a:pt x="40" y="111"/>
                      <a:pt x="40" y="111"/>
                    </a:cubicBezTo>
                    <a:cubicBezTo>
                      <a:pt x="40" y="110"/>
                      <a:pt x="40" y="109"/>
                      <a:pt x="40" y="109"/>
                    </a:cubicBezTo>
                    <a:cubicBezTo>
                      <a:pt x="40" y="109"/>
                      <a:pt x="40" y="109"/>
                      <a:pt x="40" y="108"/>
                    </a:cubicBezTo>
                    <a:cubicBezTo>
                      <a:pt x="40" y="108"/>
                      <a:pt x="40" y="108"/>
                      <a:pt x="40" y="108"/>
                    </a:cubicBezTo>
                    <a:cubicBezTo>
                      <a:pt x="40" y="108"/>
                      <a:pt x="40" y="108"/>
                      <a:pt x="40" y="108"/>
                    </a:cubicBezTo>
                    <a:cubicBezTo>
                      <a:pt x="40" y="108"/>
                      <a:pt x="40" y="108"/>
                      <a:pt x="40" y="108"/>
                    </a:cubicBezTo>
                    <a:cubicBezTo>
                      <a:pt x="40" y="108"/>
                      <a:pt x="40" y="108"/>
                      <a:pt x="40" y="108"/>
                    </a:cubicBezTo>
                    <a:cubicBezTo>
                      <a:pt x="40" y="108"/>
                      <a:pt x="40" y="107"/>
                      <a:pt x="40" y="107"/>
                    </a:cubicBezTo>
                    <a:cubicBezTo>
                      <a:pt x="41" y="107"/>
                      <a:pt x="41" y="107"/>
                      <a:pt x="42" y="107"/>
                    </a:cubicBezTo>
                    <a:cubicBezTo>
                      <a:pt x="42" y="107"/>
                      <a:pt x="42" y="107"/>
                      <a:pt x="42" y="107"/>
                    </a:cubicBezTo>
                    <a:cubicBezTo>
                      <a:pt x="42" y="107"/>
                      <a:pt x="42" y="107"/>
                      <a:pt x="42" y="107"/>
                    </a:cubicBezTo>
                    <a:cubicBezTo>
                      <a:pt x="46" y="106"/>
                      <a:pt x="51" y="105"/>
                      <a:pt x="55" y="104"/>
                    </a:cubicBezTo>
                    <a:cubicBezTo>
                      <a:pt x="58" y="103"/>
                      <a:pt x="61" y="103"/>
                      <a:pt x="64" y="102"/>
                    </a:cubicBezTo>
                    <a:cubicBezTo>
                      <a:pt x="65" y="102"/>
                      <a:pt x="68" y="102"/>
                      <a:pt x="71" y="101"/>
                    </a:cubicBezTo>
                    <a:cubicBezTo>
                      <a:pt x="73" y="101"/>
                      <a:pt x="74" y="101"/>
                      <a:pt x="75" y="102"/>
                    </a:cubicBezTo>
                    <a:cubicBezTo>
                      <a:pt x="76" y="102"/>
                      <a:pt x="77" y="103"/>
                      <a:pt x="77" y="104"/>
                    </a:cubicBezTo>
                    <a:cubicBezTo>
                      <a:pt x="77" y="105"/>
                      <a:pt x="77" y="106"/>
                      <a:pt x="76" y="107"/>
                    </a:cubicBezTo>
                    <a:cubicBezTo>
                      <a:pt x="76" y="107"/>
                      <a:pt x="75" y="108"/>
                      <a:pt x="74" y="108"/>
                    </a:cubicBezTo>
                    <a:cubicBezTo>
                      <a:pt x="72" y="109"/>
                      <a:pt x="69" y="109"/>
                      <a:pt x="66" y="110"/>
                    </a:cubicBezTo>
                    <a:cubicBezTo>
                      <a:pt x="60" y="111"/>
                      <a:pt x="59" y="112"/>
                      <a:pt x="56" y="112"/>
                    </a:cubicBezTo>
                    <a:cubicBezTo>
                      <a:pt x="56" y="112"/>
                      <a:pt x="56" y="112"/>
                      <a:pt x="56" y="112"/>
                    </a:cubicBezTo>
                    <a:cubicBezTo>
                      <a:pt x="56" y="112"/>
                      <a:pt x="56" y="112"/>
                      <a:pt x="56" y="112"/>
                    </a:cubicBezTo>
                    <a:cubicBezTo>
                      <a:pt x="54" y="113"/>
                      <a:pt x="51" y="114"/>
                      <a:pt x="49" y="114"/>
                    </a:cubicBezTo>
                    <a:cubicBezTo>
                      <a:pt x="48" y="115"/>
                      <a:pt x="47" y="115"/>
                      <a:pt x="46" y="115"/>
                    </a:cubicBezTo>
                    <a:cubicBezTo>
                      <a:pt x="46" y="116"/>
                      <a:pt x="45" y="116"/>
                      <a:pt x="45" y="117"/>
                    </a:cubicBezTo>
                    <a:cubicBezTo>
                      <a:pt x="45" y="117"/>
                      <a:pt x="45" y="117"/>
                      <a:pt x="45" y="117"/>
                    </a:cubicBezTo>
                    <a:cubicBezTo>
                      <a:pt x="45" y="117"/>
                      <a:pt x="45" y="117"/>
                      <a:pt x="45" y="117"/>
                    </a:cubicBezTo>
                    <a:cubicBezTo>
                      <a:pt x="45" y="117"/>
                      <a:pt x="45" y="117"/>
                      <a:pt x="45" y="117"/>
                    </a:cubicBezTo>
                    <a:cubicBezTo>
                      <a:pt x="45" y="117"/>
                      <a:pt x="45" y="117"/>
                      <a:pt x="45" y="117"/>
                    </a:cubicBezTo>
                    <a:cubicBezTo>
                      <a:pt x="45" y="117"/>
                      <a:pt x="45" y="117"/>
                      <a:pt x="45" y="117"/>
                    </a:cubicBezTo>
                    <a:cubicBezTo>
                      <a:pt x="45" y="117"/>
                      <a:pt x="45" y="117"/>
                      <a:pt x="45" y="117"/>
                    </a:cubicBezTo>
                    <a:cubicBezTo>
                      <a:pt x="45" y="117"/>
                      <a:pt x="45" y="117"/>
                      <a:pt x="45" y="117"/>
                    </a:cubicBezTo>
                    <a:cubicBezTo>
                      <a:pt x="48" y="117"/>
                      <a:pt x="53" y="116"/>
                      <a:pt x="56" y="116"/>
                    </a:cubicBezTo>
                    <a:cubicBezTo>
                      <a:pt x="58" y="116"/>
                      <a:pt x="59" y="116"/>
                      <a:pt x="60" y="116"/>
                    </a:cubicBezTo>
                    <a:cubicBezTo>
                      <a:pt x="62" y="116"/>
                      <a:pt x="65" y="116"/>
                      <a:pt x="69" y="117"/>
                    </a:cubicBezTo>
                    <a:cubicBezTo>
                      <a:pt x="73" y="117"/>
                      <a:pt x="76" y="116"/>
                      <a:pt x="78" y="117"/>
                    </a:cubicBezTo>
                    <a:cubicBezTo>
                      <a:pt x="79" y="117"/>
                      <a:pt x="80" y="117"/>
                      <a:pt x="81" y="118"/>
                    </a:cubicBezTo>
                    <a:cubicBezTo>
                      <a:pt x="81" y="119"/>
                      <a:pt x="81" y="119"/>
                      <a:pt x="81" y="121"/>
                    </a:cubicBezTo>
                    <a:cubicBezTo>
                      <a:pt x="81" y="121"/>
                      <a:pt x="81" y="122"/>
                      <a:pt x="81" y="122"/>
                    </a:cubicBezTo>
                    <a:cubicBezTo>
                      <a:pt x="81" y="123"/>
                      <a:pt x="80" y="123"/>
                      <a:pt x="79" y="124"/>
                    </a:cubicBezTo>
                    <a:cubicBezTo>
                      <a:pt x="78" y="124"/>
                      <a:pt x="77" y="124"/>
                      <a:pt x="76" y="124"/>
                    </a:cubicBezTo>
                    <a:cubicBezTo>
                      <a:pt x="74" y="124"/>
                      <a:pt x="71" y="124"/>
                      <a:pt x="68" y="124"/>
                    </a:cubicBezTo>
                    <a:cubicBezTo>
                      <a:pt x="63" y="124"/>
                      <a:pt x="56" y="124"/>
                      <a:pt x="53" y="125"/>
                    </a:cubicBezTo>
                    <a:cubicBezTo>
                      <a:pt x="50" y="125"/>
                      <a:pt x="48" y="125"/>
                      <a:pt x="47" y="125"/>
                    </a:cubicBezTo>
                    <a:cubicBezTo>
                      <a:pt x="46" y="125"/>
                      <a:pt x="45" y="125"/>
                      <a:pt x="45" y="125"/>
                    </a:cubicBezTo>
                    <a:cubicBezTo>
                      <a:pt x="44" y="126"/>
                      <a:pt x="44" y="126"/>
                      <a:pt x="44" y="127"/>
                    </a:cubicBezTo>
                    <a:cubicBezTo>
                      <a:pt x="44" y="127"/>
                      <a:pt x="44" y="127"/>
                      <a:pt x="44" y="127"/>
                    </a:cubicBezTo>
                    <a:cubicBezTo>
                      <a:pt x="44" y="127"/>
                      <a:pt x="44" y="127"/>
                      <a:pt x="44" y="127"/>
                    </a:cubicBezTo>
                    <a:cubicBezTo>
                      <a:pt x="44" y="127"/>
                      <a:pt x="44" y="127"/>
                      <a:pt x="44" y="127"/>
                    </a:cubicBezTo>
                    <a:cubicBezTo>
                      <a:pt x="44" y="127"/>
                      <a:pt x="44" y="127"/>
                      <a:pt x="44" y="127"/>
                    </a:cubicBezTo>
                    <a:cubicBezTo>
                      <a:pt x="44" y="127"/>
                      <a:pt x="44" y="127"/>
                      <a:pt x="44" y="127"/>
                    </a:cubicBezTo>
                    <a:cubicBezTo>
                      <a:pt x="44" y="127"/>
                      <a:pt x="44" y="127"/>
                      <a:pt x="44" y="127"/>
                    </a:cubicBezTo>
                    <a:cubicBezTo>
                      <a:pt x="44" y="127"/>
                      <a:pt x="44" y="127"/>
                      <a:pt x="44" y="127"/>
                    </a:cubicBezTo>
                    <a:cubicBezTo>
                      <a:pt x="46" y="128"/>
                      <a:pt x="49" y="128"/>
                      <a:pt x="52" y="128"/>
                    </a:cubicBezTo>
                    <a:cubicBezTo>
                      <a:pt x="54" y="128"/>
                      <a:pt x="56" y="129"/>
                      <a:pt x="58" y="130"/>
                    </a:cubicBezTo>
                    <a:cubicBezTo>
                      <a:pt x="60" y="130"/>
                      <a:pt x="62" y="131"/>
                      <a:pt x="64" y="131"/>
                    </a:cubicBezTo>
                    <a:cubicBezTo>
                      <a:pt x="65" y="131"/>
                      <a:pt x="68" y="131"/>
                      <a:pt x="70" y="131"/>
                    </a:cubicBezTo>
                    <a:cubicBezTo>
                      <a:pt x="71" y="132"/>
                      <a:pt x="72" y="132"/>
                      <a:pt x="73" y="133"/>
                    </a:cubicBezTo>
                    <a:cubicBezTo>
                      <a:pt x="74" y="133"/>
                      <a:pt x="74" y="134"/>
                      <a:pt x="74" y="135"/>
                    </a:cubicBezTo>
                    <a:cubicBezTo>
                      <a:pt x="74" y="136"/>
                      <a:pt x="74" y="137"/>
                      <a:pt x="73" y="138"/>
                    </a:cubicBezTo>
                    <a:cubicBezTo>
                      <a:pt x="73" y="138"/>
                      <a:pt x="72" y="139"/>
                      <a:pt x="71" y="139"/>
                    </a:cubicBezTo>
                    <a:cubicBezTo>
                      <a:pt x="70" y="139"/>
                      <a:pt x="70" y="139"/>
                      <a:pt x="69" y="138"/>
                    </a:cubicBezTo>
                    <a:cubicBezTo>
                      <a:pt x="69" y="138"/>
                      <a:pt x="69" y="138"/>
                      <a:pt x="69" y="138"/>
                    </a:cubicBezTo>
                    <a:cubicBezTo>
                      <a:pt x="68" y="138"/>
                      <a:pt x="67" y="138"/>
                      <a:pt x="65" y="138"/>
                    </a:cubicBezTo>
                    <a:cubicBezTo>
                      <a:pt x="65" y="138"/>
                      <a:pt x="64" y="138"/>
                      <a:pt x="64" y="138"/>
                    </a:cubicBezTo>
                    <a:cubicBezTo>
                      <a:pt x="64" y="138"/>
                      <a:pt x="63" y="138"/>
                      <a:pt x="63" y="138"/>
                    </a:cubicBezTo>
                    <a:cubicBezTo>
                      <a:pt x="59" y="138"/>
                      <a:pt x="57" y="138"/>
                      <a:pt x="55" y="137"/>
                    </a:cubicBezTo>
                    <a:cubicBezTo>
                      <a:pt x="54" y="137"/>
                      <a:pt x="53" y="137"/>
                      <a:pt x="51" y="137"/>
                    </a:cubicBezTo>
                    <a:cubicBezTo>
                      <a:pt x="51" y="137"/>
                      <a:pt x="51" y="137"/>
                      <a:pt x="50" y="137"/>
                    </a:cubicBezTo>
                    <a:cubicBezTo>
                      <a:pt x="50" y="137"/>
                      <a:pt x="50" y="137"/>
                      <a:pt x="50" y="137"/>
                    </a:cubicBezTo>
                    <a:cubicBezTo>
                      <a:pt x="50" y="137"/>
                      <a:pt x="50" y="137"/>
                      <a:pt x="50" y="137"/>
                    </a:cubicBezTo>
                    <a:cubicBezTo>
                      <a:pt x="49" y="137"/>
                      <a:pt x="48" y="136"/>
                      <a:pt x="47" y="136"/>
                    </a:cubicBezTo>
                    <a:cubicBezTo>
                      <a:pt x="46" y="136"/>
                      <a:pt x="45" y="136"/>
                      <a:pt x="44" y="135"/>
                    </a:cubicBezTo>
                    <a:cubicBezTo>
                      <a:pt x="44" y="135"/>
                      <a:pt x="44" y="135"/>
                      <a:pt x="44" y="135"/>
                    </a:cubicBezTo>
                    <a:cubicBezTo>
                      <a:pt x="44" y="135"/>
                      <a:pt x="44" y="135"/>
                      <a:pt x="44" y="135"/>
                    </a:cubicBezTo>
                    <a:cubicBezTo>
                      <a:pt x="44" y="135"/>
                      <a:pt x="44" y="135"/>
                      <a:pt x="44" y="135"/>
                    </a:cubicBezTo>
                    <a:cubicBezTo>
                      <a:pt x="44" y="135"/>
                      <a:pt x="43" y="135"/>
                      <a:pt x="43" y="135"/>
                    </a:cubicBezTo>
                    <a:cubicBezTo>
                      <a:pt x="42" y="135"/>
                      <a:pt x="40" y="135"/>
                      <a:pt x="39" y="135"/>
                    </a:cubicBezTo>
                    <a:cubicBezTo>
                      <a:pt x="38" y="136"/>
                      <a:pt x="37" y="137"/>
                      <a:pt x="37" y="138"/>
                    </a:cubicBezTo>
                    <a:cubicBezTo>
                      <a:pt x="37" y="138"/>
                      <a:pt x="37" y="138"/>
                      <a:pt x="37" y="138"/>
                    </a:cubicBezTo>
                    <a:cubicBezTo>
                      <a:pt x="37" y="138"/>
                      <a:pt x="37" y="138"/>
                      <a:pt x="37" y="138"/>
                    </a:cubicBezTo>
                    <a:cubicBezTo>
                      <a:pt x="37" y="138"/>
                      <a:pt x="37" y="138"/>
                      <a:pt x="37" y="138"/>
                    </a:cubicBezTo>
                    <a:cubicBezTo>
                      <a:pt x="37" y="138"/>
                      <a:pt x="37" y="138"/>
                      <a:pt x="37" y="138"/>
                    </a:cubicBezTo>
                    <a:cubicBezTo>
                      <a:pt x="37" y="138"/>
                      <a:pt x="37" y="138"/>
                      <a:pt x="37" y="138"/>
                    </a:cubicBezTo>
                    <a:cubicBezTo>
                      <a:pt x="37" y="138"/>
                      <a:pt x="37" y="138"/>
                      <a:pt x="37" y="138"/>
                    </a:cubicBezTo>
                    <a:cubicBezTo>
                      <a:pt x="37" y="139"/>
                      <a:pt x="38" y="140"/>
                      <a:pt x="39" y="141"/>
                    </a:cubicBezTo>
                    <a:cubicBezTo>
                      <a:pt x="39" y="141"/>
                      <a:pt x="40" y="142"/>
                      <a:pt x="41" y="142"/>
                    </a:cubicBezTo>
                    <a:cubicBezTo>
                      <a:pt x="41" y="142"/>
                      <a:pt x="41" y="142"/>
                      <a:pt x="41" y="142"/>
                    </a:cubicBezTo>
                    <a:cubicBezTo>
                      <a:pt x="41" y="142"/>
                      <a:pt x="41" y="142"/>
                      <a:pt x="41" y="142"/>
                    </a:cubicBezTo>
                    <a:cubicBezTo>
                      <a:pt x="41" y="142"/>
                      <a:pt x="41" y="142"/>
                      <a:pt x="41" y="142"/>
                    </a:cubicBezTo>
                    <a:cubicBezTo>
                      <a:pt x="41" y="142"/>
                      <a:pt x="41" y="142"/>
                      <a:pt x="41" y="142"/>
                    </a:cubicBezTo>
                    <a:cubicBezTo>
                      <a:pt x="41" y="143"/>
                      <a:pt x="42" y="143"/>
                      <a:pt x="43" y="144"/>
                    </a:cubicBezTo>
                    <a:cubicBezTo>
                      <a:pt x="44" y="145"/>
                      <a:pt x="45" y="146"/>
                      <a:pt x="46" y="146"/>
                    </a:cubicBezTo>
                    <a:cubicBezTo>
                      <a:pt x="46" y="146"/>
                      <a:pt x="46" y="146"/>
                      <a:pt x="46" y="146"/>
                    </a:cubicBezTo>
                    <a:cubicBezTo>
                      <a:pt x="46" y="146"/>
                      <a:pt x="46" y="147"/>
                      <a:pt x="47" y="147"/>
                    </a:cubicBezTo>
                    <a:cubicBezTo>
                      <a:pt x="47" y="147"/>
                      <a:pt x="47" y="147"/>
                      <a:pt x="48" y="148"/>
                    </a:cubicBezTo>
                    <a:cubicBezTo>
                      <a:pt x="49" y="149"/>
                      <a:pt x="51" y="150"/>
                      <a:pt x="53" y="151"/>
                    </a:cubicBezTo>
                    <a:cubicBezTo>
                      <a:pt x="53" y="151"/>
                      <a:pt x="54" y="152"/>
                      <a:pt x="54" y="153"/>
                    </a:cubicBezTo>
                    <a:cubicBezTo>
                      <a:pt x="55" y="153"/>
                      <a:pt x="55" y="154"/>
                      <a:pt x="54" y="154"/>
                    </a:cubicBezTo>
                    <a:cubicBezTo>
                      <a:pt x="54" y="155"/>
                      <a:pt x="54" y="155"/>
                      <a:pt x="53" y="156"/>
                    </a:cubicBezTo>
                    <a:cubicBezTo>
                      <a:pt x="53" y="156"/>
                      <a:pt x="52" y="156"/>
                      <a:pt x="52" y="156"/>
                    </a:cubicBezTo>
                    <a:cubicBezTo>
                      <a:pt x="50" y="156"/>
                      <a:pt x="47" y="155"/>
                      <a:pt x="43" y="153"/>
                    </a:cubicBezTo>
                    <a:cubicBezTo>
                      <a:pt x="39" y="150"/>
                      <a:pt x="38" y="150"/>
                      <a:pt x="36" y="148"/>
                    </a:cubicBezTo>
                    <a:cubicBezTo>
                      <a:pt x="36" y="148"/>
                      <a:pt x="36" y="148"/>
                      <a:pt x="36" y="148"/>
                    </a:cubicBezTo>
                    <a:cubicBezTo>
                      <a:pt x="36" y="148"/>
                      <a:pt x="36" y="148"/>
                      <a:pt x="36" y="148"/>
                    </a:cubicBezTo>
                    <a:cubicBezTo>
                      <a:pt x="36" y="148"/>
                      <a:pt x="36" y="148"/>
                      <a:pt x="36" y="148"/>
                    </a:cubicBezTo>
                    <a:cubicBezTo>
                      <a:pt x="36" y="148"/>
                      <a:pt x="36" y="148"/>
                      <a:pt x="36" y="148"/>
                    </a:cubicBezTo>
                    <a:cubicBezTo>
                      <a:pt x="34" y="147"/>
                      <a:pt x="32" y="145"/>
                      <a:pt x="30" y="144"/>
                    </a:cubicBezTo>
                    <a:cubicBezTo>
                      <a:pt x="30" y="144"/>
                      <a:pt x="30" y="144"/>
                      <a:pt x="30" y="144"/>
                    </a:cubicBezTo>
                    <a:cubicBezTo>
                      <a:pt x="30" y="144"/>
                      <a:pt x="30" y="144"/>
                      <a:pt x="30" y="144"/>
                    </a:cubicBezTo>
                    <a:cubicBezTo>
                      <a:pt x="29" y="144"/>
                      <a:pt x="29" y="144"/>
                      <a:pt x="29" y="144"/>
                    </a:cubicBezTo>
                    <a:cubicBezTo>
                      <a:pt x="18" y="142"/>
                      <a:pt x="13" y="138"/>
                      <a:pt x="9" y="136"/>
                    </a:cubicBezTo>
                    <a:cubicBezTo>
                      <a:pt x="9" y="136"/>
                      <a:pt x="9" y="136"/>
                      <a:pt x="9" y="136"/>
                    </a:cubicBezTo>
                    <a:cubicBezTo>
                      <a:pt x="5" y="135"/>
                      <a:pt x="3" y="133"/>
                      <a:pt x="1" y="130"/>
                    </a:cubicBezTo>
                    <a:cubicBezTo>
                      <a:pt x="1" y="130"/>
                      <a:pt x="1" y="130"/>
                      <a:pt x="1" y="130"/>
                    </a:cubicBezTo>
                    <a:cubicBezTo>
                      <a:pt x="1" y="130"/>
                      <a:pt x="1" y="130"/>
                      <a:pt x="1" y="130"/>
                    </a:cubicBezTo>
                    <a:cubicBezTo>
                      <a:pt x="1" y="130"/>
                      <a:pt x="1" y="130"/>
                      <a:pt x="1" y="130"/>
                    </a:cubicBezTo>
                    <a:cubicBezTo>
                      <a:pt x="1" y="130"/>
                      <a:pt x="1" y="130"/>
                      <a:pt x="1" y="130"/>
                    </a:cubicBezTo>
                    <a:cubicBezTo>
                      <a:pt x="1" y="130"/>
                      <a:pt x="1" y="130"/>
                      <a:pt x="1" y="130"/>
                    </a:cubicBezTo>
                    <a:cubicBezTo>
                      <a:pt x="1" y="130"/>
                      <a:pt x="1" y="130"/>
                      <a:pt x="1" y="130"/>
                    </a:cubicBezTo>
                    <a:cubicBezTo>
                      <a:pt x="1" y="130"/>
                      <a:pt x="1" y="130"/>
                      <a:pt x="1" y="130"/>
                    </a:cubicBezTo>
                    <a:cubicBezTo>
                      <a:pt x="1" y="130"/>
                      <a:pt x="1" y="130"/>
                      <a:pt x="1" y="130"/>
                    </a:cubicBezTo>
                    <a:cubicBezTo>
                      <a:pt x="1" y="130"/>
                      <a:pt x="1" y="130"/>
                      <a:pt x="1" y="130"/>
                    </a:cubicBezTo>
                    <a:cubicBezTo>
                      <a:pt x="1" y="130"/>
                      <a:pt x="1" y="130"/>
                      <a:pt x="1" y="130"/>
                    </a:cubicBezTo>
                    <a:cubicBezTo>
                      <a:pt x="0" y="130"/>
                      <a:pt x="0" y="130"/>
                      <a:pt x="0" y="130"/>
                    </a:cubicBezTo>
                    <a:cubicBezTo>
                      <a:pt x="1" y="131"/>
                      <a:pt x="1" y="131"/>
                      <a:pt x="1" y="131"/>
                    </a:cubicBezTo>
                    <a:cubicBezTo>
                      <a:pt x="1" y="131"/>
                      <a:pt x="1" y="131"/>
                      <a:pt x="1" y="131"/>
                    </a:cubicBezTo>
                    <a:cubicBezTo>
                      <a:pt x="1" y="131"/>
                      <a:pt x="1" y="131"/>
                      <a:pt x="1" y="131"/>
                    </a:cubicBezTo>
                    <a:cubicBezTo>
                      <a:pt x="1" y="131"/>
                      <a:pt x="1" y="131"/>
                      <a:pt x="1" y="131"/>
                    </a:cubicBezTo>
                    <a:cubicBezTo>
                      <a:pt x="1" y="131"/>
                      <a:pt x="1" y="131"/>
                      <a:pt x="1" y="131"/>
                    </a:cubicBezTo>
                    <a:cubicBezTo>
                      <a:pt x="1" y="131"/>
                      <a:pt x="1" y="131"/>
                      <a:pt x="1" y="131"/>
                    </a:cubicBezTo>
                    <a:cubicBezTo>
                      <a:pt x="1" y="143"/>
                      <a:pt x="10" y="154"/>
                      <a:pt x="26" y="161"/>
                    </a:cubicBezTo>
                    <a:cubicBezTo>
                      <a:pt x="26" y="161"/>
                      <a:pt x="26" y="161"/>
                      <a:pt x="26" y="161"/>
                    </a:cubicBezTo>
                    <a:cubicBezTo>
                      <a:pt x="33" y="165"/>
                      <a:pt x="37" y="166"/>
                      <a:pt x="42" y="166"/>
                    </a:cubicBezTo>
                    <a:cubicBezTo>
                      <a:pt x="46" y="167"/>
                      <a:pt x="50" y="167"/>
                      <a:pt x="56" y="167"/>
                    </a:cubicBezTo>
                    <a:cubicBezTo>
                      <a:pt x="62" y="168"/>
                      <a:pt x="69" y="167"/>
                      <a:pt x="74" y="166"/>
                    </a:cubicBezTo>
                    <a:cubicBezTo>
                      <a:pt x="74" y="166"/>
                      <a:pt x="74" y="166"/>
                      <a:pt x="74" y="166"/>
                    </a:cubicBezTo>
                    <a:cubicBezTo>
                      <a:pt x="83" y="166"/>
                      <a:pt x="88" y="164"/>
                      <a:pt x="92" y="162"/>
                    </a:cubicBezTo>
                    <a:cubicBezTo>
                      <a:pt x="97" y="160"/>
                      <a:pt x="102" y="159"/>
                      <a:pt x="111" y="159"/>
                    </a:cubicBezTo>
                    <a:cubicBezTo>
                      <a:pt x="111" y="159"/>
                      <a:pt x="111" y="159"/>
                      <a:pt x="111" y="159"/>
                    </a:cubicBezTo>
                    <a:cubicBezTo>
                      <a:pt x="111" y="159"/>
                      <a:pt x="111" y="159"/>
                      <a:pt x="111" y="159"/>
                    </a:cubicBezTo>
                    <a:cubicBezTo>
                      <a:pt x="111" y="159"/>
                      <a:pt x="111" y="159"/>
                      <a:pt x="111" y="159"/>
                    </a:cubicBezTo>
                    <a:cubicBezTo>
                      <a:pt x="116" y="158"/>
                      <a:pt x="118" y="158"/>
                      <a:pt x="119" y="158"/>
                    </a:cubicBezTo>
                    <a:cubicBezTo>
                      <a:pt x="121" y="157"/>
                      <a:pt x="121" y="157"/>
                      <a:pt x="124" y="156"/>
                    </a:cubicBezTo>
                    <a:cubicBezTo>
                      <a:pt x="124" y="156"/>
                      <a:pt x="124" y="156"/>
                      <a:pt x="124" y="156"/>
                    </a:cubicBezTo>
                    <a:cubicBezTo>
                      <a:pt x="129" y="156"/>
                      <a:pt x="134" y="156"/>
                      <a:pt x="138" y="155"/>
                    </a:cubicBezTo>
                    <a:cubicBezTo>
                      <a:pt x="139" y="155"/>
                      <a:pt x="141" y="154"/>
                      <a:pt x="142" y="154"/>
                    </a:cubicBezTo>
                    <a:cubicBezTo>
                      <a:pt x="143" y="153"/>
                      <a:pt x="144" y="152"/>
                      <a:pt x="145" y="151"/>
                    </a:cubicBezTo>
                    <a:cubicBezTo>
                      <a:pt x="145" y="151"/>
                      <a:pt x="145" y="150"/>
                      <a:pt x="145" y="149"/>
                    </a:cubicBezTo>
                    <a:cubicBezTo>
                      <a:pt x="145" y="146"/>
                      <a:pt x="144" y="143"/>
                      <a:pt x="141" y="141"/>
                    </a:cubicBezTo>
                    <a:cubicBezTo>
                      <a:pt x="139" y="139"/>
                      <a:pt x="135" y="138"/>
                      <a:pt x="132" y="137"/>
                    </a:cubicBezTo>
                    <a:cubicBezTo>
                      <a:pt x="130" y="137"/>
                      <a:pt x="129" y="137"/>
                      <a:pt x="128" y="136"/>
                    </a:cubicBezTo>
                    <a:cubicBezTo>
                      <a:pt x="128" y="136"/>
                      <a:pt x="128" y="136"/>
                      <a:pt x="128" y="136"/>
                    </a:cubicBezTo>
                    <a:cubicBezTo>
                      <a:pt x="127" y="136"/>
                      <a:pt x="127" y="136"/>
                      <a:pt x="127" y="136"/>
                    </a:cubicBezTo>
                    <a:cubicBezTo>
                      <a:pt x="126" y="136"/>
                      <a:pt x="124" y="136"/>
                      <a:pt x="122" y="136"/>
                    </a:cubicBezTo>
                    <a:cubicBezTo>
                      <a:pt x="122" y="136"/>
                      <a:pt x="121" y="136"/>
                      <a:pt x="121" y="136"/>
                    </a:cubicBezTo>
                    <a:cubicBezTo>
                      <a:pt x="119" y="136"/>
                      <a:pt x="118" y="136"/>
                      <a:pt x="117" y="136"/>
                    </a:cubicBezTo>
                    <a:cubicBezTo>
                      <a:pt x="116" y="137"/>
                      <a:pt x="115" y="137"/>
                      <a:pt x="114" y="137"/>
                    </a:cubicBezTo>
                    <a:cubicBezTo>
                      <a:pt x="112" y="136"/>
                      <a:pt x="108" y="136"/>
                      <a:pt x="104" y="137"/>
                    </a:cubicBezTo>
                    <a:cubicBezTo>
                      <a:pt x="100" y="137"/>
                      <a:pt x="97" y="137"/>
                      <a:pt x="94" y="137"/>
                    </a:cubicBezTo>
                    <a:cubicBezTo>
                      <a:pt x="94" y="137"/>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3" y="136"/>
                    </a:cubicBezTo>
                    <a:cubicBezTo>
                      <a:pt x="93" y="136"/>
                      <a:pt x="93" y="136"/>
                      <a:pt x="92" y="137"/>
                    </a:cubicBezTo>
                    <a:cubicBezTo>
                      <a:pt x="92" y="137"/>
                      <a:pt x="92" y="137"/>
                      <a:pt x="92" y="137"/>
                    </a:cubicBezTo>
                    <a:cubicBezTo>
                      <a:pt x="92" y="137"/>
                      <a:pt x="92" y="137"/>
                      <a:pt x="92" y="137"/>
                    </a:cubicBezTo>
                    <a:cubicBezTo>
                      <a:pt x="92" y="137"/>
                      <a:pt x="92" y="137"/>
                      <a:pt x="92" y="137"/>
                    </a:cubicBezTo>
                    <a:cubicBezTo>
                      <a:pt x="92" y="137"/>
                      <a:pt x="92" y="137"/>
                      <a:pt x="92" y="137"/>
                    </a:cubicBezTo>
                    <a:cubicBezTo>
                      <a:pt x="92" y="137"/>
                      <a:pt x="92" y="137"/>
                      <a:pt x="92" y="137"/>
                    </a:cubicBezTo>
                    <a:cubicBezTo>
                      <a:pt x="92" y="137"/>
                      <a:pt x="92" y="137"/>
                      <a:pt x="92" y="137"/>
                    </a:cubicBezTo>
                    <a:cubicBezTo>
                      <a:pt x="92" y="138"/>
                      <a:pt x="92" y="138"/>
                      <a:pt x="92" y="138"/>
                    </a:cubicBezTo>
                    <a:cubicBezTo>
                      <a:pt x="92" y="138"/>
                      <a:pt x="92" y="138"/>
                      <a:pt x="92" y="138"/>
                    </a:cubicBezTo>
                    <a:cubicBezTo>
                      <a:pt x="92" y="138"/>
                      <a:pt x="92" y="138"/>
                      <a:pt x="92" y="138"/>
                    </a:cubicBezTo>
                    <a:cubicBezTo>
                      <a:pt x="92" y="138"/>
                      <a:pt x="92" y="138"/>
                      <a:pt x="92" y="138"/>
                    </a:cubicBezTo>
                    <a:cubicBezTo>
                      <a:pt x="92" y="138"/>
                      <a:pt x="92" y="139"/>
                      <a:pt x="91" y="140"/>
                    </a:cubicBezTo>
                    <a:cubicBezTo>
                      <a:pt x="91" y="140"/>
                      <a:pt x="91" y="140"/>
                      <a:pt x="91" y="140"/>
                    </a:cubicBezTo>
                    <a:cubicBezTo>
                      <a:pt x="91" y="140"/>
                      <a:pt x="91" y="140"/>
                      <a:pt x="91" y="140"/>
                    </a:cubicBezTo>
                    <a:cubicBezTo>
                      <a:pt x="91" y="140"/>
                      <a:pt x="91" y="140"/>
                      <a:pt x="91" y="140"/>
                    </a:cubicBezTo>
                    <a:cubicBezTo>
                      <a:pt x="91" y="140"/>
                      <a:pt x="91" y="141"/>
                      <a:pt x="91" y="142"/>
                    </a:cubicBezTo>
                    <a:cubicBezTo>
                      <a:pt x="91" y="142"/>
                      <a:pt x="91" y="142"/>
                      <a:pt x="91" y="142"/>
                    </a:cubicBezTo>
                    <a:cubicBezTo>
                      <a:pt x="91" y="142"/>
                      <a:pt x="91" y="142"/>
                      <a:pt x="91" y="142"/>
                    </a:cubicBezTo>
                    <a:cubicBezTo>
                      <a:pt x="91" y="142"/>
                      <a:pt x="91" y="142"/>
                      <a:pt x="91" y="142"/>
                    </a:cubicBezTo>
                    <a:cubicBezTo>
                      <a:pt x="91" y="142"/>
                      <a:pt x="91" y="143"/>
                      <a:pt x="90" y="143"/>
                    </a:cubicBezTo>
                    <a:cubicBezTo>
                      <a:pt x="90" y="143"/>
                      <a:pt x="90" y="143"/>
                      <a:pt x="90" y="143"/>
                    </a:cubicBezTo>
                    <a:cubicBezTo>
                      <a:pt x="90" y="145"/>
                      <a:pt x="90" y="145"/>
                      <a:pt x="90" y="145"/>
                    </a:cubicBezTo>
                    <a:cubicBezTo>
                      <a:pt x="90" y="146"/>
                      <a:pt x="90" y="146"/>
                      <a:pt x="89" y="146"/>
                    </a:cubicBezTo>
                    <a:cubicBezTo>
                      <a:pt x="89" y="146"/>
                      <a:pt x="89" y="146"/>
                      <a:pt x="89" y="146"/>
                    </a:cubicBezTo>
                    <a:cubicBezTo>
                      <a:pt x="89" y="145"/>
                      <a:pt x="89" y="145"/>
                      <a:pt x="89" y="145"/>
                    </a:cubicBezTo>
                    <a:cubicBezTo>
                      <a:pt x="89" y="145"/>
                      <a:pt x="89" y="145"/>
                      <a:pt x="89" y="145"/>
                    </a:cubicBezTo>
                    <a:cubicBezTo>
                      <a:pt x="89" y="145"/>
                      <a:pt x="89" y="145"/>
                      <a:pt x="89" y="145"/>
                    </a:cubicBezTo>
                    <a:cubicBezTo>
                      <a:pt x="89" y="144"/>
                      <a:pt x="89" y="144"/>
                      <a:pt x="89" y="144"/>
                    </a:cubicBezTo>
                    <a:cubicBezTo>
                      <a:pt x="89" y="143"/>
                      <a:pt x="89" y="143"/>
                      <a:pt x="89" y="143"/>
                    </a:cubicBezTo>
                    <a:cubicBezTo>
                      <a:pt x="89" y="143"/>
                      <a:pt x="89" y="143"/>
                      <a:pt x="89" y="143"/>
                    </a:cubicBezTo>
                    <a:cubicBezTo>
                      <a:pt x="89" y="143"/>
                      <a:pt x="89" y="143"/>
                      <a:pt x="89" y="143"/>
                    </a:cubicBezTo>
                    <a:cubicBezTo>
                      <a:pt x="89" y="143"/>
                      <a:pt x="89" y="143"/>
                      <a:pt x="89" y="143"/>
                    </a:cubicBezTo>
                    <a:cubicBezTo>
                      <a:pt x="89" y="143"/>
                      <a:pt x="89" y="143"/>
                      <a:pt x="89" y="143"/>
                    </a:cubicBezTo>
                    <a:cubicBezTo>
                      <a:pt x="89" y="143"/>
                      <a:pt x="89" y="143"/>
                      <a:pt x="89" y="143"/>
                    </a:cubicBezTo>
                    <a:cubicBezTo>
                      <a:pt x="89" y="143"/>
                      <a:pt x="89" y="142"/>
                      <a:pt x="89" y="142"/>
                    </a:cubicBezTo>
                    <a:cubicBezTo>
                      <a:pt x="89" y="142"/>
                      <a:pt x="89" y="142"/>
                      <a:pt x="89" y="142"/>
                    </a:cubicBezTo>
                    <a:cubicBezTo>
                      <a:pt x="89" y="142"/>
                      <a:pt x="89" y="142"/>
                      <a:pt x="89" y="142"/>
                    </a:cubicBezTo>
                    <a:cubicBezTo>
                      <a:pt x="89" y="141"/>
                      <a:pt x="89" y="141"/>
                      <a:pt x="89" y="141"/>
                    </a:cubicBezTo>
                    <a:cubicBezTo>
                      <a:pt x="89" y="141"/>
                      <a:pt x="89" y="141"/>
                      <a:pt x="89" y="141"/>
                    </a:cubicBezTo>
                    <a:cubicBezTo>
                      <a:pt x="89" y="141"/>
                      <a:pt x="89" y="140"/>
                      <a:pt x="89" y="140"/>
                    </a:cubicBezTo>
                    <a:cubicBezTo>
                      <a:pt x="89" y="140"/>
                      <a:pt x="89" y="140"/>
                      <a:pt x="89" y="140"/>
                    </a:cubicBezTo>
                    <a:cubicBezTo>
                      <a:pt x="89" y="140"/>
                      <a:pt x="89" y="140"/>
                      <a:pt x="89" y="140"/>
                    </a:cubicBezTo>
                    <a:cubicBezTo>
                      <a:pt x="89" y="140"/>
                      <a:pt x="89" y="140"/>
                      <a:pt x="89" y="140"/>
                    </a:cubicBezTo>
                    <a:cubicBezTo>
                      <a:pt x="89" y="140"/>
                      <a:pt x="89" y="140"/>
                      <a:pt x="89" y="140"/>
                    </a:cubicBezTo>
                    <a:cubicBezTo>
                      <a:pt x="89" y="140"/>
                      <a:pt x="89" y="140"/>
                      <a:pt x="89" y="140"/>
                    </a:cubicBezTo>
                    <a:cubicBezTo>
                      <a:pt x="89" y="140"/>
                      <a:pt x="89" y="140"/>
                      <a:pt x="89" y="140"/>
                    </a:cubicBezTo>
                    <a:cubicBezTo>
                      <a:pt x="89" y="140"/>
                      <a:pt x="89" y="140"/>
                      <a:pt x="88" y="140"/>
                    </a:cubicBezTo>
                    <a:cubicBezTo>
                      <a:pt x="88" y="140"/>
                      <a:pt x="88" y="140"/>
                      <a:pt x="88" y="141"/>
                    </a:cubicBezTo>
                    <a:cubicBezTo>
                      <a:pt x="87" y="141"/>
                      <a:pt x="87" y="141"/>
                      <a:pt x="87" y="142"/>
                    </a:cubicBezTo>
                    <a:cubicBezTo>
                      <a:pt x="87" y="142"/>
                      <a:pt x="87" y="142"/>
                      <a:pt x="87" y="142"/>
                    </a:cubicBezTo>
                    <a:cubicBezTo>
                      <a:pt x="87" y="142"/>
                      <a:pt x="87" y="142"/>
                      <a:pt x="87" y="142"/>
                    </a:cubicBezTo>
                    <a:cubicBezTo>
                      <a:pt x="87" y="142"/>
                      <a:pt x="87" y="142"/>
                      <a:pt x="87" y="142"/>
                    </a:cubicBezTo>
                    <a:cubicBezTo>
                      <a:pt x="86" y="143"/>
                      <a:pt x="86" y="143"/>
                      <a:pt x="86" y="143"/>
                    </a:cubicBezTo>
                    <a:cubicBezTo>
                      <a:pt x="86" y="143"/>
                      <a:pt x="85" y="144"/>
                      <a:pt x="85" y="144"/>
                    </a:cubicBezTo>
                    <a:cubicBezTo>
                      <a:pt x="84" y="145"/>
                      <a:pt x="84" y="146"/>
                      <a:pt x="84" y="146"/>
                    </a:cubicBezTo>
                    <a:cubicBezTo>
                      <a:pt x="84" y="146"/>
                      <a:pt x="84" y="146"/>
                      <a:pt x="83" y="146"/>
                    </a:cubicBezTo>
                    <a:cubicBezTo>
                      <a:pt x="83" y="146"/>
                      <a:pt x="83" y="146"/>
                      <a:pt x="83" y="146"/>
                    </a:cubicBezTo>
                    <a:cubicBezTo>
                      <a:pt x="83" y="146"/>
                      <a:pt x="83" y="146"/>
                      <a:pt x="83" y="146"/>
                    </a:cubicBezTo>
                    <a:cubicBezTo>
                      <a:pt x="83" y="145"/>
                      <a:pt x="83" y="145"/>
                      <a:pt x="83" y="145"/>
                    </a:cubicBezTo>
                    <a:cubicBezTo>
                      <a:pt x="83" y="144"/>
                      <a:pt x="84" y="144"/>
                      <a:pt x="84" y="144"/>
                    </a:cubicBezTo>
                    <a:cubicBezTo>
                      <a:pt x="84" y="144"/>
                      <a:pt x="84" y="143"/>
                      <a:pt x="85" y="143"/>
                    </a:cubicBezTo>
                    <a:cubicBezTo>
                      <a:pt x="85" y="142"/>
                      <a:pt x="85" y="142"/>
                      <a:pt x="85" y="141"/>
                    </a:cubicBezTo>
                    <a:cubicBezTo>
                      <a:pt x="86" y="141"/>
                      <a:pt x="86" y="140"/>
                      <a:pt x="86" y="140"/>
                    </a:cubicBezTo>
                    <a:cubicBezTo>
                      <a:pt x="86" y="140"/>
                      <a:pt x="86" y="140"/>
                      <a:pt x="86" y="140"/>
                    </a:cubicBezTo>
                    <a:cubicBezTo>
                      <a:pt x="86" y="140"/>
                      <a:pt x="86" y="140"/>
                      <a:pt x="86" y="140"/>
                    </a:cubicBezTo>
                    <a:cubicBezTo>
                      <a:pt x="86" y="140"/>
                      <a:pt x="86" y="140"/>
                      <a:pt x="86" y="140"/>
                    </a:cubicBezTo>
                    <a:cubicBezTo>
                      <a:pt x="86" y="140"/>
                      <a:pt x="86" y="140"/>
                      <a:pt x="86" y="140"/>
                    </a:cubicBezTo>
                    <a:cubicBezTo>
                      <a:pt x="86" y="140"/>
                      <a:pt x="86" y="140"/>
                      <a:pt x="86" y="139"/>
                    </a:cubicBezTo>
                    <a:cubicBezTo>
                      <a:pt x="86" y="139"/>
                      <a:pt x="86" y="139"/>
                      <a:pt x="86" y="139"/>
                    </a:cubicBezTo>
                    <a:cubicBezTo>
                      <a:pt x="86" y="139"/>
                      <a:pt x="86" y="139"/>
                      <a:pt x="86" y="139"/>
                    </a:cubicBezTo>
                    <a:cubicBezTo>
                      <a:pt x="86" y="139"/>
                      <a:pt x="86" y="139"/>
                      <a:pt x="86" y="139"/>
                    </a:cubicBezTo>
                    <a:cubicBezTo>
                      <a:pt x="86" y="139"/>
                      <a:pt x="86" y="139"/>
                      <a:pt x="86" y="139"/>
                    </a:cubicBezTo>
                    <a:cubicBezTo>
                      <a:pt x="86" y="139"/>
                      <a:pt x="86" y="139"/>
                      <a:pt x="86" y="139"/>
                    </a:cubicBezTo>
                    <a:cubicBezTo>
                      <a:pt x="86" y="139"/>
                      <a:pt x="86" y="139"/>
                      <a:pt x="86" y="139"/>
                    </a:cubicBezTo>
                    <a:cubicBezTo>
                      <a:pt x="86" y="139"/>
                      <a:pt x="86" y="139"/>
                      <a:pt x="86" y="139"/>
                    </a:cubicBezTo>
                    <a:cubicBezTo>
                      <a:pt x="86" y="139"/>
                      <a:pt x="86" y="139"/>
                      <a:pt x="86" y="139"/>
                    </a:cubicBezTo>
                    <a:cubicBezTo>
                      <a:pt x="86" y="139"/>
                      <a:pt x="85" y="140"/>
                      <a:pt x="85" y="140"/>
                    </a:cubicBezTo>
                    <a:cubicBezTo>
                      <a:pt x="85" y="140"/>
                      <a:pt x="85" y="140"/>
                      <a:pt x="84" y="141"/>
                    </a:cubicBezTo>
                    <a:cubicBezTo>
                      <a:pt x="84" y="141"/>
                      <a:pt x="83" y="142"/>
                      <a:pt x="82" y="143"/>
                    </a:cubicBezTo>
                    <a:cubicBezTo>
                      <a:pt x="81" y="144"/>
                      <a:pt x="81" y="144"/>
                      <a:pt x="81" y="145"/>
                    </a:cubicBezTo>
                    <a:cubicBezTo>
                      <a:pt x="80" y="145"/>
                      <a:pt x="80" y="145"/>
                      <a:pt x="80" y="145"/>
                    </a:cubicBezTo>
                    <a:cubicBezTo>
                      <a:pt x="80" y="145"/>
                      <a:pt x="80" y="145"/>
                      <a:pt x="80" y="145"/>
                    </a:cubicBezTo>
                    <a:cubicBezTo>
                      <a:pt x="80" y="145"/>
                      <a:pt x="80" y="145"/>
                      <a:pt x="80" y="145"/>
                    </a:cubicBezTo>
                    <a:cubicBezTo>
                      <a:pt x="79" y="145"/>
                      <a:pt x="79" y="145"/>
                      <a:pt x="79" y="145"/>
                    </a:cubicBezTo>
                    <a:cubicBezTo>
                      <a:pt x="79" y="144"/>
                      <a:pt x="79" y="144"/>
                      <a:pt x="79" y="144"/>
                    </a:cubicBezTo>
                    <a:cubicBezTo>
                      <a:pt x="80" y="144"/>
                      <a:pt x="80" y="143"/>
                      <a:pt x="81" y="143"/>
                    </a:cubicBezTo>
                    <a:cubicBezTo>
                      <a:pt x="82" y="141"/>
                      <a:pt x="82" y="141"/>
                      <a:pt x="83" y="140"/>
                    </a:cubicBezTo>
                    <a:cubicBezTo>
                      <a:pt x="83" y="140"/>
                      <a:pt x="84" y="139"/>
                      <a:pt x="84" y="139"/>
                    </a:cubicBezTo>
                    <a:cubicBezTo>
                      <a:pt x="84" y="139"/>
                      <a:pt x="84" y="139"/>
                      <a:pt x="84" y="139"/>
                    </a:cubicBezTo>
                    <a:cubicBezTo>
                      <a:pt x="84" y="139"/>
                      <a:pt x="85" y="139"/>
                      <a:pt x="85" y="139"/>
                    </a:cubicBezTo>
                    <a:cubicBezTo>
                      <a:pt x="85" y="138"/>
                      <a:pt x="85" y="138"/>
                      <a:pt x="85" y="138"/>
                    </a:cubicBezTo>
                    <a:cubicBezTo>
                      <a:pt x="85" y="138"/>
                      <a:pt x="85" y="138"/>
                      <a:pt x="85" y="138"/>
                    </a:cubicBezTo>
                    <a:cubicBezTo>
                      <a:pt x="85" y="138"/>
                      <a:pt x="85" y="138"/>
                      <a:pt x="85" y="138"/>
                    </a:cubicBezTo>
                    <a:cubicBezTo>
                      <a:pt x="85" y="138"/>
                      <a:pt x="84" y="138"/>
                      <a:pt x="84" y="138"/>
                    </a:cubicBezTo>
                    <a:cubicBezTo>
                      <a:pt x="84" y="138"/>
                      <a:pt x="84" y="138"/>
                      <a:pt x="84" y="138"/>
                    </a:cubicBezTo>
                    <a:cubicBezTo>
                      <a:pt x="84" y="138"/>
                      <a:pt x="84" y="138"/>
                      <a:pt x="84" y="138"/>
                    </a:cubicBezTo>
                    <a:cubicBezTo>
                      <a:pt x="84" y="138"/>
                      <a:pt x="84" y="138"/>
                      <a:pt x="84" y="138"/>
                    </a:cubicBezTo>
                    <a:cubicBezTo>
                      <a:pt x="84" y="138"/>
                      <a:pt x="83" y="138"/>
                      <a:pt x="83" y="138"/>
                    </a:cubicBezTo>
                    <a:cubicBezTo>
                      <a:pt x="83" y="139"/>
                      <a:pt x="82" y="139"/>
                      <a:pt x="82" y="139"/>
                    </a:cubicBezTo>
                    <a:cubicBezTo>
                      <a:pt x="82" y="139"/>
                      <a:pt x="82" y="139"/>
                      <a:pt x="82" y="139"/>
                    </a:cubicBezTo>
                    <a:cubicBezTo>
                      <a:pt x="82" y="139"/>
                      <a:pt x="82" y="139"/>
                      <a:pt x="82" y="139"/>
                    </a:cubicBezTo>
                    <a:cubicBezTo>
                      <a:pt x="82" y="139"/>
                      <a:pt x="82" y="139"/>
                      <a:pt x="82" y="139"/>
                    </a:cubicBezTo>
                    <a:cubicBezTo>
                      <a:pt x="82" y="139"/>
                      <a:pt x="82" y="139"/>
                      <a:pt x="82" y="139"/>
                    </a:cubicBezTo>
                    <a:cubicBezTo>
                      <a:pt x="82" y="139"/>
                      <a:pt x="82" y="139"/>
                      <a:pt x="82" y="139"/>
                    </a:cubicBezTo>
                    <a:cubicBezTo>
                      <a:pt x="82" y="139"/>
                      <a:pt x="82" y="139"/>
                      <a:pt x="82" y="139"/>
                    </a:cubicBezTo>
                    <a:cubicBezTo>
                      <a:pt x="82" y="139"/>
                      <a:pt x="82" y="139"/>
                      <a:pt x="82" y="139"/>
                    </a:cubicBezTo>
                    <a:cubicBezTo>
                      <a:pt x="82" y="139"/>
                      <a:pt x="82" y="139"/>
                      <a:pt x="82" y="139"/>
                    </a:cubicBezTo>
                    <a:cubicBezTo>
                      <a:pt x="82" y="139"/>
                      <a:pt x="82" y="139"/>
                      <a:pt x="82" y="139"/>
                    </a:cubicBezTo>
                    <a:cubicBezTo>
                      <a:pt x="82" y="139"/>
                      <a:pt x="82" y="139"/>
                      <a:pt x="82" y="139"/>
                    </a:cubicBezTo>
                    <a:cubicBezTo>
                      <a:pt x="82" y="139"/>
                      <a:pt x="82" y="139"/>
                      <a:pt x="82" y="139"/>
                    </a:cubicBezTo>
                    <a:cubicBezTo>
                      <a:pt x="81" y="140"/>
                      <a:pt x="81" y="140"/>
                      <a:pt x="80" y="141"/>
                    </a:cubicBezTo>
                    <a:cubicBezTo>
                      <a:pt x="79" y="141"/>
                      <a:pt x="79" y="142"/>
                      <a:pt x="78" y="142"/>
                    </a:cubicBezTo>
                    <a:cubicBezTo>
                      <a:pt x="78" y="142"/>
                      <a:pt x="78" y="142"/>
                      <a:pt x="78" y="142"/>
                    </a:cubicBezTo>
                    <a:cubicBezTo>
                      <a:pt x="78" y="142"/>
                      <a:pt x="78" y="142"/>
                      <a:pt x="77" y="142"/>
                    </a:cubicBezTo>
                    <a:cubicBezTo>
                      <a:pt x="77" y="142"/>
                      <a:pt x="77" y="141"/>
                      <a:pt x="77" y="141"/>
                    </a:cubicBezTo>
                    <a:cubicBezTo>
                      <a:pt x="78" y="141"/>
                      <a:pt x="78" y="141"/>
                      <a:pt x="78" y="141"/>
                    </a:cubicBezTo>
                    <a:cubicBezTo>
                      <a:pt x="78" y="140"/>
                      <a:pt x="79" y="140"/>
                      <a:pt x="79" y="140"/>
                    </a:cubicBezTo>
                    <a:cubicBezTo>
                      <a:pt x="80" y="139"/>
                      <a:pt x="80" y="139"/>
                      <a:pt x="81" y="138"/>
                    </a:cubicBezTo>
                    <a:cubicBezTo>
                      <a:pt x="82" y="138"/>
                      <a:pt x="83" y="137"/>
                      <a:pt x="83" y="137"/>
                    </a:cubicBezTo>
                    <a:cubicBezTo>
                      <a:pt x="83" y="137"/>
                      <a:pt x="83" y="137"/>
                      <a:pt x="83" y="137"/>
                    </a:cubicBezTo>
                    <a:cubicBezTo>
                      <a:pt x="83" y="136"/>
                      <a:pt x="83" y="136"/>
                      <a:pt x="83" y="136"/>
                    </a:cubicBezTo>
                    <a:cubicBezTo>
                      <a:pt x="84" y="136"/>
                      <a:pt x="84" y="136"/>
                      <a:pt x="84" y="136"/>
                    </a:cubicBezTo>
                    <a:cubicBezTo>
                      <a:pt x="84" y="136"/>
                      <a:pt x="84" y="136"/>
                      <a:pt x="84" y="136"/>
                    </a:cubicBezTo>
                    <a:cubicBezTo>
                      <a:pt x="84" y="136"/>
                      <a:pt x="84" y="136"/>
                      <a:pt x="84" y="136"/>
                    </a:cubicBezTo>
                    <a:cubicBezTo>
                      <a:pt x="84" y="136"/>
                      <a:pt x="84" y="136"/>
                      <a:pt x="84" y="136"/>
                    </a:cubicBezTo>
                    <a:cubicBezTo>
                      <a:pt x="84" y="135"/>
                      <a:pt x="85" y="135"/>
                      <a:pt x="85" y="134"/>
                    </a:cubicBezTo>
                    <a:cubicBezTo>
                      <a:pt x="85" y="134"/>
                      <a:pt x="85" y="133"/>
                      <a:pt x="84" y="132"/>
                    </a:cubicBezTo>
                    <a:cubicBezTo>
                      <a:pt x="84" y="132"/>
                      <a:pt x="84" y="132"/>
                      <a:pt x="84" y="132"/>
                    </a:cubicBezTo>
                    <a:cubicBezTo>
                      <a:pt x="84" y="132"/>
                      <a:pt x="84" y="132"/>
                      <a:pt x="84" y="132"/>
                    </a:cubicBezTo>
                    <a:cubicBezTo>
                      <a:pt x="84" y="132"/>
                      <a:pt x="84" y="132"/>
                      <a:pt x="84" y="132"/>
                    </a:cubicBezTo>
                    <a:cubicBezTo>
                      <a:pt x="84" y="132"/>
                      <a:pt x="84" y="132"/>
                      <a:pt x="84" y="132"/>
                    </a:cubicBezTo>
                    <a:cubicBezTo>
                      <a:pt x="84" y="132"/>
                      <a:pt x="84" y="132"/>
                      <a:pt x="84" y="132"/>
                    </a:cubicBezTo>
                    <a:cubicBezTo>
                      <a:pt x="84" y="132"/>
                      <a:pt x="83" y="132"/>
                      <a:pt x="83" y="132"/>
                    </a:cubicBezTo>
                    <a:cubicBezTo>
                      <a:pt x="83" y="132"/>
                      <a:pt x="82" y="132"/>
                      <a:pt x="82" y="132"/>
                    </a:cubicBezTo>
                    <a:cubicBezTo>
                      <a:pt x="82" y="132"/>
                      <a:pt x="82" y="132"/>
                      <a:pt x="82" y="132"/>
                    </a:cubicBezTo>
                    <a:cubicBezTo>
                      <a:pt x="82" y="132"/>
                      <a:pt x="82" y="132"/>
                      <a:pt x="82" y="132"/>
                    </a:cubicBezTo>
                    <a:cubicBezTo>
                      <a:pt x="82" y="132"/>
                      <a:pt x="82" y="132"/>
                      <a:pt x="82" y="132"/>
                    </a:cubicBezTo>
                    <a:cubicBezTo>
                      <a:pt x="82" y="132"/>
                      <a:pt x="82" y="132"/>
                      <a:pt x="82" y="132"/>
                    </a:cubicBezTo>
                    <a:cubicBezTo>
                      <a:pt x="82" y="132"/>
                      <a:pt x="82" y="132"/>
                      <a:pt x="82" y="132"/>
                    </a:cubicBezTo>
                    <a:cubicBezTo>
                      <a:pt x="82" y="132"/>
                      <a:pt x="82" y="132"/>
                      <a:pt x="82" y="132"/>
                    </a:cubicBezTo>
                    <a:cubicBezTo>
                      <a:pt x="82" y="132"/>
                      <a:pt x="81" y="132"/>
                      <a:pt x="81" y="132"/>
                    </a:cubicBezTo>
                    <a:cubicBezTo>
                      <a:pt x="81" y="132"/>
                      <a:pt x="81" y="132"/>
                      <a:pt x="80" y="132"/>
                    </a:cubicBezTo>
                    <a:cubicBezTo>
                      <a:pt x="80" y="132"/>
                      <a:pt x="80" y="132"/>
                      <a:pt x="79" y="131"/>
                    </a:cubicBezTo>
                    <a:cubicBezTo>
                      <a:pt x="79" y="131"/>
                      <a:pt x="79" y="131"/>
                      <a:pt x="79" y="131"/>
                    </a:cubicBezTo>
                    <a:cubicBezTo>
                      <a:pt x="79" y="131"/>
                      <a:pt x="79" y="131"/>
                      <a:pt x="79" y="131"/>
                    </a:cubicBezTo>
                    <a:cubicBezTo>
                      <a:pt x="79" y="131"/>
                      <a:pt x="79" y="131"/>
                      <a:pt x="79" y="130"/>
                    </a:cubicBezTo>
                    <a:cubicBezTo>
                      <a:pt x="80" y="130"/>
                      <a:pt x="80" y="130"/>
                      <a:pt x="80" y="130"/>
                    </a:cubicBezTo>
                    <a:cubicBezTo>
                      <a:pt x="80" y="130"/>
                      <a:pt x="80" y="130"/>
                      <a:pt x="80" y="130"/>
                    </a:cubicBezTo>
                    <a:cubicBezTo>
                      <a:pt x="80" y="130"/>
                      <a:pt x="81" y="130"/>
                      <a:pt x="81" y="130"/>
                    </a:cubicBezTo>
                    <a:cubicBezTo>
                      <a:pt x="81" y="130"/>
                      <a:pt x="81" y="130"/>
                      <a:pt x="81" y="130"/>
                    </a:cubicBezTo>
                    <a:cubicBezTo>
                      <a:pt x="81" y="130"/>
                      <a:pt x="81" y="130"/>
                      <a:pt x="81" y="130"/>
                    </a:cubicBezTo>
                    <a:cubicBezTo>
                      <a:pt x="82" y="130"/>
                      <a:pt x="82" y="130"/>
                      <a:pt x="82" y="130"/>
                    </a:cubicBezTo>
                    <a:cubicBezTo>
                      <a:pt x="82" y="130"/>
                      <a:pt x="82" y="130"/>
                      <a:pt x="83" y="130"/>
                    </a:cubicBezTo>
                    <a:cubicBezTo>
                      <a:pt x="83" y="130"/>
                      <a:pt x="83" y="130"/>
                      <a:pt x="83" y="130"/>
                    </a:cubicBezTo>
                    <a:cubicBezTo>
                      <a:pt x="83" y="130"/>
                      <a:pt x="83" y="130"/>
                      <a:pt x="83" y="130"/>
                    </a:cubicBezTo>
                    <a:cubicBezTo>
                      <a:pt x="83" y="130"/>
                      <a:pt x="83" y="130"/>
                      <a:pt x="83" y="130"/>
                    </a:cubicBezTo>
                    <a:cubicBezTo>
                      <a:pt x="84" y="130"/>
                      <a:pt x="84" y="130"/>
                      <a:pt x="85" y="130"/>
                    </a:cubicBezTo>
                    <a:cubicBezTo>
                      <a:pt x="85" y="130"/>
                      <a:pt x="85" y="130"/>
                      <a:pt x="86" y="130"/>
                    </a:cubicBezTo>
                    <a:cubicBezTo>
                      <a:pt x="86" y="130"/>
                      <a:pt x="86" y="130"/>
                      <a:pt x="86" y="130"/>
                    </a:cubicBezTo>
                    <a:cubicBezTo>
                      <a:pt x="86" y="130"/>
                      <a:pt x="86" y="130"/>
                      <a:pt x="86" y="130"/>
                    </a:cubicBezTo>
                    <a:cubicBezTo>
                      <a:pt x="87" y="130"/>
                      <a:pt x="88" y="130"/>
                      <a:pt x="88" y="130"/>
                    </a:cubicBezTo>
                    <a:cubicBezTo>
                      <a:pt x="88" y="130"/>
                      <a:pt x="89" y="130"/>
                      <a:pt x="89" y="130"/>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89" y="130"/>
                      <a:pt x="89" y="130"/>
                      <a:pt x="89" y="130"/>
                    </a:cubicBezTo>
                    <a:cubicBezTo>
                      <a:pt x="87" y="125"/>
                      <a:pt x="87" y="121"/>
                      <a:pt x="87" y="118"/>
                    </a:cubicBezTo>
                    <a:cubicBezTo>
                      <a:pt x="88" y="113"/>
                      <a:pt x="91" y="110"/>
                      <a:pt x="93" y="107"/>
                    </a:cubicBezTo>
                    <a:cubicBezTo>
                      <a:pt x="93" y="107"/>
                      <a:pt x="93" y="107"/>
                      <a:pt x="93" y="107"/>
                    </a:cubicBezTo>
                    <a:cubicBezTo>
                      <a:pt x="93" y="107"/>
                      <a:pt x="93" y="107"/>
                      <a:pt x="93" y="107"/>
                    </a:cubicBezTo>
                    <a:cubicBezTo>
                      <a:pt x="95" y="105"/>
                      <a:pt x="97" y="102"/>
                      <a:pt x="99" y="98"/>
                    </a:cubicBezTo>
                    <a:cubicBezTo>
                      <a:pt x="106" y="93"/>
                      <a:pt x="115" y="86"/>
                      <a:pt x="122" y="80"/>
                    </a:cubicBezTo>
                    <a:cubicBezTo>
                      <a:pt x="127" y="76"/>
                      <a:pt x="131" y="71"/>
                      <a:pt x="136" y="66"/>
                    </a:cubicBezTo>
                    <a:cubicBezTo>
                      <a:pt x="139" y="64"/>
                      <a:pt x="144" y="59"/>
                      <a:pt x="148" y="54"/>
                    </a:cubicBezTo>
                    <a:cubicBezTo>
                      <a:pt x="150" y="52"/>
                      <a:pt x="152" y="49"/>
                      <a:pt x="153" y="47"/>
                    </a:cubicBezTo>
                    <a:cubicBezTo>
                      <a:pt x="154" y="44"/>
                      <a:pt x="154" y="42"/>
                      <a:pt x="152" y="40"/>
                    </a:cubicBezTo>
                    <a:cubicBezTo>
                      <a:pt x="150" y="38"/>
                      <a:pt x="148" y="36"/>
                      <a:pt x="146" y="36"/>
                    </a:cubicBezTo>
                    <a:cubicBezTo>
                      <a:pt x="143" y="36"/>
                      <a:pt x="141" y="37"/>
                      <a:pt x="139" y="39"/>
                    </a:cubicBezTo>
                    <a:cubicBezTo>
                      <a:pt x="134" y="42"/>
                      <a:pt x="130" y="47"/>
                      <a:pt x="125" y="51"/>
                    </a:cubicBezTo>
                    <a:cubicBezTo>
                      <a:pt x="115" y="59"/>
                      <a:pt x="114" y="60"/>
                      <a:pt x="108" y="65"/>
                    </a:cubicBezTo>
                    <a:cubicBezTo>
                      <a:pt x="108" y="65"/>
                      <a:pt x="108" y="65"/>
                      <a:pt x="108" y="65"/>
                    </a:cubicBezTo>
                    <a:cubicBezTo>
                      <a:pt x="103" y="68"/>
                      <a:pt x="98" y="73"/>
                      <a:pt x="95" y="75"/>
                    </a:cubicBezTo>
                    <a:cubicBezTo>
                      <a:pt x="94" y="76"/>
                      <a:pt x="94" y="76"/>
                      <a:pt x="93" y="77"/>
                    </a:cubicBezTo>
                    <a:cubicBezTo>
                      <a:pt x="93" y="77"/>
                      <a:pt x="93" y="77"/>
                      <a:pt x="93" y="77"/>
                    </a:cubicBezTo>
                    <a:cubicBezTo>
                      <a:pt x="93" y="77"/>
                      <a:pt x="93" y="77"/>
                      <a:pt x="93" y="77"/>
                    </a:cubicBezTo>
                    <a:cubicBezTo>
                      <a:pt x="93" y="77"/>
                      <a:pt x="93" y="77"/>
                      <a:pt x="93" y="77"/>
                    </a:cubicBezTo>
                    <a:cubicBezTo>
                      <a:pt x="93" y="77"/>
                      <a:pt x="93" y="77"/>
                      <a:pt x="93" y="77"/>
                    </a:cubicBezTo>
                    <a:cubicBezTo>
                      <a:pt x="93" y="77"/>
                      <a:pt x="93" y="77"/>
                      <a:pt x="93" y="77"/>
                    </a:cubicBezTo>
                    <a:cubicBezTo>
                      <a:pt x="93" y="77"/>
                      <a:pt x="93" y="77"/>
                      <a:pt x="93" y="77"/>
                    </a:cubicBezTo>
                    <a:cubicBezTo>
                      <a:pt x="93" y="77"/>
                      <a:pt x="93" y="77"/>
                      <a:pt x="93" y="77"/>
                    </a:cubicBezTo>
                    <a:cubicBezTo>
                      <a:pt x="93" y="77"/>
                      <a:pt x="93" y="77"/>
                      <a:pt x="93" y="77"/>
                    </a:cubicBezTo>
                    <a:cubicBezTo>
                      <a:pt x="93" y="77"/>
                      <a:pt x="93" y="77"/>
                      <a:pt x="93" y="77"/>
                    </a:cubicBezTo>
                    <a:cubicBezTo>
                      <a:pt x="93" y="77"/>
                      <a:pt x="93" y="77"/>
                      <a:pt x="93" y="77"/>
                    </a:cubicBezTo>
                    <a:cubicBezTo>
                      <a:pt x="93" y="77"/>
                      <a:pt x="93" y="77"/>
                      <a:pt x="93" y="77"/>
                    </a:cubicBezTo>
                    <a:cubicBezTo>
                      <a:pt x="94" y="77"/>
                      <a:pt x="94" y="77"/>
                      <a:pt x="95" y="77"/>
                    </a:cubicBezTo>
                    <a:cubicBezTo>
                      <a:pt x="95" y="77"/>
                      <a:pt x="95" y="77"/>
                      <a:pt x="95" y="77"/>
                    </a:cubicBezTo>
                    <a:cubicBezTo>
                      <a:pt x="95" y="77"/>
                      <a:pt x="95" y="77"/>
                      <a:pt x="95" y="77"/>
                    </a:cubicBezTo>
                    <a:cubicBezTo>
                      <a:pt x="96" y="77"/>
                      <a:pt x="96" y="78"/>
                      <a:pt x="97" y="78"/>
                    </a:cubicBezTo>
                    <a:cubicBezTo>
                      <a:pt x="97" y="78"/>
                      <a:pt x="98" y="78"/>
                      <a:pt x="99" y="79"/>
                    </a:cubicBezTo>
                    <a:cubicBezTo>
                      <a:pt x="99" y="78"/>
                      <a:pt x="99" y="78"/>
                      <a:pt x="99" y="78"/>
                    </a:cubicBezTo>
                    <a:cubicBezTo>
                      <a:pt x="99" y="79"/>
                      <a:pt x="99" y="79"/>
                      <a:pt x="99" y="79"/>
                    </a:cubicBezTo>
                    <a:cubicBezTo>
                      <a:pt x="99" y="79"/>
                      <a:pt x="99" y="79"/>
                      <a:pt x="99" y="79"/>
                    </a:cubicBezTo>
                    <a:cubicBezTo>
                      <a:pt x="99" y="79"/>
                      <a:pt x="99" y="79"/>
                      <a:pt x="99" y="79"/>
                    </a:cubicBezTo>
                    <a:cubicBezTo>
                      <a:pt x="99" y="79"/>
                      <a:pt x="99" y="79"/>
                      <a:pt x="99" y="79"/>
                    </a:cubicBezTo>
                    <a:cubicBezTo>
                      <a:pt x="100" y="79"/>
                      <a:pt x="100" y="79"/>
                      <a:pt x="100" y="79"/>
                    </a:cubicBezTo>
                    <a:cubicBezTo>
                      <a:pt x="100" y="79"/>
                      <a:pt x="100" y="79"/>
                      <a:pt x="101" y="79"/>
                    </a:cubicBezTo>
                    <a:cubicBezTo>
                      <a:pt x="101" y="79"/>
                      <a:pt x="101" y="79"/>
                      <a:pt x="101" y="79"/>
                    </a:cubicBezTo>
                    <a:cubicBezTo>
                      <a:pt x="101" y="79"/>
                      <a:pt x="101" y="79"/>
                      <a:pt x="101" y="79"/>
                    </a:cubicBezTo>
                    <a:cubicBezTo>
                      <a:pt x="101" y="79"/>
                      <a:pt x="101" y="79"/>
                      <a:pt x="101" y="79"/>
                    </a:cubicBezTo>
                    <a:cubicBezTo>
                      <a:pt x="101" y="79"/>
                      <a:pt x="101" y="79"/>
                      <a:pt x="101" y="79"/>
                    </a:cubicBezTo>
                    <a:cubicBezTo>
                      <a:pt x="101" y="79"/>
                      <a:pt x="101" y="79"/>
                      <a:pt x="101" y="79"/>
                    </a:cubicBezTo>
                    <a:cubicBezTo>
                      <a:pt x="101" y="79"/>
                      <a:pt x="101" y="79"/>
                      <a:pt x="101" y="79"/>
                    </a:cubicBezTo>
                    <a:cubicBezTo>
                      <a:pt x="101" y="79"/>
                      <a:pt x="102" y="79"/>
                      <a:pt x="102" y="79"/>
                    </a:cubicBezTo>
                    <a:cubicBezTo>
                      <a:pt x="103" y="79"/>
                      <a:pt x="103" y="79"/>
                      <a:pt x="103" y="79"/>
                    </a:cubicBezTo>
                    <a:cubicBezTo>
                      <a:pt x="103" y="80"/>
                      <a:pt x="103" y="80"/>
                      <a:pt x="103" y="80"/>
                    </a:cubicBezTo>
                    <a:cubicBezTo>
                      <a:pt x="103" y="80"/>
                      <a:pt x="103" y="80"/>
                      <a:pt x="103" y="80"/>
                    </a:cubicBezTo>
                    <a:cubicBezTo>
                      <a:pt x="103" y="80"/>
                      <a:pt x="103" y="80"/>
                      <a:pt x="102" y="81"/>
                    </a:cubicBezTo>
                    <a:cubicBezTo>
                      <a:pt x="102" y="81"/>
                      <a:pt x="102" y="81"/>
                      <a:pt x="101" y="81"/>
                    </a:cubicBezTo>
                    <a:cubicBezTo>
                      <a:pt x="101" y="81"/>
                      <a:pt x="100" y="81"/>
                      <a:pt x="100" y="81"/>
                    </a:cubicBezTo>
                    <a:cubicBezTo>
                      <a:pt x="100" y="81"/>
                      <a:pt x="100" y="81"/>
                      <a:pt x="100" y="81"/>
                    </a:cubicBezTo>
                    <a:cubicBezTo>
                      <a:pt x="100" y="81"/>
                      <a:pt x="99" y="81"/>
                      <a:pt x="99" y="81"/>
                    </a:cubicBezTo>
                    <a:cubicBezTo>
                      <a:pt x="99" y="81"/>
                      <a:pt x="99" y="81"/>
                      <a:pt x="99" y="81"/>
                    </a:cubicBezTo>
                    <a:cubicBezTo>
                      <a:pt x="99" y="81"/>
                      <a:pt x="99" y="81"/>
                      <a:pt x="99" y="81"/>
                    </a:cubicBezTo>
                    <a:cubicBezTo>
                      <a:pt x="99" y="81"/>
                      <a:pt x="99" y="81"/>
                      <a:pt x="99" y="81"/>
                    </a:cubicBezTo>
                    <a:cubicBezTo>
                      <a:pt x="99" y="81"/>
                      <a:pt x="99" y="81"/>
                      <a:pt x="99" y="81"/>
                    </a:cubicBezTo>
                    <a:cubicBezTo>
                      <a:pt x="98" y="81"/>
                      <a:pt x="98" y="81"/>
                      <a:pt x="98" y="81"/>
                    </a:cubicBezTo>
                    <a:cubicBezTo>
                      <a:pt x="98" y="81"/>
                      <a:pt x="97" y="81"/>
                      <a:pt x="97" y="81"/>
                    </a:cubicBezTo>
                    <a:cubicBezTo>
                      <a:pt x="97" y="81"/>
                      <a:pt x="97" y="81"/>
                      <a:pt x="97" y="81"/>
                    </a:cubicBezTo>
                    <a:cubicBezTo>
                      <a:pt x="97" y="81"/>
                      <a:pt x="97" y="81"/>
                      <a:pt x="97" y="81"/>
                    </a:cubicBezTo>
                    <a:cubicBezTo>
                      <a:pt x="97" y="81"/>
                      <a:pt x="97" y="81"/>
                      <a:pt x="97" y="81"/>
                    </a:cubicBezTo>
                    <a:cubicBezTo>
                      <a:pt x="97" y="81"/>
                      <a:pt x="97" y="81"/>
                      <a:pt x="97" y="81"/>
                    </a:cubicBezTo>
                    <a:cubicBezTo>
                      <a:pt x="96" y="81"/>
                      <a:pt x="96" y="81"/>
                      <a:pt x="96" y="81"/>
                    </a:cubicBezTo>
                    <a:cubicBezTo>
                      <a:pt x="96" y="82"/>
                      <a:pt x="95" y="82"/>
                      <a:pt x="95" y="83"/>
                    </a:cubicBezTo>
                    <a:cubicBezTo>
                      <a:pt x="95" y="84"/>
                      <a:pt x="96" y="84"/>
                      <a:pt x="96" y="85"/>
                    </a:cubicBezTo>
                    <a:cubicBezTo>
                      <a:pt x="96" y="85"/>
                      <a:pt x="96" y="85"/>
                      <a:pt x="96" y="85"/>
                    </a:cubicBezTo>
                    <a:cubicBezTo>
                      <a:pt x="96" y="85"/>
                      <a:pt x="96" y="85"/>
                      <a:pt x="96" y="85"/>
                    </a:cubicBezTo>
                    <a:cubicBezTo>
                      <a:pt x="96" y="85"/>
                      <a:pt x="96" y="85"/>
                      <a:pt x="96" y="85"/>
                    </a:cubicBezTo>
                    <a:cubicBezTo>
                      <a:pt x="96" y="85"/>
                      <a:pt x="96" y="85"/>
                      <a:pt x="96" y="85"/>
                    </a:cubicBezTo>
                    <a:cubicBezTo>
                      <a:pt x="96" y="85"/>
                      <a:pt x="96" y="85"/>
                      <a:pt x="96" y="86"/>
                    </a:cubicBezTo>
                    <a:cubicBezTo>
                      <a:pt x="96" y="86"/>
                      <a:pt x="96" y="86"/>
                      <a:pt x="96" y="86"/>
                    </a:cubicBezTo>
                    <a:cubicBezTo>
                      <a:pt x="96" y="86"/>
                      <a:pt x="97" y="86"/>
                      <a:pt x="97" y="86"/>
                    </a:cubicBezTo>
                    <a:cubicBezTo>
                      <a:pt x="97" y="86"/>
                      <a:pt x="97" y="86"/>
                      <a:pt x="97" y="86"/>
                    </a:cubicBezTo>
                    <a:cubicBezTo>
                      <a:pt x="97" y="87"/>
                      <a:pt x="98" y="88"/>
                      <a:pt x="99" y="88"/>
                    </a:cubicBezTo>
                    <a:cubicBezTo>
                      <a:pt x="100" y="89"/>
                      <a:pt x="100" y="90"/>
                      <a:pt x="101" y="90"/>
                    </a:cubicBezTo>
                    <a:cubicBezTo>
                      <a:pt x="101" y="91"/>
                      <a:pt x="101" y="91"/>
                      <a:pt x="102" y="92"/>
                    </a:cubicBezTo>
                    <a:cubicBezTo>
                      <a:pt x="102" y="92"/>
                      <a:pt x="102" y="92"/>
                      <a:pt x="102" y="93"/>
                    </a:cubicBezTo>
                    <a:cubicBezTo>
                      <a:pt x="102" y="93"/>
                      <a:pt x="102" y="93"/>
                      <a:pt x="102" y="93"/>
                    </a:cubicBezTo>
                    <a:cubicBezTo>
                      <a:pt x="102" y="94"/>
                      <a:pt x="102" y="94"/>
                      <a:pt x="102" y="94"/>
                    </a:cubicBezTo>
                    <a:cubicBezTo>
                      <a:pt x="101" y="94"/>
                      <a:pt x="101" y="93"/>
                      <a:pt x="101" y="93"/>
                    </a:cubicBezTo>
                    <a:cubicBezTo>
                      <a:pt x="100" y="93"/>
                      <a:pt x="100" y="92"/>
                      <a:pt x="99" y="92"/>
                    </a:cubicBezTo>
                    <a:cubicBezTo>
                      <a:pt x="98" y="91"/>
                      <a:pt x="98" y="90"/>
                      <a:pt x="97" y="90"/>
                    </a:cubicBezTo>
                    <a:cubicBezTo>
                      <a:pt x="98" y="90"/>
                      <a:pt x="98" y="90"/>
                      <a:pt x="97" y="90"/>
                    </a:cubicBezTo>
                    <a:cubicBezTo>
                      <a:pt x="97" y="90"/>
                      <a:pt x="97" y="90"/>
                      <a:pt x="97" y="90"/>
                    </a:cubicBezTo>
                    <a:cubicBezTo>
                      <a:pt x="97" y="90"/>
                      <a:pt x="97" y="90"/>
                      <a:pt x="97" y="90"/>
                    </a:cubicBezTo>
                    <a:cubicBezTo>
                      <a:pt x="97" y="89"/>
                      <a:pt x="96" y="89"/>
                      <a:pt x="96" y="88"/>
                    </a:cubicBezTo>
                    <a:cubicBezTo>
                      <a:pt x="96" y="88"/>
                      <a:pt x="96" y="88"/>
                      <a:pt x="95" y="88"/>
                    </a:cubicBezTo>
                    <a:cubicBezTo>
                      <a:pt x="95" y="88"/>
                      <a:pt x="95" y="88"/>
                      <a:pt x="95" y="88"/>
                    </a:cubicBezTo>
                    <a:cubicBezTo>
                      <a:pt x="95" y="88"/>
                      <a:pt x="95" y="88"/>
                      <a:pt x="95" y="88"/>
                    </a:cubicBezTo>
                    <a:cubicBezTo>
                      <a:pt x="95" y="88"/>
                      <a:pt x="95" y="88"/>
                      <a:pt x="95" y="88"/>
                    </a:cubicBezTo>
                    <a:cubicBezTo>
                      <a:pt x="95" y="88"/>
                      <a:pt x="95" y="88"/>
                      <a:pt x="95" y="88"/>
                    </a:cubicBezTo>
                    <a:cubicBezTo>
                      <a:pt x="94" y="88"/>
                      <a:pt x="94" y="88"/>
                      <a:pt x="94" y="88"/>
                    </a:cubicBezTo>
                    <a:cubicBezTo>
                      <a:pt x="95" y="88"/>
                      <a:pt x="95" y="88"/>
                      <a:pt x="95" y="88"/>
                    </a:cubicBezTo>
                    <a:cubicBezTo>
                      <a:pt x="95" y="88"/>
                      <a:pt x="95" y="88"/>
                      <a:pt x="95" y="88"/>
                    </a:cubicBezTo>
                    <a:cubicBezTo>
                      <a:pt x="95" y="88"/>
                      <a:pt x="95" y="88"/>
                      <a:pt x="95" y="88"/>
                    </a:cubicBezTo>
                    <a:cubicBezTo>
                      <a:pt x="95" y="88"/>
                      <a:pt x="95" y="88"/>
                      <a:pt x="95" y="88"/>
                    </a:cubicBezTo>
                    <a:cubicBezTo>
                      <a:pt x="95" y="89"/>
                      <a:pt x="96" y="90"/>
                      <a:pt x="96" y="91"/>
                    </a:cubicBezTo>
                    <a:cubicBezTo>
                      <a:pt x="97" y="92"/>
                      <a:pt x="97" y="92"/>
                      <a:pt x="98" y="94"/>
                    </a:cubicBezTo>
                    <a:cubicBezTo>
                      <a:pt x="99" y="95"/>
                      <a:pt x="99" y="95"/>
                      <a:pt x="99" y="96"/>
                    </a:cubicBezTo>
                    <a:cubicBezTo>
                      <a:pt x="99" y="96"/>
                      <a:pt x="99" y="96"/>
                      <a:pt x="99" y="96"/>
                    </a:cubicBezTo>
                    <a:cubicBezTo>
                      <a:pt x="99" y="97"/>
                      <a:pt x="99" y="97"/>
                      <a:pt x="99" y="97"/>
                    </a:cubicBezTo>
                    <a:cubicBezTo>
                      <a:pt x="99" y="97"/>
                      <a:pt x="99" y="97"/>
                      <a:pt x="99" y="97"/>
                    </a:cubicBezTo>
                    <a:cubicBezTo>
                      <a:pt x="99" y="97"/>
                      <a:pt x="98" y="97"/>
                      <a:pt x="98" y="97"/>
                    </a:cubicBezTo>
                    <a:cubicBezTo>
                      <a:pt x="98" y="97"/>
                      <a:pt x="98" y="97"/>
                      <a:pt x="98" y="97"/>
                    </a:cubicBezTo>
                    <a:cubicBezTo>
                      <a:pt x="98" y="97"/>
                      <a:pt x="98" y="97"/>
                      <a:pt x="98" y="97"/>
                    </a:cubicBezTo>
                    <a:cubicBezTo>
                      <a:pt x="98" y="97"/>
                      <a:pt x="98" y="97"/>
                      <a:pt x="97" y="96"/>
                    </a:cubicBezTo>
                    <a:cubicBezTo>
                      <a:pt x="97" y="96"/>
                      <a:pt x="97" y="95"/>
                      <a:pt x="96" y="94"/>
                    </a:cubicBezTo>
                    <a:cubicBezTo>
                      <a:pt x="96" y="93"/>
                      <a:pt x="95" y="92"/>
                      <a:pt x="94" y="91"/>
                    </a:cubicBezTo>
                    <a:cubicBezTo>
                      <a:pt x="94" y="90"/>
                      <a:pt x="93" y="90"/>
                      <a:pt x="93" y="89"/>
                    </a:cubicBezTo>
                    <a:cubicBezTo>
                      <a:pt x="93" y="89"/>
                      <a:pt x="93" y="89"/>
                      <a:pt x="93" y="89"/>
                    </a:cubicBezTo>
                    <a:cubicBezTo>
                      <a:pt x="93" y="89"/>
                      <a:pt x="93" y="89"/>
                      <a:pt x="92" y="89"/>
                    </a:cubicBezTo>
                    <a:cubicBezTo>
                      <a:pt x="92" y="89"/>
                      <a:pt x="92" y="89"/>
                      <a:pt x="92" y="89"/>
                    </a:cubicBezTo>
                    <a:cubicBezTo>
                      <a:pt x="92" y="89"/>
                      <a:pt x="92" y="89"/>
                      <a:pt x="92" y="89"/>
                    </a:cubicBezTo>
                    <a:cubicBezTo>
                      <a:pt x="92" y="89"/>
                      <a:pt x="92" y="89"/>
                      <a:pt x="92" y="89"/>
                    </a:cubicBezTo>
                    <a:cubicBezTo>
                      <a:pt x="92" y="89"/>
                      <a:pt x="92" y="89"/>
                      <a:pt x="92" y="89"/>
                    </a:cubicBezTo>
                    <a:cubicBezTo>
                      <a:pt x="92" y="89"/>
                      <a:pt x="92" y="89"/>
                      <a:pt x="92" y="89"/>
                    </a:cubicBezTo>
                    <a:cubicBezTo>
                      <a:pt x="92" y="89"/>
                      <a:pt x="92" y="89"/>
                      <a:pt x="92" y="89"/>
                    </a:cubicBezTo>
                    <a:cubicBezTo>
                      <a:pt x="92" y="89"/>
                      <a:pt x="92" y="89"/>
                      <a:pt x="92" y="89"/>
                    </a:cubicBezTo>
                    <a:cubicBezTo>
                      <a:pt x="92" y="89"/>
                      <a:pt x="92" y="89"/>
                      <a:pt x="92" y="89"/>
                    </a:cubicBezTo>
                    <a:cubicBezTo>
                      <a:pt x="92" y="89"/>
                      <a:pt x="92" y="89"/>
                      <a:pt x="92" y="89"/>
                    </a:cubicBezTo>
                    <a:cubicBezTo>
                      <a:pt x="92" y="89"/>
                      <a:pt x="92" y="89"/>
                      <a:pt x="92" y="89"/>
                    </a:cubicBezTo>
                    <a:cubicBezTo>
                      <a:pt x="92" y="89"/>
                      <a:pt x="92" y="89"/>
                      <a:pt x="92" y="89"/>
                    </a:cubicBezTo>
                    <a:cubicBezTo>
                      <a:pt x="92" y="89"/>
                      <a:pt x="92" y="89"/>
                      <a:pt x="92" y="89"/>
                    </a:cubicBezTo>
                    <a:cubicBezTo>
                      <a:pt x="92" y="90"/>
                      <a:pt x="93" y="91"/>
                      <a:pt x="93" y="91"/>
                    </a:cubicBezTo>
                    <a:cubicBezTo>
                      <a:pt x="93" y="92"/>
                      <a:pt x="93" y="93"/>
                      <a:pt x="93" y="93"/>
                    </a:cubicBezTo>
                    <a:cubicBezTo>
                      <a:pt x="93" y="94"/>
                      <a:pt x="94" y="94"/>
                      <a:pt x="94" y="95"/>
                    </a:cubicBezTo>
                    <a:cubicBezTo>
                      <a:pt x="94" y="95"/>
                      <a:pt x="94" y="96"/>
                      <a:pt x="95" y="96"/>
                    </a:cubicBezTo>
                    <a:cubicBezTo>
                      <a:pt x="95" y="96"/>
                      <a:pt x="95" y="97"/>
                      <a:pt x="95" y="97"/>
                    </a:cubicBezTo>
                    <a:cubicBezTo>
                      <a:pt x="95" y="97"/>
                      <a:pt x="95" y="97"/>
                      <a:pt x="94" y="97"/>
                    </a:cubicBezTo>
                    <a:cubicBezTo>
                      <a:pt x="94" y="98"/>
                      <a:pt x="94" y="98"/>
                      <a:pt x="94" y="98"/>
                    </a:cubicBezTo>
                    <a:cubicBezTo>
                      <a:pt x="93" y="98"/>
                      <a:pt x="93" y="97"/>
                      <a:pt x="93" y="97"/>
                    </a:cubicBezTo>
                    <a:cubicBezTo>
                      <a:pt x="93" y="97"/>
                      <a:pt x="93" y="96"/>
                      <a:pt x="92" y="95"/>
                    </a:cubicBezTo>
                    <a:cubicBezTo>
                      <a:pt x="92" y="94"/>
                      <a:pt x="92" y="94"/>
                      <a:pt x="91" y="93"/>
                    </a:cubicBezTo>
                    <a:cubicBezTo>
                      <a:pt x="91" y="93"/>
                      <a:pt x="91" y="93"/>
                      <a:pt x="91" y="92"/>
                    </a:cubicBezTo>
                    <a:cubicBezTo>
                      <a:pt x="91" y="92"/>
                      <a:pt x="91" y="92"/>
                      <a:pt x="91" y="92"/>
                    </a:cubicBezTo>
                    <a:cubicBezTo>
                      <a:pt x="91" y="92"/>
                      <a:pt x="91" y="92"/>
                      <a:pt x="91" y="92"/>
                    </a:cubicBezTo>
                    <a:cubicBezTo>
                      <a:pt x="91" y="92"/>
                      <a:pt x="91" y="92"/>
                      <a:pt x="91" y="91"/>
                    </a:cubicBezTo>
                    <a:cubicBezTo>
                      <a:pt x="91" y="91"/>
                      <a:pt x="90" y="91"/>
                      <a:pt x="90" y="90"/>
                    </a:cubicBezTo>
                    <a:cubicBezTo>
                      <a:pt x="90" y="90"/>
                      <a:pt x="90" y="90"/>
                      <a:pt x="90" y="89"/>
                    </a:cubicBezTo>
                    <a:cubicBezTo>
                      <a:pt x="89" y="89"/>
                      <a:pt x="89" y="89"/>
                      <a:pt x="89" y="89"/>
                    </a:cubicBezTo>
                    <a:cubicBezTo>
                      <a:pt x="89" y="89"/>
                      <a:pt x="89" y="89"/>
                      <a:pt x="88" y="89"/>
                    </a:cubicBezTo>
                    <a:cubicBezTo>
                      <a:pt x="88" y="89"/>
                      <a:pt x="88" y="89"/>
                      <a:pt x="88" y="89"/>
                    </a:cubicBezTo>
                    <a:cubicBezTo>
                      <a:pt x="88" y="89"/>
                      <a:pt x="88" y="89"/>
                      <a:pt x="88" y="89"/>
                    </a:cubicBezTo>
                    <a:cubicBezTo>
                      <a:pt x="88" y="89"/>
                      <a:pt x="88" y="90"/>
                      <a:pt x="88" y="90"/>
                    </a:cubicBezTo>
                    <a:cubicBezTo>
                      <a:pt x="88" y="90"/>
                      <a:pt x="88" y="90"/>
                      <a:pt x="88" y="90"/>
                    </a:cubicBezTo>
                    <a:cubicBezTo>
                      <a:pt x="88" y="90"/>
                      <a:pt x="88" y="91"/>
                      <a:pt x="88" y="91"/>
                    </a:cubicBezTo>
                    <a:cubicBezTo>
                      <a:pt x="88" y="91"/>
                      <a:pt x="88" y="91"/>
                      <a:pt x="88" y="91"/>
                    </a:cubicBezTo>
                    <a:cubicBezTo>
                      <a:pt x="88" y="91"/>
                      <a:pt x="88" y="91"/>
                      <a:pt x="88" y="91"/>
                    </a:cubicBezTo>
                    <a:cubicBezTo>
                      <a:pt x="88" y="91"/>
                      <a:pt x="88" y="91"/>
                      <a:pt x="88" y="92"/>
                    </a:cubicBezTo>
                    <a:cubicBezTo>
                      <a:pt x="88" y="92"/>
                      <a:pt x="88" y="92"/>
                      <a:pt x="88" y="93"/>
                    </a:cubicBezTo>
                    <a:cubicBezTo>
                      <a:pt x="88" y="93"/>
                      <a:pt x="88" y="93"/>
                      <a:pt x="88" y="93"/>
                    </a:cubicBezTo>
                    <a:cubicBezTo>
                      <a:pt x="88" y="93"/>
                      <a:pt x="88" y="93"/>
                      <a:pt x="88" y="93"/>
                    </a:cubicBezTo>
                    <a:cubicBezTo>
                      <a:pt x="88" y="93"/>
                      <a:pt x="88" y="93"/>
                      <a:pt x="88" y="93"/>
                    </a:cubicBezTo>
                    <a:cubicBezTo>
                      <a:pt x="88" y="94"/>
                      <a:pt x="88" y="94"/>
                      <a:pt x="87" y="95"/>
                    </a:cubicBezTo>
                    <a:cubicBezTo>
                      <a:pt x="87" y="95"/>
                      <a:pt x="87" y="95"/>
                      <a:pt x="87" y="95"/>
                    </a:cubicBezTo>
                    <a:cubicBezTo>
                      <a:pt x="87" y="96"/>
                      <a:pt x="87" y="96"/>
                      <a:pt x="87" y="96"/>
                    </a:cubicBezTo>
                    <a:cubicBezTo>
                      <a:pt x="87" y="96"/>
                      <a:pt x="87" y="96"/>
                      <a:pt x="87" y="96"/>
                    </a:cubicBezTo>
                    <a:cubicBezTo>
                      <a:pt x="87" y="96"/>
                      <a:pt x="86" y="96"/>
                      <a:pt x="86" y="95"/>
                    </a:cubicBezTo>
                    <a:cubicBezTo>
                      <a:pt x="86" y="95"/>
                      <a:pt x="86" y="94"/>
                      <a:pt x="86" y="93"/>
                    </a:cubicBezTo>
                    <a:cubicBezTo>
                      <a:pt x="86" y="92"/>
                      <a:pt x="86" y="91"/>
                      <a:pt x="86" y="91"/>
                    </a:cubicBezTo>
                    <a:cubicBezTo>
                      <a:pt x="86" y="91"/>
                      <a:pt x="86" y="91"/>
                      <a:pt x="86" y="91"/>
                    </a:cubicBezTo>
                    <a:cubicBezTo>
                      <a:pt x="86" y="91"/>
                      <a:pt x="86" y="91"/>
                      <a:pt x="86" y="91"/>
                    </a:cubicBezTo>
                    <a:cubicBezTo>
                      <a:pt x="86" y="91"/>
                      <a:pt x="86" y="91"/>
                      <a:pt x="86" y="91"/>
                    </a:cubicBezTo>
                    <a:cubicBezTo>
                      <a:pt x="86" y="91"/>
                      <a:pt x="86" y="91"/>
                      <a:pt x="86" y="91"/>
                    </a:cubicBezTo>
                    <a:cubicBezTo>
                      <a:pt x="86" y="90"/>
                      <a:pt x="86" y="89"/>
                      <a:pt x="86" y="88"/>
                    </a:cubicBezTo>
                    <a:cubicBezTo>
                      <a:pt x="86" y="88"/>
                      <a:pt x="86" y="88"/>
                      <a:pt x="86" y="88"/>
                    </a:cubicBezTo>
                    <a:cubicBezTo>
                      <a:pt x="86" y="88"/>
                      <a:pt x="86" y="88"/>
                      <a:pt x="86" y="88"/>
                    </a:cubicBezTo>
                    <a:cubicBezTo>
                      <a:pt x="86" y="88"/>
                      <a:pt x="86" y="88"/>
                      <a:pt x="86" y="88"/>
                    </a:cubicBezTo>
                    <a:cubicBezTo>
                      <a:pt x="86" y="88"/>
                      <a:pt x="86" y="88"/>
                      <a:pt x="86" y="88"/>
                    </a:cubicBezTo>
                    <a:cubicBezTo>
                      <a:pt x="85" y="85"/>
                      <a:pt x="86" y="84"/>
                      <a:pt x="85" y="82"/>
                    </a:cubicBezTo>
                    <a:cubicBezTo>
                      <a:pt x="85" y="82"/>
                      <a:pt x="85" y="82"/>
                      <a:pt x="85" y="82"/>
                    </a:cubicBezTo>
                    <a:cubicBezTo>
                      <a:pt x="85" y="81"/>
                      <a:pt x="85" y="79"/>
                      <a:pt x="87" y="78"/>
                    </a:cubicBezTo>
                    <a:cubicBezTo>
                      <a:pt x="87" y="78"/>
                      <a:pt x="87" y="78"/>
                      <a:pt x="87" y="78"/>
                    </a:cubicBezTo>
                    <a:cubicBezTo>
                      <a:pt x="87" y="78"/>
                      <a:pt x="87" y="78"/>
                      <a:pt x="87" y="78"/>
                    </a:cubicBezTo>
                    <a:cubicBezTo>
                      <a:pt x="87" y="78"/>
                      <a:pt x="87" y="78"/>
                      <a:pt x="87" y="78"/>
                    </a:cubicBezTo>
                    <a:cubicBezTo>
                      <a:pt x="91" y="74"/>
                      <a:pt x="98" y="67"/>
                      <a:pt x="103" y="61"/>
                    </a:cubicBezTo>
                    <a:cubicBezTo>
                      <a:pt x="110" y="53"/>
                      <a:pt x="110" y="51"/>
                      <a:pt x="120" y="37"/>
                    </a:cubicBezTo>
                    <a:cubicBezTo>
                      <a:pt x="125" y="30"/>
                      <a:pt x="129" y="25"/>
                      <a:pt x="131" y="21"/>
                    </a:cubicBezTo>
                    <a:cubicBezTo>
                      <a:pt x="133" y="19"/>
                      <a:pt x="133" y="16"/>
                      <a:pt x="133" y="14"/>
                    </a:cubicBezTo>
                    <a:cubicBezTo>
                      <a:pt x="132" y="13"/>
                      <a:pt x="132" y="12"/>
                      <a:pt x="131" y="12"/>
                    </a:cubicBezTo>
                    <a:cubicBezTo>
                      <a:pt x="131" y="11"/>
                      <a:pt x="131" y="11"/>
                      <a:pt x="131" y="11"/>
                    </a:cubicBezTo>
                    <a:close/>
                    <a:moveTo>
                      <a:pt x="99" y="78"/>
                    </a:moveTo>
                    <a:cubicBezTo>
                      <a:pt x="99" y="78"/>
                      <a:pt x="99" y="78"/>
                      <a:pt x="99" y="78"/>
                    </a:cubicBezTo>
                    <a:cubicBezTo>
                      <a:pt x="99" y="78"/>
                      <a:pt x="99" y="78"/>
                      <a:pt x="99" y="78"/>
                    </a:cubicBezTo>
                    <a:cubicBezTo>
                      <a:pt x="99" y="78"/>
                      <a:pt x="99" y="78"/>
                      <a:pt x="99" y="78"/>
                    </a:cubicBezTo>
                    <a:cubicBezTo>
                      <a:pt x="99" y="78"/>
                      <a:pt x="99" y="78"/>
                      <a:pt x="99" y="78"/>
                    </a:cubicBezTo>
                    <a:cubicBezTo>
                      <a:pt x="99" y="78"/>
                      <a:pt x="99" y="78"/>
                      <a:pt x="99" y="78"/>
                    </a:cubicBezTo>
                    <a:close/>
                    <a:moveTo>
                      <a:pt x="96" y="85"/>
                    </a:moveTo>
                    <a:cubicBezTo>
                      <a:pt x="96" y="85"/>
                      <a:pt x="96" y="85"/>
                      <a:pt x="96" y="85"/>
                    </a:cubicBezTo>
                    <a:cubicBezTo>
                      <a:pt x="96" y="85"/>
                      <a:pt x="96" y="85"/>
                      <a:pt x="96" y="85"/>
                    </a:cubicBezTo>
                    <a:cubicBezTo>
                      <a:pt x="96" y="85"/>
                      <a:pt x="96" y="85"/>
                      <a:pt x="96" y="85"/>
                    </a:cubicBezTo>
                    <a:cubicBezTo>
                      <a:pt x="96" y="85"/>
                      <a:pt x="96" y="85"/>
                      <a:pt x="96" y="85"/>
                    </a:cubicBezTo>
                    <a:cubicBezTo>
                      <a:pt x="96" y="85"/>
                      <a:pt x="96" y="85"/>
                      <a:pt x="96" y="85"/>
                    </a:cubicBezTo>
                    <a:cubicBezTo>
                      <a:pt x="96" y="85"/>
                      <a:pt x="96" y="85"/>
                      <a:pt x="96" y="85"/>
                    </a:cubicBezTo>
                    <a:cubicBezTo>
                      <a:pt x="96" y="85"/>
                      <a:pt x="96" y="85"/>
                      <a:pt x="96" y="85"/>
                    </a:cubicBezTo>
                    <a:cubicBezTo>
                      <a:pt x="96" y="85"/>
                      <a:pt x="96" y="85"/>
                      <a:pt x="96" y="85"/>
                    </a:cubicBezTo>
                    <a:cubicBezTo>
                      <a:pt x="96" y="85"/>
                      <a:pt x="96" y="85"/>
                      <a:pt x="96" y="85"/>
                    </a:cubicBezTo>
                    <a:close/>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1" name="Freeform 13"/>
              <p:cNvSpPr>
                <a:spLocks noEditPoints="1"/>
              </p:cNvSpPr>
              <p:nvPr/>
            </p:nvSpPr>
            <p:spPr bwMode="auto">
              <a:xfrm>
                <a:off x="5068334" y="3329255"/>
                <a:ext cx="669850" cy="686666"/>
              </a:xfrm>
              <a:custGeom>
                <a:avLst/>
                <a:gdLst>
                  <a:gd name="T0" fmla="*/ 38 w 303"/>
                  <a:gd name="T1" fmla="*/ 70 h 311"/>
                  <a:gd name="T2" fmla="*/ 74 w 303"/>
                  <a:gd name="T3" fmla="*/ 197 h 311"/>
                  <a:gd name="T4" fmla="*/ 61 w 303"/>
                  <a:gd name="T5" fmla="*/ 194 h 311"/>
                  <a:gd name="T6" fmla="*/ 57 w 303"/>
                  <a:gd name="T7" fmla="*/ 192 h 311"/>
                  <a:gd name="T8" fmla="*/ 51 w 303"/>
                  <a:gd name="T9" fmla="*/ 191 h 311"/>
                  <a:gd name="T10" fmla="*/ 48 w 303"/>
                  <a:gd name="T11" fmla="*/ 201 h 311"/>
                  <a:gd name="T12" fmla="*/ 45 w 303"/>
                  <a:gd name="T13" fmla="*/ 195 h 311"/>
                  <a:gd name="T14" fmla="*/ 44 w 303"/>
                  <a:gd name="T15" fmla="*/ 194 h 311"/>
                  <a:gd name="T16" fmla="*/ 41 w 303"/>
                  <a:gd name="T17" fmla="*/ 193 h 311"/>
                  <a:gd name="T18" fmla="*/ 33 w 303"/>
                  <a:gd name="T19" fmla="*/ 203 h 311"/>
                  <a:gd name="T20" fmla="*/ 36 w 303"/>
                  <a:gd name="T21" fmla="*/ 193 h 311"/>
                  <a:gd name="T22" fmla="*/ 32 w 303"/>
                  <a:gd name="T23" fmla="*/ 189 h 311"/>
                  <a:gd name="T24" fmla="*/ 33 w 303"/>
                  <a:gd name="T25" fmla="*/ 185 h 311"/>
                  <a:gd name="T26" fmla="*/ 37 w 303"/>
                  <a:gd name="T27" fmla="*/ 182 h 311"/>
                  <a:gd name="T28" fmla="*/ 62 w 303"/>
                  <a:gd name="T29" fmla="*/ 225 h 311"/>
                  <a:gd name="T30" fmla="*/ 135 w 303"/>
                  <a:gd name="T31" fmla="*/ 276 h 311"/>
                  <a:gd name="T32" fmla="*/ 109 w 303"/>
                  <a:gd name="T33" fmla="*/ 215 h 311"/>
                  <a:gd name="T34" fmla="*/ 136 w 303"/>
                  <a:gd name="T35" fmla="*/ 235 h 311"/>
                  <a:gd name="T36" fmla="*/ 145 w 303"/>
                  <a:gd name="T37" fmla="*/ 279 h 311"/>
                  <a:gd name="T38" fmla="*/ 163 w 303"/>
                  <a:gd name="T39" fmla="*/ 260 h 311"/>
                  <a:gd name="T40" fmla="*/ 179 w 303"/>
                  <a:gd name="T41" fmla="*/ 260 h 311"/>
                  <a:gd name="T42" fmla="*/ 178 w 303"/>
                  <a:gd name="T43" fmla="*/ 248 h 311"/>
                  <a:gd name="T44" fmla="*/ 186 w 303"/>
                  <a:gd name="T45" fmla="*/ 242 h 311"/>
                  <a:gd name="T46" fmla="*/ 181 w 303"/>
                  <a:gd name="T47" fmla="*/ 233 h 311"/>
                  <a:gd name="T48" fmla="*/ 175 w 303"/>
                  <a:gd name="T49" fmla="*/ 226 h 311"/>
                  <a:gd name="T50" fmla="*/ 164 w 303"/>
                  <a:gd name="T51" fmla="*/ 222 h 311"/>
                  <a:gd name="T52" fmla="*/ 182 w 303"/>
                  <a:gd name="T53" fmla="*/ 223 h 311"/>
                  <a:gd name="T54" fmla="*/ 213 w 303"/>
                  <a:gd name="T55" fmla="*/ 177 h 311"/>
                  <a:gd name="T56" fmla="*/ 216 w 303"/>
                  <a:gd name="T57" fmla="*/ 202 h 311"/>
                  <a:gd name="T58" fmla="*/ 217 w 303"/>
                  <a:gd name="T59" fmla="*/ 227 h 311"/>
                  <a:gd name="T60" fmla="*/ 216 w 303"/>
                  <a:gd name="T61" fmla="*/ 249 h 311"/>
                  <a:gd name="T62" fmla="*/ 250 w 303"/>
                  <a:gd name="T63" fmla="*/ 238 h 311"/>
                  <a:gd name="T64" fmla="*/ 176 w 303"/>
                  <a:gd name="T65" fmla="*/ 303 h 311"/>
                  <a:gd name="T66" fmla="*/ 176 w 303"/>
                  <a:gd name="T67" fmla="*/ 304 h 311"/>
                  <a:gd name="T68" fmla="*/ 302 w 303"/>
                  <a:gd name="T69" fmla="*/ 97 h 311"/>
                  <a:gd name="T70" fmla="*/ 243 w 303"/>
                  <a:gd name="T71" fmla="*/ 157 h 311"/>
                  <a:gd name="T72" fmla="*/ 243 w 303"/>
                  <a:gd name="T73" fmla="*/ 159 h 311"/>
                  <a:gd name="T74" fmla="*/ 250 w 303"/>
                  <a:gd name="T75" fmla="*/ 165 h 311"/>
                  <a:gd name="T76" fmla="*/ 252 w 303"/>
                  <a:gd name="T77" fmla="*/ 168 h 311"/>
                  <a:gd name="T78" fmla="*/ 247 w 303"/>
                  <a:gd name="T79" fmla="*/ 166 h 311"/>
                  <a:gd name="T80" fmla="*/ 248 w 303"/>
                  <a:gd name="T81" fmla="*/ 175 h 311"/>
                  <a:gd name="T82" fmla="*/ 244 w 303"/>
                  <a:gd name="T83" fmla="*/ 171 h 311"/>
                  <a:gd name="T84" fmla="*/ 241 w 303"/>
                  <a:gd name="T85" fmla="*/ 173 h 311"/>
                  <a:gd name="T86" fmla="*/ 241 w 303"/>
                  <a:gd name="T87" fmla="*/ 178 h 311"/>
                  <a:gd name="T88" fmla="*/ 237 w 303"/>
                  <a:gd name="T89" fmla="*/ 173 h 311"/>
                  <a:gd name="T90" fmla="*/ 229 w 303"/>
                  <a:gd name="T91" fmla="*/ 173 h 311"/>
                  <a:gd name="T92" fmla="*/ 226 w 303"/>
                  <a:gd name="T93" fmla="*/ 173 h 311"/>
                  <a:gd name="T94" fmla="*/ 231 w 303"/>
                  <a:gd name="T95" fmla="*/ 160 h 311"/>
                  <a:gd name="T96" fmla="*/ 135 w 303"/>
                  <a:gd name="T97" fmla="*/ 4 h 311"/>
                  <a:gd name="T98" fmla="*/ 147 w 303"/>
                  <a:gd name="T99" fmla="*/ 120 h 311"/>
                  <a:gd name="T100" fmla="*/ 154 w 303"/>
                  <a:gd name="T101" fmla="*/ 110 h 311"/>
                  <a:gd name="T102" fmla="*/ 158 w 303"/>
                  <a:gd name="T103" fmla="*/ 112 h 311"/>
                  <a:gd name="T104" fmla="*/ 162 w 303"/>
                  <a:gd name="T105" fmla="*/ 121 h 311"/>
                  <a:gd name="T106" fmla="*/ 175 w 303"/>
                  <a:gd name="T107" fmla="*/ 119 h 311"/>
                  <a:gd name="T108" fmla="*/ 166 w 303"/>
                  <a:gd name="T109" fmla="*/ 125 h 311"/>
                  <a:gd name="T110" fmla="*/ 166 w 303"/>
                  <a:gd name="T111" fmla="*/ 129 h 311"/>
                  <a:gd name="T112" fmla="*/ 176 w 303"/>
                  <a:gd name="T113" fmla="*/ 130 h 311"/>
                  <a:gd name="T114" fmla="*/ 164 w 303"/>
                  <a:gd name="T115" fmla="*/ 135 h 311"/>
                  <a:gd name="T116" fmla="*/ 174 w 303"/>
                  <a:gd name="T117" fmla="*/ 142 h 311"/>
                  <a:gd name="T118" fmla="*/ 151 w 303"/>
                  <a:gd name="T119" fmla="*/ 136 h 311"/>
                  <a:gd name="T120" fmla="*/ 153 w 303"/>
                  <a:gd name="T121" fmla="*/ 11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3" h="311">
                    <a:moveTo>
                      <a:pt x="64" y="18"/>
                    </a:moveTo>
                    <a:cubicBezTo>
                      <a:pt x="62" y="18"/>
                      <a:pt x="60" y="19"/>
                      <a:pt x="58" y="21"/>
                    </a:cubicBezTo>
                    <a:cubicBezTo>
                      <a:pt x="57" y="22"/>
                      <a:pt x="55" y="23"/>
                      <a:pt x="54" y="24"/>
                    </a:cubicBezTo>
                    <a:cubicBezTo>
                      <a:pt x="52" y="27"/>
                      <a:pt x="52" y="30"/>
                      <a:pt x="53" y="34"/>
                    </a:cubicBezTo>
                    <a:cubicBezTo>
                      <a:pt x="54" y="38"/>
                      <a:pt x="56" y="41"/>
                      <a:pt x="58" y="45"/>
                    </a:cubicBezTo>
                    <a:cubicBezTo>
                      <a:pt x="63" y="53"/>
                      <a:pt x="70" y="62"/>
                      <a:pt x="75" y="71"/>
                    </a:cubicBezTo>
                    <a:cubicBezTo>
                      <a:pt x="85" y="91"/>
                      <a:pt x="98" y="113"/>
                      <a:pt x="104" y="125"/>
                    </a:cubicBezTo>
                    <a:cubicBezTo>
                      <a:pt x="108" y="134"/>
                      <a:pt x="113" y="140"/>
                      <a:pt x="116" y="145"/>
                    </a:cubicBezTo>
                    <a:cubicBezTo>
                      <a:pt x="117" y="147"/>
                      <a:pt x="118" y="149"/>
                      <a:pt x="118" y="151"/>
                    </a:cubicBezTo>
                    <a:cubicBezTo>
                      <a:pt x="118" y="153"/>
                      <a:pt x="117" y="154"/>
                      <a:pt x="116" y="156"/>
                    </a:cubicBezTo>
                    <a:cubicBezTo>
                      <a:pt x="110" y="149"/>
                      <a:pt x="105" y="140"/>
                      <a:pt x="97" y="131"/>
                    </a:cubicBezTo>
                    <a:cubicBezTo>
                      <a:pt x="92" y="126"/>
                      <a:pt x="85" y="119"/>
                      <a:pt x="78" y="114"/>
                    </a:cubicBezTo>
                    <a:cubicBezTo>
                      <a:pt x="72" y="108"/>
                      <a:pt x="66" y="103"/>
                      <a:pt x="64" y="99"/>
                    </a:cubicBezTo>
                    <a:cubicBezTo>
                      <a:pt x="61" y="96"/>
                      <a:pt x="56" y="86"/>
                      <a:pt x="49" y="78"/>
                    </a:cubicBezTo>
                    <a:cubicBezTo>
                      <a:pt x="45" y="75"/>
                      <a:pt x="42" y="72"/>
                      <a:pt x="38" y="70"/>
                    </a:cubicBezTo>
                    <a:cubicBezTo>
                      <a:pt x="34" y="68"/>
                      <a:pt x="30" y="68"/>
                      <a:pt x="27" y="71"/>
                    </a:cubicBezTo>
                    <a:cubicBezTo>
                      <a:pt x="22" y="75"/>
                      <a:pt x="20" y="79"/>
                      <a:pt x="19" y="82"/>
                    </a:cubicBezTo>
                    <a:cubicBezTo>
                      <a:pt x="18" y="86"/>
                      <a:pt x="19" y="89"/>
                      <a:pt x="22" y="92"/>
                    </a:cubicBezTo>
                    <a:cubicBezTo>
                      <a:pt x="26" y="99"/>
                      <a:pt x="34" y="106"/>
                      <a:pt x="41" y="117"/>
                    </a:cubicBezTo>
                    <a:cubicBezTo>
                      <a:pt x="48" y="129"/>
                      <a:pt x="53" y="135"/>
                      <a:pt x="58" y="140"/>
                    </a:cubicBezTo>
                    <a:cubicBezTo>
                      <a:pt x="62" y="145"/>
                      <a:pt x="66" y="149"/>
                      <a:pt x="70" y="156"/>
                    </a:cubicBezTo>
                    <a:cubicBezTo>
                      <a:pt x="70" y="156"/>
                      <a:pt x="70" y="156"/>
                      <a:pt x="70" y="156"/>
                    </a:cubicBezTo>
                    <a:cubicBezTo>
                      <a:pt x="72" y="159"/>
                      <a:pt x="75" y="162"/>
                      <a:pt x="78" y="166"/>
                    </a:cubicBezTo>
                    <a:cubicBezTo>
                      <a:pt x="82" y="169"/>
                      <a:pt x="86" y="173"/>
                      <a:pt x="90" y="177"/>
                    </a:cubicBezTo>
                    <a:cubicBezTo>
                      <a:pt x="93" y="181"/>
                      <a:pt x="96" y="185"/>
                      <a:pt x="97" y="189"/>
                    </a:cubicBezTo>
                    <a:cubicBezTo>
                      <a:pt x="98" y="193"/>
                      <a:pt x="97" y="197"/>
                      <a:pt x="93" y="201"/>
                    </a:cubicBezTo>
                    <a:cubicBezTo>
                      <a:pt x="90" y="202"/>
                      <a:pt x="87" y="201"/>
                      <a:pt x="83" y="200"/>
                    </a:cubicBezTo>
                    <a:cubicBezTo>
                      <a:pt x="80" y="198"/>
                      <a:pt x="77" y="197"/>
                      <a:pt x="74" y="197"/>
                    </a:cubicBezTo>
                    <a:cubicBezTo>
                      <a:pt x="74" y="197"/>
                      <a:pt x="74" y="197"/>
                      <a:pt x="74" y="197"/>
                    </a:cubicBezTo>
                    <a:cubicBezTo>
                      <a:pt x="74" y="197"/>
                      <a:pt x="74" y="197"/>
                      <a:pt x="74" y="197"/>
                    </a:cubicBezTo>
                    <a:cubicBezTo>
                      <a:pt x="74" y="197"/>
                      <a:pt x="74" y="196"/>
                      <a:pt x="73" y="196"/>
                    </a:cubicBezTo>
                    <a:cubicBezTo>
                      <a:pt x="71" y="195"/>
                      <a:pt x="66" y="194"/>
                      <a:pt x="62" y="192"/>
                    </a:cubicBezTo>
                    <a:cubicBezTo>
                      <a:pt x="62" y="192"/>
                      <a:pt x="62" y="192"/>
                      <a:pt x="61" y="192"/>
                    </a:cubicBezTo>
                    <a:cubicBezTo>
                      <a:pt x="61" y="192"/>
                      <a:pt x="61" y="192"/>
                      <a:pt x="61" y="192"/>
                    </a:cubicBezTo>
                    <a:cubicBezTo>
                      <a:pt x="61" y="192"/>
                      <a:pt x="61" y="192"/>
                      <a:pt x="61" y="192"/>
                    </a:cubicBezTo>
                    <a:cubicBezTo>
                      <a:pt x="61" y="192"/>
                      <a:pt x="61" y="192"/>
                      <a:pt x="61" y="192"/>
                    </a:cubicBezTo>
                    <a:cubicBezTo>
                      <a:pt x="61" y="192"/>
                      <a:pt x="61" y="192"/>
                      <a:pt x="61" y="192"/>
                    </a:cubicBezTo>
                    <a:cubicBezTo>
                      <a:pt x="61" y="192"/>
                      <a:pt x="61" y="192"/>
                      <a:pt x="61" y="192"/>
                    </a:cubicBezTo>
                    <a:cubicBezTo>
                      <a:pt x="61" y="192"/>
                      <a:pt x="61" y="192"/>
                      <a:pt x="61" y="192"/>
                    </a:cubicBezTo>
                    <a:cubicBezTo>
                      <a:pt x="61" y="193"/>
                      <a:pt x="61" y="193"/>
                      <a:pt x="61" y="193"/>
                    </a:cubicBezTo>
                    <a:cubicBezTo>
                      <a:pt x="61" y="193"/>
                      <a:pt x="61" y="193"/>
                      <a:pt x="61" y="193"/>
                    </a:cubicBezTo>
                    <a:cubicBezTo>
                      <a:pt x="61" y="193"/>
                      <a:pt x="61" y="193"/>
                      <a:pt x="61" y="193"/>
                    </a:cubicBezTo>
                    <a:cubicBezTo>
                      <a:pt x="61" y="193"/>
                      <a:pt x="61" y="193"/>
                      <a:pt x="61" y="193"/>
                    </a:cubicBezTo>
                    <a:cubicBezTo>
                      <a:pt x="61" y="194"/>
                      <a:pt x="61" y="194"/>
                      <a:pt x="61" y="194"/>
                    </a:cubicBezTo>
                    <a:cubicBezTo>
                      <a:pt x="61" y="194"/>
                      <a:pt x="61" y="194"/>
                      <a:pt x="61" y="194"/>
                    </a:cubicBezTo>
                    <a:cubicBezTo>
                      <a:pt x="61" y="194"/>
                      <a:pt x="61" y="194"/>
                      <a:pt x="61" y="194"/>
                    </a:cubicBezTo>
                    <a:cubicBezTo>
                      <a:pt x="62" y="195"/>
                      <a:pt x="62" y="196"/>
                      <a:pt x="62" y="197"/>
                    </a:cubicBezTo>
                    <a:cubicBezTo>
                      <a:pt x="63" y="197"/>
                      <a:pt x="63" y="197"/>
                      <a:pt x="63" y="198"/>
                    </a:cubicBezTo>
                    <a:cubicBezTo>
                      <a:pt x="63" y="198"/>
                      <a:pt x="63" y="198"/>
                      <a:pt x="63" y="198"/>
                    </a:cubicBezTo>
                    <a:cubicBezTo>
                      <a:pt x="62" y="198"/>
                      <a:pt x="62" y="198"/>
                      <a:pt x="62" y="198"/>
                    </a:cubicBezTo>
                    <a:cubicBezTo>
                      <a:pt x="62" y="198"/>
                      <a:pt x="61" y="198"/>
                      <a:pt x="61" y="198"/>
                    </a:cubicBezTo>
                    <a:cubicBezTo>
                      <a:pt x="60" y="198"/>
                      <a:pt x="60" y="198"/>
                      <a:pt x="59" y="197"/>
                    </a:cubicBezTo>
                    <a:cubicBezTo>
                      <a:pt x="59" y="196"/>
                      <a:pt x="59" y="196"/>
                      <a:pt x="58" y="195"/>
                    </a:cubicBezTo>
                    <a:cubicBezTo>
                      <a:pt x="58" y="195"/>
                      <a:pt x="58" y="195"/>
                      <a:pt x="58" y="195"/>
                    </a:cubicBezTo>
                    <a:cubicBezTo>
                      <a:pt x="58" y="194"/>
                      <a:pt x="58" y="194"/>
                      <a:pt x="58" y="194"/>
                    </a:cubicBezTo>
                    <a:cubicBezTo>
                      <a:pt x="58" y="194"/>
                      <a:pt x="58" y="194"/>
                      <a:pt x="58" y="194"/>
                    </a:cubicBezTo>
                    <a:cubicBezTo>
                      <a:pt x="58" y="194"/>
                      <a:pt x="58" y="194"/>
                      <a:pt x="58" y="194"/>
                    </a:cubicBezTo>
                    <a:cubicBezTo>
                      <a:pt x="58" y="194"/>
                      <a:pt x="58" y="194"/>
                      <a:pt x="58" y="194"/>
                    </a:cubicBezTo>
                    <a:cubicBezTo>
                      <a:pt x="58" y="194"/>
                      <a:pt x="58" y="194"/>
                      <a:pt x="58" y="194"/>
                    </a:cubicBezTo>
                    <a:cubicBezTo>
                      <a:pt x="57" y="194"/>
                      <a:pt x="57" y="193"/>
                      <a:pt x="57" y="192"/>
                    </a:cubicBezTo>
                    <a:cubicBezTo>
                      <a:pt x="57" y="192"/>
                      <a:pt x="56" y="191"/>
                      <a:pt x="56" y="191"/>
                    </a:cubicBezTo>
                    <a:cubicBezTo>
                      <a:pt x="56" y="191"/>
                      <a:pt x="56" y="191"/>
                      <a:pt x="56" y="191"/>
                    </a:cubicBezTo>
                    <a:cubicBezTo>
                      <a:pt x="56" y="191"/>
                      <a:pt x="56" y="191"/>
                      <a:pt x="56" y="191"/>
                    </a:cubicBezTo>
                    <a:cubicBezTo>
                      <a:pt x="56" y="191"/>
                      <a:pt x="56" y="191"/>
                      <a:pt x="56" y="191"/>
                    </a:cubicBezTo>
                    <a:cubicBezTo>
                      <a:pt x="56" y="191"/>
                      <a:pt x="56" y="191"/>
                      <a:pt x="56" y="191"/>
                    </a:cubicBezTo>
                    <a:cubicBezTo>
                      <a:pt x="56" y="191"/>
                      <a:pt x="56" y="191"/>
                      <a:pt x="56" y="191"/>
                    </a:cubicBezTo>
                    <a:cubicBezTo>
                      <a:pt x="56" y="191"/>
                      <a:pt x="56" y="191"/>
                      <a:pt x="56" y="191"/>
                    </a:cubicBezTo>
                    <a:cubicBezTo>
                      <a:pt x="56" y="191"/>
                      <a:pt x="56" y="191"/>
                      <a:pt x="56" y="191"/>
                    </a:cubicBezTo>
                    <a:cubicBezTo>
                      <a:pt x="56" y="191"/>
                      <a:pt x="56" y="191"/>
                      <a:pt x="56" y="191"/>
                    </a:cubicBezTo>
                    <a:cubicBezTo>
                      <a:pt x="56" y="191"/>
                      <a:pt x="56" y="191"/>
                      <a:pt x="56" y="191"/>
                    </a:cubicBezTo>
                    <a:cubicBezTo>
                      <a:pt x="56" y="190"/>
                      <a:pt x="56" y="190"/>
                      <a:pt x="56" y="190"/>
                    </a:cubicBezTo>
                    <a:cubicBezTo>
                      <a:pt x="55" y="190"/>
                      <a:pt x="55" y="190"/>
                      <a:pt x="54" y="190"/>
                    </a:cubicBezTo>
                    <a:cubicBezTo>
                      <a:pt x="54" y="190"/>
                      <a:pt x="54" y="190"/>
                      <a:pt x="54" y="190"/>
                    </a:cubicBezTo>
                    <a:cubicBezTo>
                      <a:pt x="54" y="190"/>
                      <a:pt x="54" y="190"/>
                      <a:pt x="54" y="190"/>
                    </a:cubicBezTo>
                    <a:cubicBezTo>
                      <a:pt x="53" y="190"/>
                      <a:pt x="52" y="190"/>
                      <a:pt x="51" y="191"/>
                    </a:cubicBezTo>
                    <a:cubicBezTo>
                      <a:pt x="50" y="191"/>
                      <a:pt x="50" y="192"/>
                      <a:pt x="50" y="193"/>
                    </a:cubicBezTo>
                    <a:cubicBezTo>
                      <a:pt x="50" y="193"/>
                      <a:pt x="50" y="193"/>
                      <a:pt x="50" y="193"/>
                    </a:cubicBezTo>
                    <a:cubicBezTo>
                      <a:pt x="50" y="193"/>
                      <a:pt x="50" y="193"/>
                      <a:pt x="50" y="193"/>
                    </a:cubicBezTo>
                    <a:cubicBezTo>
                      <a:pt x="50" y="193"/>
                      <a:pt x="50" y="193"/>
                      <a:pt x="50" y="193"/>
                    </a:cubicBezTo>
                    <a:cubicBezTo>
                      <a:pt x="50" y="193"/>
                      <a:pt x="50" y="193"/>
                      <a:pt x="50" y="193"/>
                    </a:cubicBezTo>
                    <a:cubicBezTo>
                      <a:pt x="50" y="193"/>
                      <a:pt x="50" y="193"/>
                      <a:pt x="50" y="193"/>
                    </a:cubicBezTo>
                    <a:cubicBezTo>
                      <a:pt x="50" y="193"/>
                      <a:pt x="49" y="193"/>
                      <a:pt x="49" y="193"/>
                    </a:cubicBezTo>
                    <a:cubicBezTo>
                      <a:pt x="49" y="193"/>
                      <a:pt x="49" y="193"/>
                      <a:pt x="49" y="193"/>
                    </a:cubicBezTo>
                    <a:cubicBezTo>
                      <a:pt x="49" y="193"/>
                      <a:pt x="49" y="193"/>
                      <a:pt x="49" y="193"/>
                    </a:cubicBezTo>
                    <a:cubicBezTo>
                      <a:pt x="49" y="193"/>
                      <a:pt x="49" y="193"/>
                      <a:pt x="49" y="193"/>
                    </a:cubicBezTo>
                    <a:cubicBezTo>
                      <a:pt x="49" y="194"/>
                      <a:pt x="49" y="194"/>
                      <a:pt x="48" y="195"/>
                    </a:cubicBezTo>
                    <a:cubicBezTo>
                      <a:pt x="48" y="195"/>
                      <a:pt x="48" y="195"/>
                      <a:pt x="48" y="195"/>
                    </a:cubicBezTo>
                    <a:cubicBezTo>
                      <a:pt x="48" y="195"/>
                      <a:pt x="48" y="195"/>
                      <a:pt x="48" y="195"/>
                    </a:cubicBezTo>
                    <a:cubicBezTo>
                      <a:pt x="48" y="195"/>
                      <a:pt x="48" y="195"/>
                      <a:pt x="48" y="195"/>
                    </a:cubicBezTo>
                    <a:cubicBezTo>
                      <a:pt x="48" y="197"/>
                      <a:pt x="48" y="199"/>
                      <a:pt x="48" y="201"/>
                    </a:cubicBezTo>
                    <a:cubicBezTo>
                      <a:pt x="47" y="202"/>
                      <a:pt x="47" y="203"/>
                      <a:pt x="46" y="205"/>
                    </a:cubicBezTo>
                    <a:cubicBezTo>
                      <a:pt x="46" y="205"/>
                      <a:pt x="46" y="207"/>
                      <a:pt x="45" y="208"/>
                    </a:cubicBezTo>
                    <a:cubicBezTo>
                      <a:pt x="45" y="208"/>
                      <a:pt x="45" y="209"/>
                      <a:pt x="45" y="209"/>
                    </a:cubicBezTo>
                    <a:cubicBezTo>
                      <a:pt x="44" y="209"/>
                      <a:pt x="44" y="210"/>
                      <a:pt x="44" y="209"/>
                    </a:cubicBezTo>
                    <a:cubicBezTo>
                      <a:pt x="43" y="209"/>
                      <a:pt x="43" y="209"/>
                      <a:pt x="43" y="209"/>
                    </a:cubicBezTo>
                    <a:cubicBezTo>
                      <a:pt x="43" y="209"/>
                      <a:pt x="43" y="208"/>
                      <a:pt x="43" y="208"/>
                    </a:cubicBezTo>
                    <a:cubicBezTo>
                      <a:pt x="43" y="207"/>
                      <a:pt x="43" y="205"/>
                      <a:pt x="44" y="204"/>
                    </a:cubicBezTo>
                    <a:cubicBezTo>
                      <a:pt x="44" y="202"/>
                      <a:pt x="44" y="201"/>
                      <a:pt x="44" y="200"/>
                    </a:cubicBezTo>
                    <a:cubicBezTo>
                      <a:pt x="44" y="200"/>
                      <a:pt x="44" y="200"/>
                      <a:pt x="44" y="200"/>
                    </a:cubicBezTo>
                    <a:cubicBezTo>
                      <a:pt x="44" y="200"/>
                      <a:pt x="44" y="200"/>
                      <a:pt x="44" y="200"/>
                    </a:cubicBezTo>
                    <a:cubicBezTo>
                      <a:pt x="45" y="199"/>
                      <a:pt x="45" y="197"/>
                      <a:pt x="45" y="197"/>
                    </a:cubicBezTo>
                    <a:cubicBezTo>
                      <a:pt x="45" y="196"/>
                      <a:pt x="45" y="196"/>
                      <a:pt x="45" y="195"/>
                    </a:cubicBezTo>
                    <a:cubicBezTo>
                      <a:pt x="45" y="195"/>
                      <a:pt x="45" y="195"/>
                      <a:pt x="45" y="195"/>
                    </a:cubicBezTo>
                    <a:cubicBezTo>
                      <a:pt x="45" y="195"/>
                      <a:pt x="45" y="195"/>
                      <a:pt x="45" y="195"/>
                    </a:cubicBezTo>
                    <a:cubicBezTo>
                      <a:pt x="45" y="195"/>
                      <a:pt x="45" y="195"/>
                      <a:pt x="45" y="195"/>
                    </a:cubicBezTo>
                    <a:cubicBezTo>
                      <a:pt x="45" y="195"/>
                      <a:pt x="45" y="195"/>
                      <a:pt x="45" y="195"/>
                    </a:cubicBezTo>
                    <a:cubicBezTo>
                      <a:pt x="45" y="195"/>
                      <a:pt x="45" y="195"/>
                      <a:pt x="45" y="194"/>
                    </a:cubicBezTo>
                    <a:cubicBezTo>
                      <a:pt x="45" y="194"/>
                      <a:pt x="45" y="194"/>
                      <a:pt x="45" y="194"/>
                    </a:cubicBezTo>
                    <a:cubicBezTo>
                      <a:pt x="45" y="194"/>
                      <a:pt x="45" y="194"/>
                      <a:pt x="45" y="194"/>
                    </a:cubicBezTo>
                    <a:cubicBezTo>
                      <a:pt x="45" y="194"/>
                      <a:pt x="45" y="194"/>
                      <a:pt x="45" y="194"/>
                    </a:cubicBezTo>
                    <a:cubicBezTo>
                      <a:pt x="45" y="194"/>
                      <a:pt x="45" y="194"/>
                      <a:pt x="45" y="194"/>
                    </a:cubicBezTo>
                    <a:cubicBezTo>
                      <a:pt x="45" y="194"/>
                      <a:pt x="45" y="194"/>
                      <a:pt x="45" y="194"/>
                    </a:cubicBezTo>
                    <a:cubicBezTo>
                      <a:pt x="45" y="194"/>
                      <a:pt x="45" y="194"/>
                      <a:pt x="45" y="194"/>
                    </a:cubicBezTo>
                    <a:cubicBezTo>
                      <a:pt x="44" y="194"/>
                      <a:pt x="44" y="194"/>
                      <a:pt x="44" y="194"/>
                    </a:cubicBezTo>
                    <a:cubicBezTo>
                      <a:pt x="44" y="194"/>
                      <a:pt x="44" y="194"/>
                      <a:pt x="44" y="194"/>
                    </a:cubicBezTo>
                    <a:cubicBezTo>
                      <a:pt x="44" y="194"/>
                      <a:pt x="44" y="194"/>
                      <a:pt x="44" y="194"/>
                    </a:cubicBezTo>
                    <a:cubicBezTo>
                      <a:pt x="44" y="194"/>
                      <a:pt x="44" y="194"/>
                      <a:pt x="44" y="194"/>
                    </a:cubicBezTo>
                    <a:cubicBezTo>
                      <a:pt x="44" y="194"/>
                      <a:pt x="44" y="194"/>
                      <a:pt x="44" y="194"/>
                    </a:cubicBezTo>
                    <a:cubicBezTo>
                      <a:pt x="44" y="194"/>
                      <a:pt x="44" y="194"/>
                      <a:pt x="44" y="194"/>
                    </a:cubicBezTo>
                    <a:cubicBezTo>
                      <a:pt x="44" y="194"/>
                      <a:pt x="44" y="194"/>
                      <a:pt x="44" y="194"/>
                    </a:cubicBezTo>
                    <a:cubicBezTo>
                      <a:pt x="43" y="196"/>
                      <a:pt x="43" y="198"/>
                      <a:pt x="42" y="199"/>
                    </a:cubicBezTo>
                    <a:cubicBezTo>
                      <a:pt x="42" y="201"/>
                      <a:pt x="41" y="201"/>
                      <a:pt x="40" y="204"/>
                    </a:cubicBezTo>
                    <a:cubicBezTo>
                      <a:pt x="39" y="205"/>
                      <a:pt x="39" y="206"/>
                      <a:pt x="38" y="207"/>
                    </a:cubicBezTo>
                    <a:cubicBezTo>
                      <a:pt x="38" y="207"/>
                      <a:pt x="38" y="207"/>
                      <a:pt x="38" y="207"/>
                    </a:cubicBezTo>
                    <a:cubicBezTo>
                      <a:pt x="38" y="207"/>
                      <a:pt x="38" y="207"/>
                      <a:pt x="38" y="207"/>
                    </a:cubicBezTo>
                    <a:cubicBezTo>
                      <a:pt x="38" y="207"/>
                      <a:pt x="38" y="208"/>
                      <a:pt x="38" y="208"/>
                    </a:cubicBezTo>
                    <a:cubicBezTo>
                      <a:pt x="38" y="208"/>
                      <a:pt x="37" y="208"/>
                      <a:pt x="37" y="208"/>
                    </a:cubicBezTo>
                    <a:cubicBezTo>
                      <a:pt x="37" y="208"/>
                      <a:pt x="37" y="208"/>
                      <a:pt x="36" y="208"/>
                    </a:cubicBezTo>
                    <a:cubicBezTo>
                      <a:pt x="36" y="208"/>
                      <a:pt x="36" y="208"/>
                      <a:pt x="36" y="208"/>
                    </a:cubicBezTo>
                    <a:cubicBezTo>
                      <a:pt x="36" y="208"/>
                      <a:pt x="35" y="207"/>
                      <a:pt x="36" y="207"/>
                    </a:cubicBezTo>
                    <a:cubicBezTo>
                      <a:pt x="36" y="207"/>
                      <a:pt x="36" y="206"/>
                      <a:pt x="36" y="206"/>
                    </a:cubicBezTo>
                    <a:cubicBezTo>
                      <a:pt x="36" y="205"/>
                      <a:pt x="37" y="204"/>
                      <a:pt x="37" y="203"/>
                    </a:cubicBezTo>
                    <a:cubicBezTo>
                      <a:pt x="38" y="200"/>
                      <a:pt x="40" y="198"/>
                      <a:pt x="40" y="196"/>
                    </a:cubicBezTo>
                    <a:cubicBezTo>
                      <a:pt x="40" y="195"/>
                      <a:pt x="41" y="194"/>
                      <a:pt x="41" y="194"/>
                    </a:cubicBezTo>
                    <a:cubicBezTo>
                      <a:pt x="41" y="193"/>
                      <a:pt x="41" y="193"/>
                      <a:pt x="41" y="193"/>
                    </a:cubicBezTo>
                    <a:cubicBezTo>
                      <a:pt x="41" y="192"/>
                      <a:pt x="41" y="192"/>
                      <a:pt x="41" y="192"/>
                    </a:cubicBezTo>
                    <a:cubicBezTo>
                      <a:pt x="41" y="192"/>
                      <a:pt x="41" y="192"/>
                      <a:pt x="41" y="192"/>
                    </a:cubicBezTo>
                    <a:cubicBezTo>
                      <a:pt x="41" y="192"/>
                      <a:pt x="41" y="192"/>
                      <a:pt x="41" y="192"/>
                    </a:cubicBezTo>
                    <a:cubicBezTo>
                      <a:pt x="41" y="192"/>
                      <a:pt x="41" y="192"/>
                      <a:pt x="41" y="192"/>
                    </a:cubicBezTo>
                    <a:cubicBezTo>
                      <a:pt x="40" y="192"/>
                      <a:pt x="40" y="192"/>
                      <a:pt x="40" y="192"/>
                    </a:cubicBezTo>
                    <a:cubicBezTo>
                      <a:pt x="40" y="192"/>
                      <a:pt x="40" y="192"/>
                      <a:pt x="40" y="192"/>
                    </a:cubicBezTo>
                    <a:cubicBezTo>
                      <a:pt x="40" y="192"/>
                      <a:pt x="40" y="192"/>
                      <a:pt x="40" y="192"/>
                    </a:cubicBezTo>
                    <a:cubicBezTo>
                      <a:pt x="40" y="192"/>
                      <a:pt x="40" y="192"/>
                      <a:pt x="40" y="192"/>
                    </a:cubicBezTo>
                    <a:cubicBezTo>
                      <a:pt x="40" y="192"/>
                      <a:pt x="40" y="192"/>
                      <a:pt x="40" y="192"/>
                    </a:cubicBezTo>
                    <a:cubicBezTo>
                      <a:pt x="40" y="192"/>
                      <a:pt x="40" y="192"/>
                      <a:pt x="40" y="192"/>
                    </a:cubicBezTo>
                    <a:cubicBezTo>
                      <a:pt x="39" y="193"/>
                      <a:pt x="39" y="194"/>
                      <a:pt x="38" y="195"/>
                    </a:cubicBezTo>
                    <a:cubicBezTo>
                      <a:pt x="38" y="196"/>
                      <a:pt x="37" y="196"/>
                      <a:pt x="36" y="197"/>
                    </a:cubicBezTo>
                    <a:cubicBezTo>
                      <a:pt x="36" y="198"/>
                      <a:pt x="35" y="199"/>
                      <a:pt x="35" y="199"/>
                    </a:cubicBezTo>
                    <a:cubicBezTo>
                      <a:pt x="35" y="200"/>
                      <a:pt x="34" y="201"/>
                      <a:pt x="33" y="202"/>
                    </a:cubicBezTo>
                    <a:cubicBezTo>
                      <a:pt x="33" y="202"/>
                      <a:pt x="33" y="202"/>
                      <a:pt x="33" y="203"/>
                    </a:cubicBezTo>
                    <a:cubicBezTo>
                      <a:pt x="32" y="203"/>
                      <a:pt x="32" y="203"/>
                      <a:pt x="32" y="203"/>
                    </a:cubicBezTo>
                    <a:cubicBezTo>
                      <a:pt x="31" y="202"/>
                      <a:pt x="31" y="202"/>
                      <a:pt x="31" y="202"/>
                    </a:cubicBezTo>
                    <a:cubicBezTo>
                      <a:pt x="31" y="201"/>
                      <a:pt x="31" y="201"/>
                      <a:pt x="31" y="201"/>
                    </a:cubicBezTo>
                    <a:cubicBezTo>
                      <a:pt x="31" y="200"/>
                      <a:pt x="32" y="199"/>
                      <a:pt x="33" y="198"/>
                    </a:cubicBezTo>
                    <a:cubicBezTo>
                      <a:pt x="33" y="198"/>
                      <a:pt x="33" y="198"/>
                      <a:pt x="33" y="198"/>
                    </a:cubicBezTo>
                    <a:cubicBezTo>
                      <a:pt x="33" y="198"/>
                      <a:pt x="33" y="198"/>
                      <a:pt x="33" y="198"/>
                    </a:cubicBezTo>
                    <a:cubicBezTo>
                      <a:pt x="33" y="198"/>
                      <a:pt x="33" y="198"/>
                      <a:pt x="33" y="198"/>
                    </a:cubicBezTo>
                    <a:cubicBezTo>
                      <a:pt x="33" y="198"/>
                      <a:pt x="33" y="198"/>
                      <a:pt x="33" y="198"/>
                    </a:cubicBezTo>
                    <a:cubicBezTo>
                      <a:pt x="33" y="196"/>
                      <a:pt x="34" y="196"/>
                      <a:pt x="34" y="195"/>
                    </a:cubicBezTo>
                    <a:cubicBezTo>
                      <a:pt x="35" y="194"/>
                      <a:pt x="35" y="194"/>
                      <a:pt x="35" y="193"/>
                    </a:cubicBezTo>
                    <a:cubicBezTo>
                      <a:pt x="35" y="193"/>
                      <a:pt x="36" y="193"/>
                      <a:pt x="36" y="193"/>
                    </a:cubicBezTo>
                    <a:cubicBezTo>
                      <a:pt x="36" y="193"/>
                      <a:pt x="36" y="193"/>
                      <a:pt x="36" y="193"/>
                    </a:cubicBezTo>
                    <a:cubicBezTo>
                      <a:pt x="36" y="193"/>
                      <a:pt x="36" y="193"/>
                      <a:pt x="36" y="193"/>
                    </a:cubicBezTo>
                    <a:cubicBezTo>
                      <a:pt x="36" y="193"/>
                      <a:pt x="36" y="193"/>
                      <a:pt x="36" y="193"/>
                    </a:cubicBezTo>
                    <a:cubicBezTo>
                      <a:pt x="36" y="193"/>
                      <a:pt x="36" y="193"/>
                      <a:pt x="36" y="193"/>
                    </a:cubicBezTo>
                    <a:cubicBezTo>
                      <a:pt x="36" y="193"/>
                      <a:pt x="36" y="192"/>
                      <a:pt x="36" y="192"/>
                    </a:cubicBezTo>
                    <a:cubicBezTo>
                      <a:pt x="37" y="191"/>
                      <a:pt x="37" y="191"/>
                      <a:pt x="38" y="190"/>
                    </a:cubicBezTo>
                    <a:cubicBezTo>
                      <a:pt x="38" y="190"/>
                      <a:pt x="38" y="190"/>
                      <a:pt x="38" y="190"/>
                    </a:cubicBezTo>
                    <a:cubicBezTo>
                      <a:pt x="38" y="190"/>
                      <a:pt x="38" y="189"/>
                      <a:pt x="38" y="189"/>
                    </a:cubicBezTo>
                    <a:cubicBezTo>
                      <a:pt x="38" y="188"/>
                      <a:pt x="38" y="187"/>
                      <a:pt x="37" y="187"/>
                    </a:cubicBezTo>
                    <a:cubicBezTo>
                      <a:pt x="37" y="187"/>
                      <a:pt x="37" y="187"/>
                      <a:pt x="37" y="187"/>
                    </a:cubicBezTo>
                    <a:cubicBezTo>
                      <a:pt x="37" y="187"/>
                      <a:pt x="37" y="187"/>
                      <a:pt x="37" y="187"/>
                    </a:cubicBezTo>
                    <a:cubicBezTo>
                      <a:pt x="37" y="187"/>
                      <a:pt x="36" y="187"/>
                      <a:pt x="36" y="187"/>
                    </a:cubicBezTo>
                    <a:cubicBezTo>
                      <a:pt x="35" y="187"/>
                      <a:pt x="35" y="187"/>
                      <a:pt x="35" y="187"/>
                    </a:cubicBezTo>
                    <a:cubicBezTo>
                      <a:pt x="35" y="188"/>
                      <a:pt x="35" y="188"/>
                      <a:pt x="35" y="188"/>
                    </a:cubicBezTo>
                    <a:cubicBezTo>
                      <a:pt x="35" y="188"/>
                      <a:pt x="35" y="188"/>
                      <a:pt x="35" y="188"/>
                    </a:cubicBezTo>
                    <a:cubicBezTo>
                      <a:pt x="35" y="188"/>
                      <a:pt x="35" y="188"/>
                      <a:pt x="35" y="188"/>
                    </a:cubicBezTo>
                    <a:cubicBezTo>
                      <a:pt x="34" y="188"/>
                      <a:pt x="34" y="188"/>
                      <a:pt x="34" y="188"/>
                    </a:cubicBezTo>
                    <a:cubicBezTo>
                      <a:pt x="34" y="188"/>
                      <a:pt x="34" y="188"/>
                      <a:pt x="34" y="188"/>
                    </a:cubicBezTo>
                    <a:cubicBezTo>
                      <a:pt x="33" y="188"/>
                      <a:pt x="32" y="189"/>
                      <a:pt x="32" y="189"/>
                    </a:cubicBezTo>
                    <a:cubicBezTo>
                      <a:pt x="32" y="189"/>
                      <a:pt x="32" y="189"/>
                      <a:pt x="32" y="189"/>
                    </a:cubicBezTo>
                    <a:cubicBezTo>
                      <a:pt x="32" y="189"/>
                      <a:pt x="32" y="189"/>
                      <a:pt x="32" y="189"/>
                    </a:cubicBezTo>
                    <a:cubicBezTo>
                      <a:pt x="32" y="189"/>
                      <a:pt x="31" y="189"/>
                      <a:pt x="31" y="189"/>
                    </a:cubicBezTo>
                    <a:cubicBezTo>
                      <a:pt x="30" y="190"/>
                      <a:pt x="30" y="190"/>
                      <a:pt x="29" y="191"/>
                    </a:cubicBezTo>
                    <a:cubicBezTo>
                      <a:pt x="29" y="191"/>
                      <a:pt x="28" y="191"/>
                      <a:pt x="28" y="191"/>
                    </a:cubicBezTo>
                    <a:cubicBezTo>
                      <a:pt x="28" y="191"/>
                      <a:pt x="28" y="191"/>
                      <a:pt x="28" y="191"/>
                    </a:cubicBezTo>
                    <a:cubicBezTo>
                      <a:pt x="27" y="191"/>
                      <a:pt x="27" y="190"/>
                      <a:pt x="27" y="190"/>
                    </a:cubicBezTo>
                    <a:cubicBezTo>
                      <a:pt x="27" y="190"/>
                      <a:pt x="27" y="190"/>
                      <a:pt x="27" y="190"/>
                    </a:cubicBezTo>
                    <a:cubicBezTo>
                      <a:pt x="28" y="189"/>
                      <a:pt x="28" y="188"/>
                      <a:pt x="30" y="187"/>
                    </a:cubicBezTo>
                    <a:cubicBezTo>
                      <a:pt x="30" y="187"/>
                      <a:pt x="30" y="187"/>
                      <a:pt x="30" y="187"/>
                    </a:cubicBezTo>
                    <a:cubicBezTo>
                      <a:pt x="30" y="187"/>
                      <a:pt x="30" y="187"/>
                      <a:pt x="30" y="187"/>
                    </a:cubicBezTo>
                    <a:cubicBezTo>
                      <a:pt x="30" y="187"/>
                      <a:pt x="30" y="187"/>
                      <a:pt x="30" y="187"/>
                    </a:cubicBezTo>
                    <a:cubicBezTo>
                      <a:pt x="30" y="187"/>
                      <a:pt x="30" y="187"/>
                      <a:pt x="30" y="187"/>
                    </a:cubicBezTo>
                    <a:cubicBezTo>
                      <a:pt x="31" y="187"/>
                      <a:pt x="31" y="187"/>
                      <a:pt x="31" y="187"/>
                    </a:cubicBezTo>
                    <a:cubicBezTo>
                      <a:pt x="32" y="186"/>
                      <a:pt x="33" y="186"/>
                      <a:pt x="33" y="185"/>
                    </a:cubicBezTo>
                    <a:cubicBezTo>
                      <a:pt x="34" y="185"/>
                      <a:pt x="34" y="185"/>
                      <a:pt x="34" y="185"/>
                    </a:cubicBezTo>
                    <a:cubicBezTo>
                      <a:pt x="34" y="185"/>
                      <a:pt x="34" y="185"/>
                      <a:pt x="34" y="185"/>
                    </a:cubicBezTo>
                    <a:cubicBezTo>
                      <a:pt x="35" y="184"/>
                      <a:pt x="35" y="184"/>
                      <a:pt x="36" y="183"/>
                    </a:cubicBezTo>
                    <a:cubicBezTo>
                      <a:pt x="36" y="183"/>
                      <a:pt x="36" y="183"/>
                      <a:pt x="36" y="183"/>
                    </a:cubicBezTo>
                    <a:cubicBezTo>
                      <a:pt x="36" y="183"/>
                      <a:pt x="37" y="183"/>
                      <a:pt x="37" y="183"/>
                    </a:cubicBezTo>
                    <a:cubicBezTo>
                      <a:pt x="37" y="183"/>
                      <a:pt x="37" y="183"/>
                      <a:pt x="37" y="183"/>
                    </a:cubicBezTo>
                    <a:cubicBezTo>
                      <a:pt x="37" y="183"/>
                      <a:pt x="37" y="183"/>
                      <a:pt x="37" y="183"/>
                    </a:cubicBezTo>
                    <a:cubicBezTo>
                      <a:pt x="37" y="183"/>
                      <a:pt x="37" y="183"/>
                      <a:pt x="37" y="182"/>
                    </a:cubicBezTo>
                    <a:cubicBezTo>
                      <a:pt x="37" y="182"/>
                      <a:pt x="37" y="182"/>
                      <a:pt x="37" y="182"/>
                    </a:cubicBezTo>
                    <a:cubicBezTo>
                      <a:pt x="37" y="182"/>
                      <a:pt x="37" y="182"/>
                      <a:pt x="37" y="182"/>
                    </a:cubicBezTo>
                    <a:cubicBezTo>
                      <a:pt x="37" y="182"/>
                      <a:pt x="37" y="182"/>
                      <a:pt x="37" y="182"/>
                    </a:cubicBezTo>
                    <a:cubicBezTo>
                      <a:pt x="37" y="182"/>
                      <a:pt x="37" y="182"/>
                      <a:pt x="37" y="182"/>
                    </a:cubicBezTo>
                    <a:cubicBezTo>
                      <a:pt x="37" y="182"/>
                      <a:pt x="37" y="182"/>
                      <a:pt x="37" y="182"/>
                    </a:cubicBezTo>
                    <a:cubicBezTo>
                      <a:pt x="37" y="182"/>
                      <a:pt x="37" y="182"/>
                      <a:pt x="37" y="182"/>
                    </a:cubicBezTo>
                    <a:cubicBezTo>
                      <a:pt x="37" y="182"/>
                      <a:pt x="37" y="182"/>
                      <a:pt x="37" y="182"/>
                    </a:cubicBezTo>
                    <a:cubicBezTo>
                      <a:pt x="37" y="182"/>
                      <a:pt x="37" y="182"/>
                      <a:pt x="37" y="182"/>
                    </a:cubicBezTo>
                    <a:cubicBezTo>
                      <a:pt x="37" y="182"/>
                      <a:pt x="37" y="182"/>
                      <a:pt x="37" y="182"/>
                    </a:cubicBezTo>
                    <a:cubicBezTo>
                      <a:pt x="37" y="182"/>
                      <a:pt x="37" y="182"/>
                      <a:pt x="37" y="182"/>
                    </a:cubicBezTo>
                    <a:cubicBezTo>
                      <a:pt x="32" y="179"/>
                      <a:pt x="26" y="176"/>
                      <a:pt x="20" y="174"/>
                    </a:cubicBezTo>
                    <a:cubicBezTo>
                      <a:pt x="17" y="173"/>
                      <a:pt x="14" y="172"/>
                      <a:pt x="11" y="172"/>
                    </a:cubicBezTo>
                    <a:cubicBezTo>
                      <a:pt x="8" y="172"/>
                      <a:pt x="5" y="173"/>
                      <a:pt x="4" y="175"/>
                    </a:cubicBezTo>
                    <a:cubicBezTo>
                      <a:pt x="3" y="178"/>
                      <a:pt x="1" y="180"/>
                      <a:pt x="1" y="182"/>
                    </a:cubicBezTo>
                    <a:cubicBezTo>
                      <a:pt x="0" y="185"/>
                      <a:pt x="1" y="188"/>
                      <a:pt x="3" y="191"/>
                    </a:cubicBezTo>
                    <a:cubicBezTo>
                      <a:pt x="7" y="196"/>
                      <a:pt x="15" y="203"/>
                      <a:pt x="34" y="213"/>
                    </a:cubicBezTo>
                    <a:cubicBezTo>
                      <a:pt x="34" y="213"/>
                      <a:pt x="34" y="213"/>
                      <a:pt x="34" y="213"/>
                    </a:cubicBezTo>
                    <a:cubicBezTo>
                      <a:pt x="34" y="213"/>
                      <a:pt x="34" y="213"/>
                      <a:pt x="34" y="213"/>
                    </a:cubicBezTo>
                    <a:cubicBezTo>
                      <a:pt x="34" y="213"/>
                      <a:pt x="34" y="213"/>
                      <a:pt x="34" y="213"/>
                    </a:cubicBezTo>
                    <a:cubicBezTo>
                      <a:pt x="35" y="213"/>
                      <a:pt x="35" y="213"/>
                      <a:pt x="35" y="213"/>
                    </a:cubicBezTo>
                    <a:cubicBezTo>
                      <a:pt x="48" y="220"/>
                      <a:pt x="54" y="222"/>
                      <a:pt x="62" y="225"/>
                    </a:cubicBezTo>
                    <a:cubicBezTo>
                      <a:pt x="62" y="225"/>
                      <a:pt x="62" y="225"/>
                      <a:pt x="62" y="225"/>
                    </a:cubicBezTo>
                    <a:cubicBezTo>
                      <a:pt x="72" y="231"/>
                      <a:pt x="81" y="235"/>
                      <a:pt x="90" y="239"/>
                    </a:cubicBezTo>
                    <a:cubicBezTo>
                      <a:pt x="90" y="239"/>
                      <a:pt x="90" y="239"/>
                      <a:pt x="90" y="239"/>
                    </a:cubicBezTo>
                    <a:cubicBezTo>
                      <a:pt x="107" y="258"/>
                      <a:pt x="122" y="269"/>
                      <a:pt x="134" y="277"/>
                    </a:cubicBezTo>
                    <a:cubicBezTo>
                      <a:pt x="134" y="277"/>
                      <a:pt x="134" y="277"/>
                      <a:pt x="134" y="277"/>
                    </a:cubicBezTo>
                    <a:cubicBezTo>
                      <a:pt x="134" y="277"/>
                      <a:pt x="134" y="277"/>
                      <a:pt x="134" y="277"/>
                    </a:cubicBezTo>
                    <a:cubicBezTo>
                      <a:pt x="134" y="277"/>
                      <a:pt x="134" y="277"/>
                      <a:pt x="134" y="277"/>
                    </a:cubicBezTo>
                    <a:cubicBezTo>
                      <a:pt x="134" y="277"/>
                      <a:pt x="134" y="277"/>
                      <a:pt x="134" y="277"/>
                    </a:cubicBezTo>
                    <a:cubicBezTo>
                      <a:pt x="134" y="277"/>
                      <a:pt x="135" y="277"/>
                      <a:pt x="135" y="277"/>
                    </a:cubicBezTo>
                    <a:cubicBezTo>
                      <a:pt x="135" y="277"/>
                      <a:pt x="135" y="277"/>
                      <a:pt x="135" y="277"/>
                    </a:cubicBezTo>
                    <a:cubicBezTo>
                      <a:pt x="135" y="277"/>
                      <a:pt x="135" y="277"/>
                      <a:pt x="135" y="277"/>
                    </a:cubicBezTo>
                    <a:cubicBezTo>
                      <a:pt x="135" y="277"/>
                      <a:pt x="135" y="277"/>
                      <a:pt x="135" y="277"/>
                    </a:cubicBezTo>
                    <a:cubicBezTo>
                      <a:pt x="135" y="277"/>
                      <a:pt x="135" y="277"/>
                      <a:pt x="135" y="277"/>
                    </a:cubicBezTo>
                    <a:cubicBezTo>
                      <a:pt x="135" y="277"/>
                      <a:pt x="135" y="277"/>
                      <a:pt x="135" y="277"/>
                    </a:cubicBezTo>
                    <a:cubicBezTo>
                      <a:pt x="135" y="277"/>
                      <a:pt x="135" y="276"/>
                      <a:pt x="135" y="276"/>
                    </a:cubicBezTo>
                    <a:cubicBezTo>
                      <a:pt x="135" y="276"/>
                      <a:pt x="135" y="276"/>
                      <a:pt x="135" y="276"/>
                    </a:cubicBezTo>
                    <a:cubicBezTo>
                      <a:pt x="135" y="276"/>
                      <a:pt x="135" y="276"/>
                      <a:pt x="135" y="276"/>
                    </a:cubicBezTo>
                    <a:cubicBezTo>
                      <a:pt x="135" y="276"/>
                      <a:pt x="135" y="276"/>
                      <a:pt x="135" y="276"/>
                    </a:cubicBezTo>
                    <a:cubicBezTo>
                      <a:pt x="132" y="273"/>
                      <a:pt x="131" y="269"/>
                      <a:pt x="129" y="265"/>
                    </a:cubicBezTo>
                    <a:cubicBezTo>
                      <a:pt x="129" y="265"/>
                      <a:pt x="129" y="265"/>
                      <a:pt x="129" y="265"/>
                    </a:cubicBezTo>
                    <a:cubicBezTo>
                      <a:pt x="129" y="265"/>
                      <a:pt x="129" y="265"/>
                      <a:pt x="129" y="265"/>
                    </a:cubicBezTo>
                    <a:cubicBezTo>
                      <a:pt x="126" y="260"/>
                      <a:pt x="125" y="256"/>
                      <a:pt x="124" y="252"/>
                    </a:cubicBezTo>
                    <a:cubicBezTo>
                      <a:pt x="124" y="248"/>
                      <a:pt x="123" y="244"/>
                      <a:pt x="119" y="238"/>
                    </a:cubicBezTo>
                    <a:cubicBezTo>
                      <a:pt x="119" y="238"/>
                      <a:pt x="119" y="238"/>
                      <a:pt x="119" y="238"/>
                    </a:cubicBezTo>
                    <a:cubicBezTo>
                      <a:pt x="117" y="234"/>
                      <a:pt x="116" y="233"/>
                      <a:pt x="116" y="232"/>
                    </a:cubicBezTo>
                    <a:cubicBezTo>
                      <a:pt x="116" y="231"/>
                      <a:pt x="116" y="231"/>
                      <a:pt x="115" y="229"/>
                    </a:cubicBezTo>
                    <a:cubicBezTo>
                      <a:pt x="115" y="229"/>
                      <a:pt x="115" y="229"/>
                      <a:pt x="115" y="229"/>
                    </a:cubicBezTo>
                    <a:cubicBezTo>
                      <a:pt x="115" y="229"/>
                      <a:pt x="115" y="229"/>
                      <a:pt x="115" y="228"/>
                    </a:cubicBezTo>
                    <a:cubicBezTo>
                      <a:pt x="115" y="228"/>
                      <a:pt x="115" y="228"/>
                      <a:pt x="115" y="228"/>
                    </a:cubicBezTo>
                    <a:cubicBezTo>
                      <a:pt x="113" y="225"/>
                      <a:pt x="111" y="221"/>
                      <a:pt x="110" y="219"/>
                    </a:cubicBezTo>
                    <a:cubicBezTo>
                      <a:pt x="109" y="217"/>
                      <a:pt x="109" y="216"/>
                      <a:pt x="109" y="215"/>
                    </a:cubicBezTo>
                    <a:cubicBezTo>
                      <a:pt x="109" y="214"/>
                      <a:pt x="109" y="214"/>
                      <a:pt x="109" y="213"/>
                    </a:cubicBezTo>
                    <a:cubicBezTo>
                      <a:pt x="110" y="213"/>
                      <a:pt x="110" y="212"/>
                      <a:pt x="111" y="212"/>
                    </a:cubicBezTo>
                    <a:cubicBezTo>
                      <a:pt x="113" y="210"/>
                      <a:pt x="115" y="211"/>
                      <a:pt x="117" y="211"/>
                    </a:cubicBezTo>
                    <a:cubicBezTo>
                      <a:pt x="119" y="212"/>
                      <a:pt x="121" y="214"/>
                      <a:pt x="123" y="216"/>
                    </a:cubicBezTo>
                    <a:cubicBezTo>
                      <a:pt x="125" y="218"/>
                      <a:pt x="127" y="221"/>
                      <a:pt x="129" y="223"/>
                    </a:cubicBezTo>
                    <a:cubicBezTo>
                      <a:pt x="129" y="224"/>
                      <a:pt x="130" y="225"/>
                      <a:pt x="130" y="225"/>
                    </a:cubicBezTo>
                    <a:cubicBezTo>
                      <a:pt x="130" y="226"/>
                      <a:pt x="130" y="227"/>
                      <a:pt x="130" y="227"/>
                    </a:cubicBezTo>
                    <a:cubicBezTo>
                      <a:pt x="130" y="227"/>
                      <a:pt x="130" y="227"/>
                      <a:pt x="130" y="227"/>
                    </a:cubicBezTo>
                    <a:cubicBezTo>
                      <a:pt x="130" y="227"/>
                      <a:pt x="131" y="227"/>
                      <a:pt x="131" y="228"/>
                    </a:cubicBezTo>
                    <a:cubicBezTo>
                      <a:pt x="131" y="228"/>
                      <a:pt x="131" y="228"/>
                      <a:pt x="131" y="228"/>
                    </a:cubicBezTo>
                    <a:cubicBezTo>
                      <a:pt x="131" y="228"/>
                      <a:pt x="131" y="228"/>
                      <a:pt x="131" y="228"/>
                    </a:cubicBezTo>
                    <a:cubicBezTo>
                      <a:pt x="131" y="228"/>
                      <a:pt x="131" y="228"/>
                      <a:pt x="131" y="228"/>
                    </a:cubicBezTo>
                    <a:cubicBezTo>
                      <a:pt x="132" y="229"/>
                      <a:pt x="134" y="231"/>
                      <a:pt x="135" y="234"/>
                    </a:cubicBezTo>
                    <a:cubicBezTo>
                      <a:pt x="135" y="235"/>
                      <a:pt x="136" y="235"/>
                      <a:pt x="136" y="235"/>
                    </a:cubicBezTo>
                    <a:cubicBezTo>
                      <a:pt x="136" y="235"/>
                      <a:pt x="136" y="235"/>
                      <a:pt x="136" y="235"/>
                    </a:cubicBezTo>
                    <a:cubicBezTo>
                      <a:pt x="136" y="235"/>
                      <a:pt x="136" y="235"/>
                      <a:pt x="136" y="235"/>
                    </a:cubicBezTo>
                    <a:cubicBezTo>
                      <a:pt x="135" y="238"/>
                      <a:pt x="135" y="240"/>
                      <a:pt x="135" y="242"/>
                    </a:cubicBezTo>
                    <a:cubicBezTo>
                      <a:pt x="135" y="243"/>
                      <a:pt x="135" y="245"/>
                      <a:pt x="135" y="247"/>
                    </a:cubicBezTo>
                    <a:cubicBezTo>
                      <a:pt x="135" y="250"/>
                      <a:pt x="136" y="252"/>
                      <a:pt x="137" y="254"/>
                    </a:cubicBezTo>
                    <a:cubicBezTo>
                      <a:pt x="137" y="254"/>
                      <a:pt x="137" y="254"/>
                      <a:pt x="137" y="254"/>
                    </a:cubicBezTo>
                    <a:cubicBezTo>
                      <a:pt x="137" y="257"/>
                      <a:pt x="138" y="259"/>
                      <a:pt x="139" y="261"/>
                    </a:cubicBezTo>
                    <a:cubicBezTo>
                      <a:pt x="140" y="262"/>
                      <a:pt x="141" y="264"/>
                      <a:pt x="141" y="267"/>
                    </a:cubicBezTo>
                    <a:cubicBezTo>
                      <a:pt x="141" y="267"/>
                      <a:pt x="141" y="267"/>
                      <a:pt x="141" y="267"/>
                    </a:cubicBezTo>
                    <a:cubicBezTo>
                      <a:pt x="141" y="267"/>
                      <a:pt x="141" y="267"/>
                      <a:pt x="141" y="267"/>
                    </a:cubicBezTo>
                    <a:cubicBezTo>
                      <a:pt x="141" y="267"/>
                      <a:pt x="141" y="267"/>
                      <a:pt x="141" y="267"/>
                    </a:cubicBezTo>
                    <a:cubicBezTo>
                      <a:pt x="142" y="269"/>
                      <a:pt x="142" y="270"/>
                      <a:pt x="142" y="270"/>
                    </a:cubicBezTo>
                    <a:cubicBezTo>
                      <a:pt x="142" y="271"/>
                      <a:pt x="143" y="271"/>
                      <a:pt x="143" y="272"/>
                    </a:cubicBezTo>
                    <a:cubicBezTo>
                      <a:pt x="143" y="272"/>
                      <a:pt x="143" y="272"/>
                      <a:pt x="143" y="272"/>
                    </a:cubicBezTo>
                    <a:cubicBezTo>
                      <a:pt x="143" y="274"/>
                      <a:pt x="144" y="276"/>
                      <a:pt x="144" y="277"/>
                    </a:cubicBezTo>
                    <a:cubicBezTo>
                      <a:pt x="144" y="278"/>
                      <a:pt x="145" y="278"/>
                      <a:pt x="145" y="279"/>
                    </a:cubicBezTo>
                    <a:cubicBezTo>
                      <a:pt x="145" y="279"/>
                      <a:pt x="146" y="279"/>
                      <a:pt x="146" y="280"/>
                    </a:cubicBezTo>
                    <a:cubicBezTo>
                      <a:pt x="146" y="280"/>
                      <a:pt x="147" y="280"/>
                      <a:pt x="147" y="280"/>
                    </a:cubicBezTo>
                    <a:cubicBezTo>
                      <a:pt x="148" y="280"/>
                      <a:pt x="149" y="279"/>
                      <a:pt x="150" y="278"/>
                    </a:cubicBezTo>
                    <a:cubicBezTo>
                      <a:pt x="151" y="276"/>
                      <a:pt x="151" y="275"/>
                      <a:pt x="151" y="274"/>
                    </a:cubicBezTo>
                    <a:cubicBezTo>
                      <a:pt x="151" y="272"/>
                      <a:pt x="151" y="271"/>
                      <a:pt x="151" y="269"/>
                    </a:cubicBezTo>
                    <a:cubicBezTo>
                      <a:pt x="151" y="269"/>
                      <a:pt x="151" y="268"/>
                      <a:pt x="150" y="268"/>
                    </a:cubicBezTo>
                    <a:cubicBezTo>
                      <a:pt x="150" y="268"/>
                      <a:pt x="150" y="267"/>
                      <a:pt x="150" y="267"/>
                    </a:cubicBezTo>
                    <a:cubicBezTo>
                      <a:pt x="150" y="267"/>
                      <a:pt x="150" y="267"/>
                      <a:pt x="150" y="266"/>
                    </a:cubicBezTo>
                    <a:cubicBezTo>
                      <a:pt x="150" y="265"/>
                      <a:pt x="150" y="264"/>
                      <a:pt x="150" y="263"/>
                    </a:cubicBezTo>
                    <a:cubicBezTo>
                      <a:pt x="149" y="262"/>
                      <a:pt x="149" y="261"/>
                      <a:pt x="149" y="260"/>
                    </a:cubicBezTo>
                    <a:cubicBezTo>
                      <a:pt x="151" y="257"/>
                      <a:pt x="153" y="256"/>
                      <a:pt x="155" y="256"/>
                    </a:cubicBezTo>
                    <a:cubicBezTo>
                      <a:pt x="157" y="256"/>
                      <a:pt x="158" y="257"/>
                      <a:pt x="159" y="258"/>
                    </a:cubicBezTo>
                    <a:cubicBezTo>
                      <a:pt x="159" y="258"/>
                      <a:pt x="159" y="258"/>
                      <a:pt x="159" y="258"/>
                    </a:cubicBezTo>
                    <a:cubicBezTo>
                      <a:pt x="160" y="258"/>
                      <a:pt x="162" y="259"/>
                      <a:pt x="163" y="259"/>
                    </a:cubicBezTo>
                    <a:cubicBezTo>
                      <a:pt x="163" y="259"/>
                      <a:pt x="163" y="260"/>
                      <a:pt x="163" y="260"/>
                    </a:cubicBezTo>
                    <a:cubicBezTo>
                      <a:pt x="165" y="262"/>
                      <a:pt x="168" y="265"/>
                      <a:pt x="170" y="267"/>
                    </a:cubicBezTo>
                    <a:cubicBezTo>
                      <a:pt x="172" y="269"/>
                      <a:pt x="175" y="270"/>
                      <a:pt x="176" y="271"/>
                    </a:cubicBezTo>
                    <a:cubicBezTo>
                      <a:pt x="177" y="272"/>
                      <a:pt x="179" y="274"/>
                      <a:pt x="182" y="275"/>
                    </a:cubicBezTo>
                    <a:cubicBezTo>
                      <a:pt x="183" y="276"/>
                      <a:pt x="184" y="276"/>
                      <a:pt x="185" y="276"/>
                    </a:cubicBezTo>
                    <a:cubicBezTo>
                      <a:pt x="186" y="276"/>
                      <a:pt x="187" y="276"/>
                      <a:pt x="187" y="276"/>
                    </a:cubicBezTo>
                    <a:cubicBezTo>
                      <a:pt x="188" y="275"/>
                      <a:pt x="188" y="274"/>
                      <a:pt x="188" y="273"/>
                    </a:cubicBezTo>
                    <a:cubicBezTo>
                      <a:pt x="188" y="272"/>
                      <a:pt x="188" y="271"/>
                      <a:pt x="187" y="270"/>
                    </a:cubicBezTo>
                    <a:cubicBezTo>
                      <a:pt x="186" y="268"/>
                      <a:pt x="183" y="267"/>
                      <a:pt x="182" y="266"/>
                    </a:cubicBezTo>
                    <a:cubicBezTo>
                      <a:pt x="178" y="263"/>
                      <a:pt x="178" y="262"/>
                      <a:pt x="176" y="260"/>
                    </a:cubicBezTo>
                    <a:cubicBezTo>
                      <a:pt x="176" y="260"/>
                      <a:pt x="176" y="260"/>
                      <a:pt x="176" y="260"/>
                    </a:cubicBezTo>
                    <a:cubicBezTo>
                      <a:pt x="174" y="258"/>
                      <a:pt x="173" y="257"/>
                      <a:pt x="171" y="256"/>
                    </a:cubicBezTo>
                    <a:cubicBezTo>
                      <a:pt x="171" y="255"/>
                      <a:pt x="170" y="255"/>
                      <a:pt x="170" y="254"/>
                    </a:cubicBezTo>
                    <a:cubicBezTo>
                      <a:pt x="170" y="254"/>
                      <a:pt x="170" y="254"/>
                      <a:pt x="170" y="254"/>
                    </a:cubicBezTo>
                    <a:cubicBezTo>
                      <a:pt x="172" y="255"/>
                      <a:pt x="174" y="257"/>
                      <a:pt x="177" y="259"/>
                    </a:cubicBezTo>
                    <a:cubicBezTo>
                      <a:pt x="177" y="259"/>
                      <a:pt x="178" y="260"/>
                      <a:pt x="179" y="260"/>
                    </a:cubicBezTo>
                    <a:cubicBezTo>
                      <a:pt x="179" y="260"/>
                      <a:pt x="179" y="260"/>
                      <a:pt x="179" y="260"/>
                    </a:cubicBezTo>
                    <a:cubicBezTo>
                      <a:pt x="179" y="260"/>
                      <a:pt x="179" y="260"/>
                      <a:pt x="179" y="260"/>
                    </a:cubicBezTo>
                    <a:cubicBezTo>
                      <a:pt x="181" y="261"/>
                      <a:pt x="182" y="261"/>
                      <a:pt x="186" y="263"/>
                    </a:cubicBezTo>
                    <a:cubicBezTo>
                      <a:pt x="189" y="265"/>
                      <a:pt x="191" y="266"/>
                      <a:pt x="193" y="267"/>
                    </a:cubicBezTo>
                    <a:cubicBezTo>
                      <a:pt x="194" y="267"/>
                      <a:pt x="195" y="267"/>
                      <a:pt x="195" y="267"/>
                    </a:cubicBezTo>
                    <a:cubicBezTo>
                      <a:pt x="196" y="266"/>
                      <a:pt x="197" y="266"/>
                      <a:pt x="197" y="265"/>
                    </a:cubicBezTo>
                    <a:cubicBezTo>
                      <a:pt x="198" y="264"/>
                      <a:pt x="198" y="264"/>
                      <a:pt x="198" y="263"/>
                    </a:cubicBezTo>
                    <a:cubicBezTo>
                      <a:pt x="198" y="262"/>
                      <a:pt x="198" y="262"/>
                      <a:pt x="197" y="261"/>
                    </a:cubicBezTo>
                    <a:cubicBezTo>
                      <a:pt x="196" y="260"/>
                      <a:pt x="196" y="260"/>
                      <a:pt x="195" y="259"/>
                    </a:cubicBezTo>
                    <a:cubicBezTo>
                      <a:pt x="193" y="258"/>
                      <a:pt x="191" y="258"/>
                      <a:pt x="189" y="256"/>
                    </a:cubicBezTo>
                    <a:cubicBezTo>
                      <a:pt x="185" y="254"/>
                      <a:pt x="180" y="251"/>
                      <a:pt x="178" y="250"/>
                    </a:cubicBezTo>
                    <a:cubicBezTo>
                      <a:pt x="176" y="248"/>
                      <a:pt x="175" y="248"/>
                      <a:pt x="174" y="247"/>
                    </a:cubicBezTo>
                    <a:cubicBezTo>
                      <a:pt x="173" y="247"/>
                      <a:pt x="173" y="247"/>
                      <a:pt x="173" y="246"/>
                    </a:cubicBezTo>
                    <a:cubicBezTo>
                      <a:pt x="173" y="246"/>
                      <a:pt x="173" y="246"/>
                      <a:pt x="173" y="246"/>
                    </a:cubicBezTo>
                    <a:cubicBezTo>
                      <a:pt x="174" y="247"/>
                      <a:pt x="176" y="247"/>
                      <a:pt x="178" y="248"/>
                    </a:cubicBezTo>
                    <a:cubicBezTo>
                      <a:pt x="178" y="248"/>
                      <a:pt x="178" y="248"/>
                      <a:pt x="178" y="248"/>
                    </a:cubicBezTo>
                    <a:cubicBezTo>
                      <a:pt x="178" y="248"/>
                      <a:pt x="178" y="248"/>
                      <a:pt x="178" y="248"/>
                    </a:cubicBezTo>
                    <a:cubicBezTo>
                      <a:pt x="178" y="248"/>
                      <a:pt x="179" y="248"/>
                      <a:pt x="179" y="248"/>
                    </a:cubicBezTo>
                    <a:cubicBezTo>
                      <a:pt x="179" y="248"/>
                      <a:pt x="179" y="248"/>
                      <a:pt x="179" y="248"/>
                    </a:cubicBezTo>
                    <a:cubicBezTo>
                      <a:pt x="180" y="249"/>
                      <a:pt x="182" y="249"/>
                      <a:pt x="184" y="250"/>
                    </a:cubicBezTo>
                    <a:cubicBezTo>
                      <a:pt x="185" y="250"/>
                      <a:pt x="187" y="250"/>
                      <a:pt x="188" y="251"/>
                    </a:cubicBezTo>
                    <a:cubicBezTo>
                      <a:pt x="188" y="251"/>
                      <a:pt x="191" y="252"/>
                      <a:pt x="193" y="253"/>
                    </a:cubicBezTo>
                    <a:cubicBezTo>
                      <a:pt x="194" y="253"/>
                      <a:pt x="195" y="253"/>
                      <a:pt x="196" y="253"/>
                    </a:cubicBezTo>
                    <a:cubicBezTo>
                      <a:pt x="197" y="253"/>
                      <a:pt x="198" y="253"/>
                      <a:pt x="198" y="252"/>
                    </a:cubicBezTo>
                    <a:cubicBezTo>
                      <a:pt x="198" y="251"/>
                      <a:pt x="198" y="250"/>
                      <a:pt x="198" y="249"/>
                    </a:cubicBezTo>
                    <a:cubicBezTo>
                      <a:pt x="198" y="249"/>
                      <a:pt x="198" y="249"/>
                      <a:pt x="198" y="248"/>
                    </a:cubicBezTo>
                    <a:cubicBezTo>
                      <a:pt x="198" y="248"/>
                      <a:pt x="197" y="247"/>
                      <a:pt x="196" y="247"/>
                    </a:cubicBezTo>
                    <a:cubicBezTo>
                      <a:pt x="195" y="246"/>
                      <a:pt x="193" y="245"/>
                      <a:pt x="190" y="244"/>
                    </a:cubicBezTo>
                    <a:cubicBezTo>
                      <a:pt x="188" y="243"/>
                      <a:pt x="187" y="242"/>
                      <a:pt x="186" y="242"/>
                    </a:cubicBezTo>
                    <a:cubicBezTo>
                      <a:pt x="186" y="242"/>
                      <a:pt x="186" y="242"/>
                      <a:pt x="186" y="242"/>
                    </a:cubicBezTo>
                    <a:cubicBezTo>
                      <a:pt x="186" y="242"/>
                      <a:pt x="186" y="242"/>
                      <a:pt x="186" y="242"/>
                    </a:cubicBezTo>
                    <a:cubicBezTo>
                      <a:pt x="185" y="242"/>
                      <a:pt x="185" y="242"/>
                      <a:pt x="185" y="242"/>
                    </a:cubicBezTo>
                    <a:cubicBezTo>
                      <a:pt x="183" y="241"/>
                      <a:pt x="182" y="241"/>
                      <a:pt x="181" y="240"/>
                    </a:cubicBezTo>
                    <a:cubicBezTo>
                      <a:pt x="181" y="240"/>
                      <a:pt x="181" y="240"/>
                      <a:pt x="181" y="240"/>
                    </a:cubicBezTo>
                    <a:cubicBezTo>
                      <a:pt x="181" y="240"/>
                      <a:pt x="181" y="240"/>
                      <a:pt x="181" y="240"/>
                    </a:cubicBezTo>
                    <a:cubicBezTo>
                      <a:pt x="180" y="240"/>
                      <a:pt x="179" y="239"/>
                      <a:pt x="178" y="239"/>
                    </a:cubicBezTo>
                    <a:cubicBezTo>
                      <a:pt x="177" y="239"/>
                      <a:pt x="176" y="239"/>
                      <a:pt x="175" y="238"/>
                    </a:cubicBezTo>
                    <a:cubicBezTo>
                      <a:pt x="174" y="238"/>
                      <a:pt x="173" y="237"/>
                      <a:pt x="173" y="237"/>
                    </a:cubicBezTo>
                    <a:cubicBezTo>
                      <a:pt x="172" y="236"/>
                      <a:pt x="172" y="236"/>
                      <a:pt x="172" y="235"/>
                    </a:cubicBezTo>
                    <a:cubicBezTo>
                      <a:pt x="172" y="234"/>
                      <a:pt x="173" y="234"/>
                      <a:pt x="174" y="234"/>
                    </a:cubicBezTo>
                    <a:cubicBezTo>
                      <a:pt x="175" y="234"/>
                      <a:pt x="175" y="234"/>
                      <a:pt x="176" y="234"/>
                    </a:cubicBezTo>
                    <a:cubicBezTo>
                      <a:pt x="176" y="234"/>
                      <a:pt x="176" y="234"/>
                      <a:pt x="176" y="234"/>
                    </a:cubicBezTo>
                    <a:cubicBezTo>
                      <a:pt x="176" y="234"/>
                      <a:pt x="176" y="234"/>
                      <a:pt x="176" y="234"/>
                    </a:cubicBezTo>
                    <a:cubicBezTo>
                      <a:pt x="177" y="234"/>
                      <a:pt x="178" y="233"/>
                      <a:pt x="179" y="233"/>
                    </a:cubicBezTo>
                    <a:cubicBezTo>
                      <a:pt x="179" y="233"/>
                      <a:pt x="180" y="233"/>
                      <a:pt x="181" y="233"/>
                    </a:cubicBezTo>
                    <a:cubicBezTo>
                      <a:pt x="181" y="233"/>
                      <a:pt x="181" y="233"/>
                      <a:pt x="181" y="233"/>
                    </a:cubicBezTo>
                    <a:cubicBezTo>
                      <a:pt x="181" y="232"/>
                      <a:pt x="181" y="232"/>
                      <a:pt x="181" y="232"/>
                    </a:cubicBezTo>
                    <a:cubicBezTo>
                      <a:pt x="181" y="232"/>
                      <a:pt x="181" y="232"/>
                      <a:pt x="181" y="232"/>
                    </a:cubicBezTo>
                    <a:cubicBezTo>
                      <a:pt x="181" y="232"/>
                      <a:pt x="181" y="233"/>
                      <a:pt x="181" y="233"/>
                    </a:cubicBezTo>
                    <a:cubicBezTo>
                      <a:pt x="182" y="233"/>
                      <a:pt x="182" y="233"/>
                      <a:pt x="182" y="233"/>
                    </a:cubicBezTo>
                    <a:cubicBezTo>
                      <a:pt x="182" y="232"/>
                      <a:pt x="183" y="232"/>
                      <a:pt x="183" y="232"/>
                    </a:cubicBezTo>
                    <a:cubicBezTo>
                      <a:pt x="185" y="232"/>
                      <a:pt x="187" y="232"/>
                      <a:pt x="188" y="232"/>
                    </a:cubicBezTo>
                    <a:cubicBezTo>
                      <a:pt x="189" y="232"/>
                      <a:pt x="190" y="232"/>
                      <a:pt x="190" y="231"/>
                    </a:cubicBezTo>
                    <a:cubicBezTo>
                      <a:pt x="191" y="231"/>
                      <a:pt x="191" y="231"/>
                      <a:pt x="191" y="230"/>
                    </a:cubicBezTo>
                    <a:cubicBezTo>
                      <a:pt x="191" y="230"/>
                      <a:pt x="191" y="230"/>
                      <a:pt x="191" y="230"/>
                    </a:cubicBezTo>
                    <a:cubicBezTo>
                      <a:pt x="191" y="229"/>
                      <a:pt x="191" y="228"/>
                      <a:pt x="191" y="228"/>
                    </a:cubicBezTo>
                    <a:cubicBezTo>
                      <a:pt x="191" y="227"/>
                      <a:pt x="190" y="227"/>
                      <a:pt x="190" y="226"/>
                    </a:cubicBezTo>
                    <a:cubicBezTo>
                      <a:pt x="188" y="225"/>
                      <a:pt x="186" y="225"/>
                      <a:pt x="181" y="225"/>
                    </a:cubicBezTo>
                    <a:cubicBezTo>
                      <a:pt x="181" y="225"/>
                      <a:pt x="181" y="225"/>
                      <a:pt x="181" y="225"/>
                    </a:cubicBezTo>
                    <a:cubicBezTo>
                      <a:pt x="178" y="226"/>
                      <a:pt x="177" y="226"/>
                      <a:pt x="175" y="226"/>
                    </a:cubicBezTo>
                    <a:cubicBezTo>
                      <a:pt x="175" y="226"/>
                      <a:pt x="175" y="226"/>
                      <a:pt x="175" y="226"/>
                    </a:cubicBezTo>
                    <a:cubicBezTo>
                      <a:pt x="172" y="226"/>
                      <a:pt x="170" y="226"/>
                      <a:pt x="168" y="227"/>
                    </a:cubicBezTo>
                    <a:cubicBezTo>
                      <a:pt x="168" y="227"/>
                      <a:pt x="168" y="227"/>
                      <a:pt x="168" y="227"/>
                    </a:cubicBezTo>
                    <a:cubicBezTo>
                      <a:pt x="168" y="227"/>
                      <a:pt x="168" y="227"/>
                      <a:pt x="168" y="227"/>
                    </a:cubicBezTo>
                    <a:cubicBezTo>
                      <a:pt x="168" y="227"/>
                      <a:pt x="168" y="227"/>
                      <a:pt x="168" y="227"/>
                    </a:cubicBezTo>
                    <a:cubicBezTo>
                      <a:pt x="167" y="226"/>
                      <a:pt x="166" y="226"/>
                      <a:pt x="165" y="226"/>
                    </a:cubicBezTo>
                    <a:cubicBezTo>
                      <a:pt x="165" y="226"/>
                      <a:pt x="165" y="226"/>
                      <a:pt x="165" y="226"/>
                    </a:cubicBezTo>
                    <a:cubicBezTo>
                      <a:pt x="165" y="226"/>
                      <a:pt x="165" y="226"/>
                      <a:pt x="165" y="226"/>
                    </a:cubicBezTo>
                    <a:cubicBezTo>
                      <a:pt x="165" y="226"/>
                      <a:pt x="165" y="226"/>
                      <a:pt x="165" y="226"/>
                    </a:cubicBezTo>
                    <a:cubicBezTo>
                      <a:pt x="165" y="226"/>
                      <a:pt x="165" y="226"/>
                      <a:pt x="165" y="226"/>
                    </a:cubicBezTo>
                    <a:cubicBezTo>
                      <a:pt x="165" y="226"/>
                      <a:pt x="165" y="226"/>
                      <a:pt x="165" y="226"/>
                    </a:cubicBezTo>
                    <a:cubicBezTo>
                      <a:pt x="164" y="226"/>
                      <a:pt x="163" y="225"/>
                      <a:pt x="162" y="225"/>
                    </a:cubicBezTo>
                    <a:cubicBezTo>
                      <a:pt x="163" y="224"/>
                      <a:pt x="163" y="223"/>
                      <a:pt x="164" y="222"/>
                    </a:cubicBezTo>
                    <a:cubicBezTo>
                      <a:pt x="164" y="222"/>
                      <a:pt x="164" y="222"/>
                      <a:pt x="164" y="222"/>
                    </a:cubicBezTo>
                    <a:cubicBezTo>
                      <a:pt x="164" y="222"/>
                      <a:pt x="164" y="222"/>
                      <a:pt x="164" y="222"/>
                    </a:cubicBezTo>
                    <a:cubicBezTo>
                      <a:pt x="165" y="215"/>
                      <a:pt x="165" y="206"/>
                      <a:pt x="166" y="199"/>
                    </a:cubicBezTo>
                    <a:cubicBezTo>
                      <a:pt x="167" y="194"/>
                      <a:pt x="169" y="189"/>
                      <a:pt x="170" y="184"/>
                    </a:cubicBezTo>
                    <a:cubicBezTo>
                      <a:pt x="170" y="182"/>
                      <a:pt x="171" y="176"/>
                      <a:pt x="173" y="171"/>
                    </a:cubicBezTo>
                    <a:cubicBezTo>
                      <a:pt x="174" y="169"/>
                      <a:pt x="175" y="167"/>
                      <a:pt x="176" y="165"/>
                    </a:cubicBezTo>
                    <a:cubicBezTo>
                      <a:pt x="177" y="164"/>
                      <a:pt x="178" y="163"/>
                      <a:pt x="180" y="163"/>
                    </a:cubicBezTo>
                    <a:cubicBezTo>
                      <a:pt x="182" y="164"/>
                      <a:pt x="184" y="165"/>
                      <a:pt x="185" y="166"/>
                    </a:cubicBezTo>
                    <a:cubicBezTo>
                      <a:pt x="185" y="167"/>
                      <a:pt x="186" y="169"/>
                      <a:pt x="186" y="171"/>
                    </a:cubicBezTo>
                    <a:cubicBezTo>
                      <a:pt x="186" y="175"/>
                      <a:pt x="184" y="180"/>
                      <a:pt x="183" y="185"/>
                    </a:cubicBezTo>
                    <a:cubicBezTo>
                      <a:pt x="182" y="195"/>
                      <a:pt x="182" y="197"/>
                      <a:pt x="181" y="203"/>
                    </a:cubicBezTo>
                    <a:cubicBezTo>
                      <a:pt x="181" y="203"/>
                      <a:pt x="181" y="203"/>
                      <a:pt x="181" y="203"/>
                    </a:cubicBezTo>
                    <a:cubicBezTo>
                      <a:pt x="181" y="203"/>
                      <a:pt x="181" y="203"/>
                      <a:pt x="181" y="203"/>
                    </a:cubicBezTo>
                    <a:cubicBezTo>
                      <a:pt x="181" y="207"/>
                      <a:pt x="180" y="212"/>
                      <a:pt x="180" y="216"/>
                    </a:cubicBezTo>
                    <a:cubicBezTo>
                      <a:pt x="180" y="217"/>
                      <a:pt x="180" y="219"/>
                      <a:pt x="180" y="220"/>
                    </a:cubicBezTo>
                    <a:cubicBezTo>
                      <a:pt x="180" y="221"/>
                      <a:pt x="181" y="222"/>
                      <a:pt x="182" y="223"/>
                    </a:cubicBezTo>
                    <a:cubicBezTo>
                      <a:pt x="182" y="223"/>
                      <a:pt x="182" y="223"/>
                      <a:pt x="182" y="223"/>
                    </a:cubicBezTo>
                    <a:cubicBezTo>
                      <a:pt x="182" y="223"/>
                      <a:pt x="182" y="223"/>
                      <a:pt x="182" y="223"/>
                    </a:cubicBezTo>
                    <a:cubicBezTo>
                      <a:pt x="182" y="223"/>
                      <a:pt x="182" y="223"/>
                      <a:pt x="182" y="223"/>
                    </a:cubicBezTo>
                    <a:cubicBezTo>
                      <a:pt x="182" y="223"/>
                      <a:pt x="182" y="223"/>
                      <a:pt x="182" y="223"/>
                    </a:cubicBezTo>
                    <a:cubicBezTo>
                      <a:pt x="182" y="223"/>
                      <a:pt x="182" y="223"/>
                      <a:pt x="182" y="223"/>
                    </a:cubicBezTo>
                    <a:cubicBezTo>
                      <a:pt x="182" y="223"/>
                      <a:pt x="182" y="223"/>
                      <a:pt x="182" y="223"/>
                    </a:cubicBezTo>
                    <a:cubicBezTo>
                      <a:pt x="182" y="223"/>
                      <a:pt x="182" y="223"/>
                      <a:pt x="182" y="223"/>
                    </a:cubicBezTo>
                    <a:cubicBezTo>
                      <a:pt x="184" y="218"/>
                      <a:pt x="185" y="210"/>
                      <a:pt x="187" y="204"/>
                    </a:cubicBezTo>
                    <a:cubicBezTo>
                      <a:pt x="188" y="201"/>
                      <a:pt x="189" y="200"/>
                      <a:pt x="190" y="198"/>
                    </a:cubicBezTo>
                    <a:cubicBezTo>
                      <a:pt x="191" y="195"/>
                      <a:pt x="193" y="191"/>
                      <a:pt x="196" y="184"/>
                    </a:cubicBezTo>
                    <a:cubicBezTo>
                      <a:pt x="199" y="177"/>
                      <a:pt x="200" y="172"/>
                      <a:pt x="202" y="169"/>
                    </a:cubicBezTo>
                    <a:cubicBezTo>
                      <a:pt x="203" y="168"/>
                      <a:pt x="204" y="167"/>
                      <a:pt x="206" y="166"/>
                    </a:cubicBezTo>
                    <a:cubicBezTo>
                      <a:pt x="207" y="166"/>
                      <a:pt x="209" y="166"/>
                      <a:pt x="211" y="167"/>
                    </a:cubicBezTo>
                    <a:cubicBezTo>
                      <a:pt x="212" y="167"/>
                      <a:pt x="212" y="168"/>
                      <a:pt x="213" y="168"/>
                    </a:cubicBezTo>
                    <a:cubicBezTo>
                      <a:pt x="214" y="169"/>
                      <a:pt x="214" y="170"/>
                      <a:pt x="214" y="172"/>
                    </a:cubicBezTo>
                    <a:cubicBezTo>
                      <a:pt x="214" y="174"/>
                      <a:pt x="213" y="175"/>
                      <a:pt x="213" y="177"/>
                    </a:cubicBezTo>
                    <a:cubicBezTo>
                      <a:pt x="211" y="181"/>
                      <a:pt x="209" y="186"/>
                      <a:pt x="208" y="190"/>
                    </a:cubicBezTo>
                    <a:cubicBezTo>
                      <a:pt x="205" y="200"/>
                      <a:pt x="201" y="210"/>
                      <a:pt x="199" y="216"/>
                    </a:cubicBezTo>
                    <a:cubicBezTo>
                      <a:pt x="198" y="220"/>
                      <a:pt x="197" y="223"/>
                      <a:pt x="196" y="226"/>
                    </a:cubicBezTo>
                    <a:cubicBezTo>
                      <a:pt x="195" y="227"/>
                      <a:pt x="195" y="228"/>
                      <a:pt x="195" y="229"/>
                    </a:cubicBezTo>
                    <a:cubicBezTo>
                      <a:pt x="195" y="230"/>
                      <a:pt x="196" y="231"/>
                      <a:pt x="197" y="232"/>
                    </a:cubicBezTo>
                    <a:cubicBezTo>
                      <a:pt x="197" y="232"/>
                      <a:pt x="197" y="232"/>
                      <a:pt x="197" y="232"/>
                    </a:cubicBezTo>
                    <a:cubicBezTo>
                      <a:pt x="197" y="232"/>
                      <a:pt x="197" y="232"/>
                      <a:pt x="197" y="232"/>
                    </a:cubicBezTo>
                    <a:cubicBezTo>
                      <a:pt x="197" y="232"/>
                      <a:pt x="197" y="232"/>
                      <a:pt x="197" y="232"/>
                    </a:cubicBezTo>
                    <a:cubicBezTo>
                      <a:pt x="197" y="232"/>
                      <a:pt x="197" y="232"/>
                      <a:pt x="197" y="232"/>
                    </a:cubicBezTo>
                    <a:cubicBezTo>
                      <a:pt x="197" y="232"/>
                      <a:pt x="197" y="232"/>
                      <a:pt x="197" y="232"/>
                    </a:cubicBezTo>
                    <a:cubicBezTo>
                      <a:pt x="197" y="232"/>
                      <a:pt x="197" y="232"/>
                      <a:pt x="197" y="232"/>
                    </a:cubicBezTo>
                    <a:cubicBezTo>
                      <a:pt x="197" y="232"/>
                      <a:pt x="197" y="232"/>
                      <a:pt x="197" y="232"/>
                    </a:cubicBezTo>
                    <a:cubicBezTo>
                      <a:pt x="200" y="228"/>
                      <a:pt x="201" y="224"/>
                      <a:pt x="204" y="219"/>
                    </a:cubicBezTo>
                    <a:cubicBezTo>
                      <a:pt x="206" y="216"/>
                      <a:pt x="208" y="213"/>
                      <a:pt x="211" y="210"/>
                    </a:cubicBezTo>
                    <a:cubicBezTo>
                      <a:pt x="213" y="207"/>
                      <a:pt x="215" y="204"/>
                      <a:pt x="216" y="202"/>
                    </a:cubicBezTo>
                    <a:cubicBezTo>
                      <a:pt x="217" y="200"/>
                      <a:pt x="219" y="196"/>
                      <a:pt x="221" y="192"/>
                    </a:cubicBezTo>
                    <a:cubicBezTo>
                      <a:pt x="222" y="190"/>
                      <a:pt x="223" y="188"/>
                      <a:pt x="225" y="187"/>
                    </a:cubicBezTo>
                    <a:cubicBezTo>
                      <a:pt x="226" y="186"/>
                      <a:pt x="228" y="186"/>
                      <a:pt x="229" y="187"/>
                    </a:cubicBezTo>
                    <a:cubicBezTo>
                      <a:pt x="232" y="189"/>
                      <a:pt x="233" y="190"/>
                      <a:pt x="233" y="191"/>
                    </a:cubicBezTo>
                    <a:cubicBezTo>
                      <a:pt x="234" y="192"/>
                      <a:pt x="234" y="194"/>
                      <a:pt x="233" y="195"/>
                    </a:cubicBezTo>
                    <a:cubicBezTo>
                      <a:pt x="233" y="196"/>
                      <a:pt x="232" y="197"/>
                      <a:pt x="232" y="198"/>
                    </a:cubicBezTo>
                    <a:cubicBezTo>
                      <a:pt x="232" y="198"/>
                      <a:pt x="232" y="198"/>
                      <a:pt x="232" y="198"/>
                    </a:cubicBezTo>
                    <a:cubicBezTo>
                      <a:pt x="231" y="199"/>
                      <a:pt x="230" y="201"/>
                      <a:pt x="228" y="204"/>
                    </a:cubicBezTo>
                    <a:cubicBezTo>
                      <a:pt x="228" y="204"/>
                      <a:pt x="228" y="205"/>
                      <a:pt x="227" y="206"/>
                    </a:cubicBezTo>
                    <a:cubicBezTo>
                      <a:pt x="227" y="206"/>
                      <a:pt x="227" y="207"/>
                      <a:pt x="227" y="208"/>
                    </a:cubicBezTo>
                    <a:cubicBezTo>
                      <a:pt x="224" y="214"/>
                      <a:pt x="223" y="217"/>
                      <a:pt x="221" y="219"/>
                    </a:cubicBezTo>
                    <a:cubicBezTo>
                      <a:pt x="220" y="221"/>
                      <a:pt x="219" y="223"/>
                      <a:pt x="217" y="226"/>
                    </a:cubicBezTo>
                    <a:cubicBezTo>
                      <a:pt x="217" y="226"/>
                      <a:pt x="217" y="227"/>
                      <a:pt x="217" y="227"/>
                    </a:cubicBezTo>
                    <a:cubicBezTo>
                      <a:pt x="217" y="227"/>
                      <a:pt x="217" y="227"/>
                      <a:pt x="217" y="227"/>
                    </a:cubicBezTo>
                    <a:cubicBezTo>
                      <a:pt x="217" y="227"/>
                      <a:pt x="217" y="227"/>
                      <a:pt x="217" y="227"/>
                    </a:cubicBezTo>
                    <a:cubicBezTo>
                      <a:pt x="217" y="229"/>
                      <a:pt x="215" y="230"/>
                      <a:pt x="214" y="232"/>
                    </a:cubicBezTo>
                    <a:cubicBezTo>
                      <a:pt x="213" y="233"/>
                      <a:pt x="212" y="235"/>
                      <a:pt x="211" y="236"/>
                    </a:cubicBezTo>
                    <a:cubicBezTo>
                      <a:pt x="211" y="236"/>
                      <a:pt x="211" y="236"/>
                      <a:pt x="211" y="236"/>
                    </a:cubicBezTo>
                    <a:cubicBezTo>
                      <a:pt x="211" y="236"/>
                      <a:pt x="211" y="237"/>
                      <a:pt x="211" y="237"/>
                    </a:cubicBezTo>
                    <a:cubicBezTo>
                      <a:pt x="211" y="237"/>
                      <a:pt x="211" y="237"/>
                      <a:pt x="211" y="237"/>
                    </a:cubicBezTo>
                    <a:cubicBezTo>
                      <a:pt x="211" y="237"/>
                      <a:pt x="210" y="238"/>
                      <a:pt x="210" y="238"/>
                    </a:cubicBezTo>
                    <a:cubicBezTo>
                      <a:pt x="209" y="240"/>
                      <a:pt x="208" y="242"/>
                      <a:pt x="208" y="244"/>
                    </a:cubicBezTo>
                    <a:cubicBezTo>
                      <a:pt x="208" y="246"/>
                      <a:pt x="209" y="248"/>
                      <a:pt x="211" y="250"/>
                    </a:cubicBezTo>
                    <a:cubicBezTo>
                      <a:pt x="211" y="250"/>
                      <a:pt x="211" y="250"/>
                      <a:pt x="211" y="250"/>
                    </a:cubicBezTo>
                    <a:cubicBezTo>
                      <a:pt x="211" y="250"/>
                      <a:pt x="211" y="250"/>
                      <a:pt x="211" y="250"/>
                    </a:cubicBezTo>
                    <a:cubicBezTo>
                      <a:pt x="211" y="250"/>
                      <a:pt x="211" y="250"/>
                      <a:pt x="211" y="250"/>
                    </a:cubicBezTo>
                    <a:cubicBezTo>
                      <a:pt x="211" y="250"/>
                      <a:pt x="211" y="250"/>
                      <a:pt x="211" y="250"/>
                    </a:cubicBezTo>
                    <a:cubicBezTo>
                      <a:pt x="211" y="250"/>
                      <a:pt x="211" y="250"/>
                      <a:pt x="211" y="250"/>
                    </a:cubicBezTo>
                    <a:cubicBezTo>
                      <a:pt x="211" y="250"/>
                      <a:pt x="211" y="250"/>
                      <a:pt x="211" y="250"/>
                    </a:cubicBezTo>
                    <a:cubicBezTo>
                      <a:pt x="213" y="250"/>
                      <a:pt x="214" y="249"/>
                      <a:pt x="216" y="249"/>
                    </a:cubicBezTo>
                    <a:cubicBezTo>
                      <a:pt x="217" y="248"/>
                      <a:pt x="219" y="247"/>
                      <a:pt x="220" y="246"/>
                    </a:cubicBezTo>
                    <a:cubicBezTo>
                      <a:pt x="220" y="246"/>
                      <a:pt x="220" y="246"/>
                      <a:pt x="220" y="246"/>
                    </a:cubicBezTo>
                    <a:cubicBezTo>
                      <a:pt x="220" y="246"/>
                      <a:pt x="220" y="246"/>
                      <a:pt x="220" y="246"/>
                    </a:cubicBezTo>
                    <a:cubicBezTo>
                      <a:pt x="220" y="246"/>
                      <a:pt x="220" y="246"/>
                      <a:pt x="220" y="246"/>
                    </a:cubicBezTo>
                    <a:cubicBezTo>
                      <a:pt x="220" y="246"/>
                      <a:pt x="220" y="246"/>
                      <a:pt x="220" y="246"/>
                    </a:cubicBezTo>
                    <a:cubicBezTo>
                      <a:pt x="221" y="245"/>
                      <a:pt x="223" y="245"/>
                      <a:pt x="225" y="244"/>
                    </a:cubicBezTo>
                    <a:cubicBezTo>
                      <a:pt x="226" y="243"/>
                      <a:pt x="228" y="242"/>
                      <a:pt x="230" y="240"/>
                    </a:cubicBezTo>
                    <a:cubicBezTo>
                      <a:pt x="230" y="240"/>
                      <a:pt x="230" y="240"/>
                      <a:pt x="230" y="240"/>
                    </a:cubicBezTo>
                    <a:cubicBezTo>
                      <a:pt x="230" y="240"/>
                      <a:pt x="231" y="240"/>
                      <a:pt x="231" y="239"/>
                    </a:cubicBezTo>
                    <a:cubicBezTo>
                      <a:pt x="232" y="239"/>
                      <a:pt x="232" y="239"/>
                      <a:pt x="233" y="238"/>
                    </a:cubicBezTo>
                    <a:cubicBezTo>
                      <a:pt x="236" y="236"/>
                      <a:pt x="239" y="234"/>
                      <a:pt x="242" y="232"/>
                    </a:cubicBezTo>
                    <a:cubicBezTo>
                      <a:pt x="243" y="232"/>
                      <a:pt x="244" y="231"/>
                      <a:pt x="245" y="231"/>
                    </a:cubicBezTo>
                    <a:cubicBezTo>
                      <a:pt x="247" y="231"/>
                      <a:pt x="247" y="231"/>
                      <a:pt x="248" y="232"/>
                    </a:cubicBezTo>
                    <a:cubicBezTo>
                      <a:pt x="249" y="233"/>
                      <a:pt x="250" y="233"/>
                      <a:pt x="250" y="234"/>
                    </a:cubicBezTo>
                    <a:cubicBezTo>
                      <a:pt x="250" y="235"/>
                      <a:pt x="250" y="236"/>
                      <a:pt x="250" y="238"/>
                    </a:cubicBezTo>
                    <a:cubicBezTo>
                      <a:pt x="249" y="240"/>
                      <a:pt x="245" y="244"/>
                      <a:pt x="238" y="250"/>
                    </a:cubicBezTo>
                    <a:cubicBezTo>
                      <a:pt x="232" y="254"/>
                      <a:pt x="230" y="255"/>
                      <a:pt x="227" y="257"/>
                    </a:cubicBezTo>
                    <a:cubicBezTo>
                      <a:pt x="227" y="257"/>
                      <a:pt x="227" y="257"/>
                      <a:pt x="227" y="257"/>
                    </a:cubicBezTo>
                    <a:cubicBezTo>
                      <a:pt x="227" y="257"/>
                      <a:pt x="227" y="257"/>
                      <a:pt x="227" y="257"/>
                    </a:cubicBezTo>
                    <a:cubicBezTo>
                      <a:pt x="227" y="257"/>
                      <a:pt x="227" y="257"/>
                      <a:pt x="227" y="257"/>
                    </a:cubicBezTo>
                    <a:cubicBezTo>
                      <a:pt x="227" y="257"/>
                      <a:pt x="227" y="257"/>
                      <a:pt x="227" y="257"/>
                    </a:cubicBezTo>
                    <a:cubicBezTo>
                      <a:pt x="223" y="261"/>
                      <a:pt x="219" y="263"/>
                      <a:pt x="216" y="265"/>
                    </a:cubicBezTo>
                    <a:cubicBezTo>
                      <a:pt x="216" y="265"/>
                      <a:pt x="216" y="265"/>
                      <a:pt x="215" y="265"/>
                    </a:cubicBezTo>
                    <a:cubicBezTo>
                      <a:pt x="215" y="265"/>
                      <a:pt x="215" y="265"/>
                      <a:pt x="215" y="265"/>
                    </a:cubicBezTo>
                    <a:cubicBezTo>
                      <a:pt x="215" y="265"/>
                      <a:pt x="215" y="265"/>
                      <a:pt x="215" y="265"/>
                    </a:cubicBezTo>
                    <a:cubicBezTo>
                      <a:pt x="205" y="282"/>
                      <a:pt x="196" y="288"/>
                      <a:pt x="191" y="294"/>
                    </a:cubicBezTo>
                    <a:cubicBezTo>
                      <a:pt x="191" y="294"/>
                      <a:pt x="191" y="294"/>
                      <a:pt x="191" y="294"/>
                    </a:cubicBezTo>
                    <a:cubicBezTo>
                      <a:pt x="187" y="299"/>
                      <a:pt x="182" y="302"/>
                      <a:pt x="176" y="303"/>
                    </a:cubicBezTo>
                    <a:cubicBezTo>
                      <a:pt x="176" y="303"/>
                      <a:pt x="176" y="303"/>
                      <a:pt x="176" y="303"/>
                    </a:cubicBezTo>
                    <a:cubicBezTo>
                      <a:pt x="176" y="303"/>
                      <a:pt x="176" y="303"/>
                      <a:pt x="176" y="303"/>
                    </a:cubicBezTo>
                    <a:cubicBezTo>
                      <a:pt x="176" y="303"/>
                      <a:pt x="175" y="303"/>
                      <a:pt x="175" y="303"/>
                    </a:cubicBezTo>
                    <a:cubicBezTo>
                      <a:pt x="175" y="303"/>
                      <a:pt x="175" y="303"/>
                      <a:pt x="175" y="303"/>
                    </a:cubicBezTo>
                    <a:cubicBezTo>
                      <a:pt x="175" y="304"/>
                      <a:pt x="175" y="304"/>
                      <a:pt x="175" y="304"/>
                    </a:cubicBezTo>
                    <a:cubicBezTo>
                      <a:pt x="175" y="304"/>
                      <a:pt x="175" y="304"/>
                      <a:pt x="175" y="304"/>
                    </a:cubicBezTo>
                    <a:cubicBezTo>
                      <a:pt x="175" y="304"/>
                      <a:pt x="175" y="304"/>
                      <a:pt x="175" y="304"/>
                    </a:cubicBezTo>
                    <a:cubicBezTo>
                      <a:pt x="175" y="304"/>
                      <a:pt x="175" y="304"/>
                      <a:pt x="175" y="304"/>
                    </a:cubicBezTo>
                    <a:cubicBezTo>
                      <a:pt x="175" y="304"/>
                      <a:pt x="175" y="304"/>
                      <a:pt x="175" y="304"/>
                    </a:cubicBezTo>
                    <a:cubicBezTo>
                      <a:pt x="175" y="304"/>
                      <a:pt x="175" y="304"/>
                      <a:pt x="175" y="304"/>
                    </a:cubicBezTo>
                    <a:cubicBezTo>
                      <a:pt x="176" y="304"/>
                      <a:pt x="176" y="304"/>
                      <a:pt x="176" y="304"/>
                    </a:cubicBezTo>
                    <a:cubicBezTo>
                      <a:pt x="176" y="304"/>
                      <a:pt x="176" y="304"/>
                      <a:pt x="176" y="304"/>
                    </a:cubicBezTo>
                    <a:cubicBezTo>
                      <a:pt x="176" y="304"/>
                      <a:pt x="176" y="304"/>
                      <a:pt x="176" y="304"/>
                    </a:cubicBezTo>
                    <a:cubicBezTo>
                      <a:pt x="176" y="304"/>
                      <a:pt x="176" y="304"/>
                      <a:pt x="176" y="304"/>
                    </a:cubicBezTo>
                    <a:cubicBezTo>
                      <a:pt x="176" y="304"/>
                      <a:pt x="176" y="304"/>
                      <a:pt x="176" y="304"/>
                    </a:cubicBezTo>
                    <a:cubicBezTo>
                      <a:pt x="176" y="304"/>
                      <a:pt x="176" y="304"/>
                      <a:pt x="176" y="304"/>
                    </a:cubicBezTo>
                    <a:cubicBezTo>
                      <a:pt x="176" y="304"/>
                      <a:pt x="176" y="304"/>
                      <a:pt x="176" y="304"/>
                    </a:cubicBezTo>
                    <a:cubicBezTo>
                      <a:pt x="196" y="311"/>
                      <a:pt x="220" y="304"/>
                      <a:pt x="241" y="283"/>
                    </a:cubicBezTo>
                    <a:cubicBezTo>
                      <a:pt x="241" y="283"/>
                      <a:pt x="241" y="283"/>
                      <a:pt x="241" y="283"/>
                    </a:cubicBezTo>
                    <a:cubicBezTo>
                      <a:pt x="252" y="273"/>
                      <a:pt x="256" y="267"/>
                      <a:pt x="260" y="260"/>
                    </a:cubicBezTo>
                    <a:cubicBezTo>
                      <a:pt x="263" y="254"/>
                      <a:pt x="265" y="247"/>
                      <a:pt x="270" y="237"/>
                    </a:cubicBezTo>
                    <a:cubicBezTo>
                      <a:pt x="275" y="228"/>
                      <a:pt x="278" y="216"/>
                      <a:pt x="280" y="207"/>
                    </a:cubicBezTo>
                    <a:cubicBezTo>
                      <a:pt x="280" y="207"/>
                      <a:pt x="280" y="207"/>
                      <a:pt x="280" y="207"/>
                    </a:cubicBezTo>
                    <a:cubicBezTo>
                      <a:pt x="285" y="193"/>
                      <a:pt x="285" y="184"/>
                      <a:pt x="285" y="175"/>
                    </a:cubicBezTo>
                    <a:cubicBezTo>
                      <a:pt x="285" y="167"/>
                      <a:pt x="285" y="158"/>
                      <a:pt x="291" y="144"/>
                    </a:cubicBezTo>
                    <a:cubicBezTo>
                      <a:pt x="291" y="144"/>
                      <a:pt x="291" y="144"/>
                      <a:pt x="291" y="144"/>
                    </a:cubicBezTo>
                    <a:cubicBezTo>
                      <a:pt x="291" y="144"/>
                      <a:pt x="291" y="144"/>
                      <a:pt x="291" y="144"/>
                    </a:cubicBezTo>
                    <a:cubicBezTo>
                      <a:pt x="291" y="143"/>
                      <a:pt x="291" y="143"/>
                      <a:pt x="291" y="143"/>
                    </a:cubicBezTo>
                    <a:cubicBezTo>
                      <a:pt x="294" y="134"/>
                      <a:pt x="294" y="131"/>
                      <a:pt x="294" y="129"/>
                    </a:cubicBezTo>
                    <a:cubicBezTo>
                      <a:pt x="295" y="126"/>
                      <a:pt x="294" y="125"/>
                      <a:pt x="295" y="121"/>
                    </a:cubicBezTo>
                    <a:cubicBezTo>
                      <a:pt x="295" y="121"/>
                      <a:pt x="295" y="121"/>
                      <a:pt x="295" y="121"/>
                    </a:cubicBezTo>
                    <a:cubicBezTo>
                      <a:pt x="299" y="112"/>
                      <a:pt x="301" y="104"/>
                      <a:pt x="302" y="97"/>
                    </a:cubicBezTo>
                    <a:cubicBezTo>
                      <a:pt x="303" y="94"/>
                      <a:pt x="303" y="91"/>
                      <a:pt x="303" y="89"/>
                    </a:cubicBezTo>
                    <a:cubicBezTo>
                      <a:pt x="302" y="87"/>
                      <a:pt x="302" y="85"/>
                      <a:pt x="300" y="84"/>
                    </a:cubicBezTo>
                    <a:cubicBezTo>
                      <a:pt x="299" y="83"/>
                      <a:pt x="298" y="82"/>
                      <a:pt x="297" y="81"/>
                    </a:cubicBezTo>
                    <a:cubicBezTo>
                      <a:pt x="292" y="79"/>
                      <a:pt x="286" y="80"/>
                      <a:pt x="282" y="83"/>
                    </a:cubicBezTo>
                    <a:cubicBezTo>
                      <a:pt x="277" y="86"/>
                      <a:pt x="273" y="90"/>
                      <a:pt x="269" y="96"/>
                    </a:cubicBezTo>
                    <a:cubicBezTo>
                      <a:pt x="268" y="98"/>
                      <a:pt x="266" y="100"/>
                      <a:pt x="265" y="102"/>
                    </a:cubicBezTo>
                    <a:cubicBezTo>
                      <a:pt x="265" y="102"/>
                      <a:pt x="265" y="102"/>
                      <a:pt x="265" y="102"/>
                    </a:cubicBezTo>
                    <a:cubicBezTo>
                      <a:pt x="265" y="102"/>
                      <a:pt x="265" y="102"/>
                      <a:pt x="265" y="102"/>
                    </a:cubicBezTo>
                    <a:cubicBezTo>
                      <a:pt x="264" y="105"/>
                      <a:pt x="262" y="107"/>
                      <a:pt x="261" y="110"/>
                    </a:cubicBezTo>
                    <a:cubicBezTo>
                      <a:pt x="261" y="111"/>
                      <a:pt x="261" y="111"/>
                      <a:pt x="261" y="112"/>
                    </a:cubicBezTo>
                    <a:cubicBezTo>
                      <a:pt x="260" y="115"/>
                      <a:pt x="259" y="117"/>
                      <a:pt x="258" y="119"/>
                    </a:cubicBezTo>
                    <a:cubicBezTo>
                      <a:pt x="258" y="121"/>
                      <a:pt x="258" y="122"/>
                      <a:pt x="258" y="123"/>
                    </a:cubicBezTo>
                    <a:cubicBezTo>
                      <a:pt x="255" y="127"/>
                      <a:pt x="253" y="133"/>
                      <a:pt x="251" y="140"/>
                    </a:cubicBezTo>
                    <a:cubicBezTo>
                      <a:pt x="249" y="146"/>
                      <a:pt x="247" y="153"/>
                      <a:pt x="245" y="156"/>
                    </a:cubicBezTo>
                    <a:cubicBezTo>
                      <a:pt x="245" y="157"/>
                      <a:pt x="244" y="157"/>
                      <a:pt x="243" y="157"/>
                    </a:cubicBezTo>
                    <a:cubicBezTo>
                      <a:pt x="243" y="157"/>
                      <a:pt x="243" y="157"/>
                      <a:pt x="243" y="157"/>
                    </a:cubicBezTo>
                    <a:cubicBezTo>
                      <a:pt x="243" y="157"/>
                      <a:pt x="242" y="157"/>
                      <a:pt x="242" y="157"/>
                    </a:cubicBezTo>
                    <a:cubicBezTo>
                      <a:pt x="242" y="157"/>
                      <a:pt x="242" y="157"/>
                      <a:pt x="242" y="157"/>
                    </a:cubicBezTo>
                    <a:cubicBezTo>
                      <a:pt x="242" y="158"/>
                      <a:pt x="242" y="158"/>
                      <a:pt x="242" y="158"/>
                    </a:cubicBezTo>
                    <a:cubicBezTo>
                      <a:pt x="242" y="158"/>
                      <a:pt x="242" y="158"/>
                      <a:pt x="242" y="158"/>
                    </a:cubicBezTo>
                    <a:cubicBezTo>
                      <a:pt x="242" y="158"/>
                      <a:pt x="242" y="158"/>
                      <a:pt x="242" y="158"/>
                    </a:cubicBezTo>
                    <a:cubicBezTo>
                      <a:pt x="242" y="158"/>
                      <a:pt x="242" y="158"/>
                      <a:pt x="242" y="158"/>
                    </a:cubicBezTo>
                    <a:cubicBezTo>
                      <a:pt x="242" y="158"/>
                      <a:pt x="242" y="158"/>
                      <a:pt x="242" y="158"/>
                    </a:cubicBezTo>
                    <a:cubicBezTo>
                      <a:pt x="242" y="158"/>
                      <a:pt x="242" y="158"/>
                      <a:pt x="242" y="158"/>
                    </a:cubicBezTo>
                    <a:cubicBezTo>
                      <a:pt x="242" y="158"/>
                      <a:pt x="242" y="158"/>
                      <a:pt x="242" y="158"/>
                    </a:cubicBezTo>
                    <a:cubicBezTo>
                      <a:pt x="242" y="158"/>
                      <a:pt x="242" y="158"/>
                      <a:pt x="242" y="158"/>
                    </a:cubicBezTo>
                    <a:cubicBezTo>
                      <a:pt x="242" y="158"/>
                      <a:pt x="242" y="158"/>
                      <a:pt x="242" y="158"/>
                    </a:cubicBezTo>
                    <a:cubicBezTo>
                      <a:pt x="242" y="158"/>
                      <a:pt x="242" y="158"/>
                      <a:pt x="243" y="158"/>
                    </a:cubicBezTo>
                    <a:cubicBezTo>
                      <a:pt x="243" y="158"/>
                      <a:pt x="243" y="158"/>
                      <a:pt x="243" y="158"/>
                    </a:cubicBezTo>
                    <a:cubicBezTo>
                      <a:pt x="243" y="158"/>
                      <a:pt x="243" y="159"/>
                      <a:pt x="243" y="159"/>
                    </a:cubicBezTo>
                    <a:cubicBezTo>
                      <a:pt x="243" y="159"/>
                      <a:pt x="243" y="159"/>
                      <a:pt x="243" y="159"/>
                    </a:cubicBezTo>
                    <a:cubicBezTo>
                      <a:pt x="243" y="159"/>
                      <a:pt x="243" y="159"/>
                      <a:pt x="243" y="159"/>
                    </a:cubicBezTo>
                    <a:cubicBezTo>
                      <a:pt x="243" y="159"/>
                      <a:pt x="244" y="159"/>
                      <a:pt x="244" y="159"/>
                    </a:cubicBezTo>
                    <a:cubicBezTo>
                      <a:pt x="244" y="159"/>
                      <a:pt x="244" y="159"/>
                      <a:pt x="244" y="159"/>
                    </a:cubicBezTo>
                    <a:cubicBezTo>
                      <a:pt x="244" y="159"/>
                      <a:pt x="244" y="159"/>
                      <a:pt x="244" y="159"/>
                    </a:cubicBezTo>
                    <a:cubicBezTo>
                      <a:pt x="244" y="159"/>
                      <a:pt x="244" y="159"/>
                      <a:pt x="245" y="160"/>
                    </a:cubicBezTo>
                    <a:cubicBezTo>
                      <a:pt x="245" y="160"/>
                      <a:pt x="245" y="160"/>
                      <a:pt x="245" y="160"/>
                    </a:cubicBezTo>
                    <a:cubicBezTo>
                      <a:pt x="245" y="160"/>
                      <a:pt x="245" y="160"/>
                      <a:pt x="245" y="160"/>
                    </a:cubicBezTo>
                    <a:cubicBezTo>
                      <a:pt x="245" y="160"/>
                      <a:pt x="245" y="160"/>
                      <a:pt x="245" y="160"/>
                    </a:cubicBezTo>
                    <a:cubicBezTo>
                      <a:pt x="245" y="160"/>
                      <a:pt x="245" y="160"/>
                      <a:pt x="245" y="160"/>
                    </a:cubicBezTo>
                    <a:cubicBezTo>
                      <a:pt x="246" y="161"/>
                      <a:pt x="247" y="162"/>
                      <a:pt x="248" y="163"/>
                    </a:cubicBezTo>
                    <a:cubicBezTo>
                      <a:pt x="248" y="163"/>
                      <a:pt x="248" y="163"/>
                      <a:pt x="248" y="163"/>
                    </a:cubicBezTo>
                    <a:cubicBezTo>
                      <a:pt x="248" y="163"/>
                      <a:pt x="248" y="163"/>
                      <a:pt x="248" y="163"/>
                    </a:cubicBezTo>
                    <a:cubicBezTo>
                      <a:pt x="248" y="163"/>
                      <a:pt x="248" y="163"/>
                      <a:pt x="248" y="163"/>
                    </a:cubicBezTo>
                    <a:cubicBezTo>
                      <a:pt x="249" y="164"/>
                      <a:pt x="249" y="164"/>
                      <a:pt x="250" y="165"/>
                    </a:cubicBezTo>
                    <a:cubicBezTo>
                      <a:pt x="250" y="165"/>
                      <a:pt x="250" y="165"/>
                      <a:pt x="250" y="165"/>
                    </a:cubicBezTo>
                    <a:cubicBezTo>
                      <a:pt x="250" y="165"/>
                      <a:pt x="250" y="165"/>
                      <a:pt x="250" y="165"/>
                    </a:cubicBezTo>
                    <a:cubicBezTo>
                      <a:pt x="251" y="165"/>
                      <a:pt x="251" y="165"/>
                      <a:pt x="251" y="165"/>
                    </a:cubicBezTo>
                    <a:cubicBezTo>
                      <a:pt x="251" y="165"/>
                      <a:pt x="252" y="166"/>
                      <a:pt x="253" y="166"/>
                    </a:cubicBezTo>
                    <a:cubicBezTo>
                      <a:pt x="253" y="166"/>
                      <a:pt x="253" y="166"/>
                      <a:pt x="253" y="166"/>
                    </a:cubicBezTo>
                    <a:cubicBezTo>
                      <a:pt x="255" y="168"/>
                      <a:pt x="256" y="168"/>
                      <a:pt x="256" y="169"/>
                    </a:cubicBezTo>
                    <a:cubicBezTo>
                      <a:pt x="256" y="169"/>
                      <a:pt x="256" y="169"/>
                      <a:pt x="256" y="169"/>
                    </a:cubicBezTo>
                    <a:cubicBezTo>
                      <a:pt x="256" y="169"/>
                      <a:pt x="256" y="170"/>
                      <a:pt x="256" y="170"/>
                    </a:cubicBezTo>
                    <a:cubicBezTo>
                      <a:pt x="256" y="170"/>
                      <a:pt x="256" y="170"/>
                      <a:pt x="255" y="170"/>
                    </a:cubicBezTo>
                    <a:cubicBezTo>
                      <a:pt x="255" y="170"/>
                      <a:pt x="255" y="170"/>
                      <a:pt x="255" y="170"/>
                    </a:cubicBezTo>
                    <a:cubicBezTo>
                      <a:pt x="254" y="170"/>
                      <a:pt x="254" y="170"/>
                      <a:pt x="254" y="169"/>
                    </a:cubicBezTo>
                    <a:cubicBezTo>
                      <a:pt x="254" y="169"/>
                      <a:pt x="253" y="169"/>
                      <a:pt x="253" y="169"/>
                    </a:cubicBezTo>
                    <a:cubicBezTo>
                      <a:pt x="252" y="168"/>
                      <a:pt x="252" y="168"/>
                      <a:pt x="252" y="168"/>
                    </a:cubicBezTo>
                    <a:cubicBezTo>
                      <a:pt x="252" y="168"/>
                      <a:pt x="252" y="168"/>
                      <a:pt x="252" y="168"/>
                    </a:cubicBezTo>
                    <a:cubicBezTo>
                      <a:pt x="252" y="168"/>
                      <a:pt x="252" y="168"/>
                      <a:pt x="252" y="168"/>
                    </a:cubicBezTo>
                    <a:cubicBezTo>
                      <a:pt x="252" y="168"/>
                      <a:pt x="252" y="168"/>
                      <a:pt x="252" y="168"/>
                    </a:cubicBezTo>
                    <a:cubicBezTo>
                      <a:pt x="252" y="168"/>
                      <a:pt x="252" y="168"/>
                      <a:pt x="252" y="168"/>
                    </a:cubicBezTo>
                    <a:cubicBezTo>
                      <a:pt x="252" y="168"/>
                      <a:pt x="252" y="168"/>
                      <a:pt x="252" y="168"/>
                    </a:cubicBezTo>
                    <a:cubicBezTo>
                      <a:pt x="251" y="168"/>
                      <a:pt x="251" y="168"/>
                      <a:pt x="251" y="167"/>
                    </a:cubicBezTo>
                    <a:cubicBezTo>
                      <a:pt x="250" y="167"/>
                      <a:pt x="250" y="167"/>
                      <a:pt x="250" y="167"/>
                    </a:cubicBezTo>
                    <a:cubicBezTo>
                      <a:pt x="249" y="167"/>
                      <a:pt x="249" y="167"/>
                      <a:pt x="249" y="167"/>
                    </a:cubicBezTo>
                    <a:cubicBezTo>
                      <a:pt x="249" y="167"/>
                      <a:pt x="249" y="167"/>
                      <a:pt x="249" y="167"/>
                    </a:cubicBezTo>
                    <a:cubicBezTo>
                      <a:pt x="249" y="167"/>
                      <a:pt x="249" y="167"/>
                      <a:pt x="248" y="166"/>
                    </a:cubicBezTo>
                    <a:cubicBezTo>
                      <a:pt x="248" y="166"/>
                      <a:pt x="248" y="166"/>
                      <a:pt x="247" y="166"/>
                    </a:cubicBezTo>
                    <a:cubicBezTo>
                      <a:pt x="247" y="166"/>
                      <a:pt x="247" y="166"/>
                      <a:pt x="247" y="166"/>
                    </a:cubicBezTo>
                    <a:cubicBezTo>
                      <a:pt x="247" y="166"/>
                      <a:pt x="247" y="166"/>
                      <a:pt x="247" y="166"/>
                    </a:cubicBezTo>
                    <a:cubicBezTo>
                      <a:pt x="247" y="166"/>
                      <a:pt x="247" y="166"/>
                      <a:pt x="247" y="166"/>
                    </a:cubicBezTo>
                    <a:cubicBezTo>
                      <a:pt x="247" y="166"/>
                      <a:pt x="247" y="166"/>
                      <a:pt x="247" y="166"/>
                    </a:cubicBezTo>
                    <a:cubicBezTo>
                      <a:pt x="247" y="166"/>
                      <a:pt x="247" y="166"/>
                      <a:pt x="247" y="166"/>
                    </a:cubicBezTo>
                    <a:cubicBezTo>
                      <a:pt x="247" y="166"/>
                      <a:pt x="247" y="166"/>
                      <a:pt x="247" y="166"/>
                    </a:cubicBezTo>
                    <a:cubicBezTo>
                      <a:pt x="246" y="167"/>
                      <a:pt x="246" y="167"/>
                      <a:pt x="246" y="168"/>
                    </a:cubicBezTo>
                    <a:cubicBezTo>
                      <a:pt x="246" y="168"/>
                      <a:pt x="247" y="169"/>
                      <a:pt x="247" y="169"/>
                    </a:cubicBezTo>
                    <a:cubicBezTo>
                      <a:pt x="247" y="170"/>
                      <a:pt x="248" y="170"/>
                      <a:pt x="248" y="171"/>
                    </a:cubicBezTo>
                    <a:cubicBezTo>
                      <a:pt x="248" y="171"/>
                      <a:pt x="249" y="171"/>
                      <a:pt x="249" y="172"/>
                    </a:cubicBezTo>
                    <a:cubicBezTo>
                      <a:pt x="249" y="172"/>
                      <a:pt x="249" y="172"/>
                      <a:pt x="249" y="172"/>
                    </a:cubicBezTo>
                    <a:cubicBezTo>
                      <a:pt x="249" y="172"/>
                      <a:pt x="249" y="172"/>
                      <a:pt x="249" y="172"/>
                    </a:cubicBezTo>
                    <a:cubicBezTo>
                      <a:pt x="249" y="173"/>
                      <a:pt x="250" y="173"/>
                      <a:pt x="250" y="173"/>
                    </a:cubicBezTo>
                    <a:cubicBezTo>
                      <a:pt x="250" y="174"/>
                      <a:pt x="251" y="175"/>
                      <a:pt x="251" y="176"/>
                    </a:cubicBezTo>
                    <a:cubicBezTo>
                      <a:pt x="252" y="177"/>
                      <a:pt x="253" y="178"/>
                      <a:pt x="253" y="179"/>
                    </a:cubicBezTo>
                    <a:cubicBezTo>
                      <a:pt x="253" y="179"/>
                      <a:pt x="253" y="179"/>
                      <a:pt x="253" y="179"/>
                    </a:cubicBezTo>
                    <a:cubicBezTo>
                      <a:pt x="253" y="180"/>
                      <a:pt x="253" y="180"/>
                      <a:pt x="253" y="180"/>
                    </a:cubicBezTo>
                    <a:cubicBezTo>
                      <a:pt x="252" y="180"/>
                      <a:pt x="252" y="180"/>
                      <a:pt x="252" y="180"/>
                    </a:cubicBezTo>
                    <a:cubicBezTo>
                      <a:pt x="252" y="180"/>
                      <a:pt x="251" y="180"/>
                      <a:pt x="251" y="179"/>
                    </a:cubicBezTo>
                    <a:cubicBezTo>
                      <a:pt x="250" y="179"/>
                      <a:pt x="250" y="178"/>
                      <a:pt x="250" y="177"/>
                    </a:cubicBezTo>
                    <a:cubicBezTo>
                      <a:pt x="249" y="177"/>
                      <a:pt x="249" y="176"/>
                      <a:pt x="248" y="175"/>
                    </a:cubicBezTo>
                    <a:cubicBezTo>
                      <a:pt x="248" y="175"/>
                      <a:pt x="247" y="174"/>
                      <a:pt x="247" y="173"/>
                    </a:cubicBezTo>
                    <a:cubicBezTo>
                      <a:pt x="246" y="172"/>
                      <a:pt x="245" y="171"/>
                      <a:pt x="245" y="171"/>
                    </a:cubicBezTo>
                    <a:cubicBezTo>
                      <a:pt x="245" y="170"/>
                      <a:pt x="245" y="170"/>
                      <a:pt x="245" y="170"/>
                    </a:cubicBezTo>
                    <a:cubicBezTo>
                      <a:pt x="245" y="170"/>
                      <a:pt x="245" y="170"/>
                      <a:pt x="245" y="170"/>
                    </a:cubicBezTo>
                    <a:cubicBezTo>
                      <a:pt x="245" y="170"/>
                      <a:pt x="245" y="170"/>
                      <a:pt x="245" y="170"/>
                    </a:cubicBezTo>
                    <a:cubicBezTo>
                      <a:pt x="244" y="170"/>
                      <a:pt x="244" y="170"/>
                      <a:pt x="244" y="170"/>
                    </a:cubicBezTo>
                    <a:cubicBezTo>
                      <a:pt x="244" y="170"/>
                      <a:pt x="244" y="170"/>
                      <a:pt x="244" y="171"/>
                    </a:cubicBezTo>
                    <a:cubicBezTo>
                      <a:pt x="244" y="171"/>
                      <a:pt x="244" y="171"/>
                      <a:pt x="244" y="171"/>
                    </a:cubicBezTo>
                    <a:cubicBezTo>
                      <a:pt x="244" y="171"/>
                      <a:pt x="244" y="171"/>
                      <a:pt x="244" y="171"/>
                    </a:cubicBezTo>
                    <a:cubicBezTo>
                      <a:pt x="244" y="171"/>
                      <a:pt x="244" y="171"/>
                      <a:pt x="244" y="171"/>
                    </a:cubicBezTo>
                    <a:cubicBezTo>
                      <a:pt x="244" y="171"/>
                      <a:pt x="244" y="171"/>
                      <a:pt x="244" y="171"/>
                    </a:cubicBezTo>
                    <a:cubicBezTo>
                      <a:pt x="244" y="171"/>
                      <a:pt x="244" y="171"/>
                      <a:pt x="244" y="171"/>
                    </a:cubicBezTo>
                    <a:cubicBezTo>
                      <a:pt x="244" y="171"/>
                      <a:pt x="244" y="171"/>
                      <a:pt x="244" y="171"/>
                    </a:cubicBezTo>
                    <a:cubicBezTo>
                      <a:pt x="244" y="171"/>
                      <a:pt x="244" y="171"/>
                      <a:pt x="244" y="171"/>
                    </a:cubicBezTo>
                    <a:cubicBezTo>
                      <a:pt x="244" y="171"/>
                      <a:pt x="244" y="171"/>
                      <a:pt x="244" y="171"/>
                    </a:cubicBezTo>
                    <a:cubicBezTo>
                      <a:pt x="244" y="172"/>
                      <a:pt x="244" y="172"/>
                      <a:pt x="244" y="172"/>
                    </a:cubicBezTo>
                    <a:cubicBezTo>
                      <a:pt x="244" y="173"/>
                      <a:pt x="245" y="174"/>
                      <a:pt x="245" y="174"/>
                    </a:cubicBezTo>
                    <a:cubicBezTo>
                      <a:pt x="245" y="176"/>
                      <a:pt x="247" y="178"/>
                      <a:pt x="247" y="180"/>
                    </a:cubicBezTo>
                    <a:cubicBezTo>
                      <a:pt x="248" y="181"/>
                      <a:pt x="248" y="182"/>
                      <a:pt x="249" y="183"/>
                    </a:cubicBezTo>
                    <a:cubicBezTo>
                      <a:pt x="249" y="183"/>
                      <a:pt x="249" y="184"/>
                      <a:pt x="249" y="184"/>
                    </a:cubicBezTo>
                    <a:cubicBezTo>
                      <a:pt x="249" y="184"/>
                      <a:pt x="249" y="185"/>
                      <a:pt x="249" y="185"/>
                    </a:cubicBezTo>
                    <a:cubicBezTo>
                      <a:pt x="249" y="185"/>
                      <a:pt x="249" y="185"/>
                      <a:pt x="249" y="185"/>
                    </a:cubicBezTo>
                    <a:cubicBezTo>
                      <a:pt x="248" y="185"/>
                      <a:pt x="248" y="185"/>
                      <a:pt x="248" y="185"/>
                    </a:cubicBezTo>
                    <a:cubicBezTo>
                      <a:pt x="248" y="185"/>
                      <a:pt x="247" y="185"/>
                      <a:pt x="247" y="185"/>
                    </a:cubicBezTo>
                    <a:cubicBezTo>
                      <a:pt x="247" y="184"/>
                      <a:pt x="246" y="183"/>
                      <a:pt x="246" y="182"/>
                    </a:cubicBezTo>
                    <a:cubicBezTo>
                      <a:pt x="244" y="179"/>
                      <a:pt x="244" y="179"/>
                      <a:pt x="243" y="177"/>
                    </a:cubicBezTo>
                    <a:cubicBezTo>
                      <a:pt x="243" y="176"/>
                      <a:pt x="242" y="174"/>
                      <a:pt x="242" y="173"/>
                    </a:cubicBezTo>
                    <a:cubicBezTo>
                      <a:pt x="242" y="173"/>
                      <a:pt x="242" y="173"/>
                      <a:pt x="242" y="173"/>
                    </a:cubicBezTo>
                    <a:cubicBezTo>
                      <a:pt x="242" y="173"/>
                      <a:pt x="242" y="173"/>
                      <a:pt x="242" y="173"/>
                    </a:cubicBezTo>
                    <a:cubicBezTo>
                      <a:pt x="241" y="173"/>
                      <a:pt x="241" y="173"/>
                      <a:pt x="241" y="173"/>
                    </a:cubicBezTo>
                    <a:cubicBezTo>
                      <a:pt x="241" y="173"/>
                      <a:pt x="241" y="173"/>
                      <a:pt x="241" y="173"/>
                    </a:cubicBezTo>
                    <a:cubicBezTo>
                      <a:pt x="241" y="173"/>
                      <a:pt x="241" y="173"/>
                      <a:pt x="241" y="173"/>
                    </a:cubicBezTo>
                    <a:cubicBezTo>
                      <a:pt x="241" y="173"/>
                      <a:pt x="241" y="173"/>
                      <a:pt x="241" y="173"/>
                    </a:cubicBezTo>
                    <a:cubicBezTo>
                      <a:pt x="241" y="173"/>
                      <a:pt x="241" y="173"/>
                      <a:pt x="241" y="173"/>
                    </a:cubicBezTo>
                    <a:cubicBezTo>
                      <a:pt x="241" y="173"/>
                      <a:pt x="241" y="173"/>
                      <a:pt x="241" y="173"/>
                    </a:cubicBezTo>
                    <a:cubicBezTo>
                      <a:pt x="241" y="173"/>
                      <a:pt x="240" y="173"/>
                      <a:pt x="240" y="174"/>
                    </a:cubicBezTo>
                    <a:cubicBezTo>
                      <a:pt x="240" y="174"/>
                      <a:pt x="240" y="174"/>
                      <a:pt x="241" y="175"/>
                    </a:cubicBezTo>
                    <a:cubicBezTo>
                      <a:pt x="241" y="176"/>
                      <a:pt x="241" y="177"/>
                      <a:pt x="241" y="178"/>
                    </a:cubicBezTo>
                    <a:cubicBezTo>
                      <a:pt x="241" y="178"/>
                      <a:pt x="241" y="178"/>
                      <a:pt x="241" y="178"/>
                    </a:cubicBezTo>
                    <a:cubicBezTo>
                      <a:pt x="241" y="178"/>
                      <a:pt x="241" y="178"/>
                      <a:pt x="241" y="178"/>
                    </a:cubicBezTo>
                    <a:cubicBezTo>
                      <a:pt x="241" y="178"/>
                      <a:pt x="241" y="178"/>
                      <a:pt x="241" y="178"/>
                    </a:cubicBezTo>
                    <a:cubicBezTo>
                      <a:pt x="241" y="178"/>
                      <a:pt x="241" y="178"/>
                      <a:pt x="241" y="178"/>
                    </a:cubicBezTo>
                    <a:cubicBezTo>
                      <a:pt x="241" y="178"/>
                      <a:pt x="241" y="178"/>
                      <a:pt x="241" y="178"/>
                    </a:cubicBezTo>
                    <a:cubicBezTo>
                      <a:pt x="241" y="178"/>
                      <a:pt x="241" y="178"/>
                      <a:pt x="241" y="178"/>
                    </a:cubicBezTo>
                    <a:cubicBezTo>
                      <a:pt x="241" y="178"/>
                      <a:pt x="241" y="178"/>
                      <a:pt x="241" y="178"/>
                    </a:cubicBezTo>
                    <a:cubicBezTo>
                      <a:pt x="241" y="178"/>
                      <a:pt x="241" y="178"/>
                      <a:pt x="241" y="178"/>
                    </a:cubicBezTo>
                    <a:cubicBezTo>
                      <a:pt x="241" y="178"/>
                      <a:pt x="241" y="178"/>
                      <a:pt x="241" y="178"/>
                    </a:cubicBezTo>
                    <a:cubicBezTo>
                      <a:pt x="241" y="178"/>
                      <a:pt x="241" y="178"/>
                      <a:pt x="241" y="178"/>
                    </a:cubicBezTo>
                    <a:cubicBezTo>
                      <a:pt x="241" y="178"/>
                      <a:pt x="241" y="178"/>
                      <a:pt x="241" y="178"/>
                    </a:cubicBezTo>
                    <a:cubicBezTo>
                      <a:pt x="242" y="179"/>
                      <a:pt x="242" y="180"/>
                      <a:pt x="242" y="182"/>
                    </a:cubicBezTo>
                    <a:cubicBezTo>
                      <a:pt x="242" y="183"/>
                      <a:pt x="243" y="184"/>
                      <a:pt x="243" y="185"/>
                    </a:cubicBezTo>
                    <a:cubicBezTo>
                      <a:pt x="243" y="185"/>
                      <a:pt x="243" y="186"/>
                      <a:pt x="243" y="186"/>
                    </a:cubicBezTo>
                    <a:cubicBezTo>
                      <a:pt x="243" y="186"/>
                      <a:pt x="242" y="186"/>
                      <a:pt x="242" y="186"/>
                    </a:cubicBezTo>
                    <a:cubicBezTo>
                      <a:pt x="242" y="186"/>
                      <a:pt x="242" y="186"/>
                      <a:pt x="241" y="186"/>
                    </a:cubicBezTo>
                    <a:cubicBezTo>
                      <a:pt x="241" y="186"/>
                      <a:pt x="241" y="185"/>
                      <a:pt x="241" y="185"/>
                    </a:cubicBezTo>
                    <a:cubicBezTo>
                      <a:pt x="240" y="184"/>
                      <a:pt x="240" y="183"/>
                      <a:pt x="240" y="182"/>
                    </a:cubicBezTo>
                    <a:cubicBezTo>
                      <a:pt x="239" y="181"/>
                      <a:pt x="239" y="180"/>
                      <a:pt x="239" y="179"/>
                    </a:cubicBezTo>
                    <a:cubicBezTo>
                      <a:pt x="238" y="177"/>
                      <a:pt x="238" y="175"/>
                      <a:pt x="238" y="174"/>
                    </a:cubicBezTo>
                    <a:cubicBezTo>
                      <a:pt x="238" y="173"/>
                      <a:pt x="238" y="173"/>
                      <a:pt x="238" y="173"/>
                    </a:cubicBezTo>
                    <a:cubicBezTo>
                      <a:pt x="237" y="173"/>
                      <a:pt x="237" y="173"/>
                      <a:pt x="237" y="173"/>
                    </a:cubicBezTo>
                    <a:cubicBezTo>
                      <a:pt x="237" y="173"/>
                      <a:pt x="237" y="172"/>
                      <a:pt x="237" y="172"/>
                    </a:cubicBezTo>
                    <a:cubicBezTo>
                      <a:pt x="237" y="172"/>
                      <a:pt x="237" y="172"/>
                      <a:pt x="237" y="172"/>
                    </a:cubicBezTo>
                    <a:cubicBezTo>
                      <a:pt x="237" y="172"/>
                      <a:pt x="237" y="172"/>
                      <a:pt x="237" y="172"/>
                    </a:cubicBezTo>
                    <a:cubicBezTo>
                      <a:pt x="237" y="172"/>
                      <a:pt x="237" y="172"/>
                      <a:pt x="237" y="172"/>
                    </a:cubicBezTo>
                    <a:cubicBezTo>
                      <a:pt x="236" y="171"/>
                      <a:pt x="236" y="170"/>
                      <a:pt x="235" y="170"/>
                    </a:cubicBezTo>
                    <a:cubicBezTo>
                      <a:pt x="234" y="169"/>
                      <a:pt x="233" y="169"/>
                      <a:pt x="231" y="169"/>
                    </a:cubicBezTo>
                    <a:cubicBezTo>
                      <a:pt x="231" y="169"/>
                      <a:pt x="231" y="169"/>
                      <a:pt x="231" y="169"/>
                    </a:cubicBezTo>
                    <a:cubicBezTo>
                      <a:pt x="231" y="169"/>
                      <a:pt x="231" y="169"/>
                      <a:pt x="231" y="169"/>
                    </a:cubicBezTo>
                    <a:cubicBezTo>
                      <a:pt x="231" y="169"/>
                      <a:pt x="231" y="169"/>
                      <a:pt x="231" y="169"/>
                    </a:cubicBezTo>
                    <a:cubicBezTo>
                      <a:pt x="231" y="169"/>
                      <a:pt x="231" y="169"/>
                      <a:pt x="231" y="169"/>
                    </a:cubicBezTo>
                    <a:cubicBezTo>
                      <a:pt x="231" y="169"/>
                      <a:pt x="231" y="169"/>
                      <a:pt x="231" y="169"/>
                    </a:cubicBezTo>
                    <a:cubicBezTo>
                      <a:pt x="231" y="170"/>
                      <a:pt x="230" y="171"/>
                      <a:pt x="230" y="171"/>
                    </a:cubicBezTo>
                    <a:cubicBezTo>
                      <a:pt x="230" y="172"/>
                      <a:pt x="230" y="172"/>
                      <a:pt x="229" y="173"/>
                    </a:cubicBezTo>
                    <a:cubicBezTo>
                      <a:pt x="229" y="173"/>
                      <a:pt x="229" y="173"/>
                      <a:pt x="229" y="173"/>
                    </a:cubicBezTo>
                    <a:cubicBezTo>
                      <a:pt x="229" y="173"/>
                      <a:pt x="229" y="173"/>
                      <a:pt x="229" y="173"/>
                    </a:cubicBezTo>
                    <a:cubicBezTo>
                      <a:pt x="229" y="173"/>
                      <a:pt x="229" y="173"/>
                      <a:pt x="229" y="173"/>
                    </a:cubicBezTo>
                    <a:cubicBezTo>
                      <a:pt x="229" y="173"/>
                      <a:pt x="229" y="173"/>
                      <a:pt x="229" y="173"/>
                    </a:cubicBezTo>
                    <a:cubicBezTo>
                      <a:pt x="229" y="173"/>
                      <a:pt x="229" y="173"/>
                      <a:pt x="229" y="173"/>
                    </a:cubicBezTo>
                    <a:cubicBezTo>
                      <a:pt x="229" y="173"/>
                      <a:pt x="229" y="173"/>
                      <a:pt x="229" y="173"/>
                    </a:cubicBezTo>
                    <a:cubicBezTo>
                      <a:pt x="229" y="173"/>
                      <a:pt x="229" y="174"/>
                      <a:pt x="229" y="174"/>
                    </a:cubicBezTo>
                    <a:cubicBezTo>
                      <a:pt x="229" y="174"/>
                      <a:pt x="228" y="175"/>
                      <a:pt x="228" y="175"/>
                    </a:cubicBezTo>
                    <a:cubicBezTo>
                      <a:pt x="227" y="176"/>
                      <a:pt x="227" y="176"/>
                      <a:pt x="227" y="176"/>
                    </a:cubicBezTo>
                    <a:cubicBezTo>
                      <a:pt x="226" y="177"/>
                      <a:pt x="226" y="177"/>
                      <a:pt x="225" y="176"/>
                    </a:cubicBezTo>
                    <a:cubicBezTo>
                      <a:pt x="225" y="176"/>
                      <a:pt x="225" y="176"/>
                      <a:pt x="225" y="176"/>
                    </a:cubicBezTo>
                    <a:cubicBezTo>
                      <a:pt x="225" y="176"/>
                      <a:pt x="225" y="176"/>
                      <a:pt x="225" y="176"/>
                    </a:cubicBezTo>
                    <a:cubicBezTo>
                      <a:pt x="225" y="176"/>
                      <a:pt x="225" y="176"/>
                      <a:pt x="225" y="175"/>
                    </a:cubicBezTo>
                    <a:cubicBezTo>
                      <a:pt x="225" y="175"/>
                      <a:pt x="225" y="175"/>
                      <a:pt x="225" y="175"/>
                    </a:cubicBezTo>
                    <a:cubicBezTo>
                      <a:pt x="226" y="174"/>
                      <a:pt x="226" y="174"/>
                      <a:pt x="226" y="173"/>
                    </a:cubicBezTo>
                    <a:cubicBezTo>
                      <a:pt x="226" y="173"/>
                      <a:pt x="226" y="173"/>
                      <a:pt x="226" y="173"/>
                    </a:cubicBezTo>
                    <a:cubicBezTo>
                      <a:pt x="226" y="173"/>
                      <a:pt x="226" y="173"/>
                      <a:pt x="226" y="173"/>
                    </a:cubicBezTo>
                    <a:cubicBezTo>
                      <a:pt x="226" y="173"/>
                      <a:pt x="226" y="172"/>
                      <a:pt x="226" y="172"/>
                    </a:cubicBezTo>
                    <a:cubicBezTo>
                      <a:pt x="226" y="172"/>
                      <a:pt x="227" y="172"/>
                      <a:pt x="227" y="171"/>
                    </a:cubicBezTo>
                    <a:cubicBezTo>
                      <a:pt x="227" y="171"/>
                      <a:pt x="227" y="171"/>
                      <a:pt x="227" y="171"/>
                    </a:cubicBezTo>
                    <a:cubicBezTo>
                      <a:pt x="227" y="171"/>
                      <a:pt x="227" y="171"/>
                      <a:pt x="227" y="171"/>
                    </a:cubicBezTo>
                    <a:cubicBezTo>
                      <a:pt x="227" y="170"/>
                      <a:pt x="227" y="170"/>
                      <a:pt x="227" y="170"/>
                    </a:cubicBezTo>
                    <a:cubicBezTo>
                      <a:pt x="228" y="169"/>
                      <a:pt x="228" y="168"/>
                      <a:pt x="228" y="167"/>
                    </a:cubicBezTo>
                    <a:cubicBezTo>
                      <a:pt x="228" y="167"/>
                      <a:pt x="228" y="166"/>
                      <a:pt x="229" y="165"/>
                    </a:cubicBezTo>
                    <a:cubicBezTo>
                      <a:pt x="229" y="165"/>
                      <a:pt x="229" y="165"/>
                      <a:pt x="229" y="165"/>
                    </a:cubicBezTo>
                    <a:cubicBezTo>
                      <a:pt x="229" y="164"/>
                      <a:pt x="229" y="164"/>
                      <a:pt x="229" y="164"/>
                    </a:cubicBezTo>
                    <a:cubicBezTo>
                      <a:pt x="229" y="163"/>
                      <a:pt x="229" y="162"/>
                      <a:pt x="230" y="162"/>
                    </a:cubicBezTo>
                    <a:cubicBezTo>
                      <a:pt x="230" y="161"/>
                      <a:pt x="230" y="161"/>
                      <a:pt x="231" y="160"/>
                    </a:cubicBezTo>
                    <a:cubicBezTo>
                      <a:pt x="231" y="160"/>
                      <a:pt x="231" y="160"/>
                      <a:pt x="231" y="160"/>
                    </a:cubicBezTo>
                    <a:cubicBezTo>
                      <a:pt x="231" y="160"/>
                      <a:pt x="231" y="160"/>
                      <a:pt x="231" y="160"/>
                    </a:cubicBezTo>
                    <a:cubicBezTo>
                      <a:pt x="231" y="160"/>
                      <a:pt x="231" y="160"/>
                      <a:pt x="231" y="160"/>
                    </a:cubicBezTo>
                    <a:cubicBezTo>
                      <a:pt x="231" y="160"/>
                      <a:pt x="231" y="160"/>
                      <a:pt x="231" y="160"/>
                    </a:cubicBezTo>
                    <a:cubicBezTo>
                      <a:pt x="231" y="160"/>
                      <a:pt x="231" y="160"/>
                      <a:pt x="231" y="160"/>
                    </a:cubicBezTo>
                    <a:cubicBezTo>
                      <a:pt x="231" y="160"/>
                      <a:pt x="231" y="160"/>
                      <a:pt x="231" y="160"/>
                    </a:cubicBezTo>
                    <a:cubicBezTo>
                      <a:pt x="231" y="159"/>
                      <a:pt x="231" y="159"/>
                      <a:pt x="231" y="159"/>
                    </a:cubicBezTo>
                    <a:cubicBezTo>
                      <a:pt x="230" y="159"/>
                      <a:pt x="230" y="159"/>
                      <a:pt x="230" y="159"/>
                    </a:cubicBezTo>
                    <a:cubicBezTo>
                      <a:pt x="230" y="159"/>
                      <a:pt x="230" y="159"/>
                      <a:pt x="230" y="159"/>
                    </a:cubicBezTo>
                    <a:cubicBezTo>
                      <a:pt x="230" y="159"/>
                      <a:pt x="230" y="159"/>
                      <a:pt x="230" y="159"/>
                    </a:cubicBezTo>
                    <a:cubicBezTo>
                      <a:pt x="221" y="160"/>
                      <a:pt x="215" y="158"/>
                      <a:pt x="210" y="155"/>
                    </a:cubicBezTo>
                    <a:cubicBezTo>
                      <a:pt x="203" y="151"/>
                      <a:pt x="199" y="144"/>
                      <a:pt x="196" y="138"/>
                    </a:cubicBezTo>
                    <a:cubicBezTo>
                      <a:pt x="196" y="138"/>
                      <a:pt x="196" y="138"/>
                      <a:pt x="196" y="138"/>
                    </a:cubicBezTo>
                    <a:cubicBezTo>
                      <a:pt x="196" y="138"/>
                      <a:pt x="196" y="138"/>
                      <a:pt x="196" y="138"/>
                    </a:cubicBezTo>
                    <a:cubicBezTo>
                      <a:pt x="194" y="134"/>
                      <a:pt x="190" y="129"/>
                      <a:pt x="185" y="123"/>
                    </a:cubicBezTo>
                    <a:cubicBezTo>
                      <a:pt x="182" y="109"/>
                      <a:pt x="176" y="91"/>
                      <a:pt x="171" y="75"/>
                    </a:cubicBezTo>
                    <a:cubicBezTo>
                      <a:pt x="167" y="64"/>
                      <a:pt x="161" y="54"/>
                      <a:pt x="157" y="43"/>
                    </a:cubicBezTo>
                    <a:cubicBezTo>
                      <a:pt x="155" y="38"/>
                      <a:pt x="150" y="26"/>
                      <a:pt x="145" y="16"/>
                    </a:cubicBezTo>
                    <a:cubicBezTo>
                      <a:pt x="142" y="11"/>
                      <a:pt x="139" y="7"/>
                      <a:pt x="135" y="4"/>
                    </a:cubicBezTo>
                    <a:cubicBezTo>
                      <a:pt x="132" y="1"/>
                      <a:pt x="128" y="0"/>
                      <a:pt x="124" y="1"/>
                    </a:cubicBezTo>
                    <a:cubicBezTo>
                      <a:pt x="119" y="3"/>
                      <a:pt x="116" y="6"/>
                      <a:pt x="115" y="10"/>
                    </a:cubicBezTo>
                    <a:cubicBezTo>
                      <a:pt x="113" y="13"/>
                      <a:pt x="113" y="17"/>
                      <a:pt x="114" y="22"/>
                    </a:cubicBezTo>
                    <a:cubicBezTo>
                      <a:pt x="116" y="31"/>
                      <a:pt x="122" y="42"/>
                      <a:pt x="125" y="52"/>
                    </a:cubicBezTo>
                    <a:cubicBezTo>
                      <a:pt x="133" y="73"/>
                      <a:pt x="133" y="76"/>
                      <a:pt x="137" y="89"/>
                    </a:cubicBezTo>
                    <a:cubicBezTo>
                      <a:pt x="137" y="89"/>
                      <a:pt x="137" y="89"/>
                      <a:pt x="137" y="89"/>
                    </a:cubicBezTo>
                    <a:cubicBezTo>
                      <a:pt x="139" y="99"/>
                      <a:pt x="143" y="109"/>
                      <a:pt x="146" y="116"/>
                    </a:cubicBezTo>
                    <a:cubicBezTo>
                      <a:pt x="146" y="118"/>
                      <a:pt x="146" y="119"/>
                      <a:pt x="147" y="120"/>
                    </a:cubicBezTo>
                    <a:cubicBezTo>
                      <a:pt x="147" y="120"/>
                      <a:pt x="147" y="120"/>
                      <a:pt x="147" y="120"/>
                    </a:cubicBezTo>
                    <a:cubicBezTo>
                      <a:pt x="147" y="120"/>
                      <a:pt x="147" y="120"/>
                      <a:pt x="147" y="120"/>
                    </a:cubicBezTo>
                    <a:cubicBezTo>
                      <a:pt x="147" y="120"/>
                      <a:pt x="147" y="120"/>
                      <a:pt x="147" y="120"/>
                    </a:cubicBezTo>
                    <a:cubicBezTo>
                      <a:pt x="147" y="120"/>
                      <a:pt x="147" y="120"/>
                      <a:pt x="147" y="120"/>
                    </a:cubicBezTo>
                    <a:cubicBezTo>
                      <a:pt x="147" y="120"/>
                      <a:pt x="147" y="120"/>
                      <a:pt x="147" y="120"/>
                    </a:cubicBezTo>
                    <a:cubicBezTo>
                      <a:pt x="147" y="120"/>
                      <a:pt x="147" y="120"/>
                      <a:pt x="147" y="120"/>
                    </a:cubicBezTo>
                    <a:cubicBezTo>
                      <a:pt x="147" y="120"/>
                      <a:pt x="147" y="120"/>
                      <a:pt x="147" y="120"/>
                    </a:cubicBezTo>
                    <a:cubicBezTo>
                      <a:pt x="147" y="120"/>
                      <a:pt x="147" y="120"/>
                      <a:pt x="147" y="120"/>
                    </a:cubicBezTo>
                    <a:cubicBezTo>
                      <a:pt x="147" y="120"/>
                      <a:pt x="147" y="120"/>
                      <a:pt x="147" y="120"/>
                    </a:cubicBezTo>
                    <a:cubicBezTo>
                      <a:pt x="147" y="120"/>
                      <a:pt x="147" y="120"/>
                      <a:pt x="147" y="120"/>
                    </a:cubicBezTo>
                    <a:cubicBezTo>
                      <a:pt x="147" y="120"/>
                      <a:pt x="147" y="120"/>
                      <a:pt x="147" y="120"/>
                    </a:cubicBezTo>
                    <a:cubicBezTo>
                      <a:pt x="148" y="119"/>
                      <a:pt x="148" y="119"/>
                      <a:pt x="149" y="118"/>
                    </a:cubicBezTo>
                    <a:cubicBezTo>
                      <a:pt x="149" y="118"/>
                      <a:pt x="149" y="118"/>
                      <a:pt x="149" y="118"/>
                    </a:cubicBezTo>
                    <a:cubicBezTo>
                      <a:pt x="149" y="118"/>
                      <a:pt x="149" y="118"/>
                      <a:pt x="149" y="118"/>
                    </a:cubicBezTo>
                    <a:cubicBezTo>
                      <a:pt x="149" y="116"/>
                      <a:pt x="150" y="116"/>
                      <a:pt x="151" y="115"/>
                    </a:cubicBezTo>
                    <a:cubicBezTo>
                      <a:pt x="152" y="114"/>
                      <a:pt x="152" y="114"/>
                      <a:pt x="153" y="112"/>
                    </a:cubicBezTo>
                    <a:cubicBezTo>
                      <a:pt x="153" y="112"/>
                      <a:pt x="153" y="112"/>
                      <a:pt x="153" y="112"/>
                    </a:cubicBezTo>
                    <a:cubicBezTo>
                      <a:pt x="153" y="112"/>
                      <a:pt x="153" y="112"/>
                      <a:pt x="153" y="112"/>
                    </a:cubicBezTo>
                    <a:cubicBezTo>
                      <a:pt x="153" y="112"/>
                      <a:pt x="153" y="112"/>
                      <a:pt x="153" y="111"/>
                    </a:cubicBezTo>
                    <a:cubicBezTo>
                      <a:pt x="153" y="111"/>
                      <a:pt x="153" y="111"/>
                      <a:pt x="153" y="111"/>
                    </a:cubicBezTo>
                    <a:cubicBezTo>
                      <a:pt x="153" y="111"/>
                      <a:pt x="153" y="111"/>
                      <a:pt x="153" y="111"/>
                    </a:cubicBezTo>
                    <a:cubicBezTo>
                      <a:pt x="154" y="111"/>
                      <a:pt x="154" y="110"/>
                      <a:pt x="154" y="110"/>
                    </a:cubicBezTo>
                    <a:cubicBezTo>
                      <a:pt x="155" y="110"/>
                      <a:pt x="155" y="110"/>
                      <a:pt x="155" y="109"/>
                    </a:cubicBezTo>
                    <a:cubicBezTo>
                      <a:pt x="155" y="109"/>
                      <a:pt x="155" y="109"/>
                      <a:pt x="155" y="109"/>
                    </a:cubicBezTo>
                    <a:cubicBezTo>
                      <a:pt x="155" y="109"/>
                      <a:pt x="155" y="109"/>
                      <a:pt x="155" y="109"/>
                    </a:cubicBezTo>
                    <a:cubicBezTo>
                      <a:pt x="155" y="109"/>
                      <a:pt x="155" y="109"/>
                      <a:pt x="155" y="109"/>
                    </a:cubicBezTo>
                    <a:cubicBezTo>
                      <a:pt x="155" y="109"/>
                      <a:pt x="155" y="109"/>
                      <a:pt x="155" y="109"/>
                    </a:cubicBezTo>
                    <a:cubicBezTo>
                      <a:pt x="155" y="109"/>
                      <a:pt x="155" y="109"/>
                      <a:pt x="155" y="109"/>
                    </a:cubicBezTo>
                    <a:cubicBezTo>
                      <a:pt x="155" y="109"/>
                      <a:pt x="155" y="109"/>
                      <a:pt x="155" y="109"/>
                    </a:cubicBezTo>
                    <a:cubicBezTo>
                      <a:pt x="156" y="108"/>
                      <a:pt x="156" y="107"/>
                      <a:pt x="157" y="107"/>
                    </a:cubicBezTo>
                    <a:cubicBezTo>
                      <a:pt x="157" y="106"/>
                      <a:pt x="157" y="106"/>
                      <a:pt x="157" y="106"/>
                    </a:cubicBezTo>
                    <a:cubicBezTo>
                      <a:pt x="157" y="106"/>
                      <a:pt x="158" y="106"/>
                      <a:pt x="158" y="106"/>
                    </a:cubicBezTo>
                    <a:cubicBezTo>
                      <a:pt x="158" y="106"/>
                      <a:pt x="158" y="106"/>
                      <a:pt x="158" y="106"/>
                    </a:cubicBezTo>
                    <a:cubicBezTo>
                      <a:pt x="158" y="106"/>
                      <a:pt x="159" y="107"/>
                      <a:pt x="159" y="107"/>
                    </a:cubicBezTo>
                    <a:cubicBezTo>
                      <a:pt x="159" y="108"/>
                      <a:pt x="159" y="109"/>
                      <a:pt x="159" y="109"/>
                    </a:cubicBezTo>
                    <a:cubicBezTo>
                      <a:pt x="158" y="110"/>
                      <a:pt x="158" y="111"/>
                      <a:pt x="158" y="111"/>
                    </a:cubicBezTo>
                    <a:cubicBezTo>
                      <a:pt x="158" y="112"/>
                      <a:pt x="158" y="112"/>
                      <a:pt x="158" y="112"/>
                    </a:cubicBezTo>
                    <a:cubicBezTo>
                      <a:pt x="157" y="112"/>
                      <a:pt x="157" y="112"/>
                      <a:pt x="157" y="112"/>
                    </a:cubicBezTo>
                    <a:cubicBezTo>
                      <a:pt x="157" y="112"/>
                      <a:pt x="157" y="112"/>
                      <a:pt x="157" y="112"/>
                    </a:cubicBezTo>
                    <a:cubicBezTo>
                      <a:pt x="157" y="113"/>
                      <a:pt x="157" y="113"/>
                      <a:pt x="157" y="113"/>
                    </a:cubicBezTo>
                    <a:cubicBezTo>
                      <a:pt x="157" y="113"/>
                      <a:pt x="157" y="113"/>
                      <a:pt x="157" y="113"/>
                    </a:cubicBezTo>
                    <a:cubicBezTo>
                      <a:pt x="157" y="113"/>
                      <a:pt x="157" y="113"/>
                      <a:pt x="157" y="114"/>
                    </a:cubicBezTo>
                    <a:cubicBezTo>
                      <a:pt x="157" y="114"/>
                      <a:pt x="156" y="114"/>
                      <a:pt x="156" y="115"/>
                    </a:cubicBezTo>
                    <a:cubicBezTo>
                      <a:pt x="156" y="115"/>
                      <a:pt x="155" y="116"/>
                      <a:pt x="155" y="117"/>
                    </a:cubicBezTo>
                    <a:cubicBezTo>
                      <a:pt x="155" y="117"/>
                      <a:pt x="155" y="117"/>
                      <a:pt x="155" y="117"/>
                    </a:cubicBezTo>
                    <a:cubicBezTo>
                      <a:pt x="155" y="117"/>
                      <a:pt x="155" y="117"/>
                      <a:pt x="155" y="117"/>
                    </a:cubicBezTo>
                    <a:cubicBezTo>
                      <a:pt x="155" y="117"/>
                      <a:pt x="155" y="117"/>
                      <a:pt x="155" y="117"/>
                    </a:cubicBezTo>
                    <a:cubicBezTo>
                      <a:pt x="155" y="117"/>
                      <a:pt x="155" y="117"/>
                      <a:pt x="155" y="117"/>
                    </a:cubicBezTo>
                    <a:cubicBezTo>
                      <a:pt x="155" y="117"/>
                      <a:pt x="155" y="117"/>
                      <a:pt x="155" y="117"/>
                    </a:cubicBezTo>
                    <a:cubicBezTo>
                      <a:pt x="156" y="119"/>
                      <a:pt x="157" y="120"/>
                      <a:pt x="159" y="121"/>
                    </a:cubicBezTo>
                    <a:cubicBezTo>
                      <a:pt x="160" y="121"/>
                      <a:pt x="161" y="121"/>
                      <a:pt x="161" y="121"/>
                    </a:cubicBezTo>
                    <a:cubicBezTo>
                      <a:pt x="162" y="121"/>
                      <a:pt x="162" y="121"/>
                      <a:pt x="162" y="121"/>
                    </a:cubicBezTo>
                    <a:cubicBezTo>
                      <a:pt x="162" y="121"/>
                      <a:pt x="162" y="121"/>
                      <a:pt x="162" y="121"/>
                    </a:cubicBezTo>
                    <a:cubicBezTo>
                      <a:pt x="162" y="121"/>
                      <a:pt x="162" y="121"/>
                      <a:pt x="162" y="121"/>
                    </a:cubicBezTo>
                    <a:cubicBezTo>
                      <a:pt x="162" y="121"/>
                      <a:pt x="162" y="121"/>
                      <a:pt x="162" y="121"/>
                    </a:cubicBezTo>
                    <a:cubicBezTo>
                      <a:pt x="162" y="120"/>
                      <a:pt x="163" y="120"/>
                      <a:pt x="164" y="120"/>
                    </a:cubicBezTo>
                    <a:cubicBezTo>
                      <a:pt x="164" y="120"/>
                      <a:pt x="164" y="120"/>
                      <a:pt x="164" y="120"/>
                    </a:cubicBezTo>
                    <a:cubicBezTo>
                      <a:pt x="164" y="120"/>
                      <a:pt x="164" y="120"/>
                      <a:pt x="164" y="120"/>
                    </a:cubicBezTo>
                    <a:cubicBezTo>
                      <a:pt x="164" y="120"/>
                      <a:pt x="164" y="120"/>
                      <a:pt x="164" y="120"/>
                    </a:cubicBezTo>
                    <a:cubicBezTo>
                      <a:pt x="165" y="120"/>
                      <a:pt x="168" y="118"/>
                      <a:pt x="169" y="118"/>
                    </a:cubicBezTo>
                    <a:cubicBezTo>
                      <a:pt x="171" y="117"/>
                      <a:pt x="172" y="117"/>
                      <a:pt x="173" y="116"/>
                    </a:cubicBezTo>
                    <a:cubicBezTo>
                      <a:pt x="174" y="116"/>
                      <a:pt x="175" y="116"/>
                      <a:pt x="177" y="115"/>
                    </a:cubicBezTo>
                    <a:cubicBezTo>
                      <a:pt x="177" y="115"/>
                      <a:pt x="178" y="115"/>
                      <a:pt x="178" y="115"/>
                    </a:cubicBezTo>
                    <a:cubicBezTo>
                      <a:pt x="179" y="115"/>
                      <a:pt x="179" y="115"/>
                      <a:pt x="179" y="116"/>
                    </a:cubicBezTo>
                    <a:cubicBezTo>
                      <a:pt x="180" y="116"/>
                      <a:pt x="180" y="117"/>
                      <a:pt x="179" y="117"/>
                    </a:cubicBezTo>
                    <a:cubicBezTo>
                      <a:pt x="179" y="117"/>
                      <a:pt x="179" y="118"/>
                      <a:pt x="178" y="118"/>
                    </a:cubicBezTo>
                    <a:cubicBezTo>
                      <a:pt x="178" y="118"/>
                      <a:pt x="176" y="119"/>
                      <a:pt x="175" y="119"/>
                    </a:cubicBezTo>
                    <a:cubicBezTo>
                      <a:pt x="172" y="120"/>
                      <a:pt x="172" y="121"/>
                      <a:pt x="171" y="121"/>
                    </a:cubicBezTo>
                    <a:cubicBezTo>
                      <a:pt x="171" y="121"/>
                      <a:pt x="171" y="121"/>
                      <a:pt x="171" y="121"/>
                    </a:cubicBezTo>
                    <a:cubicBezTo>
                      <a:pt x="170" y="121"/>
                      <a:pt x="170" y="121"/>
                      <a:pt x="170" y="121"/>
                    </a:cubicBezTo>
                    <a:cubicBezTo>
                      <a:pt x="170" y="121"/>
                      <a:pt x="170" y="121"/>
                      <a:pt x="170" y="121"/>
                    </a:cubicBezTo>
                    <a:cubicBezTo>
                      <a:pt x="169" y="122"/>
                      <a:pt x="168" y="122"/>
                      <a:pt x="167" y="123"/>
                    </a:cubicBezTo>
                    <a:cubicBezTo>
                      <a:pt x="167" y="123"/>
                      <a:pt x="166" y="123"/>
                      <a:pt x="166" y="123"/>
                    </a:cubicBezTo>
                    <a:cubicBezTo>
                      <a:pt x="166" y="124"/>
                      <a:pt x="166" y="124"/>
                      <a:pt x="166" y="124"/>
                    </a:cubicBezTo>
                    <a:cubicBezTo>
                      <a:pt x="166" y="124"/>
                      <a:pt x="166" y="124"/>
                      <a:pt x="166" y="124"/>
                    </a:cubicBezTo>
                    <a:cubicBezTo>
                      <a:pt x="166" y="125"/>
                      <a:pt x="166" y="125"/>
                      <a:pt x="166" y="125"/>
                    </a:cubicBezTo>
                    <a:cubicBezTo>
                      <a:pt x="166" y="125"/>
                      <a:pt x="166" y="125"/>
                      <a:pt x="166" y="125"/>
                    </a:cubicBezTo>
                    <a:cubicBezTo>
                      <a:pt x="166" y="125"/>
                      <a:pt x="166" y="125"/>
                      <a:pt x="166" y="125"/>
                    </a:cubicBezTo>
                    <a:cubicBezTo>
                      <a:pt x="166" y="125"/>
                      <a:pt x="166" y="125"/>
                      <a:pt x="166" y="125"/>
                    </a:cubicBezTo>
                    <a:cubicBezTo>
                      <a:pt x="166" y="125"/>
                      <a:pt x="166" y="125"/>
                      <a:pt x="166" y="125"/>
                    </a:cubicBezTo>
                    <a:cubicBezTo>
                      <a:pt x="166" y="125"/>
                      <a:pt x="166" y="125"/>
                      <a:pt x="166" y="125"/>
                    </a:cubicBezTo>
                    <a:cubicBezTo>
                      <a:pt x="166" y="125"/>
                      <a:pt x="166" y="125"/>
                      <a:pt x="166" y="125"/>
                    </a:cubicBezTo>
                    <a:cubicBezTo>
                      <a:pt x="167" y="125"/>
                      <a:pt x="170" y="124"/>
                      <a:pt x="171" y="124"/>
                    </a:cubicBezTo>
                    <a:cubicBezTo>
                      <a:pt x="173" y="123"/>
                      <a:pt x="174" y="123"/>
                      <a:pt x="177" y="123"/>
                    </a:cubicBezTo>
                    <a:cubicBezTo>
                      <a:pt x="179" y="123"/>
                      <a:pt x="181" y="122"/>
                      <a:pt x="182" y="122"/>
                    </a:cubicBezTo>
                    <a:cubicBezTo>
                      <a:pt x="182" y="122"/>
                      <a:pt x="182" y="122"/>
                      <a:pt x="182" y="123"/>
                    </a:cubicBezTo>
                    <a:cubicBezTo>
                      <a:pt x="183" y="123"/>
                      <a:pt x="183" y="123"/>
                      <a:pt x="183" y="124"/>
                    </a:cubicBezTo>
                    <a:cubicBezTo>
                      <a:pt x="183" y="124"/>
                      <a:pt x="183" y="124"/>
                      <a:pt x="183" y="124"/>
                    </a:cubicBezTo>
                    <a:cubicBezTo>
                      <a:pt x="183" y="124"/>
                      <a:pt x="183" y="124"/>
                      <a:pt x="183" y="124"/>
                    </a:cubicBezTo>
                    <a:cubicBezTo>
                      <a:pt x="183" y="125"/>
                      <a:pt x="183" y="125"/>
                      <a:pt x="182" y="125"/>
                    </a:cubicBezTo>
                    <a:cubicBezTo>
                      <a:pt x="182" y="125"/>
                      <a:pt x="182" y="125"/>
                      <a:pt x="182" y="125"/>
                    </a:cubicBezTo>
                    <a:cubicBezTo>
                      <a:pt x="182" y="125"/>
                      <a:pt x="182" y="125"/>
                      <a:pt x="181" y="125"/>
                    </a:cubicBezTo>
                    <a:cubicBezTo>
                      <a:pt x="180" y="125"/>
                      <a:pt x="179" y="125"/>
                      <a:pt x="177" y="126"/>
                    </a:cubicBezTo>
                    <a:cubicBezTo>
                      <a:pt x="175" y="126"/>
                      <a:pt x="172" y="127"/>
                      <a:pt x="170" y="127"/>
                    </a:cubicBezTo>
                    <a:cubicBezTo>
                      <a:pt x="169" y="128"/>
                      <a:pt x="168" y="128"/>
                      <a:pt x="167" y="128"/>
                    </a:cubicBezTo>
                    <a:cubicBezTo>
                      <a:pt x="167" y="128"/>
                      <a:pt x="167" y="128"/>
                      <a:pt x="166" y="128"/>
                    </a:cubicBezTo>
                    <a:cubicBezTo>
                      <a:pt x="166" y="129"/>
                      <a:pt x="166" y="129"/>
                      <a:pt x="166" y="129"/>
                    </a:cubicBezTo>
                    <a:cubicBezTo>
                      <a:pt x="166" y="129"/>
                      <a:pt x="166" y="129"/>
                      <a:pt x="166" y="129"/>
                    </a:cubicBezTo>
                    <a:cubicBezTo>
                      <a:pt x="166" y="129"/>
                      <a:pt x="166" y="129"/>
                      <a:pt x="166" y="129"/>
                    </a:cubicBezTo>
                    <a:cubicBezTo>
                      <a:pt x="166" y="129"/>
                      <a:pt x="166" y="129"/>
                      <a:pt x="166" y="129"/>
                    </a:cubicBezTo>
                    <a:cubicBezTo>
                      <a:pt x="166" y="129"/>
                      <a:pt x="166" y="129"/>
                      <a:pt x="166" y="129"/>
                    </a:cubicBezTo>
                    <a:cubicBezTo>
                      <a:pt x="166" y="129"/>
                      <a:pt x="166" y="129"/>
                      <a:pt x="166" y="129"/>
                    </a:cubicBezTo>
                    <a:cubicBezTo>
                      <a:pt x="166" y="129"/>
                      <a:pt x="166" y="129"/>
                      <a:pt x="166" y="129"/>
                    </a:cubicBezTo>
                    <a:cubicBezTo>
                      <a:pt x="166" y="129"/>
                      <a:pt x="166" y="129"/>
                      <a:pt x="166" y="129"/>
                    </a:cubicBezTo>
                    <a:cubicBezTo>
                      <a:pt x="166" y="129"/>
                      <a:pt x="166" y="129"/>
                      <a:pt x="166" y="129"/>
                    </a:cubicBezTo>
                    <a:cubicBezTo>
                      <a:pt x="166" y="130"/>
                      <a:pt x="166" y="130"/>
                      <a:pt x="166" y="130"/>
                    </a:cubicBezTo>
                    <a:cubicBezTo>
                      <a:pt x="166" y="130"/>
                      <a:pt x="166" y="130"/>
                      <a:pt x="166" y="130"/>
                    </a:cubicBezTo>
                    <a:cubicBezTo>
                      <a:pt x="166" y="130"/>
                      <a:pt x="166" y="130"/>
                      <a:pt x="166" y="130"/>
                    </a:cubicBezTo>
                    <a:cubicBezTo>
                      <a:pt x="166" y="130"/>
                      <a:pt x="166" y="130"/>
                      <a:pt x="166" y="130"/>
                    </a:cubicBezTo>
                    <a:cubicBezTo>
                      <a:pt x="168" y="130"/>
                      <a:pt x="169" y="130"/>
                      <a:pt x="170" y="130"/>
                    </a:cubicBezTo>
                    <a:cubicBezTo>
                      <a:pt x="171" y="130"/>
                      <a:pt x="172" y="130"/>
                      <a:pt x="173" y="130"/>
                    </a:cubicBezTo>
                    <a:cubicBezTo>
                      <a:pt x="174" y="130"/>
                      <a:pt x="175" y="130"/>
                      <a:pt x="176" y="130"/>
                    </a:cubicBezTo>
                    <a:cubicBezTo>
                      <a:pt x="177" y="130"/>
                      <a:pt x="178" y="130"/>
                      <a:pt x="179" y="130"/>
                    </a:cubicBezTo>
                    <a:cubicBezTo>
                      <a:pt x="180" y="130"/>
                      <a:pt x="180" y="130"/>
                      <a:pt x="181" y="130"/>
                    </a:cubicBezTo>
                    <a:cubicBezTo>
                      <a:pt x="181" y="130"/>
                      <a:pt x="181" y="131"/>
                      <a:pt x="181" y="131"/>
                    </a:cubicBezTo>
                    <a:cubicBezTo>
                      <a:pt x="181" y="132"/>
                      <a:pt x="181" y="132"/>
                      <a:pt x="181" y="132"/>
                    </a:cubicBezTo>
                    <a:cubicBezTo>
                      <a:pt x="181" y="133"/>
                      <a:pt x="180" y="133"/>
                      <a:pt x="180" y="133"/>
                    </a:cubicBezTo>
                    <a:cubicBezTo>
                      <a:pt x="179" y="133"/>
                      <a:pt x="178" y="133"/>
                      <a:pt x="176" y="133"/>
                    </a:cubicBezTo>
                    <a:cubicBezTo>
                      <a:pt x="174" y="133"/>
                      <a:pt x="174" y="133"/>
                      <a:pt x="173" y="133"/>
                    </a:cubicBezTo>
                    <a:cubicBezTo>
                      <a:pt x="172" y="133"/>
                      <a:pt x="171" y="133"/>
                      <a:pt x="170" y="133"/>
                    </a:cubicBezTo>
                    <a:cubicBezTo>
                      <a:pt x="170" y="133"/>
                      <a:pt x="170" y="133"/>
                      <a:pt x="170" y="133"/>
                    </a:cubicBezTo>
                    <a:cubicBezTo>
                      <a:pt x="170" y="133"/>
                      <a:pt x="170" y="133"/>
                      <a:pt x="170" y="133"/>
                    </a:cubicBezTo>
                    <a:cubicBezTo>
                      <a:pt x="170" y="133"/>
                      <a:pt x="169" y="133"/>
                      <a:pt x="169" y="133"/>
                    </a:cubicBezTo>
                    <a:cubicBezTo>
                      <a:pt x="168" y="133"/>
                      <a:pt x="167" y="133"/>
                      <a:pt x="167" y="133"/>
                    </a:cubicBezTo>
                    <a:cubicBezTo>
                      <a:pt x="166" y="133"/>
                      <a:pt x="165" y="133"/>
                      <a:pt x="165" y="134"/>
                    </a:cubicBezTo>
                    <a:cubicBezTo>
                      <a:pt x="165" y="134"/>
                      <a:pt x="164" y="134"/>
                      <a:pt x="164" y="134"/>
                    </a:cubicBezTo>
                    <a:cubicBezTo>
                      <a:pt x="164" y="135"/>
                      <a:pt x="164" y="135"/>
                      <a:pt x="164" y="135"/>
                    </a:cubicBezTo>
                    <a:cubicBezTo>
                      <a:pt x="164" y="136"/>
                      <a:pt x="164" y="136"/>
                      <a:pt x="164" y="136"/>
                    </a:cubicBezTo>
                    <a:cubicBezTo>
                      <a:pt x="164" y="136"/>
                      <a:pt x="164" y="136"/>
                      <a:pt x="164" y="136"/>
                    </a:cubicBezTo>
                    <a:cubicBezTo>
                      <a:pt x="164" y="136"/>
                      <a:pt x="165" y="136"/>
                      <a:pt x="165" y="137"/>
                    </a:cubicBezTo>
                    <a:cubicBezTo>
                      <a:pt x="165" y="137"/>
                      <a:pt x="165" y="137"/>
                      <a:pt x="165" y="137"/>
                    </a:cubicBezTo>
                    <a:cubicBezTo>
                      <a:pt x="166" y="137"/>
                      <a:pt x="166" y="137"/>
                      <a:pt x="166" y="137"/>
                    </a:cubicBezTo>
                    <a:cubicBezTo>
                      <a:pt x="166" y="137"/>
                      <a:pt x="166" y="137"/>
                      <a:pt x="166" y="137"/>
                    </a:cubicBezTo>
                    <a:cubicBezTo>
                      <a:pt x="166" y="137"/>
                      <a:pt x="166" y="137"/>
                      <a:pt x="166" y="137"/>
                    </a:cubicBezTo>
                    <a:cubicBezTo>
                      <a:pt x="167" y="137"/>
                      <a:pt x="167" y="138"/>
                      <a:pt x="167" y="138"/>
                    </a:cubicBezTo>
                    <a:cubicBezTo>
                      <a:pt x="168" y="138"/>
                      <a:pt x="168" y="139"/>
                      <a:pt x="169" y="139"/>
                    </a:cubicBezTo>
                    <a:cubicBezTo>
                      <a:pt x="169" y="139"/>
                      <a:pt x="169" y="139"/>
                      <a:pt x="169" y="139"/>
                    </a:cubicBezTo>
                    <a:cubicBezTo>
                      <a:pt x="169" y="139"/>
                      <a:pt x="169" y="139"/>
                      <a:pt x="169" y="139"/>
                    </a:cubicBezTo>
                    <a:cubicBezTo>
                      <a:pt x="170" y="139"/>
                      <a:pt x="170" y="139"/>
                      <a:pt x="170" y="139"/>
                    </a:cubicBezTo>
                    <a:cubicBezTo>
                      <a:pt x="171" y="140"/>
                      <a:pt x="172" y="140"/>
                      <a:pt x="173" y="141"/>
                    </a:cubicBezTo>
                    <a:cubicBezTo>
                      <a:pt x="173" y="141"/>
                      <a:pt x="173" y="141"/>
                      <a:pt x="173" y="141"/>
                    </a:cubicBezTo>
                    <a:cubicBezTo>
                      <a:pt x="174" y="141"/>
                      <a:pt x="174" y="142"/>
                      <a:pt x="174" y="142"/>
                    </a:cubicBezTo>
                    <a:cubicBezTo>
                      <a:pt x="174" y="142"/>
                      <a:pt x="173" y="142"/>
                      <a:pt x="173" y="142"/>
                    </a:cubicBezTo>
                    <a:cubicBezTo>
                      <a:pt x="173" y="143"/>
                      <a:pt x="173" y="143"/>
                      <a:pt x="173" y="143"/>
                    </a:cubicBezTo>
                    <a:cubicBezTo>
                      <a:pt x="172" y="143"/>
                      <a:pt x="171" y="143"/>
                      <a:pt x="168" y="142"/>
                    </a:cubicBezTo>
                    <a:cubicBezTo>
                      <a:pt x="167" y="141"/>
                      <a:pt x="166" y="141"/>
                      <a:pt x="165" y="140"/>
                    </a:cubicBezTo>
                    <a:cubicBezTo>
                      <a:pt x="165" y="140"/>
                      <a:pt x="165" y="140"/>
                      <a:pt x="165" y="140"/>
                    </a:cubicBezTo>
                    <a:cubicBezTo>
                      <a:pt x="165" y="140"/>
                      <a:pt x="165" y="140"/>
                      <a:pt x="165" y="140"/>
                    </a:cubicBezTo>
                    <a:cubicBezTo>
                      <a:pt x="165" y="140"/>
                      <a:pt x="165" y="140"/>
                      <a:pt x="165" y="140"/>
                    </a:cubicBezTo>
                    <a:cubicBezTo>
                      <a:pt x="165" y="140"/>
                      <a:pt x="165" y="140"/>
                      <a:pt x="165" y="140"/>
                    </a:cubicBezTo>
                    <a:cubicBezTo>
                      <a:pt x="164" y="139"/>
                      <a:pt x="163" y="139"/>
                      <a:pt x="161" y="138"/>
                    </a:cubicBezTo>
                    <a:cubicBezTo>
                      <a:pt x="161" y="138"/>
                      <a:pt x="161" y="138"/>
                      <a:pt x="161" y="138"/>
                    </a:cubicBezTo>
                    <a:cubicBezTo>
                      <a:pt x="161" y="138"/>
                      <a:pt x="161" y="138"/>
                      <a:pt x="161" y="138"/>
                    </a:cubicBezTo>
                    <a:cubicBezTo>
                      <a:pt x="161" y="138"/>
                      <a:pt x="161" y="138"/>
                      <a:pt x="161" y="138"/>
                    </a:cubicBezTo>
                    <a:cubicBezTo>
                      <a:pt x="161" y="138"/>
                      <a:pt x="161" y="138"/>
                      <a:pt x="161" y="138"/>
                    </a:cubicBezTo>
                    <a:cubicBezTo>
                      <a:pt x="156" y="138"/>
                      <a:pt x="153" y="137"/>
                      <a:pt x="151" y="136"/>
                    </a:cubicBezTo>
                    <a:cubicBezTo>
                      <a:pt x="151" y="136"/>
                      <a:pt x="151" y="136"/>
                      <a:pt x="151" y="136"/>
                    </a:cubicBezTo>
                    <a:cubicBezTo>
                      <a:pt x="148" y="136"/>
                      <a:pt x="146" y="134"/>
                      <a:pt x="145" y="131"/>
                    </a:cubicBezTo>
                    <a:cubicBezTo>
                      <a:pt x="145" y="131"/>
                      <a:pt x="145" y="131"/>
                      <a:pt x="145" y="131"/>
                    </a:cubicBezTo>
                    <a:cubicBezTo>
                      <a:pt x="145" y="131"/>
                      <a:pt x="145" y="131"/>
                      <a:pt x="145" y="131"/>
                    </a:cubicBezTo>
                    <a:cubicBezTo>
                      <a:pt x="145" y="131"/>
                      <a:pt x="145" y="131"/>
                      <a:pt x="145" y="131"/>
                    </a:cubicBezTo>
                    <a:cubicBezTo>
                      <a:pt x="141" y="122"/>
                      <a:pt x="135" y="106"/>
                      <a:pt x="128" y="93"/>
                    </a:cubicBezTo>
                    <a:cubicBezTo>
                      <a:pt x="119" y="78"/>
                      <a:pt x="115" y="77"/>
                      <a:pt x="99" y="52"/>
                    </a:cubicBezTo>
                    <a:cubicBezTo>
                      <a:pt x="91" y="39"/>
                      <a:pt x="86" y="29"/>
                      <a:pt x="80" y="23"/>
                    </a:cubicBezTo>
                    <a:cubicBezTo>
                      <a:pt x="77" y="19"/>
                      <a:pt x="74" y="17"/>
                      <a:pt x="71" y="17"/>
                    </a:cubicBezTo>
                    <a:cubicBezTo>
                      <a:pt x="69" y="17"/>
                      <a:pt x="67" y="17"/>
                      <a:pt x="65" y="18"/>
                    </a:cubicBezTo>
                    <a:cubicBezTo>
                      <a:pt x="65" y="18"/>
                      <a:pt x="64" y="18"/>
                      <a:pt x="64" y="18"/>
                    </a:cubicBezTo>
                    <a:close/>
                    <a:moveTo>
                      <a:pt x="153" y="111"/>
                    </a:moveTo>
                    <a:cubicBezTo>
                      <a:pt x="153" y="111"/>
                      <a:pt x="153" y="111"/>
                      <a:pt x="153" y="111"/>
                    </a:cubicBezTo>
                    <a:cubicBezTo>
                      <a:pt x="153" y="111"/>
                      <a:pt x="153" y="112"/>
                      <a:pt x="153" y="112"/>
                    </a:cubicBezTo>
                    <a:cubicBezTo>
                      <a:pt x="153" y="112"/>
                      <a:pt x="153" y="112"/>
                      <a:pt x="153" y="112"/>
                    </a:cubicBezTo>
                    <a:cubicBezTo>
                      <a:pt x="153" y="112"/>
                      <a:pt x="153" y="112"/>
                      <a:pt x="153" y="112"/>
                    </a:cubicBezTo>
                    <a:cubicBezTo>
                      <a:pt x="153" y="112"/>
                      <a:pt x="153" y="111"/>
                      <a:pt x="153" y="111"/>
                    </a:cubicBezTo>
                    <a:close/>
                    <a:moveTo>
                      <a:pt x="161" y="120"/>
                    </a:moveTo>
                    <a:cubicBezTo>
                      <a:pt x="162" y="120"/>
                      <a:pt x="162" y="120"/>
                      <a:pt x="162" y="120"/>
                    </a:cubicBezTo>
                    <a:cubicBezTo>
                      <a:pt x="162" y="120"/>
                      <a:pt x="162" y="120"/>
                      <a:pt x="162" y="120"/>
                    </a:cubicBezTo>
                    <a:cubicBezTo>
                      <a:pt x="162" y="120"/>
                      <a:pt x="162" y="120"/>
                      <a:pt x="162" y="120"/>
                    </a:cubicBezTo>
                    <a:cubicBezTo>
                      <a:pt x="162" y="120"/>
                      <a:pt x="162" y="120"/>
                      <a:pt x="162" y="120"/>
                    </a:cubicBezTo>
                    <a:cubicBezTo>
                      <a:pt x="162" y="120"/>
                      <a:pt x="162" y="120"/>
                      <a:pt x="162" y="120"/>
                    </a:cubicBezTo>
                    <a:cubicBezTo>
                      <a:pt x="162" y="120"/>
                      <a:pt x="162" y="120"/>
                      <a:pt x="162" y="120"/>
                    </a:cubicBezTo>
                    <a:cubicBezTo>
                      <a:pt x="162" y="120"/>
                      <a:pt x="162" y="120"/>
                      <a:pt x="162" y="120"/>
                    </a:cubicBezTo>
                    <a:cubicBezTo>
                      <a:pt x="162" y="120"/>
                      <a:pt x="162" y="120"/>
                      <a:pt x="161" y="120"/>
                    </a:cubicBezTo>
                    <a:cubicBezTo>
                      <a:pt x="161" y="120"/>
                      <a:pt x="161" y="120"/>
                      <a:pt x="161" y="120"/>
                    </a:cubicBezTo>
                    <a:close/>
                  </a:path>
                </a:pathLst>
              </a:custGeom>
              <a:solidFill>
                <a:schemeClr val="tx2"/>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2" name="Freeform 14"/>
              <p:cNvSpPr>
                <a:spLocks noEditPoints="1"/>
              </p:cNvSpPr>
              <p:nvPr/>
            </p:nvSpPr>
            <p:spPr bwMode="auto">
              <a:xfrm>
                <a:off x="5992298" y="1776549"/>
                <a:ext cx="788498" cy="829606"/>
              </a:xfrm>
              <a:custGeom>
                <a:avLst/>
                <a:gdLst>
                  <a:gd name="T0" fmla="*/ 107 w 357"/>
                  <a:gd name="T1" fmla="*/ 37 h 375"/>
                  <a:gd name="T2" fmla="*/ 67 w 357"/>
                  <a:gd name="T3" fmla="*/ 183 h 375"/>
                  <a:gd name="T4" fmla="*/ 56 w 357"/>
                  <a:gd name="T5" fmla="*/ 173 h 375"/>
                  <a:gd name="T6" fmla="*/ 53 w 357"/>
                  <a:gd name="T7" fmla="*/ 168 h 375"/>
                  <a:gd name="T8" fmla="*/ 48 w 357"/>
                  <a:gd name="T9" fmla="*/ 163 h 375"/>
                  <a:gd name="T10" fmla="*/ 38 w 357"/>
                  <a:gd name="T11" fmla="*/ 171 h 375"/>
                  <a:gd name="T12" fmla="*/ 39 w 357"/>
                  <a:gd name="T13" fmla="*/ 164 h 375"/>
                  <a:gd name="T14" fmla="*/ 39 w 357"/>
                  <a:gd name="T15" fmla="*/ 163 h 375"/>
                  <a:gd name="T16" fmla="*/ 37 w 357"/>
                  <a:gd name="T17" fmla="*/ 160 h 375"/>
                  <a:gd name="T18" fmla="*/ 23 w 357"/>
                  <a:gd name="T19" fmla="*/ 164 h 375"/>
                  <a:gd name="T20" fmla="*/ 31 w 357"/>
                  <a:gd name="T21" fmla="*/ 156 h 375"/>
                  <a:gd name="T22" fmla="*/ 30 w 357"/>
                  <a:gd name="T23" fmla="*/ 150 h 375"/>
                  <a:gd name="T24" fmla="*/ 34 w 357"/>
                  <a:gd name="T25" fmla="*/ 148 h 375"/>
                  <a:gd name="T26" fmla="*/ 40 w 357"/>
                  <a:gd name="T27" fmla="*/ 146 h 375"/>
                  <a:gd name="T28" fmla="*/ 39 w 357"/>
                  <a:gd name="T29" fmla="*/ 203 h 375"/>
                  <a:gd name="T30" fmla="*/ 79 w 357"/>
                  <a:gd name="T31" fmla="*/ 297 h 375"/>
                  <a:gd name="T32" fmla="*/ 90 w 357"/>
                  <a:gd name="T33" fmla="*/ 222 h 375"/>
                  <a:gd name="T34" fmla="*/ 105 w 357"/>
                  <a:gd name="T35" fmla="*/ 258 h 375"/>
                  <a:gd name="T36" fmla="*/ 88 w 357"/>
                  <a:gd name="T37" fmla="*/ 305 h 375"/>
                  <a:gd name="T38" fmla="*/ 117 w 357"/>
                  <a:gd name="T39" fmla="*/ 297 h 375"/>
                  <a:gd name="T40" fmla="*/ 132 w 357"/>
                  <a:gd name="T41" fmla="*/ 307 h 375"/>
                  <a:gd name="T42" fmla="*/ 139 w 357"/>
                  <a:gd name="T43" fmla="*/ 295 h 375"/>
                  <a:gd name="T44" fmla="*/ 150 w 357"/>
                  <a:gd name="T45" fmla="*/ 294 h 375"/>
                  <a:gd name="T46" fmla="*/ 151 w 357"/>
                  <a:gd name="T47" fmla="*/ 282 h 375"/>
                  <a:gd name="T48" fmla="*/ 148 w 357"/>
                  <a:gd name="T49" fmla="*/ 272 h 375"/>
                  <a:gd name="T50" fmla="*/ 141 w 357"/>
                  <a:gd name="T51" fmla="*/ 261 h 375"/>
                  <a:gd name="T52" fmla="*/ 157 w 357"/>
                  <a:gd name="T53" fmla="*/ 273 h 375"/>
                  <a:gd name="T54" fmla="*/ 215 w 357"/>
                  <a:gd name="T55" fmla="*/ 246 h 375"/>
                  <a:gd name="T56" fmla="*/ 203 w 357"/>
                  <a:gd name="T57" fmla="*/ 272 h 375"/>
                  <a:gd name="T58" fmla="*/ 189 w 357"/>
                  <a:gd name="T59" fmla="*/ 298 h 375"/>
                  <a:gd name="T60" fmla="*/ 175 w 357"/>
                  <a:gd name="T61" fmla="*/ 318 h 375"/>
                  <a:gd name="T62" fmla="*/ 215 w 357"/>
                  <a:gd name="T63" fmla="*/ 327 h 375"/>
                  <a:gd name="T64" fmla="*/ 103 w 357"/>
                  <a:gd name="T65" fmla="*/ 348 h 375"/>
                  <a:gd name="T66" fmla="*/ 103 w 357"/>
                  <a:gd name="T67" fmla="*/ 349 h 375"/>
                  <a:gd name="T68" fmla="*/ 350 w 357"/>
                  <a:gd name="T69" fmla="*/ 221 h 375"/>
                  <a:gd name="T70" fmla="*/ 256 w 357"/>
                  <a:gd name="T71" fmla="*/ 244 h 375"/>
                  <a:gd name="T72" fmla="*/ 256 w 357"/>
                  <a:gd name="T73" fmla="*/ 246 h 375"/>
                  <a:gd name="T74" fmla="*/ 259 w 357"/>
                  <a:gd name="T75" fmla="*/ 256 h 375"/>
                  <a:gd name="T76" fmla="*/ 259 w 357"/>
                  <a:gd name="T77" fmla="*/ 260 h 375"/>
                  <a:gd name="T78" fmla="*/ 255 w 357"/>
                  <a:gd name="T79" fmla="*/ 256 h 375"/>
                  <a:gd name="T80" fmla="*/ 251 w 357"/>
                  <a:gd name="T81" fmla="*/ 265 h 375"/>
                  <a:gd name="T82" fmla="*/ 249 w 357"/>
                  <a:gd name="T83" fmla="*/ 259 h 375"/>
                  <a:gd name="T84" fmla="*/ 245 w 357"/>
                  <a:gd name="T85" fmla="*/ 259 h 375"/>
                  <a:gd name="T86" fmla="*/ 242 w 357"/>
                  <a:gd name="T87" fmla="*/ 264 h 375"/>
                  <a:gd name="T88" fmla="*/ 241 w 357"/>
                  <a:gd name="T89" fmla="*/ 257 h 375"/>
                  <a:gd name="T90" fmla="*/ 233 w 357"/>
                  <a:gd name="T91" fmla="*/ 251 h 375"/>
                  <a:gd name="T92" fmla="*/ 230 w 357"/>
                  <a:gd name="T93" fmla="*/ 250 h 375"/>
                  <a:gd name="T94" fmla="*/ 243 w 357"/>
                  <a:gd name="T95" fmla="*/ 240 h 375"/>
                  <a:gd name="T96" fmla="*/ 241 w 357"/>
                  <a:gd name="T97" fmla="*/ 30 h 375"/>
                  <a:gd name="T98" fmla="*/ 184 w 357"/>
                  <a:gd name="T99" fmla="*/ 151 h 375"/>
                  <a:gd name="T100" fmla="*/ 197 w 357"/>
                  <a:gd name="T101" fmla="*/ 145 h 375"/>
                  <a:gd name="T102" fmla="*/ 199 w 357"/>
                  <a:gd name="T103" fmla="*/ 149 h 375"/>
                  <a:gd name="T104" fmla="*/ 198 w 357"/>
                  <a:gd name="T105" fmla="*/ 160 h 375"/>
                  <a:gd name="T106" fmla="*/ 212 w 357"/>
                  <a:gd name="T107" fmla="*/ 167 h 375"/>
                  <a:gd name="T108" fmla="*/ 200 w 357"/>
                  <a:gd name="T109" fmla="*/ 167 h 375"/>
                  <a:gd name="T110" fmla="*/ 197 w 357"/>
                  <a:gd name="T111" fmla="*/ 171 h 375"/>
                  <a:gd name="T112" fmla="*/ 206 w 357"/>
                  <a:gd name="T113" fmla="*/ 178 h 375"/>
                  <a:gd name="T114" fmla="*/ 191 w 357"/>
                  <a:gd name="T115" fmla="*/ 176 h 375"/>
                  <a:gd name="T116" fmla="*/ 197 w 357"/>
                  <a:gd name="T117" fmla="*/ 188 h 375"/>
                  <a:gd name="T118" fmla="*/ 178 w 357"/>
                  <a:gd name="T119" fmla="*/ 169 h 375"/>
                  <a:gd name="T120" fmla="*/ 195 w 357"/>
                  <a:gd name="T121" fmla="*/ 146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7" h="375">
                    <a:moveTo>
                      <a:pt x="163" y="1"/>
                    </a:moveTo>
                    <a:cubicBezTo>
                      <a:pt x="161" y="1"/>
                      <a:pt x="158" y="0"/>
                      <a:pt x="156" y="1"/>
                    </a:cubicBezTo>
                    <a:cubicBezTo>
                      <a:pt x="153" y="1"/>
                      <a:pt x="152" y="1"/>
                      <a:pt x="150" y="2"/>
                    </a:cubicBezTo>
                    <a:cubicBezTo>
                      <a:pt x="146" y="3"/>
                      <a:pt x="144" y="6"/>
                      <a:pt x="142" y="11"/>
                    </a:cubicBezTo>
                    <a:cubicBezTo>
                      <a:pt x="141" y="15"/>
                      <a:pt x="141" y="19"/>
                      <a:pt x="141" y="25"/>
                    </a:cubicBezTo>
                    <a:cubicBezTo>
                      <a:pt x="141" y="36"/>
                      <a:pt x="143" y="48"/>
                      <a:pt x="142" y="60"/>
                    </a:cubicBezTo>
                    <a:cubicBezTo>
                      <a:pt x="140" y="85"/>
                      <a:pt x="140" y="114"/>
                      <a:pt x="139" y="130"/>
                    </a:cubicBezTo>
                    <a:cubicBezTo>
                      <a:pt x="137" y="141"/>
                      <a:pt x="139" y="150"/>
                      <a:pt x="138" y="157"/>
                    </a:cubicBezTo>
                    <a:cubicBezTo>
                      <a:pt x="138" y="160"/>
                      <a:pt x="138" y="162"/>
                      <a:pt x="137" y="164"/>
                    </a:cubicBezTo>
                    <a:cubicBezTo>
                      <a:pt x="136" y="166"/>
                      <a:pt x="135" y="167"/>
                      <a:pt x="132" y="168"/>
                    </a:cubicBezTo>
                    <a:cubicBezTo>
                      <a:pt x="130" y="158"/>
                      <a:pt x="130" y="146"/>
                      <a:pt x="128" y="132"/>
                    </a:cubicBezTo>
                    <a:cubicBezTo>
                      <a:pt x="126" y="124"/>
                      <a:pt x="123" y="113"/>
                      <a:pt x="120" y="104"/>
                    </a:cubicBezTo>
                    <a:cubicBezTo>
                      <a:pt x="117" y="95"/>
                      <a:pt x="115" y="86"/>
                      <a:pt x="115" y="81"/>
                    </a:cubicBezTo>
                    <a:cubicBezTo>
                      <a:pt x="114" y="76"/>
                      <a:pt x="114" y="63"/>
                      <a:pt x="112" y="52"/>
                    </a:cubicBezTo>
                    <a:cubicBezTo>
                      <a:pt x="111" y="46"/>
                      <a:pt x="109" y="41"/>
                      <a:pt x="107" y="37"/>
                    </a:cubicBezTo>
                    <a:cubicBezTo>
                      <a:pt x="104" y="33"/>
                      <a:pt x="100" y="31"/>
                      <a:pt x="94" y="32"/>
                    </a:cubicBezTo>
                    <a:cubicBezTo>
                      <a:pt x="88" y="33"/>
                      <a:pt x="83" y="35"/>
                      <a:pt x="81" y="38"/>
                    </a:cubicBezTo>
                    <a:cubicBezTo>
                      <a:pt x="78" y="41"/>
                      <a:pt x="77" y="45"/>
                      <a:pt x="77" y="49"/>
                    </a:cubicBezTo>
                    <a:cubicBezTo>
                      <a:pt x="78" y="58"/>
                      <a:pt x="81" y="70"/>
                      <a:pt x="82" y="85"/>
                    </a:cubicBezTo>
                    <a:cubicBezTo>
                      <a:pt x="82" y="101"/>
                      <a:pt x="83" y="110"/>
                      <a:pt x="84" y="118"/>
                    </a:cubicBezTo>
                    <a:cubicBezTo>
                      <a:pt x="86" y="125"/>
                      <a:pt x="87" y="131"/>
                      <a:pt x="87" y="140"/>
                    </a:cubicBezTo>
                    <a:cubicBezTo>
                      <a:pt x="87" y="140"/>
                      <a:pt x="87" y="140"/>
                      <a:pt x="87" y="140"/>
                    </a:cubicBezTo>
                    <a:cubicBezTo>
                      <a:pt x="87" y="144"/>
                      <a:pt x="88" y="149"/>
                      <a:pt x="90" y="155"/>
                    </a:cubicBezTo>
                    <a:cubicBezTo>
                      <a:pt x="91" y="161"/>
                      <a:pt x="93" y="167"/>
                      <a:pt x="94" y="173"/>
                    </a:cubicBezTo>
                    <a:cubicBezTo>
                      <a:pt x="95" y="179"/>
                      <a:pt x="95" y="185"/>
                      <a:pt x="94" y="189"/>
                    </a:cubicBezTo>
                    <a:cubicBezTo>
                      <a:pt x="92" y="194"/>
                      <a:pt x="89" y="197"/>
                      <a:pt x="82" y="198"/>
                    </a:cubicBezTo>
                    <a:cubicBezTo>
                      <a:pt x="80" y="198"/>
                      <a:pt x="77" y="195"/>
                      <a:pt x="74" y="191"/>
                    </a:cubicBezTo>
                    <a:cubicBezTo>
                      <a:pt x="72" y="188"/>
                      <a:pt x="70" y="185"/>
                      <a:pt x="67" y="183"/>
                    </a:cubicBezTo>
                    <a:cubicBezTo>
                      <a:pt x="67" y="183"/>
                      <a:pt x="67" y="183"/>
                      <a:pt x="67" y="183"/>
                    </a:cubicBezTo>
                    <a:cubicBezTo>
                      <a:pt x="67" y="183"/>
                      <a:pt x="67" y="183"/>
                      <a:pt x="67" y="183"/>
                    </a:cubicBezTo>
                    <a:cubicBezTo>
                      <a:pt x="67" y="183"/>
                      <a:pt x="67" y="182"/>
                      <a:pt x="66" y="182"/>
                    </a:cubicBezTo>
                    <a:cubicBezTo>
                      <a:pt x="65" y="179"/>
                      <a:pt x="61" y="175"/>
                      <a:pt x="58" y="172"/>
                    </a:cubicBezTo>
                    <a:cubicBezTo>
                      <a:pt x="57" y="171"/>
                      <a:pt x="57" y="171"/>
                      <a:pt x="57" y="171"/>
                    </a:cubicBezTo>
                    <a:cubicBezTo>
                      <a:pt x="57" y="171"/>
                      <a:pt x="57" y="171"/>
                      <a:pt x="57" y="171"/>
                    </a:cubicBezTo>
                    <a:cubicBezTo>
                      <a:pt x="57" y="171"/>
                      <a:pt x="57" y="171"/>
                      <a:pt x="57" y="171"/>
                    </a:cubicBezTo>
                    <a:cubicBezTo>
                      <a:pt x="57" y="171"/>
                      <a:pt x="57" y="171"/>
                      <a:pt x="57" y="171"/>
                    </a:cubicBezTo>
                    <a:cubicBezTo>
                      <a:pt x="56" y="171"/>
                      <a:pt x="56" y="171"/>
                      <a:pt x="56" y="171"/>
                    </a:cubicBezTo>
                    <a:cubicBezTo>
                      <a:pt x="56" y="171"/>
                      <a:pt x="56" y="171"/>
                      <a:pt x="56" y="171"/>
                    </a:cubicBezTo>
                    <a:cubicBezTo>
                      <a:pt x="56" y="171"/>
                      <a:pt x="56" y="171"/>
                      <a:pt x="56" y="171"/>
                    </a:cubicBezTo>
                    <a:cubicBezTo>
                      <a:pt x="56" y="171"/>
                      <a:pt x="56" y="171"/>
                      <a:pt x="56" y="171"/>
                    </a:cubicBezTo>
                    <a:cubicBezTo>
                      <a:pt x="56" y="171"/>
                      <a:pt x="56" y="171"/>
                      <a:pt x="56" y="171"/>
                    </a:cubicBezTo>
                    <a:cubicBezTo>
                      <a:pt x="56" y="171"/>
                      <a:pt x="56" y="171"/>
                      <a:pt x="56" y="171"/>
                    </a:cubicBezTo>
                    <a:cubicBezTo>
                      <a:pt x="56" y="172"/>
                      <a:pt x="56" y="172"/>
                      <a:pt x="56" y="172"/>
                    </a:cubicBezTo>
                    <a:cubicBezTo>
                      <a:pt x="56" y="172"/>
                      <a:pt x="56" y="172"/>
                      <a:pt x="56" y="173"/>
                    </a:cubicBezTo>
                    <a:cubicBezTo>
                      <a:pt x="56" y="173"/>
                      <a:pt x="56" y="173"/>
                      <a:pt x="56" y="173"/>
                    </a:cubicBezTo>
                    <a:cubicBezTo>
                      <a:pt x="56" y="173"/>
                      <a:pt x="56" y="173"/>
                      <a:pt x="56" y="173"/>
                    </a:cubicBezTo>
                    <a:cubicBezTo>
                      <a:pt x="56" y="174"/>
                      <a:pt x="55" y="175"/>
                      <a:pt x="55" y="176"/>
                    </a:cubicBezTo>
                    <a:cubicBezTo>
                      <a:pt x="55" y="177"/>
                      <a:pt x="55" y="177"/>
                      <a:pt x="55" y="177"/>
                    </a:cubicBezTo>
                    <a:cubicBezTo>
                      <a:pt x="55" y="177"/>
                      <a:pt x="55" y="177"/>
                      <a:pt x="55" y="177"/>
                    </a:cubicBezTo>
                    <a:cubicBezTo>
                      <a:pt x="55" y="177"/>
                      <a:pt x="55" y="177"/>
                      <a:pt x="54" y="177"/>
                    </a:cubicBezTo>
                    <a:cubicBezTo>
                      <a:pt x="54" y="177"/>
                      <a:pt x="53" y="177"/>
                      <a:pt x="53" y="177"/>
                    </a:cubicBezTo>
                    <a:cubicBezTo>
                      <a:pt x="53" y="176"/>
                      <a:pt x="53" y="175"/>
                      <a:pt x="52" y="175"/>
                    </a:cubicBezTo>
                    <a:cubicBezTo>
                      <a:pt x="52" y="174"/>
                      <a:pt x="52" y="173"/>
                      <a:pt x="52" y="172"/>
                    </a:cubicBezTo>
                    <a:cubicBezTo>
                      <a:pt x="52" y="172"/>
                      <a:pt x="52" y="172"/>
                      <a:pt x="52" y="171"/>
                    </a:cubicBezTo>
                    <a:cubicBezTo>
                      <a:pt x="52" y="171"/>
                      <a:pt x="52" y="171"/>
                      <a:pt x="52" y="171"/>
                    </a:cubicBezTo>
                    <a:cubicBezTo>
                      <a:pt x="52" y="171"/>
                      <a:pt x="52" y="171"/>
                      <a:pt x="52" y="171"/>
                    </a:cubicBezTo>
                    <a:cubicBezTo>
                      <a:pt x="53" y="171"/>
                      <a:pt x="53" y="171"/>
                      <a:pt x="53" y="171"/>
                    </a:cubicBezTo>
                    <a:cubicBezTo>
                      <a:pt x="53" y="170"/>
                      <a:pt x="53" y="170"/>
                      <a:pt x="53" y="170"/>
                    </a:cubicBezTo>
                    <a:cubicBezTo>
                      <a:pt x="52" y="170"/>
                      <a:pt x="52" y="170"/>
                      <a:pt x="52" y="170"/>
                    </a:cubicBezTo>
                    <a:cubicBezTo>
                      <a:pt x="52" y="170"/>
                      <a:pt x="52" y="169"/>
                      <a:pt x="53" y="168"/>
                    </a:cubicBezTo>
                    <a:cubicBezTo>
                      <a:pt x="53" y="168"/>
                      <a:pt x="53" y="167"/>
                      <a:pt x="53" y="167"/>
                    </a:cubicBezTo>
                    <a:cubicBezTo>
                      <a:pt x="53" y="167"/>
                      <a:pt x="53" y="167"/>
                      <a:pt x="53" y="167"/>
                    </a:cubicBezTo>
                    <a:cubicBezTo>
                      <a:pt x="53" y="166"/>
                      <a:pt x="53" y="166"/>
                      <a:pt x="53" y="166"/>
                    </a:cubicBezTo>
                    <a:cubicBezTo>
                      <a:pt x="53" y="166"/>
                      <a:pt x="53" y="166"/>
                      <a:pt x="53" y="166"/>
                    </a:cubicBezTo>
                    <a:cubicBezTo>
                      <a:pt x="53" y="166"/>
                      <a:pt x="53" y="166"/>
                      <a:pt x="53" y="166"/>
                    </a:cubicBezTo>
                    <a:cubicBezTo>
                      <a:pt x="53" y="166"/>
                      <a:pt x="53" y="166"/>
                      <a:pt x="53" y="166"/>
                    </a:cubicBezTo>
                    <a:cubicBezTo>
                      <a:pt x="53" y="166"/>
                      <a:pt x="53" y="166"/>
                      <a:pt x="53" y="166"/>
                    </a:cubicBezTo>
                    <a:cubicBezTo>
                      <a:pt x="53" y="166"/>
                      <a:pt x="53" y="166"/>
                      <a:pt x="53" y="166"/>
                    </a:cubicBezTo>
                    <a:cubicBezTo>
                      <a:pt x="53" y="166"/>
                      <a:pt x="53" y="166"/>
                      <a:pt x="53" y="166"/>
                    </a:cubicBezTo>
                    <a:cubicBezTo>
                      <a:pt x="52" y="166"/>
                      <a:pt x="52" y="166"/>
                      <a:pt x="52" y="166"/>
                    </a:cubicBezTo>
                    <a:cubicBezTo>
                      <a:pt x="53" y="166"/>
                      <a:pt x="53" y="166"/>
                      <a:pt x="53" y="166"/>
                    </a:cubicBezTo>
                    <a:cubicBezTo>
                      <a:pt x="52" y="166"/>
                      <a:pt x="52" y="165"/>
                      <a:pt x="52" y="165"/>
                    </a:cubicBezTo>
                    <a:cubicBezTo>
                      <a:pt x="52" y="165"/>
                      <a:pt x="52" y="165"/>
                      <a:pt x="52" y="165"/>
                    </a:cubicBezTo>
                    <a:cubicBezTo>
                      <a:pt x="51" y="165"/>
                      <a:pt x="51" y="165"/>
                      <a:pt x="51" y="165"/>
                    </a:cubicBezTo>
                    <a:cubicBezTo>
                      <a:pt x="50" y="164"/>
                      <a:pt x="49" y="163"/>
                      <a:pt x="48" y="163"/>
                    </a:cubicBezTo>
                    <a:cubicBezTo>
                      <a:pt x="47" y="164"/>
                      <a:pt x="46" y="164"/>
                      <a:pt x="45" y="165"/>
                    </a:cubicBezTo>
                    <a:cubicBezTo>
                      <a:pt x="45" y="165"/>
                      <a:pt x="45" y="165"/>
                      <a:pt x="45" y="165"/>
                    </a:cubicBezTo>
                    <a:cubicBezTo>
                      <a:pt x="45" y="165"/>
                      <a:pt x="45" y="165"/>
                      <a:pt x="45" y="165"/>
                    </a:cubicBezTo>
                    <a:cubicBezTo>
                      <a:pt x="45" y="165"/>
                      <a:pt x="45" y="165"/>
                      <a:pt x="45" y="165"/>
                    </a:cubicBezTo>
                    <a:cubicBezTo>
                      <a:pt x="45" y="165"/>
                      <a:pt x="45" y="165"/>
                      <a:pt x="45" y="165"/>
                    </a:cubicBezTo>
                    <a:cubicBezTo>
                      <a:pt x="45" y="165"/>
                      <a:pt x="45" y="165"/>
                      <a:pt x="45" y="165"/>
                    </a:cubicBezTo>
                    <a:cubicBezTo>
                      <a:pt x="45" y="165"/>
                      <a:pt x="45" y="165"/>
                      <a:pt x="45" y="165"/>
                    </a:cubicBezTo>
                    <a:cubicBezTo>
                      <a:pt x="45" y="165"/>
                      <a:pt x="45" y="165"/>
                      <a:pt x="45" y="165"/>
                    </a:cubicBezTo>
                    <a:cubicBezTo>
                      <a:pt x="45" y="165"/>
                      <a:pt x="45" y="165"/>
                      <a:pt x="45" y="165"/>
                    </a:cubicBezTo>
                    <a:cubicBezTo>
                      <a:pt x="45" y="165"/>
                      <a:pt x="45" y="165"/>
                      <a:pt x="45" y="165"/>
                    </a:cubicBezTo>
                    <a:cubicBezTo>
                      <a:pt x="44" y="165"/>
                      <a:pt x="44" y="166"/>
                      <a:pt x="43" y="166"/>
                    </a:cubicBezTo>
                    <a:cubicBezTo>
                      <a:pt x="43" y="166"/>
                      <a:pt x="43" y="166"/>
                      <a:pt x="43" y="166"/>
                    </a:cubicBezTo>
                    <a:cubicBezTo>
                      <a:pt x="43" y="166"/>
                      <a:pt x="43" y="166"/>
                      <a:pt x="43" y="166"/>
                    </a:cubicBezTo>
                    <a:cubicBezTo>
                      <a:pt x="43" y="166"/>
                      <a:pt x="43" y="166"/>
                      <a:pt x="43" y="166"/>
                    </a:cubicBezTo>
                    <a:cubicBezTo>
                      <a:pt x="41" y="168"/>
                      <a:pt x="40" y="170"/>
                      <a:pt x="38" y="171"/>
                    </a:cubicBezTo>
                    <a:cubicBezTo>
                      <a:pt x="37" y="172"/>
                      <a:pt x="36" y="173"/>
                      <a:pt x="35" y="174"/>
                    </a:cubicBezTo>
                    <a:cubicBezTo>
                      <a:pt x="35" y="175"/>
                      <a:pt x="33" y="176"/>
                      <a:pt x="32" y="177"/>
                    </a:cubicBezTo>
                    <a:cubicBezTo>
                      <a:pt x="32" y="177"/>
                      <a:pt x="31" y="178"/>
                      <a:pt x="31" y="178"/>
                    </a:cubicBezTo>
                    <a:cubicBezTo>
                      <a:pt x="30" y="178"/>
                      <a:pt x="30" y="178"/>
                      <a:pt x="30" y="178"/>
                    </a:cubicBezTo>
                    <a:cubicBezTo>
                      <a:pt x="29" y="177"/>
                      <a:pt x="29" y="177"/>
                      <a:pt x="29" y="176"/>
                    </a:cubicBezTo>
                    <a:cubicBezTo>
                      <a:pt x="29" y="176"/>
                      <a:pt x="29" y="176"/>
                      <a:pt x="30" y="175"/>
                    </a:cubicBezTo>
                    <a:cubicBezTo>
                      <a:pt x="30" y="174"/>
                      <a:pt x="31" y="173"/>
                      <a:pt x="33" y="172"/>
                    </a:cubicBezTo>
                    <a:cubicBezTo>
                      <a:pt x="35" y="170"/>
                      <a:pt x="35" y="170"/>
                      <a:pt x="36" y="168"/>
                    </a:cubicBezTo>
                    <a:cubicBezTo>
                      <a:pt x="36" y="168"/>
                      <a:pt x="36" y="168"/>
                      <a:pt x="36" y="168"/>
                    </a:cubicBezTo>
                    <a:cubicBezTo>
                      <a:pt x="36" y="168"/>
                      <a:pt x="36" y="168"/>
                      <a:pt x="36" y="168"/>
                    </a:cubicBezTo>
                    <a:cubicBezTo>
                      <a:pt x="37" y="167"/>
                      <a:pt x="38" y="166"/>
                      <a:pt x="38" y="166"/>
                    </a:cubicBezTo>
                    <a:cubicBezTo>
                      <a:pt x="39" y="165"/>
                      <a:pt x="39" y="165"/>
                      <a:pt x="39" y="164"/>
                    </a:cubicBezTo>
                    <a:cubicBezTo>
                      <a:pt x="39" y="164"/>
                      <a:pt x="39" y="164"/>
                      <a:pt x="39" y="164"/>
                    </a:cubicBezTo>
                    <a:cubicBezTo>
                      <a:pt x="39" y="164"/>
                      <a:pt x="39" y="164"/>
                      <a:pt x="39" y="164"/>
                    </a:cubicBezTo>
                    <a:cubicBezTo>
                      <a:pt x="39" y="164"/>
                      <a:pt x="39" y="164"/>
                      <a:pt x="39" y="164"/>
                    </a:cubicBezTo>
                    <a:cubicBezTo>
                      <a:pt x="39" y="164"/>
                      <a:pt x="39" y="164"/>
                      <a:pt x="39" y="164"/>
                    </a:cubicBezTo>
                    <a:cubicBezTo>
                      <a:pt x="39" y="164"/>
                      <a:pt x="39" y="163"/>
                      <a:pt x="39" y="163"/>
                    </a:cubicBezTo>
                    <a:cubicBezTo>
                      <a:pt x="39" y="163"/>
                      <a:pt x="39" y="163"/>
                      <a:pt x="39" y="163"/>
                    </a:cubicBezTo>
                    <a:cubicBezTo>
                      <a:pt x="39" y="163"/>
                      <a:pt x="39" y="163"/>
                      <a:pt x="39" y="163"/>
                    </a:cubicBezTo>
                    <a:cubicBezTo>
                      <a:pt x="39" y="163"/>
                      <a:pt x="39" y="163"/>
                      <a:pt x="39" y="163"/>
                    </a:cubicBezTo>
                    <a:cubicBezTo>
                      <a:pt x="39" y="163"/>
                      <a:pt x="39" y="163"/>
                      <a:pt x="39" y="163"/>
                    </a:cubicBezTo>
                    <a:cubicBezTo>
                      <a:pt x="39" y="163"/>
                      <a:pt x="39" y="163"/>
                      <a:pt x="39" y="163"/>
                    </a:cubicBezTo>
                    <a:cubicBezTo>
                      <a:pt x="39" y="163"/>
                      <a:pt x="39" y="163"/>
                      <a:pt x="39" y="163"/>
                    </a:cubicBezTo>
                    <a:cubicBezTo>
                      <a:pt x="39" y="163"/>
                      <a:pt x="39" y="163"/>
                      <a:pt x="39" y="163"/>
                    </a:cubicBezTo>
                    <a:cubicBezTo>
                      <a:pt x="39" y="163"/>
                      <a:pt x="39" y="163"/>
                      <a:pt x="39" y="163"/>
                    </a:cubicBezTo>
                    <a:cubicBezTo>
                      <a:pt x="39" y="163"/>
                      <a:pt x="39" y="163"/>
                      <a:pt x="39" y="163"/>
                    </a:cubicBezTo>
                    <a:cubicBezTo>
                      <a:pt x="39" y="163"/>
                      <a:pt x="39" y="163"/>
                      <a:pt x="39" y="163"/>
                    </a:cubicBezTo>
                    <a:cubicBezTo>
                      <a:pt x="39" y="163"/>
                      <a:pt x="39" y="163"/>
                      <a:pt x="39" y="163"/>
                    </a:cubicBezTo>
                    <a:cubicBezTo>
                      <a:pt x="39" y="163"/>
                      <a:pt x="39" y="163"/>
                      <a:pt x="39" y="163"/>
                    </a:cubicBezTo>
                    <a:cubicBezTo>
                      <a:pt x="39" y="163"/>
                      <a:pt x="39" y="163"/>
                      <a:pt x="39" y="163"/>
                    </a:cubicBezTo>
                    <a:cubicBezTo>
                      <a:pt x="37" y="164"/>
                      <a:pt x="36" y="165"/>
                      <a:pt x="34" y="166"/>
                    </a:cubicBezTo>
                    <a:cubicBezTo>
                      <a:pt x="33" y="168"/>
                      <a:pt x="32" y="168"/>
                      <a:pt x="29" y="170"/>
                    </a:cubicBezTo>
                    <a:cubicBezTo>
                      <a:pt x="27" y="171"/>
                      <a:pt x="27" y="171"/>
                      <a:pt x="26" y="172"/>
                    </a:cubicBezTo>
                    <a:cubicBezTo>
                      <a:pt x="26" y="172"/>
                      <a:pt x="26" y="172"/>
                      <a:pt x="26" y="172"/>
                    </a:cubicBezTo>
                    <a:cubicBezTo>
                      <a:pt x="26" y="172"/>
                      <a:pt x="26" y="172"/>
                      <a:pt x="26" y="172"/>
                    </a:cubicBezTo>
                    <a:cubicBezTo>
                      <a:pt x="25" y="172"/>
                      <a:pt x="25" y="172"/>
                      <a:pt x="25" y="172"/>
                    </a:cubicBezTo>
                    <a:cubicBezTo>
                      <a:pt x="24" y="173"/>
                      <a:pt x="24" y="173"/>
                      <a:pt x="24" y="172"/>
                    </a:cubicBezTo>
                    <a:cubicBezTo>
                      <a:pt x="24" y="172"/>
                      <a:pt x="23" y="172"/>
                      <a:pt x="23" y="172"/>
                    </a:cubicBezTo>
                    <a:cubicBezTo>
                      <a:pt x="23" y="171"/>
                      <a:pt x="23" y="171"/>
                      <a:pt x="23" y="171"/>
                    </a:cubicBezTo>
                    <a:cubicBezTo>
                      <a:pt x="23" y="171"/>
                      <a:pt x="23" y="171"/>
                      <a:pt x="23" y="170"/>
                    </a:cubicBezTo>
                    <a:cubicBezTo>
                      <a:pt x="23" y="170"/>
                      <a:pt x="24" y="170"/>
                      <a:pt x="24" y="169"/>
                    </a:cubicBezTo>
                    <a:cubicBezTo>
                      <a:pt x="25" y="169"/>
                      <a:pt x="26" y="168"/>
                      <a:pt x="27" y="167"/>
                    </a:cubicBezTo>
                    <a:cubicBezTo>
                      <a:pt x="30" y="165"/>
                      <a:pt x="32" y="163"/>
                      <a:pt x="34" y="162"/>
                    </a:cubicBezTo>
                    <a:cubicBezTo>
                      <a:pt x="35" y="161"/>
                      <a:pt x="36" y="161"/>
                      <a:pt x="36" y="160"/>
                    </a:cubicBezTo>
                    <a:cubicBezTo>
                      <a:pt x="37" y="160"/>
                      <a:pt x="37" y="160"/>
                      <a:pt x="37" y="160"/>
                    </a:cubicBezTo>
                    <a:cubicBezTo>
                      <a:pt x="37" y="159"/>
                      <a:pt x="37" y="159"/>
                      <a:pt x="37" y="158"/>
                    </a:cubicBezTo>
                    <a:cubicBezTo>
                      <a:pt x="37" y="158"/>
                      <a:pt x="37" y="158"/>
                      <a:pt x="37" y="158"/>
                    </a:cubicBezTo>
                    <a:cubicBezTo>
                      <a:pt x="37" y="158"/>
                      <a:pt x="37" y="158"/>
                      <a:pt x="37" y="158"/>
                    </a:cubicBezTo>
                    <a:cubicBezTo>
                      <a:pt x="37" y="158"/>
                      <a:pt x="37" y="158"/>
                      <a:pt x="37" y="158"/>
                    </a:cubicBezTo>
                    <a:cubicBezTo>
                      <a:pt x="37" y="158"/>
                      <a:pt x="37" y="158"/>
                      <a:pt x="37" y="158"/>
                    </a:cubicBezTo>
                    <a:cubicBezTo>
                      <a:pt x="37" y="158"/>
                      <a:pt x="37" y="158"/>
                      <a:pt x="37" y="158"/>
                    </a:cubicBezTo>
                    <a:cubicBezTo>
                      <a:pt x="37" y="158"/>
                      <a:pt x="37" y="158"/>
                      <a:pt x="37" y="158"/>
                    </a:cubicBezTo>
                    <a:cubicBezTo>
                      <a:pt x="37" y="158"/>
                      <a:pt x="37" y="158"/>
                      <a:pt x="37" y="158"/>
                    </a:cubicBezTo>
                    <a:cubicBezTo>
                      <a:pt x="37" y="158"/>
                      <a:pt x="37" y="158"/>
                      <a:pt x="37" y="158"/>
                    </a:cubicBezTo>
                    <a:cubicBezTo>
                      <a:pt x="36" y="158"/>
                      <a:pt x="36" y="158"/>
                      <a:pt x="36" y="158"/>
                    </a:cubicBezTo>
                    <a:cubicBezTo>
                      <a:pt x="35" y="159"/>
                      <a:pt x="34" y="159"/>
                      <a:pt x="33" y="160"/>
                    </a:cubicBezTo>
                    <a:cubicBezTo>
                      <a:pt x="32" y="160"/>
                      <a:pt x="31" y="161"/>
                      <a:pt x="30" y="161"/>
                    </a:cubicBezTo>
                    <a:cubicBezTo>
                      <a:pt x="29" y="161"/>
                      <a:pt x="28" y="162"/>
                      <a:pt x="27" y="162"/>
                    </a:cubicBezTo>
                    <a:cubicBezTo>
                      <a:pt x="26" y="162"/>
                      <a:pt x="25" y="163"/>
                      <a:pt x="24" y="164"/>
                    </a:cubicBezTo>
                    <a:cubicBezTo>
                      <a:pt x="24" y="164"/>
                      <a:pt x="23" y="164"/>
                      <a:pt x="23" y="164"/>
                    </a:cubicBezTo>
                    <a:cubicBezTo>
                      <a:pt x="22" y="164"/>
                      <a:pt x="22" y="164"/>
                      <a:pt x="22" y="164"/>
                    </a:cubicBezTo>
                    <a:cubicBezTo>
                      <a:pt x="21" y="163"/>
                      <a:pt x="21" y="163"/>
                      <a:pt x="21" y="162"/>
                    </a:cubicBezTo>
                    <a:cubicBezTo>
                      <a:pt x="22" y="162"/>
                      <a:pt x="22" y="162"/>
                      <a:pt x="22" y="162"/>
                    </a:cubicBezTo>
                    <a:cubicBezTo>
                      <a:pt x="23" y="161"/>
                      <a:pt x="24" y="161"/>
                      <a:pt x="26" y="160"/>
                    </a:cubicBezTo>
                    <a:cubicBezTo>
                      <a:pt x="26" y="160"/>
                      <a:pt x="26" y="160"/>
                      <a:pt x="26" y="160"/>
                    </a:cubicBezTo>
                    <a:cubicBezTo>
                      <a:pt x="26" y="160"/>
                      <a:pt x="26" y="160"/>
                      <a:pt x="26" y="160"/>
                    </a:cubicBezTo>
                    <a:cubicBezTo>
                      <a:pt x="26" y="160"/>
                      <a:pt x="26" y="160"/>
                      <a:pt x="26" y="160"/>
                    </a:cubicBezTo>
                    <a:cubicBezTo>
                      <a:pt x="26" y="160"/>
                      <a:pt x="26" y="160"/>
                      <a:pt x="26" y="160"/>
                    </a:cubicBezTo>
                    <a:cubicBezTo>
                      <a:pt x="27" y="159"/>
                      <a:pt x="28" y="158"/>
                      <a:pt x="29" y="158"/>
                    </a:cubicBezTo>
                    <a:cubicBezTo>
                      <a:pt x="30" y="157"/>
                      <a:pt x="30" y="157"/>
                      <a:pt x="31" y="157"/>
                    </a:cubicBezTo>
                    <a:cubicBezTo>
                      <a:pt x="31" y="157"/>
                      <a:pt x="31" y="157"/>
                      <a:pt x="31" y="157"/>
                    </a:cubicBezTo>
                    <a:cubicBezTo>
                      <a:pt x="31" y="157"/>
                      <a:pt x="31" y="157"/>
                      <a:pt x="31" y="157"/>
                    </a:cubicBezTo>
                    <a:cubicBezTo>
                      <a:pt x="31" y="157"/>
                      <a:pt x="31" y="157"/>
                      <a:pt x="31" y="157"/>
                    </a:cubicBezTo>
                    <a:cubicBezTo>
                      <a:pt x="31" y="157"/>
                      <a:pt x="31" y="157"/>
                      <a:pt x="31" y="157"/>
                    </a:cubicBezTo>
                    <a:cubicBezTo>
                      <a:pt x="31" y="156"/>
                      <a:pt x="31" y="156"/>
                      <a:pt x="31" y="156"/>
                    </a:cubicBezTo>
                    <a:cubicBezTo>
                      <a:pt x="32" y="156"/>
                      <a:pt x="32" y="156"/>
                      <a:pt x="33" y="156"/>
                    </a:cubicBezTo>
                    <a:cubicBezTo>
                      <a:pt x="33" y="156"/>
                      <a:pt x="34" y="155"/>
                      <a:pt x="35" y="155"/>
                    </a:cubicBezTo>
                    <a:cubicBezTo>
                      <a:pt x="35" y="155"/>
                      <a:pt x="35" y="155"/>
                      <a:pt x="35" y="155"/>
                    </a:cubicBezTo>
                    <a:cubicBezTo>
                      <a:pt x="35" y="155"/>
                      <a:pt x="36" y="154"/>
                      <a:pt x="37" y="154"/>
                    </a:cubicBezTo>
                    <a:cubicBezTo>
                      <a:pt x="37" y="153"/>
                      <a:pt x="37" y="152"/>
                      <a:pt x="37" y="152"/>
                    </a:cubicBezTo>
                    <a:cubicBezTo>
                      <a:pt x="37" y="151"/>
                      <a:pt x="37" y="151"/>
                      <a:pt x="37" y="151"/>
                    </a:cubicBezTo>
                    <a:cubicBezTo>
                      <a:pt x="37" y="151"/>
                      <a:pt x="37" y="151"/>
                      <a:pt x="37" y="151"/>
                    </a:cubicBezTo>
                    <a:cubicBezTo>
                      <a:pt x="36" y="151"/>
                      <a:pt x="36" y="151"/>
                      <a:pt x="35" y="151"/>
                    </a:cubicBezTo>
                    <a:cubicBezTo>
                      <a:pt x="34" y="151"/>
                      <a:pt x="34" y="151"/>
                      <a:pt x="34" y="151"/>
                    </a:cubicBezTo>
                    <a:cubicBezTo>
                      <a:pt x="34" y="151"/>
                      <a:pt x="34" y="151"/>
                      <a:pt x="34" y="151"/>
                    </a:cubicBezTo>
                    <a:cubicBezTo>
                      <a:pt x="34" y="151"/>
                      <a:pt x="34" y="151"/>
                      <a:pt x="34" y="151"/>
                    </a:cubicBezTo>
                    <a:cubicBezTo>
                      <a:pt x="33" y="151"/>
                      <a:pt x="33" y="151"/>
                      <a:pt x="33" y="151"/>
                    </a:cubicBezTo>
                    <a:cubicBezTo>
                      <a:pt x="33" y="151"/>
                      <a:pt x="33" y="151"/>
                      <a:pt x="33" y="151"/>
                    </a:cubicBezTo>
                    <a:cubicBezTo>
                      <a:pt x="33" y="151"/>
                      <a:pt x="33" y="151"/>
                      <a:pt x="32" y="151"/>
                    </a:cubicBezTo>
                    <a:cubicBezTo>
                      <a:pt x="32" y="150"/>
                      <a:pt x="31" y="150"/>
                      <a:pt x="30" y="150"/>
                    </a:cubicBezTo>
                    <a:cubicBezTo>
                      <a:pt x="30" y="150"/>
                      <a:pt x="30" y="150"/>
                      <a:pt x="30" y="150"/>
                    </a:cubicBezTo>
                    <a:cubicBezTo>
                      <a:pt x="30" y="150"/>
                      <a:pt x="30" y="150"/>
                      <a:pt x="30" y="150"/>
                    </a:cubicBezTo>
                    <a:cubicBezTo>
                      <a:pt x="30" y="150"/>
                      <a:pt x="29" y="150"/>
                      <a:pt x="29" y="150"/>
                    </a:cubicBezTo>
                    <a:cubicBezTo>
                      <a:pt x="28" y="150"/>
                      <a:pt x="27" y="150"/>
                      <a:pt x="26" y="150"/>
                    </a:cubicBezTo>
                    <a:cubicBezTo>
                      <a:pt x="26" y="150"/>
                      <a:pt x="25" y="150"/>
                      <a:pt x="25" y="150"/>
                    </a:cubicBezTo>
                    <a:cubicBezTo>
                      <a:pt x="25" y="150"/>
                      <a:pt x="25" y="150"/>
                      <a:pt x="25" y="150"/>
                    </a:cubicBezTo>
                    <a:cubicBezTo>
                      <a:pt x="25" y="149"/>
                      <a:pt x="25" y="149"/>
                      <a:pt x="25" y="149"/>
                    </a:cubicBezTo>
                    <a:cubicBezTo>
                      <a:pt x="25" y="149"/>
                      <a:pt x="25" y="149"/>
                      <a:pt x="25" y="148"/>
                    </a:cubicBezTo>
                    <a:cubicBezTo>
                      <a:pt x="26" y="148"/>
                      <a:pt x="27" y="148"/>
                      <a:pt x="30" y="148"/>
                    </a:cubicBezTo>
                    <a:cubicBezTo>
                      <a:pt x="30" y="148"/>
                      <a:pt x="30" y="148"/>
                      <a:pt x="30" y="148"/>
                    </a:cubicBezTo>
                    <a:cubicBezTo>
                      <a:pt x="30" y="148"/>
                      <a:pt x="30" y="148"/>
                      <a:pt x="30" y="148"/>
                    </a:cubicBezTo>
                    <a:cubicBezTo>
                      <a:pt x="30" y="148"/>
                      <a:pt x="30" y="148"/>
                      <a:pt x="30" y="148"/>
                    </a:cubicBezTo>
                    <a:cubicBezTo>
                      <a:pt x="30" y="148"/>
                      <a:pt x="30" y="148"/>
                      <a:pt x="30" y="148"/>
                    </a:cubicBezTo>
                    <a:cubicBezTo>
                      <a:pt x="30" y="148"/>
                      <a:pt x="30" y="148"/>
                      <a:pt x="30" y="148"/>
                    </a:cubicBezTo>
                    <a:cubicBezTo>
                      <a:pt x="32" y="148"/>
                      <a:pt x="33" y="148"/>
                      <a:pt x="34" y="148"/>
                    </a:cubicBezTo>
                    <a:cubicBezTo>
                      <a:pt x="34" y="148"/>
                      <a:pt x="34" y="148"/>
                      <a:pt x="34" y="148"/>
                    </a:cubicBezTo>
                    <a:cubicBezTo>
                      <a:pt x="34" y="148"/>
                      <a:pt x="34" y="148"/>
                      <a:pt x="34" y="148"/>
                    </a:cubicBezTo>
                    <a:cubicBezTo>
                      <a:pt x="35" y="148"/>
                      <a:pt x="36" y="148"/>
                      <a:pt x="38" y="148"/>
                    </a:cubicBezTo>
                    <a:cubicBezTo>
                      <a:pt x="38" y="148"/>
                      <a:pt x="38" y="148"/>
                      <a:pt x="38" y="148"/>
                    </a:cubicBezTo>
                    <a:cubicBezTo>
                      <a:pt x="38" y="148"/>
                      <a:pt x="38" y="148"/>
                      <a:pt x="38" y="148"/>
                    </a:cubicBezTo>
                    <a:cubicBezTo>
                      <a:pt x="38" y="148"/>
                      <a:pt x="38" y="148"/>
                      <a:pt x="38" y="148"/>
                    </a:cubicBezTo>
                    <a:cubicBezTo>
                      <a:pt x="38" y="148"/>
                      <a:pt x="38" y="148"/>
                      <a:pt x="38" y="148"/>
                    </a:cubicBezTo>
                    <a:cubicBezTo>
                      <a:pt x="38" y="147"/>
                      <a:pt x="39" y="147"/>
                      <a:pt x="39" y="147"/>
                    </a:cubicBezTo>
                    <a:cubicBezTo>
                      <a:pt x="39" y="147"/>
                      <a:pt x="39" y="147"/>
                      <a:pt x="39" y="147"/>
                    </a:cubicBezTo>
                    <a:cubicBezTo>
                      <a:pt x="40" y="147"/>
                      <a:pt x="40" y="147"/>
                      <a:pt x="40" y="147"/>
                    </a:cubicBezTo>
                    <a:cubicBezTo>
                      <a:pt x="40" y="147"/>
                      <a:pt x="40" y="147"/>
                      <a:pt x="40" y="147"/>
                    </a:cubicBezTo>
                    <a:cubicBezTo>
                      <a:pt x="40" y="147"/>
                      <a:pt x="40" y="147"/>
                      <a:pt x="40" y="147"/>
                    </a:cubicBezTo>
                    <a:cubicBezTo>
                      <a:pt x="40" y="147"/>
                      <a:pt x="40" y="147"/>
                      <a:pt x="40" y="147"/>
                    </a:cubicBezTo>
                    <a:cubicBezTo>
                      <a:pt x="40" y="146"/>
                      <a:pt x="40" y="146"/>
                      <a:pt x="40" y="146"/>
                    </a:cubicBezTo>
                    <a:cubicBezTo>
                      <a:pt x="40" y="146"/>
                      <a:pt x="40" y="146"/>
                      <a:pt x="40" y="146"/>
                    </a:cubicBezTo>
                    <a:cubicBezTo>
                      <a:pt x="40" y="146"/>
                      <a:pt x="40" y="146"/>
                      <a:pt x="40" y="146"/>
                    </a:cubicBezTo>
                    <a:cubicBezTo>
                      <a:pt x="39" y="146"/>
                      <a:pt x="39" y="146"/>
                      <a:pt x="39" y="146"/>
                    </a:cubicBezTo>
                    <a:cubicBezTo>
                      <a:pt x="39" y="146"/>
                      <a:pt x="39" y="146"/>
                      <a:pt x="39" y="146"/>
                    </a:cubicBezTo>
                    <a:cubicBezTo>
                      <a:pt x="36" y="140"/>
                      <a:pt x="32" y="134"/>
                      <a:pt x="27" y="129"/>
                    </a:cubicBezTo>
                    <a:cubicBezTo>
                      <a:pt x="25" y="125"/>
                      <a:pt x="22" y="123"/>
                      <a:pt x="19" y="121"/>
                    </a:cubicBezTo>
                    <a:cubicBezTo>
                      <a:pt x="17" y="120"/>
                      <a:pt x="13" y="119"/>
                      <a:pt x="11" y="121"/>
                    </a:cubicBezTo>
                    <a:cubicBezTo>
                      <a:pt x="8" y="122"/>
                      <a:pt x="5" y="123"/>
                      <a:pt x="4" y="126"/>
                    </a:cubicBezTo>
                    <a:cubicBezTo>
                      <a:pt x="2" y="128"/>
                      <a:pt x="0" y="131"/>
                      <a:pt x="1" y="135"/>
                    </a:cubicBezTo>
                    <a:cubicBezTo>
                      <a:pt x="1" y="143"/>
                      <a:pt x="6" y="154"/>
                      <a:pt x="18" y="175"/>
                    </a:cubicBezTo>
                    <a:cubicBezTo>
                      <a:pt x="18" y="175"/>
                      <a:pt x="18" y="175"/>
                      <a:pt x="18" y="175"/>
                    </a:cubicBezTo>
                    <a:cubicBezTo>
                      <a:pt x="18" y="175"/>
                      <a:pt x="18" y="175"/>
                      <a:pt x="18" y="175"/>
                    </a:cubicBezTo>
                    <a:cubicBezTo>
                      <a:pt x="18" y="176"/>
                      <a:pt x="18" y="176"/>
                      <a:pt x="18" y="176"/>
                    </a:cubicBezTo>
                    <a:cubicBezTo>
                      <a:pt x="18" y="176"/>
                      <a:pt x="18" y="176"/>
                      <a:pt x="18" y="176"/>
                    </a:cubicBezTo>
                    <a:cubicBezTo>
                      <a:pt x="28" y="190"/>
                      <a:pt x="32" y="196"/>
                      <a:pt x="39" y="203"/>
                    </a:cubicBezTo>
                    <a:cubicBezTo>
                      <a:pt x="39" y="203"/>
                      <a:pt x="39" y="203"/>
                      <a:pt x="39" y="203"/>
                    </a:cubicBezTo>
                    <a:cubicBezTo>
                      <a:pt x="45" y="216"/>
                      <a:pt x="51" y="224"/>
                      <a:pt x="57" y="234"/>
                    </a:cubicBezTo>
                    <a:cubicBezTo>
                      <a:pt x="57" y="234"/>
                      <a:pt x="57" y="234"/>
                      <a:pt x="57" y="234"/>
                    </a:cubicBezTo>
                    <a:cubicBezTo>
                      <a:pt x="63" y="263"/>
                      <a:pt x="71" y="282"/>
                      <a:pt x="78" y="297"/>
                    </a:cubicBezTo>
                    <a:cubicBezTo>
                      <a:pt x="78" y="297"/>
                      <a:pt x="78" y="297"/>
                      <a:pt x="78" y="297"/>
                    </a:cubicBezTo>
                    <a:cubicBezTo>
                      <a:pt x="78" y="297"/>
                      <a:pt x="78" y="297"/>
                      <a:pt x="78" y="297"/>
                    </a:cubicBezTo>
                    <a:cubicBezTo>
                      <a:pt x="78" y="298"/>
                      <a:pt x="78" y="298"/>
                      <a:pt x="78" y="298"/>
                    </a:cubicBezTo>
                    <a:cubicBezTo>
                      <a:pt x="78" y="298"/>
                      <a:pt x="78" y="298"/>
                      <a:pt x="78" y="298"/>
                    </a:cubicBezTo>
                    <a:cubicBezTo>
                      <a:pt x="79" y="298"/>
                      <a:pt x="79" y="298"/>
                      <a:pt x="79" y="298"/>
                    </a:cubicBezTo>
                    <a:cubicBezTo>
                      <a:pt x="79" y="298"/>
                      <a:pt x="79" y="298"/>
                      <a:pt x="79" y="298"/>
                    </a:cubicBezTo>
                    <a:cubicBezTo>
                      <a:pt x="79" y="298"/>
                      <a:pt x="79" y="298"/>
                      <a:pt x="79" y="298"/>
                    </a:cubicBezTo>
                    <a:cubicBezTo>
                      <a:pt x="79" y="298"/>
                      <a:pt x="79" y="298"/>
                      <a:pt x="79" y="298"/>
                    </a:cubicBezTo>
                    <a:cubicBezTo>
                      <a:pt x="79" y="298"/>
                      <a:pt x="79" y="298"/>
                      <a:pt x="79" y="298"/>
                    </a:cubicBezTo>
                    <a:cubicBezTo>
                      <a:pt x="79" y="297"/>
                      <a:pt x="79" y="297"/>
                      <a:pt x="79" y="297"/>
                    </a:cubicBezTo>
                    <a:cubicBezTo>
                      <a:pt x="79" y="297"/>
                      <a:pt x="79" y="297"/>
                      <a:pt x="79" y="297"/>
                    </a:cubicBezTo>
                    <a:cubicBezTo>
                      <a:pt x="79" y="297"/>
                      <a:pt x="79" y="297"/>
                      <a:pt x="79" y="297"/>
                    </a:cubicBezTo>
                    <a:cubicBezTo>
                      <a:pt x="80" y="297"/>
                      <a:pt x="80" y="297"/>
                      <a:pt x="80" y="297"/>
                    </a:cubicBezTo>
                    <a:cubicBezTo>
                      <a:pt x="79" y="297"/>
                      <a:pt x="79" y="297"/>
                      <a:pt x="79" y="297"/>
                    </a:cubicBezTo>
                    <a:cubicBezTo>
                      <a:pt x="79" y="292"/>
                      <a:pt x="80" y="288"/>
                      <a:pt x="80" y="283"/>
                    </a:cubicBezTo>
                    <a:cubicBezTo>
                      <a:pt x="80" y="283"/>
                      <a:pt x="80" y="283"/>
                      <a:pt x="80" y="283"/>
                    </a:cubicBezTo>
                    <a:cubicBezTo>
                      <a:pt x="80" y="283"/>
                      <a:pt x="80" y="283"/>
                      <a:pt x="80" y="283"/>
                    </a:cubicBezTo>
                    <a:cubicBezTo>
                      <a:pt x="80" y="275"/>
                      <a:pt x="82" y="271"/>
                      <a:pt x="83" y="267"/>
                    </a:cubicBezTo>
                    <a:cubicBezTo>
                      <a:pt x="85" y="263"/>
                      <a:pt x="87" y="259"/>
                      <a:pt x="86" y="250"/>
                    </a:cubicBezTo>
                    <a:cubicBezTo>
                      <a:pt x="86" y="250"/>
                      <a:pt x="86" y="250"/>
                      <a:pt x="86" y="250"/>
                    </a:cubicBezTo>
                    <a:cubicBezTo>
                      <a:pt x="87" y="245"/>
                      <a:pt x="87" y="244"/>
                      <a:pt x="87" y="243"/>
                    </a:cubicBezTo>
                    <a:cubicBezTo>
                      <a:pt x="88" y="241"/>
                      <a:pt x="88" y="241"/>
                      <a:pt x="88" y="239"/>
                    </a:cubicBezTo>
                    <a:cubicBezTo>
                      <a:pt x="88" y="239"/>
                      <a:pt x="88" y="239"/>
                      <a:pt x="88" y="239"/>
                    </a:cubicBezTo>
                    <a:cubicBezTo>
                      <a:pt x="88" y="239"/>
                      <a:pt x="88" y="239"/>
                      <a:pt x="88" y="239"/>
                    </a:cubicBezTo>
                    <a:cubicBezTo>
                      <a:pt x="88" y="239"/>
                      <a:pt x="88" y="239"/>
                      <a:pt x="88" y="238"/>
                    </a:cubicBezTo>
                    <a:cubicBezTo>
                      <a:pt x="88" y="234"/>
                      <a:pt x="88" y="229"/>
                      <a:pt x="89" y="226"/>
                    </a:cubicBezTo>
                    <a:cubicBezTo>
                      <a:pt x="89" y="224"/>
                      <a:pt x="90" y="223"/>
                      <a:pt x="90" y="222"/>
                    </a:cubicBezTo>
                    <a:cubicBezTo>
                      <a:pt x="91" y="221"/>
                      <a:pt x="91" y="220"/>
                      <a:pt x="92" y="220"/>
                    </a:cubicBezTo>
                    <a:cubicBezTo>
                      <a:pt x="93" y="220"/>
                      <a:pt x="93" y="220"/>
                      <a:pt x="94" y="220"/>
                    </a:cubicBezTo>
                    <a:cubicBezTo>
                      <a:pt x="96" y="219"/>
                      <a:pt x="99" y="221"/>
                      <a:pt x="100" y="223"/>
                    </a:cubicBezTo>
                    <a:cubicBezTo>
                      <a:pt x="102" y="225"/>
                      <a:pt x="103" y="228"/>
                      <a:pt x="104" y="231"/>
                    </a:cubicBezTo>
                    <a:cubicBezTo>
                      <a:pt x="105" y="235"/>
                      <a:pt x="105" y="238"/>
                      <a:pt x="105" y="241"/>
                    </a:cubicBezTo>
                    <a:cubicBezTo>
                      <a:pt x="105" y="242"/>
                      <a:pt x="105" y="243"/>
                      <a:pt x="105" y="244"/>
                    </a:cubicBezTo>
                    <a:cubicBezTo>
                      <a:pt x="105" y="245"/>
                      <a:pt x="104" y="246"/>
                      <a:pt x="104" y="246"/>
                    </a:cubicBezTo>
                    <a:cubicBezTo>
                      <a:pt x="104" y="246"/>
                      <a:pt x="104" y="246"/>
                      <a:pt x="104" y="246"/>
                    </a:cubicBezTo>
                    <a:cubicBezTo>
                      <a:pt x="104" y="247"/>
                      <a:pt x="104" y="247"/>
                      <a:pt x="104" y="247"/>
                    </a:cubicBezTo>
                    <a:cubicBezTo>
                      <a:pt x="104" y="247"/>
                      <a:pt x="104" y="247"/>
                      <a:pt x="104" y="247"/>
                    </a:cubicBezTo>
                    <a:cubicBezTo>
                      <a:pt x="104" y="247"/>
                      <a:pt x="104" y="247"/>
                      <a:pt x="104" y="247"/>
                    </a:cubicBezTo>
                    <a:cubicBezTo>
                      <a:pt x="104" y="247"/>
                      <a:pt x="104" y="247"/>
                      <a:pt x="104" y="247"/>
                    </a:cubicBezTo>
                    <a:cubicBezTo>
                      <a:pt x="105" y="249"/>
                      <a:pt x="105" y="253"/>
                      <a:pt x="105" y="256"/>
                    </a:cubicBezTo>
                    <a:cubicBezTo>
                      <a:pt x="105" y="257"/>
                      <a:pt x="105" y="257"/>
                      <a:pt x="105" y="258"/>
                    </a:cubicBezTo>
                    <a:cubicBezTo>
                      <a:pt x="105" y="258"/>
                      <a:pt x="105" y="258"/>
                      <a:pt x="105" y="258"/>
                    </a:cubicBezTo>
                    <a:cubicBezTo>
                      <a:pt x="105" y="258"/>
                      <a:pt x="105" y="258"/>
                      <a:pt x="105" y="258"/>
                    </a:cubicBezTo>
                    <a:cubicBezTo>
                      <a:pt x="102" y="260"/>
                      <a:pt x="101" y="262"/>
                      <a:pt x="100" y="263"/>
                    </a:cubicBezTo>
                    <a:cubicBezTo>
                      <a:pt x="99" y="265"/>
                      <a:pt x="98" y="266"/>
                      <a:pt x="97" y="269"/>
                    </a:cubicBezTo>
                    <a:cubicBezTo>
                      <a:pt x="96" y="271"/>
                      <a:pt x="95" y="274"/>
                      <a:pt x="94" y="276"/>
                    </a:cubicBezTo>
                    <a:cubicBezTo>
                      <a:pt x="94" y="276"/>
                      <a:pt x="94" y="276"/>
                      <a:pt x="94" y="276"/>
                    </a:cubicBezTo>
                    <a:cubicBezTo>
                      <a:pt x="93" y="280"/>
                      <a:pt x="93" y="282"/>
                      <a:pt x="93" y="284"/>
                    </a:cubicBezTo>
                    <a:cubicBezTo>
                      <a:pt x="93" y="286"/>
                      <a:pt x="93" y="288"/>
                      <a:pt x="91" y="292"/>
                    </a:cubicBezTo>
                    <a:cubicBezTo>
                      <a:pt x="91" y="292"/>
                      <a:pt x="91" y="292"/>
                      <a:pt x="91" y="292"/>
                    </a:cubicBezTo>
                    <a:cubicBezTo>
                      <a:pt x="91" y="292"/>
                      <a:pt x="91" y="292"/>
                      <a:pt x="91" y="292"/>
                    </a:cubicBezTo>
                    <a:cubicBezTo>
                      <a:pt x="91" y="292"/>
                      <a:pt x="91" y="292"/>
                      <a:pt x="91" y="292"/>
                    </a:cubicBezTo>
                    <a:cubicBezTo>
                      <a:pt x="90" y="294"/>
                      <a:pt x="90" y="295"/>
                      <a:pt x="90" y="296"/>
                    </a:cubicBezTo>
                    <a:cubicBezTo>
                      <a:pt x="90" y="296"/>
                      <a:pt x="90" y="297"/>
                      <a:pt x="90" y="298"/>
                    </a:cubicBezTo>
                    <a:cubicBezTo>
                      <a:pt x="90" y="298"/>
                      <a:pt x="90" y="298"/>
                      <a:pt x="90" y="298"/>
                    </a:cubicBezTo>
                    <a:cubicBezTo>
                      <a:pt x="89" y="300"/>
                      <a:pt x="88" y="302"/>
                      <a:pt x="88" y="303"/>
                    </a:cubicBezTo>
                    <a:cubicBezTo>
                      <a:pt x="88" y="304"/>
                      <a:pt x="88" y="305"/>
                      <a:pt x="88" y="305"/>
                    </a:cubicBezTo>
                    <a:cubicBezTo>
                      <a:pt x="88" y="306"/>
                      <a:pt x="88" y="307"/>
                      <a:pt x="89" y="307"/>
                    </a:cubicBezTo>
                    <a:cubicBezTo>
                      <a:pt x="89" y="307"/>
                      <a:pt x="89" y="308"/>
                      <a:pt x="89" y="308"/>
                    </a:cubicBezTo>
                    <a:cubicBezTo>
                      <a:pt x="91" y="308"/>
                      <a:pt x="92" y="308"/>
                      <a:pt x="94" y="307"/>
                    </a:cubicBezTo>
                    <a:cubicBezTo>
                      <a:pt x="95" y="307"/>
                      <a:pt x="96" y="305"/>
                      <a:pt x="97" y="304"/>
                    </a:cubicBezTo>
                    <a:cubicBezTo>
                      <a:pt x="98" y="303"/>
                      <a:pt x="99" y="301"/>
                      <a:pt x="99" y="300"/>
                    </a:cubicBezTo>
                    <a:cubicBezTo>
                      <a:pt x="99" y="299"/>
                      <a:pt x="100" y="299"/>
                      <a:pt x="100" y="298"/>
                    </a:cubicBezTo>
                    <a:cubicBezTo>
                      <a:pt x="100" y="298"/>
                      <a:pt x="100" y="297"/>
                      <a:pt x="100" y="297"/>
                    </a:cubicBezTo>
                    <a:cubicBezTo>
                      <a:pt x="100" y="297"/>
                      <a:pt x="100" y="297"/>
                      <a:pt x="100" y="296"/>
                    </a:cubicBezTo>
                    <a:cubicBezTo>
                      <a:pt x="101" y="295"/>
                      <a:pt x="101" y="294"/>
                      <a:pt x="102" y="293"/>
                    </a:cubicBezTo>
                    <a:cubicBezTo>
                      <a:pt x="102" y="292"/>
                      <a:pt x="103" y="290"/>
                      <a:pt x="103" y="289"/>
                    </a:cubicBezTo>
                    <a:cubicBezTo>
                      <a:pt x="107" y="288"/>
                      <a:pt x="110" y="289"/>
                      <a:pt x="111" y="290"/>
                    </a:cubicBezTo>
                    <a:cubicBezTo>
                      <a:pt x="113" y="291"/>
                      <a:pt x="114" y="292"/>
                      <a:pt x="114" y="294"/>
                    </a:cubicBezTo>
                    <a:cubicBezTo>
                      <a:pt x="115" y="294"/>
                      <a:pt x="115" y="294"/>
                      <a:pt x="115" y="294"/>
                    </a:cubicBezTo>
                    <a:cubicBezTo>
                      <a:pt x="115" y="295"/>
                      <a:pt x="116" y="296"/>
                      <a:pt x="117" y="297"/>
                    </a:cubicBezTo>
                    <a:cubicBezTo>
                      <a:pt x="117" y="297"/>
                      <a:pt x="117" y="297"/>
                      <a:pt x="117" y="297"/>
                    </a:cubicBezTo>
                    <a:cubicBezTo>
                      <a:pt x="118" y="301"/>
                      <a:pt x="119" y="305"/>
                      <a:pt x="120" y="309"/>
                    </a:cubicBezTo>
                    <a:cubicBezTo>
                      <a:pt x="121" y="312"/>
                      <a:pt x="122" y="314"/>
                      <a:pt x="123" y="317"/>
                    </a:cubicBezTo>
                    <a:cubicBezTo>
                      <a:pt x="124" y="318"/>
                      <a:pt x="125" y="321"/>
                      <a:pt x="126" y="324"/>
                    </a:cubicBezTo>
                    <a:cubicBezTo>
                      <a:pt x="127" y="325"/>
                      <a:pt x="127" y="326"/>
                      <a:pt x="128" y="327"/>
                    </a:cubicBezTo>
                    <a:cubicBezTo>
                      <a:pt x="129" y="327"/>
                      <a:pt x="130" y="328"/>
                      <a:pt x="131" y="328"/>
                    </a:cubicBezTo>
                    <a:cubicBezTo>
                      <a:pt x="133" y="327"/>
                      <a:pt x="134" y="326"/>
                      <a:pt x="134" y="325"/>
                    </a:cubicBezTo>
                    <a:cubicBezTo>
                      <a:pt x="135" y="324"/>
                      <a:pt x="135" y="323"/>
                      <a:pt x="134" y="322"/>
                    </a:cubicBezTo>
                    <a:cubicBezTo>
                      <a:pt x="134" y="320"/>
                      <a:pt x="133" y="317"/>
                      <a:pt x="132" y="315"/>
                    </a:cubicBezTo>
                    <a:cubicBezTo>
                      <a:pt x="130" y="309"/>
                      <a:pt x="130" y="309"/>
                      <a:pt x="129" y="306"/>
                    </a:cubicBezTo>
                    <a:cubicBezTo>
                      <a:pt x="129" y="306"/>
                      <a:pt x="129" y="306"/>
                      <a:pt x="129" y="306"/>
                    </a:cubicBezTo>
                    <a:cubicBezTo>
                      <a:pt x="129" y="303"/>
                      <a:pt x="128" y="301"/>
                      <a:pt x="127" y="299"/>
                    </a:cubicBezTo>
                    <a:cubicBezTo>
                      <a:pt x="127" y="298"/>
                      <a:pt x="127" y="297"/>
                      <a:pt x="127" y="296"/>
                    </a:cubicBezTo>
                    <a:cubicBezTo>
                      <a:pt x="127" y="296"/>
                      <a:pt x="127" y="296"/>
                      <a:pt x="127" y="296"/>
                    </a:cubicBezTo>
                    <a:cubicBezTo>
                      <a:pt x="128" y="298"/>
                      <a:pt x="129" y="302"/>
                      <a:pt x="131" y="305"/>
                    </a:cubicBezTo>
                    <a:cubicBezTo>
                      <a:pt x="131" y="306"/>
                      <a:pt x="132" y="306"/>
                      <a:pt x="132" y="307"/>
                    </a:cubicBezTo>
                    <a:cubicBezTo>
                      <a:pt x="132" y="307"/>
                      <a:pt x="132" y="307"/>
                      <a:pt x="132" y="307"/>
                    </a:cubicBezTo>
                    <a:cubicBezTo>
                      <a:pt x="132" y="307"/>
                      <a:pt x="132" y="307"/>
                      <a:pt x="132" y="307"/>
                    </a:cubicBezTo>
                    <a:cubicBezTo>
                      <a:pt x="134" y="309"/>
                      <a:pt x="135" y="310"/>
                      <a:pt x="138" y="315"/>
                    </a:cubicBezTo>
                    <a:cubicBezTo>
                      <a:pt x="139" y="318"/>
                      <a:pt x="141" y="321"/>
                      <a:pt x="142" y="322"/>
                    </a:cubicBezTo>
                    <a:cubicBezTo>
                      <a:pt x="143" y="323"/>
                      <a:pt x="144" y="324"/>
                      <a:pt x="145" y="324"/>
                    </a:cubicBezTo>
                    <a:cubicBezTo>
                      <a:pt x="146" y="324"/>
                      <a:pt x="147" y="323"/>
                      <a:pt x="148" y="323"/>
                    </a:cubicBezTo>
                    <a:cubicBezTo>
                      <a:pt x="148" y="322"/>
                      <a:pt x="149" y="322"/>
                      <a:pt x="149" y="322"/>
                    </a:cubicBezTo>
                    <a:cubicBezTo>
                      <a:pt x="150" y="321"/>
                      <a:pt x="150" y="320"/>
                      <a:pt x="149" y="319"/>
                    </a:cubicBezTo>
                    <a:cubicBezTo>
                      <a:pt x="149" y="318"/>
                      <a:pt x="149" y="317"/>
                      <a:pt x="148" y="316"/>
                    </a:cubicBezTo>
                    <a:cubicBezTo>
                      <a:pt x="147" y="314"/>
                      <a:pt x="145" y="312"/>
                      <a:pt x="144" y="310"/>
                    </a:cubicBezTo>
                    <a:cubicBezTo>
                      <a:pt x="142" y="305"/>
                      <a:pt x="139" y="300"/>
                      <a:pt x="138" y="297"/>
                    </a:cubicBezTo>
                    <a:cubicBezTo>
                      <a:pt x="137" y="294"/>
                      <a:pt x="135" y="293"/>
                      <a:pt x="135" y="292"/>
                    </a:cubicBezTo>
                    <a:cubicBezTo>
                      <a:pt x="135" y="291"/>
                      <a:pt x="134" y="291"/>
                      <a:pt x="134" y="290"/>
                    </a:cubicBezTo>
                    <a:cubicBezTo>
                      <a:pt x="134" y="290"/>
                      <a:pt x="135" y="290"/>
                      <a:pt x="135" y="290"/>
                    </a:cubicBezTo>
                    <a:cubicBezTo>
                      <a:pt x="136" y="291"/>
                      <a:pt x="137" y="293"/>
                      <a:pt x="139" y="295"/>
                    </a:cubicBezTo>
                    <a:cubicBezTo>
                      <a:pt x="139" y="295"/>
                      <a:pt x="139" y="295"/>
                      <a:pt x="139" y="295"/>
                    </a:cubicBezTo>
                    <a:cubicBezTo>
                      <a:pt x="139" y="296"/>
                      <a:pt x="139" y="296"/>
                      <a:pt x="139" y="296"/>
                    </a:cubicBezTo>
                    <a:cubicBezTo>
                      <a:pt x="139" y="296"/>
                      <a:pt x="139" y="296"/>
                      <a:pt x="139" y="296"/>
                    </a:cubicBezTo>
                    <a:cubicBezTo>
                      <a:pt x="139" y="296"/>
                      <a:pt x="139" y="296"/>
                      <a:pt x="139" y="296"/>
                    </a:cubicBezTo>
                    <a:cubicBezTo>
                      <a:pt x="140" y="297"/>
                      <a:pt x="142" y="298"/>
                      <a:pt x="143" y="300"/>
                    </a:cubicBezTo>
                    <a:cubicBezTo>
                      <a:pt x="145" y="301"/>
                      <a:pt x="146" y="303"/>
                      <a:pt x="147" y="303"/>
                    </a:cubicBezTo>
                    <a:cubicBezTo>
                      <a:pt x="147" y="304"/>
                      <a:pt x="148" y="307"/>
                      <a:pt x="150" y="308"/>
                    </a:cubicBezTo>
                    <a:cubicBezTo>
                      <a:pt x="151" y="309"/>
                      <a:pt x="152" y="310"/>
                      <a:pt x="153" y="311"/>
                    </a:cubicBezTo>
                    <a:cubicBezTo>
                      <a:pt x="154" y="311"/>
                      <a:pt x="155" y="311"/>
                      <a:pt x="156" y="310"/>
                    </a:cubicBezTo>
                    <a:cubicBezTo>
                      <a:pt x="157" y="310"/>
                      <a:pt x="157" y="309"/>
                      <a:pt x="158" y="308"/>
                    </a:cubicBezTo>
                    <a:cubicBezTo>
                      <a:pt x="158" y="308"/>
                      <a:pt x="158" y="308"/>
                      <a:pt x="158" y="307"/>
                    </a:cubicBezTo>
                    <a:cubicBezTo>
                      <a:pt x="158" y="306"/>
                      <a:pt x="158" y="305"/>
                      <a:pt x="158" y="305"/>
                    </a:cubicBezTo>
                    <a:cubicBezTo>
                      <a:pt x="156" y="303"/>
                      <a:pt x="155" y="301"/>
                      <a:pt x="153" y="298"/>
                    </a:cubicBezTo>
                    <a:cubicBezTo>
                      <a:pt x="152" y="296"/>
                      <a:pt x="151" y="295"/>
                      <a:pt x="150" y="294"/>
                    </a:cubicBezTo>
                    <a:cubicBezTo>
                      <a:pt x="150" y="294"/>
                      <a:pt x="150" y="294"/>
                      <a:pt x="150" y="294"/>
                    </a:cubicBezTo>
                    <a:cubicBezTo>
                      <a:pt x="150" y="294"/>
                      <a:pt x="150" y="294"/>
                      <a:pt x="150" y="294"/>
                    </a:cubicBezTo>
                    <a:cubicBezTo>
                      <a:pt x="149" y="293"/>
                      <a:pt x="149" y="293"/>
                      <a:pt x="149" y="293"/>
                    </a:cubicBezTo>
                    <a:cubicBezTo>
                      <a:pt x="148" y="292"/>
                      <a:pt x="147" y="291"/>
                      <a:pt x="146" y="289"/>
                    </a:cubicBezTo>
                    <a:cubicBezTo>
                      <a:pt x="146" y="289"/>
                      <a:pt x="146" y="289"/>
                      <a:pt x="146" y="289"/>
                    </a:cubicBezTo>
                    <a:cubicBezTo>
                      <a:pt x="146" y="289"/>
                      <a:pt x="146" y="289"/>
                      <a:pt x="146" y="289"/>
                    </a:cubicBezTo>
                    <a:cubicBezTo>
                      <a:pt x="146" y="288"/>
                      <a:pt x="145" y="287"/>
                      <a:pt x="144" y="286"/>
                    </a:cubicBezTo>
                    <a:cubicBezTo>
                      <a:pt x="143" y="286"/>
                      <a:pt x="142" y="285"/>
                      <a:pt x="141" y="284"/>
                    </a:cubicBezTo>
                    <a:cubicBezTo>
                      <a:pt x="141" y="283"/>
                      <a:pt x="140" y="282"/>
                      <a:pt x="140" y="281"/>
                    </a:cubicBezTo>
                    <a:cubicBezTo>
                      <a:pt x="140" y="280"/>
                      <a:pt x="140" y="279"/>
                      <a:pt x="141" y="278"/>
                    </a:cubicBezTo>
                    <a:cubicBezTo>
                      <a:pt x="141" y="278"/>
                      <a:pt x="142" y="278"/>
                      <a:pt x="143" y="279"/>
                    </a:cubicBezTo>
                    <a:cubicBezTo>
                      <a:pt x="144" y="279"/>
                      <a:pt x="144" y="279"/>
                      <a:pt x="145" y="280"/>
                    </a:cubicBezTo>
                    <a:cubicBezTo>
                      <a:pt x="145" y="280"/>
                      <a:pt x="145" y="280"/>
                      <a:pt x="145" y="280"/>
                    </a:cubicBezTo>
                    <a:cubicBezTo>
                      <a:pt x="145" y="280"/>
                      <a:pt x="145" y="280"/>
                      <a:pt x="145" y="280"/>
                    </a:cubicBezTo>
                    <a:cubicBezTo>
                      <a:pt x="146" y="280"/>
                      <a:pt x="147" y="280"/>
                      <a:pt x="148" y="281"/>
                    </a:cubicBezTo>
                    <a:cubicBezTo>
                      <a:pt x="149" y="281"/>
                      <a:pt x="150" y="281"/>
                      <a:pt x="151" y="282"/>
                    </a:cubicBezTo>
                    <a:cubicBezTo>
                      <a:pt x="151" y="282"/>
                      <a:pt x="151" y="282"/>
                      <a:pt x="151" y="282"/>
                    </a:cubicBezTo>
                    <a:cubicBezTo>
                      <a:pt x="151" y="281"/>
                      <a:pt x="151" y="281"/>
                      <a:pt x="151" y="281"/>
                    </a:cubicBezTo>
                    <a:cubicBezTo>
                      <a:pt x="151" y="281"/>
                      <a:pt x="151" y="281"/>
                      <a:pt x="151" y="282"/>
                    </a:cubicBezTo>
                    <a:cubicBezTo>
                      <a:pt x="151" y="282"/>
                      <a:pt x="151" y="282"/>
                      <a:pt x="151" y="282"/>
                    </a:cubicBezTo>
                    <a:cubicBezTo>
                      <a:pt x="151" y="282"/>
                      <a:pt x="152" y="282"/>
                      <a:pt x="152" y="282"/>
                    </a:cubicBezTo>
                    <a:cubicBezTo>
                      <a:pt x="152" y="282"/>
                      <a:pt x="153" y="282"/>
                      <a:pt x="153" y="283"/>
                    </a:cubicBezTo>
                    <a:cubicBezTo>
                      <a:pt x="154" y="284"/>
                      <a:pt x="156" y="285"/>
                      <a:pt x="158" y="285"/>
                    </a:cubicBezTo>
                    <a:cubicBezTo>
                      <a:pt x="159" y="285"/>
                      <a:pt x="160" y="286"/>
                      <a:pt x="160" y="286"/>
                    </a:cubicBezTo>
                    <a:cubicBezTo>
                      <a:pt x="161" y="286"/>
                      <a:pt x="162" y="285"/>
                      <a:pt x="162" y="285"/>
                    </a:cubicBezTo>
                    <a:cubicBezTo>
                      <a:pt x="162" y="285"/>
                      <a:pt x="162" y="285"/>
                      <a:pt x="162" y="285"/>
                    </a:cubicBezTo>
                    <a:cubicBezTo>
                      <a:pt x="163" y="284"/>
                      <a:pt x="163" y="283"/>
                      <a:pt x="163" y="283"/>
                    </a:cubicBezTo>
                    <a:cubicBezTo>
                      <a:pt x="163" y="282"/>
                      <a:pt x="163" y="281"/>
                      <a:pt x="163" y="280"/>
                    </a:cubicBezTo>
                    <a:cubicBezTo>
                      <a:pt x="162" y="279"/>
                      <a:pt x="160" y="277"/>
                      <a:pt x="155" y="275"/>
                    </a:cubicBezTo>
                    <a:cubicBezTo>
                      <a:pt x="155" y="275"/>
                      <a:pt x="155" y="275"/>
                      <a:pt x="155" y="275"/>
                    </a:cubicBezTo>
                    <a:cubicBezTo>
                      <a:pt x="152" y="273"/>
                      <a:pt x="150" y="272"/>
                      <a:pt x="148" y="272"/>
                    </a:cubicBezTo>
                    <a:cubicBezTo>
                      <a:pt x="148" y="272"/>
                      <a:pt x="148" y="272"/>
                      <a:pt x="148" y="272"/>
                    </a:cubicBezTo>
                    <a:cubicBezTo>
                      <a:pt x="146" y="270"/>
                      <a:pt x="144" y="269"/>
                      <a:pt x="142" y="268"/>
                    </a:cubicBezTo>
                    <a:cubicBezTo>
                      <a:pt x="142" y="268"/>
                      <a:pt x="142" y="268"/>
                      <a:pt x="142" y="268"/>
                    </a:cubicBezTo>
                    <a:cubicBezTo>
                      <a:pt x="142" y="268"/>
                      <a:pt x="142" y="268"/>
                      <a:pt x="142" y="268"/>
                    </a:cubicBezTo>
                    <a:cubicBezTo>
                      <a:pt x="142" y="268"/>
                      <a:pt x="142" y="268"/>
                      <a:pt x="142" y="268"/>
                    </a:cubicBezTo>
                    <a:cubicBezTo>
                      <a:pt x="141" y="267"/>
                      <a:pt x="140" y="266"/>
                      <a:pt x="139" y="265"/>
                    </a:cubicBezTo>
                    <a:cubicBezTo>
                      <a:pt x="139" y="265"/>
                      <a:pt x="139" y="265"/>
                      <a:pt x="139" y="265"/>
                    </a:cubicBezTo>
                    <a:cubicBezTo>
                      <a:pt x="139" y="265"/>
                      <a:pt x="139" y="265"/>
                      <a:pt x="139" y="265"/>
                    </a:cubicBezTo>
                    <a:cubicBezTo>
                      <a:pt x="139" y="265"/>
                      <a:pt x="139" y="265"/>
                      <a:pt x="139" y="265"/>
                    </a:cubicBezTo>
                    <a:cubicBezTo>
                      <a:pt x="139" y="265"/>
                      <a:pt x="139" y="265"/>
                      <a:pt x="139" y="265"/>
                    </a:cubicBezTo>
                    <a:cubicBezTo>
                      <a:pt x="139" y="265"/>
                      <a:pt x="139" y="265"/>
                      <a:pt x="139" y="265"/>
                    </a:cubicBezTo>
                    <a:cubicBezTo>
                      <a:pt x="138" y="265"/>
                      <a:pt x="137" y="264"/>
                      <a:pt x="137" y="263"/>
                    </a:cubicBezTo>
                    <a:cubicBezTo>
                      <a:pt x="138" y="263"/>
                      <a:pt x="139" y="262"/>
                      <a:pt x="140" y="261"/>
                    </a:cubicBezTo>
                    <a:cubicBezTo>
                      <a:pt x="141" y="261"/>
                      <a:pt x="141" y="261"/>
                      <a:pt x="141" y="261"/>
                    </a:cubicBezTo>
                    <a:cubicBezTo>
                      <a:pt x="141" y="261"/>
                      <a:pt x="141" y="261"/>
                      <a:pt x="141" y="261"/>
                    </a:cubicBezTo>
                    <a:cubicBezTo>
                      <a:pt x="145" y="255"/>
                      <a:pt x="151" y="247"/>
                      <a:pt x="156" y="240"/>
                    </a:cubicBezTo>
                    <a:cubicBezTo>
                      <a:pt x="160" y="236"/>
                      <a:pt x="164" y="232"/>
                      <a:pt x="168" y="227"/>
                    </a:cubicBezTo>
                    <a:cubicBezTo>
                      <a:pt x="170" y="225"/>
                      <a:pt x="175" y="220"/>
                      <a:pt x="179" y="217"/>
                    </a:cubicBezTo>
                    <a:cubicBezTo>
                      <a:pt x="181" y="215"/>
                      <a:pt x="183" y="213"/>
                      <a:pt x="185" y="212"/>
                    </a:cubicBezTo>
                    <a:cubicBezTo>
                      <a:pt x="187" y="212"/>
                      <a:pt x="189" y="212"/>
                      <a:pt x="191" y="213"/>
                    </a:cubicBezTo>
                    <a:cubicBezTo>
                      <a:pt x="193" y="215"/>
                      <a:pt x="194" y="217"/>
                      <a:pt x="194" y="218"/>
                    </a:cubicBezTo>
                    <a:cubicBezTo>
                      <a:pt x="194" y="220"/>
                      <a:pt x="193" y="222"/>
                      <a:pt x="192" y="224"/>
                    </a:cubicBezTo>
                    <a:cubicBezTo>
                      <a:pt x="189" y="228"/>
                      <a:pt x="185" y="232"/>
                      <a:pt x="181" y="237"/>
                    </a:cubicBezTo>
                    <a:cubicBezTo>
                      <a:pt x="174" y="245"/>
                      <a:pt x="173" y="247"/>
                      <a:pt x="169" y="252"/>
                    </a:cubicBezTo>
                    <a:cubicBezTo>
                      <a:pt x="169" y="252"/>
                      <a:pt x="169" y="252"/>
                      <a:pt x="169" y="252"/>
                    </a:cubicBezTo>
                    <a:cubicBezTo>
                      <a:pt x="169" y="252"/>
                      <a:pt x="169" y="252"/>
                      <a:pt x="169" y="252"/>
                    </a:cubicBezTo>
                    <a:cubicBezTo>
                      <a:pt x="166" y="257"/>
                      <a:pt x="162" y="261"/>
                      <a:pt x="160" y="264"/>
                    </a:cubicBezTo>
                    <a:cubicBezTo>
                      <a:pt x="158" y="266"/>
                      <a:pt x="157" y="267"/>
                      <a:pt x="157" y="269"/>
                    </a:cubicBezTo>
                    <a:cubicBezTo>
                      <a:pt x="156" y="270"/>
                      <a:pt x="156" y="271"/>
                      <a:pt x="157" y="273"/>
                    </a:cubicBezTo>
                    <a:cubicBezTo>
                      <a:pt x="157" y="273"/>
                      <a:pt x="157" y="273"/>
                      <a:pt x="157" y="273"/>
                    </a:cubicBezTo>
                    <a:cubicBezTo>
                      <a:pt x="157" y="273"/>
                      <a:pt x="157" y="273"/>
                      <a:pt x="157" y="273"/>
                    </a:cubicBezTo>
                    <a:cubicBezTo>
                      <a:pt x="157" y="273"/>
                      <a:pt x="157" y="273"/>
                      <a:pt x="157" y="273"/>
                    </a:cubicBezTo>
                    <a:cubicBezTo>
                      <a:pt x="157" y="273"/>
                      <a:pt x="157" y="273"/>
                      <a:pt x="157" y="273"/>
                    </a:cubicBezTo>
                    <a:cubicBezTo>
                      <a:pt x="157" y="273"/>
                      <a:pt x="157" y="273"/>
                      <a:pt x="157" y="273"/>
                    </a:cubicBezTo>
                    <a:cubicBezTo>
                      <a:pt x="158" y="273"/>
                      <a:pt x="158" y="273"/>
                      <a:pt x="158" y="273"/>
                    </a:cubicBezTo>
                    <a:cubicBezTo>
                      <a:pt x="158" y="273"/>
                      <a:pt x="158" y="273"/>
                      <a:pt x="158" y="273"/>
                    </a:cubicBezTo>
                    <a:cubicBezTo>
                      <a:pt x="162" y="269"/>
                      <a:pt x="168" y="262"/>
                      <a:pt x="174" y="257"/>
                    </a:cubicBezTo>
                    <a:cubicBezTo>
                      <a:pt x="176" y="255"/>
                      <a:pt x="178" y="254"/>
                      <a:pt x="180" y="253"/>
                    </a:cubicBezTo>
                    <a:cubicBezTo>
                      <a:pt x="183" y="250"/>
                      <a:pt x="187" y="248"/>
                      <a:pt x="195" y="243"/>
                    </a:cubicBezTo>
                    <a:cubicBezTo>
                      <a:pt x="201" y="238"/>
                      <a:pt x="205" y="234"/>
                      <a:pt x="209" y="232"/>
                    </a:cubicBezTo>
                    <a:cubicBezTo>
                      <a:pt x="211" y="231"/>
                      <a:pt x="212" y="231"/>
                      <a:pt x="214" y="231"/>
                    </a:cubicBezTo>
                    <a:cubicBezTo>
                      <a:pt x="216" y="231"/>
                      <a:pt x="217" y="233"/>
                      <a:pt x="219" y="235"/>
                    </a:cubicBezTo>
                    <a:cubicBezTo>
                      <a:pt x="219" y="236"/>
                      <a:pt x="220" y="236"/>
                      <a:pt x="220" y="237"/>
                    </a:cubicBezTo>
                    <a:cubicBezTo>
                      <a:pt x="220" y="239"/>
                      <a:pt x="220" y="240"/>
                      <a:pt x="219" y="242"/>
                    </a:cubicBezTo>
                    <a:cubicBezTo>
                      <a:pt x="218" y="243"/>
                      <a:pt x="217" y="245"/>
                      <a:pt x="215" y="246"/>
                    </a:cubicBezTo>
                    <a:cubicBezTo>
                      <a:pt x="211" y="249"/>
                      <a:pt x="206" y="252"/>
                      <a:pt x="202" y="255"/>
                    </a:cubicBezTo>
                    <a:cubicBezTo>
                      <a:pt x="194" y="263"/>
                      <a:pt x="183" y="271"/>
                      <a:pt x="178" y="276"/>
                    </a:cubicBezTo>
                    <a:cubicBezTo>
                      <a:pt x="175" y="280"/>
                      <a:pt x="171" y="282"/>
                      <a:pt x="169" y="284"/>
                    </a:cubicBezTo>
                    <a:cubicBezTo>
                      <a:pt x="168" y="285"/>
                      <a:pt x="167" y="286"/>
                      <a:pt x="167" y="287"/>
                    </a:cubicBezTo>
                    <a:cubicBezTo>
                      <a:pt x="166" y="288"/>
                      <a:pt x="166" y="289"/>
                      <a:pt x="167" y="290"/>
                    </a:cubicBezTo>
                    <a:cubicBezTo>
                      <a:pt x="167" y="290"/>
                      <a:pt x="167" y="290"/>
                      <a:pt x="167" y="290"/>
                    </a:cubicBezTo>
                    <a:cubicBezTo>
                      <a:pt x="167" y="290"/>
                      <a:pt x="167" y="290"/>
                      <a:pt x="167" y="290"/>
                    </a:cubicBezTo>
                    <a:cubicBezTo>
                      <a:pt x="167" y="290"/>
                      <a:pt x="167" y="290"/>
                      <a:pt x="167" y="290"/>
                    </a:cubicBezTo>
                    <a:cubicBezTo>
                      <a:pt x="167" y="291"/>
                      <a:pt x="167" y="291"/>
                      <a:pt x="167" y="291"/>
                    </a:cubicBezTo>
                    <a:cubicBezTo>
                      <a:pt x="167" y="291"/>
                      <a:pt x="167" y="291"/>
                      <a:pt x="167" y="291"/>
                    </a:cubicBezTo>
                    <a:cubicBezTo>
                      <a:pt x="167" y="291"/>
                      <a:pt x="167" y="291"/>
                      <a:pt x="167" y="291"/>
                    </a:cubicBezTo>
                    <a:cubicBezTo>
                      <a:pt x="167" y="291"/>
                      <a:pt x="167" y="291"/>
                      <a:pt x="167" y="291"/>
                    </a:cubicBezTo>
                    <a:cubicBezTo>
                      <a:pt x="172" y="288"/>
                      <a:pt x="176" y="285"/>
                      <a:pt x="182" y="282"/>
                    </a:cubicBezTo>
                    <a:cubicBezTo>
                      <a:pt x="185" y="280"/>
                      <a:pt x="189" y="278"/>
                      <a:pt x="193" y="277"/>
                    </a:cubicBezTo>
                    <a:cubicBezTo>
                      <a:pt x="197" y="275"/>
                      <a:pt x="201" y="274"/>
                      <a:pt x="203" y="272"/>
                    </a:cubicBezTo>
                    <a:cubicBezTo>
                      <a:pt x="205" y="271"/>
                      <a:pt x="209" y="268"/>
                      <a:pt x="214" y="265"/>
                    </a:cubicBezTo>
                    <a:cubicBezTo>
                      <a:pt x="216" y="264"/>
                      <a:pt x="218" y="263"/>
                      <a:pt x="220" y="263"/>
                    </a:cubicBezTo>
                    <a:cubicBezTo>
                      <a:pt x="222" y="263"/>
                      <a:pt x="224" y="264"/>
                      <a:pt x="225" y="266"/>
                    </a:cubicBezTo>
                    <a:cubicBezTo>
                      <a:pt x="226" y="268"/>
                      <a:pt x="227" y="270"/>
                      <a:pt x="227" y="272"/>
                    </a:cubicBezTo>
                    <a:cubicBezTo>
                      <a:pt x="226" y="273"/>
                      <a:pt x="225" y="275"/>
                      <a:pt x="224" y="276"/>
                    </a:cubicBezTo>
                    <a:cubicBezTo>
                      <a:pt x="223" y="276"/>
                      <a:pt x="222" y="277"/>
                      <a:pt x="221" y="277"/>
                    </a:cubicBezTo>
                    <a:cubicBezTo>
                      <a:pt x="221" y="277"/>
                      <a:pt x="221" y="277"/>
                      <a:pt x="221" y="277"/>
                    </a:cubicBezTo>
                    <a:cubicBezTo>
                      <a:pt x="219" y="279"/>
                      <a:pt x="217" y="280"/>
                      <a:pt x="214" y="281"/>
                    </a:cubicBezTo>
                    <a:cubicBezTo>
                      <a:pt x="213" y="282"/>
                      <a:pt x="213" y="282"/>
                      <a:pt x="212" y="283"/>
                    </a:cubicBezTo>
                    <a:cubicBezTo>
                      <a:pt x="211" y="283"/>
                      <a:pt x="211" y="284"/>
                      <a:pt x="210" y="284"/>
                    </a:cubicBezTo>
                    <a:cubicBezTo>
                      <a:pt x="204" y="289"/>
                      <a:pt x="201" y="291"/>
                      <a:pt x="198" y="292"/>
                    </a:cubicBezTo>
                    <a:cubicBezTo>
                      <a:pt x="195" y="294"/>
                      <a:pt x="193" y="295"/>
                      <a:pt x="190" y="297"/>
                    </a:cubicBezTo>
                    <a:cubicBezTo>
                      <a:pt x="190" y="297"/>
                      <a:pt x="190" y="297"/>
                      <a:pt x="189" y="297"/>
                    </a:cubicBezTo>
                    <a:cubicBezTo>
                      <a:pt x="189" y="298"/>
                      <a:pt x="189" y="298"/>
                      <a:pt x="189" y="298"/>
                    </a:cubicBezTo>
                    <a:cubicBezTo>
                      <a:pt x="189" y="298"/>
                      <a:pt x="189" y="298"/>
                      <a:pt x="189" y="298"/>
                    </a:cubicBezTo>
                    <a:cubicBezTo>
                      <a:pt x="188" y="299"/>
                      <a:pt x="186" y="300"/>
                      <a:pt x="184" y="301"/>
                    </a:cubicBezTo>
                    <a:cubicBezTo>
                      <a:pt x="182" y="302"/>
                      <a:pt x="180" y="302"/>
                      <a:pt x="178" y="303"/>
                    </a:cubicBezTo>
                    <a:cubicBezTo>
                      <a:pt x="178" y="303"/>
                      <a:pt x="178" y="303"/>
                      <a:pt x="178" y="303"/>
                    </a:cubicBezTo>
                    <a:cubicBezTo>
                      <a:pt x="178" y="303"/>
                      <a:pt x="178" y="303"/>
                      <a:pt x="178" y="303"/>
                    </a:cubicBezTo>
                    <a:cubicBezTo>
                      <a:pt x="178" y="303"/>
                      <a:pt x="178" y="303"/>
                      <a:pt x="178" y="303"/>
                    </a:cubicBezTo>
                    <a:cubicBezTo>
                      <a:pt x="177" y="304"/>
                      <a:pt x="177" y="304"/>
                      <a:pt x="176" y="304"/>
                    </a:cubicBezTo>
                    <a:cubicBezTo>
                      <a:pt x="173" y="306"/>
                      <a:pt x="171" y="307"/>
                      <a:pt x="170" y="309"/>
                    </a:cubicBezTo>
                    <a:cubicBezTo>
                      <a:pt x="169" y="311"/>
                      <a:pt x="169" y="314"/>
                      <a:pt x="170" y="317"/>
                    </a:cubicBezTo>
                    <a:cubicBezTo>
                      <a:pt x="170" y="317"/>
                      <a:pt x="170" y="317"/>
                      <a:pt x="170" y="317"/>
                    </a:cubicBezTo>
                    <a:cubicBezTo>
                      <a:pt x="170" y="317"/>
                      <a:pt x="170" y="317"/>
                      <a:pt x="170" y="317"/>
                    </a:cubicBezTo>
                    <a:cubicBezTo>
                      <a:pt x="170" y="317"/>
                      <a:pt x="170" y="317"/>
                      <a:pt x="170" y="317"/>
                    </a:cubicBezTo>
                    <a:cubicBezTo>
                      <a:pt x="170" y="317"/>
                      <a:pt x="170" y="317"/>
                      <a:pt x="170" y="317"/>
                    </a:cubicBezTo>
                    <a:cubicBezTo>
                      <a:pt x="170" y="317"/>
                      <a:pt x="170" y="317"/>
                      <a:pt x="170" y="317"/>
                    </a:cubicBezTo>
                    <a:cubicBezTo>
                      <a:pt x="170" y="317"/>
                      <a:pt x="170" y="317"/>
                      <a:pt x="170" y="317"/>
                    </a:cubicBezTo>
                    <a:cubicBezTo>
                      <a:pt x="171" y="318"/>
                      <a:pt x="173" y="318"/>
                      <a:pt x="175" y="318"/>
                    </a:cubicBezTo>
                    <a:cubicBezTo>
                      <a:pt x="177" y="318"/>
                      <a:pt x="179" y="318"/>
                      <a:pt x="181" y="318"/>
                    </a:cubicBezTo>
                    <a:cubicBezTo>
                      <a:pt x="181" y="318"/>
                      <a:pt x="181" y="318"/>
                      <a:pt x="181" y="318"/>
                    </a:cubicBezTo>
                    <a:cubicBezTo>
                      <a:pt x="181" y="318"/>
                      <a:pt x="181" y="318"/>
                      <a:pt x="181" y="318"/>
                    </a:cubicBezTo>
                    <a:cubicBezTo>
                      <a:pt x="181" y="318"/>
                      <a:pt x="181" y="318"/>
                      <a:pt x="181" y="318"/>
                    </a:cubicBezTo>
                    <a:cubicBezTo>
                      <a:pt x="181" y="318"/>
                      <a:pt x="181" y="318"/>
                      <a:pt x="181" y="318"/>
                    </a:cubicBezTo>
                    <a:cubicBezTo>
                      <a:pt x="182" y="318"/>
                      <a:pt x="184" y="318"/>
                      <a:pt x="187" y="318"/>
                    </a:cubicBezTo>
                    <a:cubicBezTo>
                      <a:pt x="189" y="319"/>
                      <a:pt x="192" y="319"/>
                      <a:pt x="194" y="318"/>
                    </a:cubicBezTo>
                    <a:cubicBezTo>
                      <a:pt x="194" y="318"/>
                      <a:pt x="194" y="318"/>
                      <a:pt x="194" y="318"/>
                    </a:cubicBezTo>
                    <a:cubicBezTo>
                      <a:pt x="195" y="318"/>
                      <a:pt x="195" y="318"/>
                      <a:pt x="196" y="318"/>
                    </a:cubicBezTo>
                    <a:cubicBezTo>
                      <a:pt x="197" y="318"/>
                      <a:pt x="198" y="318"/>
                      <a:pt x="199" y="318"/>
                    </a:cubicBezTo>
                    <a:cubicBezTo>
                      <a:pt x="202" y="318"/>
                      <a:pt x="207" y="317"/>
                      <a:pt x="210" y="317"/>
                    </a:cubicBezTo>
                    <a:cubicBezTo>
                      <a:pt x="212" y="317"/>
                      <a:pt x="214" y="318"/>
                      <a:pt x="215" y="318"/>
                    </a:cubicBezTo>
                    <a:cubicBezTo>
                      <a:pt x="216" y="319"/>
                      <a:pt x="217" y="319"/>
                      <a:pt x="217" y="320"/>
                    </a:cubicBezTo>
                    <a:cubicBezTo>
                      <a:pt x="217" y="322"/>
                      <a:pt x="218" y="323"/>
                      <a:pt x="217" y="324"/>
                    </a:cubicBezTo>
                    <a:cubicBezTo>
                      <a:pt x="217" y="325"/>
                      <a:pt x="217" y="326"/>
                      <a:pt x="215" y="327"/>
                    </a:cubicBezTo>
                    <a:cubicBezTo>
                      <a:pt x="213" y="329"/>
                      <a:pt x="207" y="331"/>
                      <a:pt x="197" y="332"/>
                    </a:cubicBezTo>
                    <a:cubicBezTo>
                      <a:pt x="189" y="333"/>
                      <a:pt x="186" y="333"/>
                      <a:pt x="181" y="332"/>
                    </a:cubicBezTo>
                    <a:cubicBezTo>
                      <a:pt x="181" y="332"/>
                      <a:pt x="181" y="332"/>
                      <a:pt x="181" y="332"/>
                    </a:cubicBezTo>
                    <a:cubicBezTo>
                      <a:pt x="181" y="332"/>
                      <a:pt x="181" y="332"/>
                      <a:pt x="181" y="332"/>
                    </a:cubicBezTo>
                    <a:cubicBezTo>
                      <a:pt x="181" y="332"/>
                      <a:pt x="181" y="332"/>
                      <a:pt x="181" y="332"/>
                    </a:cubicBezTo>
                    <a:cubicBezTo>
                      <a:pt x="181" y="332"/>
                      <a:pt x="181" y="332"/>
                      <a:pt x="181" y="332"/>
                    </a:cubicBezTo>
                    <a:cubicBezTo>
                      <a:pt x="175" y="334"/>
                      <a:pt x="170" y="334"/>
                      <a:pt x="165" y="334"/>
                    </a:cubicBezTo>
                    <a:cubicBezTo>
                      <a:pt x="165" y="334"/>
                      <a:pt x="165" y="334"/>
                      <a:pt x="165" y="334"/>
                    </a:cubicBezTo>
                    <a:cubicBezTo>
                      <a:pt x="165" y="334"/>
                      <a:pt x="165" y="334"/>
                      <a:pt x="165" y="334"/>
                    </a:cubicBezTo>
                    <a:cubicBezTo>
                      <a:pt x="165" y="334"/>
                      <a:pt x="165" y="334"/>
                      <a:pt x="165" y="334"/>
                    </a:cubicBezTo>
                    <a:cubicBezTo>
                      <a:pt x="144" y="345"/>
                      <a:pt x="133" y="345"/>
                      <a:pt x="124" y="348"/>
                    </a:cubicBezTo>
                    <a:cubicBezTo>
                      <a:pt x="124" y="348"/>
                      <a:pt x="124" y="348"/>
                      <a:pt x="124" y="348"/>
                    </a:cubicBezTo>
                    <a:cubicBezTo>
                      <a:pt x="117" y="350"/>
                      <a:pt x="110" y="350"/>
                      <a:pt x="104" y="348"/>
                    </a:cubicBezTo>
                    <a:cubicBezTo>
                      <a:pt x="104" y="348"/>
                      <a:pt x="104" y="348"/>
                      <a:pt x="104" y="348"/>
                    </a:cubicBezTo>
                    <a:cubicBezTo>
                      <a:pt x="104" y="348"/>
                      <a:pt x="103" y="348"/>
                      <a:pt x="103" y="348"/>
                    </a:cubicBezTo>
                    <a:cubicBezTo>
                      <a:pt x="103" y="348"/>
                      <a:pt x="103" y="348"/>
                      <a:pt x="103" y="348"/>
                    </a:cubicBezTo>
                    <a:cubicBezTo>
                      <a:pt x="103" y="348"/>
                      <a:pt x="103" y="348"/>
                      <a:pt x="103" y="348"/>
                    </a:cubicBezTo>
                    <a:cubicBezTo>
                      <a:pt x="103" y="348"/>
                      <a:pt x="103" y="348"/>
                      <a:pt x="103" y="348"/>
                    </a:cubicBezTo>
                    <a:cubicBezTo>
                      <a:pt x="103" y="348"/>
                      <a:pt x="103" y="348"/>
                      <a:pt x="103" y="348"/>
                    </a:cubicBezTo>
                    <a:cubicBezTo>
                      <a:pt x="103" y="348"/>
                      <a:pt x="103" y="348"/>
                      <a:pt x="103" y="348"/>
                    </a:cubicBezTo>
                    <a:cubicBezTo>
                      <a:pt x="103" y="348"/>
                      <a:pt x="103" y="348"/>
                      <a:pt x="103" y="348"/>
                    </a:cubicBezTo>
                    <a:cubicBezTo>
                      <a:pt x="103" y="348"/>
                      <a:pt x="103" y="348"/>
                      <a:pt x="103" y="348"/>
                    </a:cubicBezTo>
                    <a:cubicBezTo>
                      <a:pt x="103" y="348"/>
                      <a:pt x="103" y="348"/>
                      <a:pt x="103" y="348"/>
                    </a:cubicBezTo>
                    <a:cubicBezTo>
                      <a:pt x="103" y="349"/>
                      <a:pt x="103" y="349"/>
                      <a:pt x="103" y="349"/>
                    </a:cubicBezTo>
                    <a:cubicBezTo>
                      <a:pt x="103" y="349"/>
                      <a:pt x="103" y="349"/>
                      <a:pt x="103" y="349"/>
                    </a:cubicBezTo>
                    <a:cubicBezTo>
                      <a:pt x="103" y="349"/>
                      <a:pt x="103" y="349"/>
                      <a:pt x="103" y="349"/>
                    </a:cubicBezTo>
                    <a:cubicBezTo>
                      <a:pt x="103" y="349"/>
                      <a:pt x="103" y="349"/>
                      <a:pt x="103" y="349"/>
                    </a:cubicBezTo>
                    <a:cubicBezTo>
                      <a:pt x="103" y="349"/>
                      <a:pt x="103" y="349"/>
                      <a:pt x="103" y="349"/>
                    </a:cubicBezTo>
                    <a:cubicBezTo>
                      <a:pt x="103" y="349"/>
                      <a:pt x="103" y="349"/>
                      <a:pt x="103" y="349"/>
                    </a:cubicBezTo>
                    <a:cubicBezTo>
                      <a:pt x="103" y="349"/>
                      <a:pt x="103" y="349"/>
                      <a:pt x="103" y="349"/>
                    </a:cubicBezTo>
                    <a:cubicBezTo>
                      <a:pt x="119" y="368"/>
                      <a:pt x="146" y="375"/>
                      <a:pt x="180" y="366"/>
                    </a:cubicBezTo>
                    <a:cubicBezTo>
                      <a:pt x="180" y="366"/>
                      <a:pt x="180" y="366"/>
                      <a:pt x="180" y="366"/>
                    </a:cubicBezTo>
                    <a:cubicBezTo>
                      <a:pt x="196" y="363"/>
                      <a:pt x="205" y="360"/>
                      <a:pt x="212" y="355"/>
                    </a:cubicBezTo>
                    <a:cubicBezTo>
                      <a:pt x="219" y="351"/>
                      <a:pt x="225" y="346"/>
                      <a:pt x="236" y="339"/>
                    </a:cubicBezTo>
                    <a:cubicBezTo>
                      <a:pt x="246" y="333"/>
                      <a:pt x="255" y="323"/>
                      <a:pt x="263" y="315"/>
                    </a:cubicBezTo>
                    <a:cubicBezTo>
                      <a:pt x="263" y="315"/>
                      <a:pt x="263" y="315"/>
                      <a:pt x="263" y="315"/>
                    </a:cubicBezTo>
                    <a:cubicBezTo>
                      <a:pt x="277" y="304"/>
                      <a:pt x="282" y="295"/>
                      <a:pt x="287" y="287"/>
                    </a:cubicBezTo>
                    <a:cubicBezTo>
                      <a:pt x="292" y="278"/>
                      <a:pt x="297" y="270"/>
                      <a:pt x="311" y="259"/>
                    </a:cubicBezTo>
                    <a:cubicBezTo>
                      <a:pt x="311" y="259"/>
                      <a:pt x="311" y="259"/>
                      <a:pt x="311" y="259"/>
                    </a:cubicBezTo>
                    <a:cubicBezTo>
                      <a:pt x="311" y="259"/>
                      <a:pt x="311" y="259"/>
                      <a:pt x="311" y="259"/>
                    </a:cubicBezTo>
                    <a:cubicBezTo>
                      <a:pt x="312" y="259"/>
                      <a:pt x="312" y="259"/>
                      <a:pt x="312" y="259"/>
                    </a:cubicBezTo>
                    <a:cubicBezTo>
                      <a:pt x="319" y="252"/>
                      <a:pt x="322" y="249"/>
                      <a:pt x="324" y="247"/>
                    </a:cubicBezTo>
                    <a:cubicBezTo>
                      <a:pt x="325" y="244"/>
                      <a:pt x="325" y="243"/>
                      <a:pt x="329" y="239"/>
                    </a:cubicBezTo>
                    <a:cubicBezTo>
                      <a:pt x="329" y="239"/>
                      <a:pt x="329" y="239"/>
                      <a:pt x="329" y="239"/>
                    </a:cubicBezTo>
                    <a:cubicBezTo>
                      <a:pt x="338" y="233"/>
                      <a:pt x="345" y="226"/>
                      <a:pt x="350" y="221"/>
                    </a:cubicBezTo>
                    <a:cubicBezTo>
                      <a:pt x="352" y="218"/>
                      <a:pt x="354" y="215"/>
                      <a:pt x="355" y="213"/>
                    </a:cubicBezTo>
                    <a:cubicBezTo>
                      <a:pt x="356" y="210"/>
                      <a:pt x="357" y="208"/>
                      <a:pt x="356" y="206"/>
                    </a:cubicBezTo>
                    <a:cubicBezTo>
                      <a:pt x="356" y="204"/>
                      <a:pt x="355" y="203"/>
                      <a:pt x="354" y="202"/>
                    </a:cubicBezTo>
                    <a:cubicBezTo>
                      <a:pt x="351" y="196"/>
                      <a:pt x="345" y="194"/>
                      <a:pt x="338" y="194"/>
                    </a:cubicBezTo>
                    <a:cubicBezTo>
                      <a:pt x="332" y="194"/>
                      <a:pt x="325" y="196"/>
                      <a:pt x="318" y="199"/>
                    </a:cubicBezTo>
                    <a:cubicBezTo>
                      <a:pt x="316" y="200"/>
                      <a:pt x="313" y="202"/>
                      <a:pt x="311" y="203"/>
                    </a:cubicBezTo>
                    <a:cubicBezTo>
                      <a:pt x="311" y="203"/>
                      <a:pt x="311" y="203"/>
                      <a:pt x="311" y="203"/>
                    </a:cubicBezTo>
                    <a:cubicBezTo>
                      <a:pt x="311" y="203"/>
                      <a:pt x="311" y="203"/>
                      <a:pt x="311" y="203"/>
                    </a:cubicBezTo>
                    <a:cubicBezTo>
                      <a:pt x="308" y="205"/>
                      <a:pt x="305" y="207"/>
                      <a:pt x="302" y="209"/>
                    </a:cubicBezTo>
                    <a:cubicBezTo>
                      <a:pt x="301" y="209"/>
                      <a:pt x="301" y="210"/>
                      <a:pt x="300" y="210"/>
                    </a:cubicBezTo>
                    <a:cubicBezTo>
                      <a:pt x="298" y="212"/>
                      <a:pt x="296" y="214"/>
                      <a:pt x="294" y="216"/>
                    </a:cubicBezTo>
                    <a:cubicBezTo>
                      <a:pt x="293" y="217"/>
                      <a:pt x="292" y="219"/>
                      <a:pt x="291" y="220"/>
                    </a:cubicBezTo>
                    <a:cubicBezTo>
                      <a:pt x="285" y="222"/>
                      <a:pt x="280" y="227"/>
                      <a:pt x="274" y="232"/>
                    </a:cubicBezTo>
                    <a:cubicBezTo>
                      <a:pt x="269" y="237"/>
                      <a:pt x="263" y="242"/>
                      <a:pt x="259" y="245"/>
                    </a:cubicBezTo>
                    <a:cubicBezTo>
                      <a:pt x="258" y="245"/>
                      <a:pt x="257" y="244"/>
                      <a:pt x="256" y="244"/>
                    </a:cubicBezTo>
                    <a:cubicBezTo>
                      <a:pt x="256" y="244"/>
                      <a:pt x="256" y="244"/>
                      <a:pt x="256" y="244"/>
                    </a:cubicBezTo>
                    <a:cubicBezTo>
                      <a:pt x="256" y="244"/>
                      <a:pt x="256" y="244"/>
                      <a:pt x="256" y="244"/>
                    </a:cubicBezTo>
                    <a:cubicBezTo>
                      <a:pt x="255" y="244"/>
                      <a:pt x="255" y="244"/>
                      <a:pt x="255" y="244"/>
                    </a:cubicBezTo>
                    <a:cubicBezTo>
                      <a:pt x="255" y="244"/>
                      <a:pt x="255" y="244"/>
                      <a:pt x="255" y="244"/>
                    </a:cubicBezTo>
                    <a:cubicBezTo>
                      <a:pt x="255" y="244"/>
                      <a:pt x="255" y="244"/>
                      <a:pt x="255" y="244"/>
                    </a:cubicBezTo>
                    <a:cubicBezTo>
                      <a:pt x="255" y="244"/>
                      <a:pt x="255" y="244"/>
                      <a:pt x="255" y="244"/>
                    </a:cubicBezTo>
                    <a:cubicBezTo>
                      <a:pt x="255" y="244"/>
                      <a:pt x="255" y="244"/>
                      <a:pt x="255" y="244"/>
                    </a:cubicBezTo>
                    <a:cubicBezTo>
                      <a:pt x="255" y="244"/>
                      <a:pt x="255" y="245"/>
                      <a:pt x="255" y="245"/>
                    </a:cubicBezTo>
                    <a:cubicBezTo>
                      <a:pt x="255" y="245"/>
                      <a:pt x="255" y="245"/>
                      <a:pt x="255" y="245"/>
                    </a:cubicBezTo>
                    <a:cubicBezTo>
                      <a:pt x="255" y="245"/>
                      <a:pt x="255" y="245"/>
                      <a:pt x="255" y="245"/>
                    </a:cubicBezTo>
                    <a:cubicBezTo>
                      <a:pt x="255" y="245"/>
                      <a:pt x="255" y="245"/>
                      <a:pt x="255" y="245"/>
                    </a:cubicBezTo>
                    <a:cubicBezTo>
                      <a:pt x="255" y="245"/>
                      <a:pt x="255" y="245"/>
                      <a:pt x="255" y="245"/>
                    </a:cubicBezTo>
                    <a:cubicBezTo>
                      <a:pt x="255" y="245"/>
                      <a:pt x="255" y="245"/>
                      <a:pt x="255" y="245"/>
                    </a:cubicBezTo>
                    <a:cubicBezTo>
                      <a:pt x="255" y="245"/>
                      <a:pt x="255" y="245"/>
                      <a:pt x="255" y="245"/>
                    </a:cubicBezTo>
                    <a:cubicBezTo>
                      <a:pt x="255" y="245"/>
                      <a:pt x="256" y="246"/>
                      <a:pt x="256" y="246"/>
                    </a:cubicBezTo>
                    <a:cubicBezTo>
                      <a:pt x="256" y="246"/>
                      <a:pt x="256" y="246"/>
                      <a:pt x="256" y="246"/>
                    </a:cubicBezTo>
                    <a:cubicBezTo>
                      <a:pt x="256" y="246"/>
                      <a:pt x="256" y="246"/>
                      <a:pt x="256" y="246"/>
                    </a:cubicBezTo>
                    <a:cubicBezTo>
                      <a:pt x="256" y="246"/>
                      <a:pt x="256" y="246"/>
                      <a:pt x="256" y="246"/>
                    </a:cubicBezTo>
                    <a:cubicBezTo>
                      <a:pt x="256" y="246"/>
                      <a:pt x="256" y="246"/>
                      <a:pt x="256" y="246"/>
                    </a:cubicBezTo>
                    <a:cubicBezTo>
                      <a:pt x="256" y="246"/>
                      <a:pt x="256" y="246"/>
                      <a:pt x="256" y="246"/>
                    </a:cubicBezTo>
                    <a:cubicBezTo>
                      <a:pt x="256" y="247"/>
                      <a:pt x="256" y="247"/>
                      <a:pt x="256" y="248"/>
                    </a:cubicBezTo>
                    <a:cubicBezTo>
                      <a:pt x="256" y="248"/>
                      <a:pt x="256" y="248"/>
                      <a:pt x="256" y="248"/>
                    </a:cubicBezTo>
                    <a:cubicBezTo>
                      <a:pt x="256" y="248"/>
                      <a:pt x="256" y="248"/>
                      <a:pt x="256" y="248"/>
                    </a:cubicBezTo>
                    <a:cubicBezTo>
                      <a:pt x="256" y="248"/>
                      <a:pt x="256" y="248"/>
                      <a:pt x="256" y="248"/>
                    </a:cubicBezTo>
                    <a:cubicBezTo>
                      <a:pt x="256" y="248"/>
                      <a:pt x="256" y="248"/>
                      <a:pt x="256" y="248"/>
                    </a:cubicBezTo>
                    <a:cubicBezTo>
                      <a:pt x="257" y="249"/>
                      <a:pt x="257" y="251"/>
                      <a:pt x="257" y="253"/>
                    </a:cubicBezTo>
                    <a:cubicBezTo>
                      <a:pt x="257" y="253"/>
                      <a:pt x="257" y="253"/>
                      <a:pt x="257" y="253"/>
                    </a:cubicBezTo>
                    <a:cubicBezTo>
                      <a:pt x="257" y="253"/>
                      <a:pt x="257" y="253"/>
                      <a:pt x="257" y="253"/>
                    </a:cubicBezTo>
                    <a:cubicBezTo>
                      <a:pt x="257" y="253"/>
                      <a:pt x="257" y="253"/>
                      <a:pt x="257" y="253"/>
                    </a:cubicBezTo>
                    <a:cubicBezTo>
                      <a:pt x="258" y="254"/>
                      <a:pt x="258" y="255"/>
                      <a:pt x="259" y="256"/>
                    </a:cubicBezTo>
                    <a:cubicBezTo>
                      <a:pt x="259" y="256"/>
                      <a:pt x="259" y="256"/>
                      <a:pt x="259" y="256"/>
                    </a:cubicBezTo>
                    <a:cubicBezTo>
                      <a:pt x="259" y="256"/>
                      <a:pt x="259" y="256"/>
                      <a:pt x="259" y="256"/>
                    </a:cubicBezTo>
                    <a:cubicBezTo>
                      <a:pt x="259" y="256"/>
                      <a:pt x="259" y="256"/>
                      <a:pt x="259" y="256"/>
                    </a:cubicBezTo>
                    <a:cubicBezTo>
                      <a:pt x="260" y="257"/>
                      <a:pt x="260" y="258"/>
                      <a:pt x="261" y="259"/>
                    </a:cubicBezTo>
                    <a:cubicBezTo>
                      <a:pt x="261" y="259"/>
                      <a:pt x="261" y="259"/>
                      <a:pt x="261" y="259"/>
                    </a:cubicBezTo>
                    <a:cubicBezTo>
                      <a:pt x="262" y="262"/>
                      <a:pt x="262" y="263"/>
                      <a:pt x="262" y="263"/>
                    </a:cubicBezTo>
                    <a:cubicBezTo>
                      <a:pt x="262" y="264"/>
                      <a:pt x="262" y="264"/>
                      <a:pt x="262" y="264"/>
                    </a:cubicBezTo>
                    <a:cubicBezTo>
                      <a:pt x="262" y="264"/>
                      <a:pt x="261" y="264"/>
                      <a:pt x="261" y="264"/>
                    </a:cubicBezTo>
                    <a:cubicBezTo>
                      <a:pt x="261" y="264"/>
                      <a:pt x="261" y="264"/>
                      <a:pt x="261" y="264"/>
                    </a:cubicBezTo>
                    <a:cubicBezTo>
                      <a:pt x="261" y="264"/>
                      <a:pt x="260" y="264"/>
                      <a:pt x="260" y="263"/>
                    </a:cubicBezTo>
                    <a:cubicBezTo>
                      <a:pt x="260" y="263"/>
                      <a:pt x="260" y="263"/>
                      <a:pt x="260" y="263"/>
                    </a:cubicBezTo>
                    <a:cubicBezTo>
                      <a:pt x="260" y="262"/>
                      <a:pt x="259" y="262"/>
                      <a:pt x="259" y="261"/>
                    </a:cubicBezTo>
                    <a:cubicBezTo>
                      <a:pt x="259" y="261"/>
                      <a:pt x="259" y="261"/>
                      <a:pt x="259" y="261"/>
                    </a:cubicBezTo>
                    <a:cubicBezTo>
                      <a:pt x="259" y="260"/>
                      <a:pt x="259" y="260"/>
                      <a:pt x="259" y="260"/>
                    </a:cubicBezTo>
                    <a:cubicBezTo>
                      <a:pt x="259" y="260"/>
                      <a:pt x="259" y="260"/>
                      <a:pt x="259" y="260"/>
                    </a:cubicBezTo>
                    <a:cubicBezTo>
                      <a:pt x="259" y="260"/>
                      <a:pt x="259" y="260"/>
                      <a:pt x="259" y="260"/>
                    </a:cubicBezTo>
                    <a:cubicBezTo>
                      <a:pt x="259" y="260"/>
                      <a:pt x="259" y="260"/>
                      <a:pt x="259" y="260"/>
                    </a:cubicBezTo>
                    <a:cubicBezTo>
                      <a:pt x="259" y="260"/>
                      <a:pt x="259" y="260"/>
                      <a:pt x="259" y="260"/>
                    </a:cubicBezTo>
                    <a:cubicBezTo>
                      <a:pt x="258" y="260"/>
                      <a:pt x="258" y="259"/>
                      <a:pt x="258" y="259"/>
                    </a:cubicBezTo>
                    <a:cubicBezTo>
                      <a:pt x="257" y="258"/>
                      <a:pt x="257" y="258"/>
                      <a:pt x="257" y="258"/>
                    </a:cubicBezTo>
                    <a:cubicBezTo>
                      <a:pt x="257" y="258"/>
                      <a:pt x="257" y="258"/>
                      <a:pt x="257" y="258"/>
                    </a:cubicBezTo>
                    <a:cubicBezTo>
                      <a:pt x="257" y="257"/>
                      <a:pt x="257" y="257"/>
                      <a:pt x="257" y="257"/>
                    </a:cubicBezTo>
                    <a:cubicBezTo>
                      <a:pt x="257" y="257"/>
                      <a:pt x="256" y="257"/>
                      <a:pt x="256" y="257"/>
                    </a:cubicBezTo>
                    <a:cubicBezTo>
                      <a:pt x="256" y="256"/>
                      <a:pt x="256" y="256"/>
                      <a:pt x="255" y="256"/>
                    </a:cubicBezTo>
                    <a:cubicBezTo>
                      <a:pt x="255" y="256"/>
                      <a:pt x="255" y="256"/>
                      <a:pt x="255" y="256"/>
                    </a:cubicBezTo>
                    <a:cubicBezTo>
                      <a:pt x="255" y="256"/>
                      <a:pt x="255" y="256"/>
                      <a:pt x="255" y="256"/>
                    </a:cubicBezTo>
                    <a:cubicBezTo>
                      <a:pt x="255" y="256"/>
                      <a:pt x="255" y="256"/>
                      <a:pt x="255" y="256"/>
                    </a:cubicBezTo>
                    <a:cubicBezTo>
                      <a:pt x="255" y="256"/>
                      <a:pt x="255" y="256"/>
                      <a:pt x="255" y="256"/>
                    </a:cubicBezTo>
                    <a:cubicBezTo>
                      <a:pt x="255" y="256"/>
                      <a:pt x="255" y="256"/>
                      <a:pt x="255" y="256"/>
                    </a:cubicBezTo>
                    <a:cubicBezTo>
                      <a:pt x="255" y="256"/>
                      <a:pt x="255" y="256"/>
                      <a:pt x="255" y="256"/>
                    </a:cubicBezTo>
                    <a:cubicBezTo>
                      <a:pt x="254" y="256"/>
                      <a:pt x="253" y="256"/>
                      <a:pt x="253" y="257"/>
                    </a:cubicBezTo>
                    <a:cubicBezTo>
                      <a:pt x="253" y="257"/>
                      <a:pt x="253" y="258"/>
                      <a:pt x="253" y="259"/>
                    </a:cubicBezTo>
                    <a:cubicBezTo>
                      <a:pt x="253" y="259"/>
                      <a:pt x="253" y="260"/>
                      <a:pt x="253" y="261"/>
                    </a:cubicBezTo>
                    <a:cubicBezTo>
                      <a:pt x="253" y="261"/>
                      <a:pt x="253" y="262"/>
                      <a:pt x="253" y="262"/>
                    </a:cubicBezTo>
                    <a:cubicBezTo>
                      <a:pt x="253" y="262"/>
                      <a:pt x="253" y="262"/>
                      <a:pt x="253" y="262"/>
                    </a:cubicBezTo>
                    <a:cubicBezTo>
                      <a:pt x="253" y="262"/>
                      <a:pt x="253" y="262"/>
                      <a:pt x="253" y="262"/>
                    </a:cubicBezTo>
                    <a:cubicBezTo>
                      <a:pt x="253" y="263"/>
                      <a:pt x="253" y="264"/>
                      <a:pt x="253" y="264"/>
                    </a:cubicBezTo>
                    <a:cubicBezTo>
                      <a:pt x="253" y="265"/>
                      <a:pt x="253" y="266"/>
                      <a:pt x="253" y="268"/>
                    </a:cubicBezTo>
                    <a:cubicBezTo>
                      <a:pt x="253" y="269"/>
                      <a:pt x="253" y="271"/>
                      <a:pt x="253" y="271"/>
                    </a:cubicBezTo>
                    <a:cubicBezTo>
                      <a:pt x="253" y="272"/>
                      <a:pt x="253" y="272"/>
                      <a:pt x="253" y="272"/>
                    </a:cubicBezTo>
                    <a:cubicBezTo>
                      <a:pt x="253" y="272"/>
                      <a:pt x="253" y="272"/>
                      <a:pt x="252" y="272"/>
                    </a:cubicBezTo>
                    <a:cubicBezTo>
                      <a:pt x="252" y="272"/>
                      <a:pt x="252" y="272"/>
                      <a:pt x="251" y="272"/>
                    </a:cubicBezTo>
                    <a:cubicBezTo>
                      <a:pt x="251" y="272"/>
                      <a:pt x="251" y="271"/>
                      <a:pt x="251" y="271"/>
                    </a:cubicBezTo>
                    <a:cubicBezTo>
                      <a:pt x="251" y="270"/>
                      <a:pt x="251" y="268"/>
                      <a:pt x="251" y="268"/>
                    </a:cubicBezTo>
                    <a:cubicBezTo>
                      <a:pt x="251" y="267"/>
                      <a:pt x="251" y="266"/>
                      <a:pt x="251" y="265"/>
                    </a:cubicBezTo>
                    <a:cubicBezTo>
                      <a:pt x="250" y="264"/>
                      <a:pt x="250" y="263"/>
                      <a:pt x="250" y="262"/>
                    </a:cubicBezTo>
                    <a:cubicBezTo>
                      <a:pt x="250" y="261"/>
                      <a:pt x="250" y="260"/>
                      <a:pt x="250" y="259"/>
                    </a:cubicBezTo>
                    <a:cubicBezTo>
                      <a:pt x="250" y="258"/>
                      <a:pt x="250" y="258"/>
                      <a:pt x="250" y="258"/>
                    </a:cubicBezTo>
                    <a:cubicBezTo>
                      <a:pt x="250" y="258"/>
                      <a:pt x="250" y="258"/>
                      <a:pt x="250" y="258"/>
                    </a:cubicBezTo>
                    <a:cubicBezTo>
                      <a:pt x="250" y="258"/>
                      <a:pt x="250" y="258"/>
                      <a:pt x="250" y="258"/>
                    </a:cubicBezTo>
                    <a:cubicBezTo>
                      <a:pt x="250" y="258"/>
                      <a:pt x="250" y="258"/>
                      <a:pt x="250" y="258"/>
                    </a:cubicBezTo>
                    <a:cubicBezTo>
                      <a:pt x="250" y="258"/>
                      <a:pt x="250" y="258"/>
                      <a:pt x="249" y="258"/>
                    </a:cubicBezTo>
                    <a:cubicBezTo>
                      <a:pt x="249" y="258"/>
                      <a:pt x="249" y="258"/>
                      <a:pt x="249" y="258"/>
                    </a:cubicBezTo>
                    <a:cubicBezTo>
                      <a:pt x="249" y="258"/>
                      <a:pt x="249" y="258"/>
                      <a:pt x="249" y="258"/>
                    </a:cubicBezTo>
                    <a:cubicBezTo>
                      <a:pt x="249" y="258"/>
                      <a:pt x="249" y="258"/>
                      <a:pt x="249" y="258"/>
                    </a:cubicBezTo>
                    <a:cubicBezTo>
                      <a:pt x="249" y="258"/>
                      <a:pt x="249" y="258"/>
                      <a:pt x="249" y="258"/>
                    </a:cubicBezTo>
                    <a:cubicBezTo>
                      <a:pt x="249" y="258"/>
                      <a:pt x="249" y="259"/>
                      <a:pt x="249" y="259"/>
                    </a:cubicBezTo>
                    <a:cubicBezTo>
                      <a:pt x="249" y="259"/>
                      <a:pt x="249" y="259"/>
                      <a:pt x="249" y="259"/>
                    </a:cubicBezTo>
                    <a:cubicBezTo>
                      <a:pt x="249" y="259"/>
                      <a:pt x="249" y="259"/>
                      <a:pt x="249" y="259"/>
                    </a:cubicBezTo>
                    <a:cubicBezTo>
                      <a:pt x="249" y="259"/>
                      <a:pt x="249" y="259"/>
                      <a:pt x="249" y="259"/>
                    </a:cubicBezTo>
                    <a:cubicBezTo>
                      <a:pt x="248" y="259"/>
                      <a:pt x="248" y="259"/>
                      <a:pt x="248" y="260"/>
                    </a:cubicBezTo>
                    <a:cubicBezTo>
                      <a:pt x="248" y="261"/>
                      <a:pt x="248" y="261"/>
                      <a:pt x="248" y="262"/>
                    </a:cubicBezTo>
                    <a:cubicBezTo>
                      <a:pt x="248" y="264"/>
                      <a:pt x="247" y="267"/>
                      <a:pt x="247" y="270"/>
                    </a:cubicBezTo>
                    <a:cubicBezTo>
                      <a:pt x="247" y="271"/>
                      <a:pt x="247" y="272"/>
                      <a:pt x="247" y="273"/>
                    </a:cubicBezTo>
                    <a:cubicBezTo>
                      <a:pt x="247" y="274"/>
                      <a:pt x="247" y="274"/>
                      <a:pt x="246" y="274"/>
                    </a:cubicBezTo>
                    <a:cubicBezTo>
                      <a:pt x="246" y="275"/>
                      <a:pt x="246" y="275"/>
                      <a:pt x="246" y="275"/>
                    </a:cubicBezTo>
                    <a:cubicBezTo>
                      <a:pt x="246" y="275"/>
                      <a:pt x="246" y="275"/>
                      <a:pt x="246" y="275"/>
                    </a:cubicBezTo>
                    <a:cubicBezTo>
                      <a:pt x="245" y="275"/>
                      <a:pt x="245" y="275"/>
                      <a:pt x="244" y="275"/>
                    </a:cubicBezTo>
                    <a:cubicBezTo>
                      <a:pt x="244" y="275"/>
                      <a:pt x="244" y="274"/>
                      <a:pt x="244" y="274"/>
                    </a:cubicBezTo>
                    <a:cubicBezTo>
                      <a:pt x="244" y="273"/>
                      <a:pt x="244" y="272"/>
                      <a:pt x="244" y="270"/>
                    </a:cubicBezTo>
                    <a:cubicBezTo>
                      <a:pt x="245" y="266"/>
                      <a:pt x="244" y="266"/>
                      <a:pt x="245" y="264"/>
                    </a:cubicBezTo>
                    <a:cubicBezTo>
                      <a:pt x="245" y="262"/>
                      <a:pt x="245" y="260"/>
                      <a:pt x="245" y="259"/>
                    </a:cubicBezTo>
                    <a:cubicBezTo>
                      <a:pt x="245" y="259"/>
                      <a:pt x="245" y="259"/>
                      <a:pt x="245" y="259"/>
                    </a:cubicBezTo>
                    <a:cubicBezTo>
                      <a:pt x="245" y="259"/>
                      <a:pt x="245" y="259"/>
                      <a:pt x="245" y="259"/>
                    </a:cubicBezTo>
                    <a:cubicBezTo>
                      <a:pt x="245" y="259"/>
                      <a:pt x="245" y="259"/>
                      <a:pt x="245" y="259"/>
                    </a:cubicBezTo>
                    <a:cubicBezTo>
                      <a:pt x="245" y="258"/>
                      <a:pt x="245" y="258"/>
                      <a:pt x="245" y="258"/>
                    </a:cubicBezTo>
                    <a:cubicBezTo>
                      <a:pt x="245" y="258"/>
                      <a:pt x="245" y="258"/>
                      <a:pt x="245" y="258"/>
                    </a:cubicBezTo>
                    <a:cubicBezTo>
                      <a:pt x="245" y="258"/>
                      <a:pt x="245" y="258"/>
                      <a:pt x="245" y="258"/>
                    </a:cubicBezTo>
                    <a:cubicBezTo>
                      <a:pt x="245" y="258"/>
                      <a:pt x="245" y="258"/>
                      <a:pt x="245" y="258"/>
                    </a:cubicBezTo>
                    <a:cubicBezTo>
                      <a:pt x="245" y="258"/>
                      <a:pt x="245" y="259"/>
                      <a:pt x="245" y="259"/>
                    </a:cubicBezTo>
                    <a:cubicBezTo>
                      <a:pt x="244" y="259"/>
                      <a:pt x="244" y="259"/>
                      <a:pt x="244" y="259"/>
                    </a:cubicBezTo>
                    <a:cubicBezTo>
                      <a:pt x="244" y="259"/>
                      <a:pt x="243" y="260"/>
                      <a:pt x="243" y="260"/>
                    </a:cubicBezTo>
                    <a:cubicBezTo>
                      <a:pt x="243" y="261"/>
                      <a:pt x="243" y="262"/>
                      <a:pt x="242" y="263"/>
                    </a:cubicBezTo>
                    <a:cubicBezTo>
                      <a:pt x="242" y="263"/>
                      <a:pt x="242" y="263"/>
                      <a:pt x="242" y="263"/>
                    </a:cubicBezTo>
                    <a:cubicBezTo>
                      <a:pt x="242" y="263"/>
                      <a:pt x="242" y="263"/>
                      <a:pt x="242" y="263"/>
                    </a:cubicBezTo>
                    <a:cubicBezTo>
                      <a:pt x="242" y="263"/>
                      <a:pt x="242" y="263"/>
                      <a:pt x="242" y="263"/>
                    </a:cubicBezTo>
                    <a:cubicBezTo>
                      <a:pt x="242" y="263"/>
                      <a:pt x="242" y="263"/>
                      <a:pt x="242" y="263"/>
                    </a:cubicBezTo>
                    <a:cubicBezTo>
                      <a:pt x="242" y="263"/>
                      <a:pt x="242" y="263"/>
                      <a:pt x="242" y="263"/>
                    </a:cubicBezTo>
                    <a:cubicBezTo>
                      <a:pt x="242" y="263"/>
                      <a:pt x="242" y="263"/>
                      <a:pt x="242" y="263"/>
                    </a:cubicBezTo>
                    <a:cubicBezTo>
                      <a:pt x="242" y="263"/>
                      <a:pt x="242" y="263"/>
                      <a:pt x="242" y="264"/>
                    </a:cubicBezTo>
                    <a:cubicBezTo>
                      <a:pt x="242" y="264"/>
                      <a:pt x="242" y="264"/>
                      <a:pt x="242" y="264"/>
                    </a:cubicBezTo>
                    <a:cubicBezTo>
                      <a:pt x="242" y="264"/>
                      <a:pt x="242" y="264"/>
                      <a:pt x="242" y="264"/>
                    </a:cubicBezTo>
                    <a:cubicBezTo>
                      <a:pt x="242" y="264"/>
                      <a:pt x="242" y="264"/>
                      <a:pt x="242" y="264"/>
                    </a:cubicBezTo>
                    <a:cubicBezTo>
                      <a:pt x="242" y="264"/>
                      <a:pt x="242" y="264"/>
                      <a:pt x="242" y="264"/>
                    </a:cubicBezTo>
                    <a:cubicBezTo>
                      <a:pt x="242" y="265"/>
                      <a:pt x="242" y="265"/>
                      <a:pt x="241" y="268"/>
                    </a:cubicBezTo>
                    <a:cubicBezTo>
                      <a:pt x="240" y="269"/>
                      <a:pt x="240" y="270"/>
                      <a:pt x="240" y="271"/>
                    </a:cubicBezTo>
                    <a:cubicBezTo>
                      <a:pt x="239" y="272"/>
                      <a:pt x="239" y="272"/>
                      <a:pt x="239" y="272"/>
                    </a:cubicBezTo>
                    <a:cubicBezTo>
                      <a:pt x="239" y="272"/>
                      <a:pt x="238" y="272"/>
                      <a:pt x="238" y="272"/>
                    </a:cubicBezTo>
                    <a:cubicBezTo>
                      <a:pt x="238" y="272"/>
                      <a:pt x="238" y="272"/>
                      <a:pt x="238" y="272"/>
                    </a:cubicBezTo>
                    <a:cubicBezTo>
                      <a:pt x="237" y="271"/>
                      <a:pt x="237" y="271"/>
                      <a:pt x="238" y="270"/>
                    </a:cubicBezTo>
                    <a:cubicBezTo>
                      <a:pt x="238" y="269"/>
                      <a:pt x="238" y="267"/>
                      <a:pt x="238" y="267"/>
                    </a:cubicBezTo>
                    <a:cubicBezTo>
                      <a:pt x="239" y="265"/>
                      <a:pt x="239" y="264"/>
                      <a:pt x="239" y="263"/>
                    </a:cubicBezTo>
                    <a:cubicBezTo>
                      <a:pt x="240" y="261"/>
                      <a:pt x="240" y="259"/>
                      <a:pt x="241" y="257"/>
                    </a:cubicBezTo>
                    <a:cubicBezTo>
                      <a:pt x="241" y="257"/>
                      <a:pt x="241" y="257"/>
                      <a:pt x="241" y="257"/>
                    </a:cubicBezTo>
                    <a:cubicBezTo>
                      <a:pt x="241" y="257"/>
                      <a:pt x="241" y="257"/>
                      <a:pt x="241" y="257"/>
                    </a:cubicBezTo>
                    <a:cubicBezTo>
                      <a:pt x="241" y="256"/>
                      <a:pt x="241" y="255"/>
                      <a:pt x="241" y="255"/>
                    </a:cubicBezTo>
                    <a:cubicBezTo>
                      <a:pt x="241" y="255"/>
                      <a:pt x="241" y="255"/>
                      <a:pt x="241" y="255"/>
                    </a:cubicBezTo>
                    <a:cubicBezTo>
                      <a:pt x="241" y="255"/>
                      <a:pt x="241" y="255"/>
                      <a:pt x="241" y="255"/>
                    </a:cubicBezTo>
                    <a:cubicBezTo>
                      <a:pt x="241" y="255"/>
                      <a:pt x="241" y="255"/>
                      <a:pt x="241" y="255"/>
                    </a:cubicBezTo>
                    <a:cubicBezTo>
                      <a:pt x="241" y="254"/>
                      <a:pt x="241" y="253"/>
                      <a:pt x="241" y="252"/>
                    </a:cubicBezTo>
                    <a:cubicBezTo>
                      <a:pt x="241" y="251"/>
                      <a:pt x="239" y="250"/>
                      <a:pt x="237" y="249"/>
                    </a:cubicBezTo>
                    <a:cubicBezTo>
                      <a:pt x="237" y="249"/>
                      <a:pt x="237" y="249"/>
                      <a:pt x="237" y="249"/>
                    </a:cubicBezTo>
                    <a:cubicBezTo>
                      <a:pt x="237" y="249"/>
                      <a:pt x="237" y="249"/>
                      <a:pt x="237" y="249"/>
                    </a:cubicBezTo>
                    <a:cubicBezTo>
                      <a:pt x="237" y="249"/>
                      <a:pt x="237" y="249"/>
                      <a:pt x="237" y="249"/>
                    </a:cubicBezTo>
                    <a:cubicBezTo>
                      <a:pt x="237" y="249"/>
                      <a:pt x="237" y="249"/>
                      <a:pt x="237" y="249"/>
                    </a:cubicBezTo>
                    <a:cubicBezTo>
                      <a:pt x="237" y="249"/>
                      <a:pt x="237" y="249"/>
                      <a:pt x="237" y="249"/>
                    </a:cubicBezTo>
                    <a:cubicBezTo>
                      <a:pt x="236" y="249"/>
                      <a:pt x="236" y="250"/>
                      <a:pt x="235" y="250"/>
                    </a:cubicBezTo>
                    <a:cubicBezTo>
                      <a:pt x="235" y="251"/>
                      <a:pt x="234" y="251"/>
                      <a:pt x="234" y="251"/>
                    </a:cubicBezTo>
                    <a:cubicBezTo>
                      <a:pt x="233" y="251"/>
                      <a:pt x="233" y="251"/>
                      <a:pt x="233" y="251"/>
                    </a:cubicBezTo>
                    <a:cubicBezTo>
                      <a:pt x="233" y="251"/>
                      <a:pt x="233" y="251"/>
                      <a:pt x="233" y="251"/>
                    </a:cubicBezTo>
                    <a:cubicBezTo>
                      <a:pt x="233" y="251"/>
                      <a:pt x="233" y="251"/>
                      <a:pt x="233" y="251"/>
                    </a:cubicBezTo>
                    <a:cubicBezTo>
                      <a:pt x="233" y="252"/>
                      <a:pt x="233" y="252"/>
                      <a:pt x="233" y="252"/>
                    </a:cubicBezTo>
                    <a:cubicBezTo>
                      <a:pt x="233" y="252"/>
                      <a:pt x="233" y="252"/>
                      <a:pt x="233" y="252"/>
                    </a:cubicBezTo>
                    <a:cubicBezTo>
                      <a:pt x="233" y="252"/>
                      <a:pt x="233" y="252"/>
                      <a:pt x="233" y="252"/>
                    </a:cubicBezTo>
                    <a:cubicBezTo>
                      <a:pt x="233" y="252"/>
                      <a:pt x="233" y="252"/>
                      <a:pt x="232" y="252"/>
                    </a:cubicBezTo>
                    <a:cubicBezTo>
                      <a:pt x="232" y="253"/>
                      <a:pt x="231" y="253"/>
                      <a:pt x="231" y="253"/>
                    </a:cubicBezTo>
                    <a:cubicBezTo>
                      <a:pt x="230" y="253"/>
                      <a:pt x="229" y="253"/>
                      <a:pt x="229" y="253"/>
                    </a:cubicBezTo>
                    <a:cubicBezTo>
                      <a:pt x="228" y="253"/>
                      <a:pt x="228" y="253"/>
                      <a:pt x="228" y="253"/>
                    </a:cubicBezTo>
                    <a:cubicBezTo>
                      <a:pt x="228" y="253"/>
                      <a:pt x="228" y="253"/>
                      <a:pt x="227" y="252"/>
                    </a:cubicBezTo>
                    <a:cubicBezTo>
                      <a:pt x="227" y="252"/>
                      <a:pt x="227" y="252"/>
                      <a:pt x="228" y="252"/>
                    </a:cubicBezTo>
                    <a:cubicBezTo>
                      <a:pt x="228" y="252"/>
                      <a:pt x="228" y="252"/>
                      <a:pt x="228" y="252"/>
                    </a:cubicBezTo>
                    <a:cubicBezTo>
                      <a:pt x="228" y="251"/>
                      <a:pt x="228" y="251"/>
                      <a:pt x="228" y="251"/>
                    </a:cubicBezTo>
                    <a:cubicBezTo>
                      <a:pt x="229" y="251"/>
                      <a:pt x="230" y="250"/>
                      <a:pt x="230" y="250"/>
                    </a:cubicBezTo>
                    <a:cubicBezTo>
                      <a:pt x="230" y="250"/>
                      <a:pt x="230" y="250"/>
                      <a:pt x="230" y="250"/>
                    </a:cubicBezTo>
                    <a:cubicBezTo>
                      <a:pt x="230" y="250"/>
                      <a:pt x="230" y="250"/>
                      <a:pt x="230" y="250"/>
                    </a:cubicBezTo>
                    <a:cubicBezTo>
                      <a:pt x="231" y="250"/>
                      <a:pt x="231" y="249"/>
                      <a:pt x="231" y="249"/>
                    </a:cubicBezTo>
                    <a:cubicBezTo>
                      <a:pt x="231" y="249"/>
                      <a:pt x="231" y="249"/>
                      <a:pt x="232" y="248"/>
                    </a:cubicBezTo>
                    <a:cubicBezTo>
                      <a:pt x="232" y="248"/>
                      <a:pt x="232" y="248"/>
                      <a:pt x="232" y="248"/>
                    </a:cubicBezTo>
                    <a:cubicBezTo>
                      <a:pt x="232" y="248"/>
                      <a:pt x="232" y="248"/>
                      <a:pt x="232" y="248"/>
                    </a:cubicBezTo>
                    <a:cubicBezTo>
                      <a:pt x="233" y="248"/>
                      <a:pt x="233" y="248"/>
                      <a:pt x="233" y="247"/>
                    </a:cubicBezTo>
                    <a:cubicBezTo>
                      <a:pt x="234" y="247"/>
                      <a:pt x="235" y="246"/>
                      <a:pt x="235" y="245"/>
                    </a:cubicBezTo>
                    <a:cubicBezTo>
                      <a:pt x="236" y="245"/>
                      <a:pt x="236" y="244"/>
                      <a:pt x="238" y="243"/>
                    </a:cubicBezTo>
                    <a:cubicBezTo>
                      <a:pt x="238" y="243"/>
                      <a:pt x="238" y="243"/>
                      <a:pt x="238" y="243"/>
                    </a:cubicBezTo>
                    <a:cubicBezTo>
                      <a:pt x="238" y="243"/>
                      <a:pt x="238" y="243"/>
                      <a:pt x="238" y="243"/>
                    </a:cubicBezTo>
                    <a:cubicBezTo>
                      <a:pt x="239" y="242"/>
                      <a:pt x="240" y="241"/>
                      <a:pt x="241" y="241"/>
                    </a:cubicBezTo>
                    <a:cubicBezTo>
                      <a:pt x="241" y="240"/>
                      <a:pt x="242" y="240"/>
                      <a:pt x="242" y="240"/>
                    </a:cubicBezTo>
                    <a:cubicBezTo>
                      <a:pt x="242" y="240"/>
                      <a:pt x="242" y="240"/>
                      <a:pt x="242" y="240"/>
                    </a:cubicBezTo>
                    <a:cubicBezTo>
                      <a:pt x="242" y="240"/>
                      <a:pt x="242" y="240"/>
                      <a:pt x="242" y="240"/>
                    </a:cubicBezTo>
                    <a:cubicBezTo>
                      <a:pt x="243" y="240"/>
                      <a:pt x="243" y="240"/>
                      <a:pt x="243" y="240"/>
                    </a:cubicBezTo>
                    <a:cubicBezTo>
                      <a:pt x="243" y="240"/>
                      <a:pt x="243" y="240"/>
                      <a:pt x="243" y="240"/>
                    </a:cubicBezTo>
                    <a:cubicBezTo>
                      <a:pt x="243" y="240"/>
                      <a:pt x="243" y="239"/>
                      <a:pt x="243" y="239"/>
                    </a:cubicBezTo>
                    <a:cubicBezTo>
                      <a:pt x="243" y="239"/>
                      <a:pt x="243" y="239"/>
                      <a:pt x="243" y="239"/>
                    </a:cubicBezTo>
                    <a:cubicBezTo>
                      <a:pt x="243" y="239"/>
                      <a:pt x="243" y="239"/>
                      <a:pt x="243" y="239"/>
                    </a:cubicBezTo>
                    <a:cubicBezTo>
                      <a:pt x="243" y="239"/>
                      <a:pt x="243" y="239"/>
                      <a:pt x="243" y="239"/>
                    </a:cubicBezTo>
                    <a:cubicBezTo>
                      <a:pt x="243" y="239"/>
                      <a:pt x="243" y="239"/>
                      <a:pt x="243" y="239"/>
                    </a:cubicBezTo>
                    <a:cubicBezTo>
                      <a:pt x="242" y="239"/>
                      <a:pt x="242" y="239"/>
                      <a:pt x="242" y="239"/>
                    </a:cubicBezTo>
                    <a:cubicBezTo>
                      <a:pt x="233" y="234"/>
                      <a:pt x="228" y="229"/>
                      <a:pt x="225" y="223"/>
                    </a:cubicBezTo>
                    <a:cubicBezTo>
                      <a:pt x="220" y="215"/>
                      <a:pt x="221" y="205"/>
                      <a:pt x="221" y="198"/>
                    </a:cubicBezTo>
                    <a:cubicBezTo>
                      <a:pt x="221" y="198"/>
                      <a:pt x="221" y="198"/>
                      <a:pt x="221" y="198"/>
                    </a:cubicBezTo>
                    <a:cubicBezTo>
                      <a:pt x="221" y="198"/>
                      <a:pt x="221" y="198"/>
                      <a:pt x="221" y="198"/>
                    </a:cubicBezTo>
                    <a:cubicBezTo>
                      <a:pt x="221" y="193"/>
                      <a:pt x="221" y="185"/>
                      <a:pt x="219" y="177"/>
                    </a:cubicBezTo>
                    <a:cubicBezTo>
                      <a:pt x="224" y="161"/>
                      <a:pt x="230" y="139"/>
                      <a:pt x="234" y="121"/>
                    </a:cubicBezTo>
                    <a:cubicBezTo>
                      <a:pt x="237" y="108"/>
                      <a:pt x="236" y="95"/>
                      <a:pt x="239" y="81"/>
                    </a:cubicBezTo>
                    <a:cubicBezTo>
                      <a:pt x="240" y="75"/>
                      <a:pt x="243" y="61"/>
                      <a:pt x="243" y="48"/>
                    </a:cubicBezTo>
                    <a:cubicBezTo>
                      <a:pt x="243" y="41"/>
                      <a:pt x="243" y="35"/>
                      <a:pt x="241" y="30"/>
                    </a:cubicBezTo>
                    <a:cubicBezTo>
                      <a:pt x="240" y="25"/>
                      <a:pt x="237" y="21"/>
                      <a:pt x="232" y="20"/>
                    </a:cubicBezTo>
                    <a:cubicBezTo>
                      <a:pt x="226" y="19"/>
                      <a:pt x="221" y="20"/>
                      <a:pt x="218" y="23"/>
                    </a:cubicBezTo>
                    <a:cubicBezTo>
                      <a:pt x="214" y="26"/>
                      <a:pt x="212" y="30"/>
                      <a:pt x="210" y="35"/>
                    </a:cubicBezTo>
                    <a:cubicBezTo>
                      <a:pt x="206" y="45"/>
                      <a:pt x="205" y="59"/>
                      <a:pt x="203" y="71"/>
                    </a:cubicBezTo>
                    <a:cubicBezTo>
                      <a:pt x="198" y="96"/>
                      <a:pt x="196" y="100"/>
                      <a:pt x="193" y="114"/>
                    </a:cubicBezTo>
                    <a:cubicBezTo>
                      <a:pt x="193" y="114"/>
                      <a:pt x="193" y="114"/>
                      <a:pt x="193" y="114"/>
                    </a:cubicBezTo>
                    <a:cubicBezTo>
                      <a:pt x="189" y="126"/>
                      <a:pt x="187" y="137"/>
                      <a:pt x="185" y="147"/>
                    </a:cubicBezTo>
                    <a:cubicBezTo>
                      <a:pt x="184" y="148"/>
                      <a:pt x="184" y="149"/>
                      <a:pt x="184" y="150"/>
                    </a:cubicBezTo>
                    <a:cubicBezTo>
                      <a:pt x="184" y="150"/>
                      <a:pt x="184" y="150"/>
                      <a:pt x="184" y="150"/>
                    </a:cubicBezTo>
                    <a:cubicBezTo>
                      <a:pt x="184" y="150"/>
                      <a:pt x="184" y="150"/>
                      <a:pt x="184" y="150"/>
                    </a:cubicBezTo>
                    <a:cubicBezTo>
                      <a:pt x="184" y="151"/>
                      <a:pt x="184" y="151"/>
                      <a:pt x="184" y="151"/>
                    </a:cubicBezTo>
                    <a:cubicBezTo>
                      <a:pt x="184" y="151"/>
                      <a:pt x="184" y="151"/>
                      <a:pt x="184" y="151"/>
                    </a:cubicBezTo>
                    <a:cubicBezTo>
                      <a:pt x="184" y="151"/>
                      <a:pt x="184" y="151"/>
                      <a:pt x="184" y="151"/>
                    </a:cubicBezTo>
                    <a:cubicBezTo>
                      <a:pt x="184" y="151"/>
                      <a:pt x="184" y="151"/>
                      <a:pt x="184" y="151"/>
                    </a:cubicBezTo>
                    <a:cubicBezTo>
                      <a:pt x="184" y="151"/>
                      <a:pt x="184" y="151"/>
                      <a:pt x="184" y="151"/>
                    </a:cubicBezTo>
                    <a:cubicBezTo>
                      <a:pt x="184" y="151"/>
                      <a:pt x="184" y="151"/>
                      <a:pt x="184" y="151"/>
                    </a:cubicBezTo>
                    <a:cubicBezTo>
                      <a:pt x="184" y="151"/>
                      <a:pt x="184" y="151"/>
                      <a:pt x="184" y="151"/>
                    </a:cubicBezTo>
                    <a:cubicBezTo>
                      <a:pt x="184" y="151"/>
                      <a:pt x="184" y="151"/>
                      <a:pt x="184" y="151"/>
                    </a:cubicBezTo>
                    <a:cubicBezTo>
                      <a:pt x="185" y="151"/>
                      <a:pt x="185" y="151"/>
                      <a:pt x="185" y="151"/>
                    </a:cubicBezTo>
                    <a:cubicBezTo>
                      <a:pt x="185" y="150"/>
                      <a:pt x="186" y="150"/>
                      <a:pt x="187" y="150"/>
                    </a:cubicBezTo>
                    <a:cubicBezTo>
                      <a:pt x="187" y="150"/>
                      <a:pt x="187" y="150"/>
                      <a:pt x="187" y="150"/>
                    </a:cubicBezTo>
                    <a:cubicBezTo>
                      <a:pt x="187" y="150"/>
                      <a:pt x="187" y="150"/>
                      <a:pt x="187" y="150"/>
                    </a:cubicBezTo>
                    <a:cubicBezTo>
                      <a:pt x="189" y="149"/>
                      <a:pt x="190" y="148"/>
                      <a:pt x="191" y="148"/>
                    </a:cubicBezTo>
                    <a:cubicBezTo>
                      <a:pt x="192" y="148"/>
                      <a:pt x="193" y="148"/>
                      <a:pt x="195" y="147"/>
                    </a:cubicBezTo>
                    <a:cubicBezTo>
                      <a:pt x="195" y="147"/>
                      <a:pt x="195" y="147"/>
                      <a:pt x="195" y="147"/>
                    </a:cubicBezTo>
                    <a:cubicBezTo>
                      <a:pt x="195" y="147"/>
                      <a:pt x="195" y="146"/>
                      <a:pt x="195" y="146"/>
                    </a:cubicBezTo>
                    <a:cubicBezTo>
                      <a:pt x="195" y="146"/>
                      <a:pt x="195" y="146"/>
                      <a:pt x="195" y="146"/>
                    </a:cubicBezTo>
                    <a:cubicBezTo>
                      <a:pt x="195" y="146"/>
                      <a:pt x="195" y="146"/>
                      <a:pt x="195" y="146"/>
                    </a:cubicBezTo>
                    <a:cubicBezTo>
                      <a:pt x="195" y="146"/>
                      <a:pt x="195" y="146"/>
                      <a:pt x="195" y="146"/>
                    </a:cubicBezTo>
                    <a:cubicBezTo>
                      <a:pt x="196" y="146"/>
                      <a:pt x="197" y="146"/>
                      <a:pt x="197" y="145"/>
                    </a:cubicBezTo>
                    <a:cubicBezTo>
                      <a:pt x="197" y="145"/>
                      <a:pt x="198" y="145"/>
                      <a:pt x="198" y="145"/>
                    </a:cubicBezTo>
                    <a:cubicBezTo>
                      <a:pt x="198" y="145"/>
                      <a:pt x="198" y="145"/>
                      <a:pt x="198" y="145"/>
                    </a:cubicBezTo>
                    <a:cubicBezTo>
                      <a:pt x="198" y="145"/>
                      <a:pt x="198" y="145"/>
                      <a:pt x="198" y="145"/>
                    </a:cubicBezTo>
                    <a:cubicBezTo>
                      <a:pt x="198" y="145"/>
                      <a:pt x="198" y="145"/>
                      <a:pt x="198" y="145"/>
                    </a:cubicBezTo>
                    <a:cubicBezTo>
                      <a:pt x="198" y="145"/>
                      <a:pt x="198" y="145"/>
                      <a:pt x="198" y="145"/>
                    </a:cubicBezTo>
                    <a:cubicBezTo>
                      <a:pt x="198" y="145"/>
                      <a:pt x="198" y="145"/>
                      <a:pt x="198" y="145"/>
                    </a:cubicBezTo>
                    <a:cubicBezTo>
                      <a:pt x="198" y="145"/>
                      <a:pt x="198" y="145"/>
                      <a:pt x="198" y="145"/>
                    </a:cubicBezTo>
                    <a:cubicBezTo>
                      <a:pt x="199" y="144"/>
                      <a:pt x="200" y="144"/>
                      <a:pt x="201" y="143"/>
                    </a:cubicBezTo>
                    <a:cubicBezTo>
                      <a:pt x="202" y="143"/>
                      <a:pt x="202" y="143"/>
                      <a:pt x="202" y="143"/>
                    </a:cubicBezTo>
                    <a:cubicBezTo>
                      <a:pt x="203" y="143"/>
                      <a:pt x="203" y="143"/>
                      <a:pt x="203" y="143"/>
                    </a:cubicBezTo>
                    <a:cubicBezTo>
                      <a:pt x="203" y="143"/>
                      <a:pt x="203" y="143"/>
                      <a:pt x="203" y="144"/>
                    </a:cubicBezTo>
                    <a:cubicBezTo>
                      <a:pt x="203" y="144"/>
                      <a:pt x="203" y="145"/>
                      <a:pt x="203" y="145"/>
                    </a:cubicBezTo>
                    <a:cubicBezTo>
                      <a:pt x="203" y="146"/>
                      <a:pt x="202" y="147"/>
                      <a:pt x="202" y="147"/>
                    </a:cubicBezTo>
                    <a:cubicBezTo>
                      <a:pt x="201" y="148"/>
                      <a:pt x="200" y="148"/>
                      <a:pt x="200" y="149"/>
                    </a:cubicBezTo>
                    <a:cubicBezTo>
                      <a:pt x="199" y="149"/>
                      <a:pt x="199" y="149"/>
                      <a:pt x="199" y="149"/>
                    </a:cubicBezTo>
                    <a:cubicBezTo>
                      <a:pt x="199" y="149"/>
                      <a:pt x="199" y="149"/>
                      <a:pt x="199" y="149"/>
                    </a:cubicBezTo>
                    <a:cubicBezTo>
                      <a:pt x="199" y="149"/>
                      <a:pt x="199" y="149"/>
                      <a:pt x="198" y="149"/>
                    </a:cubicBezTo>
                    <a:cubicBezTo>
                      <a:pt x="198" y="149"/>
                      <a:pt x="198" y="149"/>
                      <a:pt x="198" y="149"/>
                    </a:cubicBezTo>
                    <a:cubicBezTo>
                      <a:pt x="198" y="150"/>
                      <a:pt x="198" y="150"/>
                      <a:pt x="198" y="150"/>
                    </a:cubicBezTo>
                    <a:cubicBezTo>
                      <a:pt x="198" y="150"/>
                      <a:pt x="198" y="150"/>
                      <a:pt x="197" y="150"/>
                    </a:cubicBezTo>
                    <a:cubicBezTo>
                      <a:pt x="197" y="151"/>
                      <a:pt x="197" y="151"/>
                      <a:pt x="196" y="151"/>
                    </a:cubicBezTo>
                    <a:cubicBezTo>
                      <a:pt x="195" y="151"/>
                      <a:pt x="195" y="152"/>
                      <a:pt x="194" y="152"/>
                    </a:cubicBezTo>
                    <a:cubicBezTo>
                      <a:pt x="194" y="152"/>
                      <a:pt x="194" y="152"/>
                      <a:pt x="194" y="152"/>
                    </a:cubicBezTo>
                    <a:cubicBezTo>
                      <a:pt x="194" y="152"/>
                      <a:pt x="194" y="152"/>
                      <a:pt x="194" y="152"/>
                    </a:cubicBezTo>
                    <a:cubicBezTo>
                      <a:pt x="194" y="153"/>
                      <a:pt x="194" y="153"/>
                      <a:pt x="194" y="153"/>
                    </a:cubicBezTo>
                    <a:cubicBezTo>
                      <a:pt x="194" y="153"/>
                      <a:pt x="194" y="153"/>
                      <a:pt x="194" y="153"/>
                    </a:cubicBezTo>
                    <a:cubicBezTo>
                      <a:pt x="194" y="153"/>
                      <a:pt x="194" y="153"/>
                      <a:pt x="194" y="153"/>
                    </a:cubicBezTo>
                    <a:cubicBezTo>
                      <a:pt x="194" y="155"/>
                      <a:pt x="194" y="157"/>
                      <a:pt x="195" y="158"/>
                    </a:cubicBezTo>
                    <a:cubicBezTo>
                      <a:pt x="196" y="159"/>
                      <a:pt x="197" y="160"/>
                      <a:pt x="198" y="160"/>
                    </a:cubicBezTo>
                    <a:cubicBezTo>
                      <a:pt x="198" y="160"/>
                      <a:pt x="198" y="160"/>
                      <a:pt x="198" y="160"/>
                    </a:cubicBezTo>
                    <a:cubicBezTo>
                      <a:pt x="198" y="160"/>
                      <a:pt x="198" y="160"/>
                      <a:pt x="198" y="160"/>
                    </a:cubicBezTo>
                    <a:cubicBezTo>
                      <a:pt x="198" y="160"/>
                      <a:pt x="198" y="160"/>
                      <a:pt x="198" y="160"/>
                    </a:cubicBezTo>
                    <a:cubicBezTo>
                      <a:pt x="198" y="160"/>
                      <a:pt x="198" y="160"/>
                      <a:pt x="198" y="160"/>
                    </a:cubicBezTo>
                    <a:cubicBezTo>
                      <a:pt x="198" y="160"/>
                      <a:pt x="199" y="161"/>
                      <a:pt x="200" y="161"/>
                    </a:cubicBezTo>
                    <a:cubicBezTo>
                      <a:pt x="200" y="161"/>
                      <a:pt x="200" y="161"/>
                      <a:pt x="200" y="161"/>
                    </a:cubicBezTo>
                    <a:cubicBezTo>
                      <a:pt x="200" y="161"/>
                      <a:pt x="200" y="161"/>
                      <a:pt x="200" y="161"/>
                    </a:cubicBezTo>
                    <a:cubicBezTo>
                      <a:pt x="200" y="161"/>
                      <a:pt x="200" y="161"/>
                      <a:pt x="200" y="161"/>
                    </a:cubicBezTo>
                    <a:cubicBezTo>
                      <a:pt x="202" y="161"/>
                      <a:pt x="205" y="162"/>
                      <a:pt x="207" y="162"/>
                    </a:cubicBezTo>
                    <a:cubicBezTo>
                      <a:pt x="209" y="162"/>
                      <a:pt x="210" y="163"/>
                      <a:pt x="212" y="163"/>
                    </a:cubicBezTo>
                    <a:cubicBezTo>
                      <a:pt x="213" y="163"/>
                      <a:pt x="214" y="163"/>
                      <a:pt x="216" y="164"/>
                    </a:cubicBezTo>
                    <a:cubicBezTo>
                      <a:pt x="217" y="164"/>
                      <a:pt x="217" y="165"/>
                      <a:pt x="218" y="165"/>
                    </a:cubicBezTo>
                    <a:cubicBezTo>
                      <a:pt x="218" y="165"/>
                      <a:pt x="218" y="165"/>
                      <a:pt x="218" y="166"/>
                    </a:cubicBezTo>
                    <a:cubicBezTo>
                      <a:pt x="218" y="167"/>
                      <a:pt x="218" y="167"/>
                      <a:pt x="217" y="167"/>
                    </a:cubicBezTo>
                    <a:cubicBezTo>
                      <a:pt x="217" y="167"/>
                      <a:pt x="217" y="167"/>
                      <a:pt x="216" y="167"/>
                    </a:cubicBezTo>
                    <a:cubicBezTo>
                      <a:pt x="215" y="167"/>
                      <a:pt x="213" y="167"/>
                      <a:pt x="212" y="167"/>
                    </a:cubicBezTo>
                    <a:cubicBezTo>
                      <a:pt x="209" y="166"/>
                      <a:pt x="208" y="166"/>
                      <a:pt x="206" y="166"/>
                    </a:cubicBezTo>
                    <a:cubicBezTo>
                      <a:pt x="206" y="166"/>
                      <a:pt x="206" y="166"/>
                      <a:pt x="206" y="166"/>
                    </a:cubicBezTo>
                    <a:cubicBezTo>
                      <a:pt x="206" y="166"/>
                      <a:pt x="206" y="166"/>
                      <a:pt x="206" y="166"/>
                    </a:cubicBezTo>
                    <a:cubicBezTo>
                      <a:pt x="206" y="166"/>
                      <a:pt x="206" y="166"/>
                      <a:pt x="206" y="166"/>
                    </a:cubicBezTo>
                    <a:cubicBezTo>
                      <a:pt x="205" y="166"/>
                      <a:pt x="203" y="166"/>
                      <a:pt x="202" y="166"/>
                    </a:cubicBezTo>
                    <a:cubicBezTo>
                      <a:pt x="202" y="165"/>
                      <a:pt x="201" y="165"/>
                      <a:pt x="201" y="166"/>
                    </a:cubicBezTo>
                    <a:cubicBezTo>
                      <a:pt x="200" y="166"/>
                      <a:pt x="200" y="166"/>
                      <a:pt x="200" y="166"/>
                    </a:cubicBezTo>
                    <a:cubicBezTo>
                      <a:pt x="200" y="166"/>
                      <a:pt x="200" y="166"/>
                      <a:pt x="200" y="166"/>
                    </a:cubicBezTo>
                    <a:cubicBezTo>
                      <a:pt x="200" y="166"/>
                      <a:pt x="200" y="167"/>
                      <a:pt x="200" y="167"/>
                    </a:cubicBezTo>
                    <a:cubicBezTo>
                      <a:pt x="200" y="167"/>
                      <a:pt x="200" y="167"/>
                      <a:pt x="200" y="167"/>
                    </a:cubicBezTo>
                    <a:cubicBezTo>
                      <a:pt x="200" y="167"/>
                      <a:pt x="200" y="167"/>
                      <a:pt x="200" y="167"/>
                    </a:cubicBezTo>
                    <a:cubicBezTo>
                      <a:pt x="200" y="167"/>
                      <a:pt x="200" y="167"/>
                      <a:pt x="200" y="167"/>
                    </a:cubicBezTo>
                    <a:cubicBezTo>
                      <a:pt x="200" y="167"/>
                      <a:pt x="200" y="167"/>
                      <a:pt x="200" y="167"/>
                    </a:cubicBezTo>
                    <a:cubicBezTo>
                      <a:pt x="200" y="167"/>
                      <a:pt x="200" y="167"/>
                      <a:pt x="200" y="167"/>
                    </a:cubicBezTo>
                    <a:cubicBezTo>
                      <a:pt x="200" y="167"/>
                      <a:pt x="200" y="167"/>
                      <a:pt x="200" y="167"/>
                    </a:cubicBezTo>
                    <a:cubicBezTo>
                      <a:pt x="201" y="167"/>
                      <a:pt x="204" y="168"/>
                      <a:pt x="206" y="169"/>
                    </a:cubicBezTo>
                    <a:cubicBezTo>
                      <a:pt x="208" y="169"/>
                      <a:pt x="208" y="170"/>
                      <a:pt x="212" y="172"/>
                    </a:cubicBezTo>
                    <a:cubicBezTo>
                      <a:pt x="214" y="172"/>
                      <a:pt x="216" y="173"/>
                      <a:pt x="217" y="173"/>
                    </a:cubicBezTo>
                    <a:cubicBezTo>
                      <a:pt x="217" y="174"/>
                      <a:pt x="217" y="174"/>
                      <a:pt x="217" y="174"/>
                    </a:cubicBezTo>
                    <a:cubicBezTo>
                      <a:pt x="217" y="175"/>
                      <a:pt x="217" y="175"/>
                      <a:pt x="217" y="176"/>
                    </a:cubicBezTo>
                    <a:cubicBezTo>
                      <a:pt x="217" y="176"/>
                      <a:pt x="217" y="176"/>
                      <a:pt x="217" y="176"/>
                    </a:cubicBezTo>
                    <a:cubicBezTo>
                      <a:pt x="217" y="176"/>
                      <a:pt x="217" y="176"/>
                      <a:pt x="217" y="176"/>
                    </a:cubicBezTo>
                    <a:cubicBezTo>
                      <a:pt x="217" y="177"/>
                      <a:pt x="216" y="177"/>
                      <a:pt x="216" y="177"/>
                    </a:cubicBezTo>
                    <a:cubicBezTo>
                      <a:pt x="216" y="177"/>
                      <a:pt x="216" y="177"/>
                      <a:pt x="216" y="177"/>
                    </a:cubicBezTo>
                    <a:cubicBezTo>
                      <a:pt x="215" y="177"/>
                      <a:pt x="215" y="176"/>
                      <a:pt x="214" y="176"/>
                    </a:cubicBezTo>
                    <a:cubicBezTo>
                      <a:pt x="213" y="176"/>
                      <a:pt x="212" y="175"/>
                      <a:pt x="210" y="175"/>
                    </a:cubicBezTo>
                    <a:cubicBezTo>
                      <a:pt x="207" y="174"/>
                      <a:pt x="204" y="172"/>
                      <a:pt x="202" y="172"/>
                    </a:cubicBezTo>
                    <a:cubicBezTo>
                      <a:pt x="201" y="172"/>
                      <a:pt x="200" y="171"/>
                      <a:pt x="199" y="171"/>
                    </a:cubicBezTo>
                    <a:cubicBezTo>
                      <a:pt x="199" y="171"/>
                      <a:pt x="198" y="171"/>
                      <a:pt x="198" y="171"/>
                    </a:cubicBezTo>
                    <a:cubicBezTo>
                      <a:pt x="198" y="171"/>
                      <a:pt x="198" y="171"/>
                      <a:pt x="197" y="171"/>
                    </a:cubicBezTo>
                    <a:cubicBezTo>
                      <a:pt x="197" y="171"/>
                      <a:pt x="197" y="171"/>
                      <a:pt x="197" y="171"/>
                    </a:cubicBezTo>
                    <a:cubicBezTo>
                      <a:pt x="197" y="171"/>
                      <a:pt x="197" y="171"/>
                      <a:pt x="197" y="171"/>
                    </a:cubicBezTo>
                    <a:cubicBezTo>
                      <a:pt x="197" y="171"/>
                      <a:pt x="197" y="171"/>
                      <a:pt x="197" y="171"/>
                    </a:cubicBezTo>
                    <a:cubicBezTo>
                      <a:pt x="197" y="171"/>
                      <a:pt x="197" y="171"/>
                      <a:pt x="197" y="171"/>
                    </a:cubicBezTo>
                    <a:cubicBezTo>
                      <a:pt x="197" y="171"/>
                      <a:pt x="197" y="171"/>
                      <a:pt x="197" y="171"/>
                    </a:cubicBezTo>
                    <a:cubicBezTo>
                      <a:pt x="197" y="171"/>
                      <a:pt x="197" y="171"/>
                      <a:pt x="197" y="171"/>
                    </a:cubicBezTo>
                    <a:cubicBezTo>
                      <a:pt x="197" y="171"/>
                      <a:pt x="197" y="171"/>
                      <a:pt x="197" y="171"/>
                    </a:cubicBezTo>
                    <a:cubicBezTo>
                      <a:pt x="197" y="171"/>
                      <a:pt x="197" y="171"/>
                      <a:pt x="197" y="171"/>
                    </a:cubicBezTo>
                    <a:cubicBezTo>
                      <a:pt x="197" y="171"/>
                      <a:pt x="197" y="172"/>
                      <a:pt x="197" y="172"/>
                    </a:cubicBezTo>
                    <a:cubicBezTo>
                      <a:pt x="197" y="172"/>
                      <a:pt x="197" y="172"/>
                      <a:pt x="197" y="172"/>
                    </a:cubicBezTo>
                    <a:cubicBezTo>
                      <a:pt x="197" y="172"/>
                      <a:pt x="197" y="172"/>
                      <a:pt x="197" y="172"/>
                    </a:cubicBezTo>
                    <a:cubicBezTo>
                      <a:pt x="197" y="172"/>
                      <a:pt x="197" y="172"/>
                      <a:pt x="197" y="172"/>
                    </a:cubicBezTo>
                    <a:cubicBezTo>
                      <a:pt x="198" y="173"/>
                      <a:pt x="200" y="173"/>
                      <a:pt x="201" y="174"/>
                    </a:cubicBezTo>
                    <a:cubicBezTo>
                      <a:pt x="202" y="175"/>
                      <a:pt x="203" y="176"/>
                      <a:pt x="204" y="176"/>
                    </a:cubicBezTo>
                    <a:cubicBezTo>
                      <a:pt x="205" y="177"/>
                      <a:pt x="206" y="178"/>
                      <a:pt x="206" y="178"/>
                    </a:cubicBezTo>
                    <a:cubicBezTo>
                      <a:pt x="207" y="178"/>
                      <a:pt x="208" y="179"/>
                      <a:pt x="210" y="180"/>
                    </a:cubicBezTo>
                    <a:cubicBezTo>
                      <a:pt x="210" y="180"/>
                      <a:pt x="211" y="180"/>
                      <a:pt x="211" y="181"/>
                    </a:cubicBezTo>
                    <a:cubicBezTo>
                      <a:pt x="211" y="181"/>
                      <a:pt x="211" y="181"/>
                      <a:pt x="211" y="182"/>
                    </a:cubicBezTo>
                    <a:cubicBezTo>
                      <a:pt x="211" y="183"/>
                      <a:pt x="210" y="183"/>
                      <a:pt x="210" y="183"/>
                    </a:cubicBezTo>
                    <a:cubicBezTo>
                      <a:pt x="210" y="183"/>
                      <a:pt x="209" y="183"/>
                      <a:pt x="209" y="183"/>
                    </a:cubicBezTo>
                    <a:cubicBezTo>
                      <a:pt x="208" y="183"/>
                      <a:pt x="207" y="182"/>
                      <a:pt x="205" y="181"/>
                    </a:cubicBezTo>
                    <a:cubicBezTo>
                      <a:pt x="203" y="180"/>
                      <a:pt x="202" y="180"/>
                      <a:pt x="201" y="179"/>
                    </a:cubicBezTo>
                    <a:cubicBezTo>
                      <a:pt x="201" y="179"/>
                      <a:pt x="200" y="178"/>
                      <a:pt x="199" y="178"/>
                    </a:cubicBezTo>
                    <a:cubicBezTo>
                      <a:pt x="199" y="178"/>
                      <a:pt x="199" y="178"/>
                      <a:pt x="199" y="178"/>
                    </a:cubicBezTo>
                    <a:cubicBezTo>
                      <a:pt x="199" y="178"/>
                      <a:pt x="199" y="178"/>
                      <a:pt x="199" y="178"/>
                    </a:cubicBezTo>
                    <a:cubicBezTo>
                      <a:pt x="199" y="178"/>
                      <a:pt x="198" y="177"/>
                      <a:pt x="197" y="177"/>
                    </a:cubicBezTo>
                    <a:cubicBezTo>
                      <a:pt x="197" y="176"/>
                      <a:pt x="196" y="176"/>
                      <a:pt x="196" y="175"/>
                    </a:cubicBezTo>
                    <a:cubicBezTo>
                      <a:pt x="195" y="175"/>
                      <a:pt x="194" y="175"/>
                      <a:pt x="193" y="175"/>
                    </a:cubicBezTo>
                    <a:cubicBezTo>
                      <a:pt x="193" y="175"/>
                      <a:pt x="193" y="175"/>
                      <a:pt x="192" y="175"/>
                    </a:cubicBezTo>
                    <a:cubicBezTo>
                      <a:pt x="192" y="175"/>
                      <a:pt x="192" y="176"/>
                      <a:pt x="191" y="176"/>
                    </a:cubicBezTo>
                    <a:cubicBezTo>
                      <a:pt x="191" y="176"/>
                      <a:pt x="191" y="176"/>
                      <a:pt x="191" y="176"/>
                    </a:cubicBezTo>
                    <a:cubicBezTo>
                      <a:pt x="191" y="176"/>
                      <a:pt x="191" y="176"/>
                      <a:pt x="191" y="176"/>
                    </a:cubicBezTo>
                    <a:cubicBezTo>
                      <a:pt x="191" y="177"/>
                      <a:pt x="192" y="177"/>
                      <a:pt x="192" y="178"/>
                    </a:cubicBezTo>
                    <a:cubicBezTo>
                      <a:pt x="192" y="178"/>
                      <a:pt x="192" y="178"/>
                      <a:pt x="192" y="178"/>
                    </a:cubicBezTo>
                    <a:cubicBezTo>
                      <a:pt x="192" y="178"/>
                      <a:pt x="192" y="179"/>
                      <a:pt x="192" y="179"/>
                    </a:cubicBezTo>
                    <a:cubicBezTo>
                      <a:pt x="192" y="179"/>
                      <a:pt x="192" y="179"/>
                      <a:pt x="192" y="179"/>
                    </a:cubicBezTo>
                    <a:cubicBezTo>
                      <a:pt x="193" y="179"/>
                      <a:pt x="193" y="179"/>
                      <a:pt x="193" y="179"/>
                    </a:cubicBezTo>
                    <a:cubicBezTo>
                      <a:pt x="193" y="180"/>
                      <a:pt x="193" y="180"/>
                      <a:pt x="193" y="181"/>
                    </a:cubicBezTo>
                    <a:cubicBezTo>
                      <a:pt x="194" y="181"/>
                      <a:pt x="194" y="182"/>
                      <a:pt x="194" y="183"/>
                    </a:cubicBezTo>
                    <a:cubicBezTo>
                      <a:pt x="194" y="183"/>
                      <a:pt x="194" y="183"/>
                      <a:pt x="194" y="183"/>
                    </a:cubicBezTo>
                    <a:cubicBezTo>
                      <a:pt x="195" y="183"/>
                      <a:pt x="195" y="183"/>
                      <a:pt x="195" y="183"/>
                    </a:cubicBezTo>
                    <a:cubicBezTo>
                      <a:pt x="195" y="183"/>
                      <a:pt x="195" y="183"/>
                      <a:pt x="195" y="184"/>
                    </a:cubicBezTo>
                    <a:cubicBezTo>
                      <a:pt x="196" y="184"/>
                      <a:pt x="196" y="185"/>
                      <a:pt x="197" y="186"/>
                    </a:cubicBezTo>
                    <a:cubicBezTo>
                      <a:pt x="197" y="187"/>
                      <a:pt x="197" y="187"/>
                      <a:pt x="197" y="187"/>
                    </a:cubicBezTo>
                    <a:cubicBezTo>
                      <a:pt x="197" y="188"/>
                      <a:pt x="197" y="188"/>
                      <a:pt x="197" y="188"/>
                    </a:cubicBezTo>
                    <a:cubicBezTo>
                      <a:pt x="197" y="188"/>
                      <a:pt x="197" y="188"/>
                      <a:pt x="196" y="188"/>
                    </a:cubicBezTo>
                    <a:cubicBezTo>
                      <a:pt x="196" y="189"/>
                      <a:pt x="196" y="189"/>
                      <a:pt x="196" y="188"/>
                    </a:cubicBezTo>
                    <a:cubicBezTo>
                      <a:pt x="195" y="188"/>
                      <a:pt x="194" y="187"/>
                      <a:pt x="192" y="185"/>
                    </a:cubicBezTo>
                    <a:cubicBezTo>
                      <a:pt x="191" y="183"/>
                      <a:pt x="190" y="182"/>
                      <a:pt x="190" y="181"/>
                    </a:cubicBezTo>
                    <a:cubicBezTo>
                      <a:pt x="190" y="181"/>
                      <a:pt x="190" y="181"/>
                      <a:pt x="190" y="181"/>
                    </a:cubicBezTo>
                    <a:cubicBezTo>
                      <a:pt x="190" y="181"/>
                      <a:pt x="190" y="181"/>
                      <a:pt x="190" y="181"/>
                    </a:cubicBezTo>
                    <a:cubicBezTo>
                      <a:pt x="190" y="181"/>
                      <a:pt x="190" y="181"/>
                      <a:pt x="190" y="181"/>
                    </a:cubicBezTo>
                    <a:cubicBezTo>
                      <a:pt x="190" y="181"/>
                      <a:pt x="190" y="181"/>
                      <a:pt x="190" y="181"/>
                    </a:cubicBezTo>
                    <a:cubicBezTo>
                      <a:pt x="189" y="180"/>
                      <a:pt x="188" y="179"/>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2" y="174"/>
                      <a:pt x="180" y="171"/>
                      <a:pt x="178" y="169"/>
                    </a:cubicBezTo>
                    <a:cubicBezTo>
                      <a:pt x="178" y="169"/>
                      <a:pt x="178" y="169"/>
                      <a:pt x="178" y="169"/>
                    </a:cubicBezTo>
                    <a:cubicBezTo>
                      <a:pt x="176" y="167"/>
                      <a:pt x="175" y="164"/>
                      <a:pt x="176" y="161"/>
                    </a:cubicBezTo>
                    <a:cubicBezTo>
                      <a:pt x="176" y="161"/>
                      <a:pt x="176" y="161"/>
                      <a:pt x="176" y="161"/>
                    </a:cubicBezTo>
                    <a:cubicBezTo>
                      <a:pt x="176" y="160"/>
                      <a:pt x="176" y="160"/>
                      <a:pt x="176" y="160"/>
                    </a:cubicBezTo>
                    <a:cubicBezTo>
                      <a:pt x="176" y="160"/>
                      <a:pt x="176" y="160"/>
                      <a:pt x="176" y="160"/>
                    </a:cubicBezTo>
                    <a:cubicBezTo>
                      <a:pt x="177" y="149"/>
                      <a:pt x="180" y="129"/>
                      <a:pt x="181" y="113"/>
                    </a:cubicBezTo>
                    <a:cubicBezTo>
                      <a:pt x="181" y="93"/>
                      <a:pt x="178" y="90"/>
                      <a:pt x="177" y="55"/>
                    </a:cubicBezTo>
                    <a:cubicBezTo>
                      <a:pt x="177" y="38"/>
                      <a:pt x="178" y="25"/>
                      <a:pt x="176" y="15"/>
                    </a:cubicBezTo>
                    <a:cubicBezTo>
                      <a:pt x="175" y="11"/>
                      <a:pt x="173" y="7"/>
                      <a:pt x="170" y="4"/>
                    </a:cubicBezTo>
                    <a:cubicBezTo>
                      <a:pt x="168" y="3"/>
                      <a:pt x="166" y="2"/>
                      <a:pt x="164" y="1"/>
                    </a:cubicBezTo>
                    <a:cubicBezTo>
                      <a:pt x="164" y="1"/>
                      <a:pt x="163" y="1"/>
                      <a:pt x="163" y="1"/>
                    </a:cubicBezTo>
                    <a:close/>
                    <a:moveTo>
                      <a:pt x="195" y="146"/>
                    </a:moveTo>
                    <a:cubicBezTo>
                      <a:pt x="195" y="146"/>
                      <a:pt x="195" y="146"/>
                      <a:pt x="195" y="146"/>
                    </a:cubicBezTo>
                    <a:cubicBezTo>
                      <a:pt x="195" y="146"/>
                      <a:pt x="195" y="146"/>
                      <a:pt x="195" y="146"/>
                    </a:cubicBezTo>
                    <a:cubicBezTo>
                      <a:pt x="195" y="146"/>
                      <a:pt x="195" y="146"/>
                      <a:pt x="195" y="146"/>
                    </a:cubicBezTo>
                    <a:cubicBezTo>
                      <a:pt x="195" y="146"/>
                      <a:pt x="195" y="146"/>
                      <a:pt x="195" y="146"/>
                    </a:cubicBezTo>
                    <a:cubicBezTo>
                      <a:pt x="195" y="146"/>
                      <a:pt x="195" y="146"/>
                      <a:pt x="195" y="146"/>
                    </a:cubicBezTo>
                    <a:close/>
                    <a:moveTo>
                      <a:pt x="198" y="160"/>
                    </a:moveTo>
                    <a:cubicBezTo>
                      <a:pt x="198" y="160"/>
                      <a:pt x="199" y="160"/>
                      <a:pt x="199" y="160"/>
                    </a:cubicBezTo>
                    <a:cubicBezTo>
                      <a:pt x="199" y="160"/>
                      <a:pt x="199" y="160"/>
                      <a:pt x="199" y="160"/>
                    </a:cubicBezTo>
                    <a:cubicBezTo>
                      <a:pt x="199" y="160"/>
                      <a:pt x="198" y="160"/>
                      <a:pt x="198" y="160"/>
                    </a:cubicBezTo>
                    <a:cubicBezTo>
                      <a:pt x="198" y="160"/>
                      <a:pt x="198" y="160"/>
                      <a:pt x="198" y="160"/>
                    </a:cubicBezTo>
                    <a:cubicBezTo>
                      <a:pt x="198" y="160"/>
                      <a:pt x="198" y="160"/>
                      <a:pt x="198" y="160"/>
                    </a:cubicBezTo>
                    <a:cubicBezTo>
                      <a:pt x="198" y="160"/>
                      <a:pt x="198" y="160"/>
                      <a:pt x="198" y="160"/>
                    </a:cubicBezTo>
                    <a:cubicBezTo>
                      <a:pt x="198" y="160"/>
                      <a:pt x="198" y="160"/>
                      <a:pt x="198" y="160"/>
                    </a:cubicBezTo>
                    <a:cubicBezTo>
                      <a:pt x="198" y="160"/>
                      <a:pt x="198" y="160"/>
                      <a:pt x="198" y="160"/>
                    </a:cubicBezTo>
                    <a:cubicBezTo>
                      <a:pt x="198" y="160"/>
                      <a:pt x="198" y="160"/>
                      <a:pt x="198" y="160"/>
                    </a:cubicBezTo>
                    <a:close/>
                  </a:path>
                </a:pathLst>
              </a:custGeom>
              <a:solidFill>
                <a:schemeClr val="tx2"/>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3" name="Freeform 17"/>
              <p:cNvSpPr>
                <a:spLocks noEditPoints="1"/>
              </p:cNvSpPr>
              <p:nvPr/>
            </p:nvSpPr>
            <p:spPr bwMode="auto">
              <a:xfrm>
                <a:off x="6772388" y="3777692"/>
                <a:ext cx="498884" cy="495147"/>
              </a:xfrm>
              <a:custGeom>
                <a:avLst/>
                <a:gdLst>
                  <a:gd name="T0" fmla="*/ 191 w 226"/>
                  <a:gd name="T1" fmla="*/ 44 h 224"/>
                  <a:gd name="T2" fmla="*/ 98 w 226"/>
                  <a:gd name="T3" fmla="*/ 50 h 224"/>
                  <a:gd name="T4" fmla="*/ 102 w 226"/>
                  <a:gd name="T5" fmla="*/ 41 h 224"/>
                  <a:gd name="T6" fmla="*/ 104 w 226"/>
                  <a:gd name="T7" fmla="*/ 38 h 224"/>
                  <a:gd name="T8" fmla="*/ 106 w 226"/>
                  <a:gd name="T9" fmla="*/ 34 h 224"/>
                  <a:gd name="T10" fmla="*/ 99 w 226"/>
                  <a:gd name="T11" fmla="*/ 30 h 224"/>
                  <a:gd name="T12" fmla="*/ 104 w 226"/>
                  <a:gd name="T13" fmla="*/ 30 h 224"/>
                  <a:gd name="T14" fmla="*/ 104 w 226"/>
                  <a:gd name="T15" fmla="*/ 29 h 224"/>
                  <a:gd name="T16" fmla="*/ 106 w 226"/>
                  <a:gd name="T17" fmla="*/ 27 h 224"/>
                  <a:gd name="T18" fmla="*/ 100 w 226"/>
                  <a:gd name="T19" fmla="*/ 20 h 224"/>
                  <a:gd name="T20" fmla="*/ 106 w 226"/>
                  <a:gd name="T21" fmla="*/ 23 h 224"/>
                  <a:gd name="T22" fmla="*/ 110 w 226"/>
                  <a:gd name="T23" fmla="*/ 22 h 224"/>
                  <a:gd name="T24" fmla="*/ 112 w 226"/>
                  <a:gd name="T25" fmla="*/ 23 h 224"/>
                  <a:gd name="T26" fmla="*/ 114 w 226"/>
                  <a:gd name="T27" fmla="*/ 26 h 224"/>
                  <a:gd name="T28" fmla="*/ 81 w 226"/>
                  <a:gd name="T29" fmla="*/ 37 h 224"/>
                  <a:gd name="T30" fmla="*/ 34 w 226"/>
                  <a:gd name="T31" fmla="*/ 79 h 224"/>
                  <a:gd name="T32" fmla="*/ 80 w 226"/>
                  <a:gd name="T33" fmla="*/ 71 h 224"/>
                  <a:gd name="T34" fmla="*/ 62 w 226"/>
                  <a:gd name="T35" fmla="*/ 86 h 224"/>
                  <a:gd name="T36" fmla="*/ 31 w 226"/>
                  <a:gd name="T37" fmla="*/ 86 h 224"/>
                  <a:gd name="T38" fmla="*/ 41 w 226"/>
                  <a:gd name="T39" fmla="*/ 101 h 224"/>
                  <a:gd name="T40" fmla="*/ 38 w 226"/>
                  <a:gd name="T41" fmla="*/ 112 h 224"/>
                  <a:gd name="T42" fmla="*/ 46 w 226"/>
                  <a:gd name="T43" fmla="*/ 114 h 224"/>
                  <a:gd name="T44" fmla="*/ 49 w 226"/>
                  <a:gd name="T45" fmla="*/ 120 h 224"/>
                  <a:gd name="T46" fmla="*/ 57 w 226"/>
                  <a:gd name="T47" fmla="*/ 118 h 224"/>
                  <a:gd name="T48" fmla="*/ 62 w 226"/>
                  <a:gd name="T49" fmla="*/ 114 h 224"/>
                  <a:gd name="T50" fmla="*/ 67 w 226"/>
                  <a:gd name="T51" fmla="*/ 108 h 224"/>
                  <a:gd name="T52" fmla="*/ 63 w 226"/>
                  <a:gd name="T53" fmla="*/ 120 h 224"/>
                  <a:gd name="T54" fmla="*/ 90 w 226"/>
                  <a:gd name="T55" fmla="*/ 148 h 224"/>
                  <a:gd name="T56" fmla="*/ 72 w 226"/>
                  <a:gd name="T57" fmla="*/ 147 h 224"/>
                  <a:gd name="T58" fmla="*/ 55 w 226"/>
                  <a:gd name="T59" fmla="*/ 143 h 224"/>
                  <a:gd name="T60" fmla="*/ 40 w 226"/>
                  <a:gd name="T61" fmla="*/ 139 h 224"/>
                  <a:gd name="T62" fmla="*/ 43 w 226"/>
                  <a:gd name="T63" fmla="*/ 165 h 224"/>
                  <a:gd name="T64" fmla="*/ 9 w 226"/>
                  <a:gd name="T65" fmla="*/ 103 h 224"/>
                  <a:gd name="T66" fmla="*/ 8 w 226"/>
                  <a:gd name="T67" fmla="*/ 103 h 224"/>
                  <a:gd name="T68" fmla="*/ 132 w 226"/>
                  <a:gd name="T69" fmla="*/ 222 h 224"/>
                  <a:gd name="T70" fmla="*/ 99 w 226"/>
                  <a:gd name="T71" fmla="*/ 172 h 224"/>
                  <a:gd name="T72" fmla="*/ 98 w 226"/>
                  <a:gd name="T73" fmla="*/ 172 h 224"/>
                  <a:gd name="T74" fmla="*/ 93 w 226"/>
                  <a:gd name="T75" fmla="*/ 176 h 224"/>
                  <a:gd name="T76" fmla="*/ 90 w 226"/>
                  <a:gd name="T77" fmla="*/ 177 h 224"/>
                  <a:gd name="T78" fmla="*/ 92 w 226"/>
                  <a:gd name="T79" fmla="*/ 174 h 224"/>
                  <a:gd name="T80" fmla="*/ 86 w 226"/>
                  <a:gd name="T81" fmla="*/ 173 h 224"/>
                  <a:gd name="T82" fmla="*/ 89 w 226"/>
                  <a:gd name="T83" fmla="*/ 170 h 224"/>
                  <a:gd name="T84" fmla="*/ 89 w 226"/>
                  <a:gd name="T85" fmla="*/ 169 h 224"/>
                  <a:gd name="T86" fmla="*/ 85 w 226"/>
                  <a:gd name="T87" fmla="*/ 168 h 224"/>
                  <a:gd name="T88" fmla="*/ 89 w 226"/>
                  <a:gd name="T89" fmla="*/ 166 h 224"/>
                  <a:gd name="T90" fmla="*/ 91 w 226"/>
                  <a:gd name="T91" fmla="*/ 160 h 224"/>
                  <a:gd name="T92" fmla="*/ 91 w 226"/>
                  <a:gd name="T93" fmla="*/ 158 h 224"/>
                  <a:gd name="T94" fmla="*/ 99 w 226"/>
                  <a:gd name="T95" fmla="*/ 163 h 224"/>
                  <a:gd name="T96" fmla="*/ 222 w 226"/>
                  <a:gd name="T97" fmla="*/ 121 h 224"/>
                  <a:gd name="T98" fmla="*/ 140 w 226"/>
                  <a:gd name="T99" fmla="*/ 112 h 224"/>
                  <a:gd name="T100" fmla="*/ 145 w 226"/>
                  <a:gd name="T101" fmla="*/ 118 h 224"/>
                  <a:gd name="T102" fmla="*/ 144 w 226"/>
                  <a:gd name="T103" fmla="*/ 120 h 224"/>
                  <a:gd name="T104" fmla="*/ 137 w 226"/>
                  <a:gd name="T105" fmla="*/ 121 h 224"/>
                  <a:gd name="T106" fmla="*/ 136 w 226"/>
                  <a:gd name="T107" fmla="*/ 131 h 224"/>
                  <a:gd name="T108" fmla="*/ 133 w 226"/>
                  <a:gd name="T109" fmla="*/ 124 h 224"/>
                  <a:gd name="T110" fmla="*/ 131 w 226"/>
                  <a:gd name="T111" fmla="*/ 123 h 224"/>
                  <a:gd name="T112" fmla="*/ 128 w 226"/>
                  <a:gd name="T113" fmla="*/ 130 h 224"/>
                  <a:gd name="T114" fmla="*/ 126 w 226"/>
                  <a:gd name="T115" fmla="*/ 121 h 224"/>
                  <a:gd name="T116" fmla="*/ 121 w 226"/>
                  <a:gd name="T117" fmla="*/ 127 h 224"/>
                  <a:gd name="T118" fmla="*/ 128 w 226"/>
                  <a:gd name="T119" fmla="*/ 112 h 224"/>
                  <a:gd name="T120" fmla="*/ 145 w 226"/>
                  <a:gd name="T121" fmla="*/ 11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6" h="224">
                    <a:moveTo>
                      <a:pt x="223" y="70"/>
                    </a:moveTo>
                    <a:cubicBezTo>
                      <a:pt x="223" y="69"/>
                      <a:pt x="223" y="67"/>
                      <a:pt x="222" y="65"/>
                    </a:cubicBezTo>
                    <a:cubicBezTo>
                      <a:pt x="222" y="64"/>
                      <a:pt x="221" y="63"/>
                      <a:pt x="220" y="62"/>
                    </a:cubicBezTo>
                    <a:cubicBezTo>
                      <a:pt x="219" y="60"/>
                      <a:pt x="216" y="60"/>
                      <a:pt x="214" y="60"/>
                    </a:cubicBezTo>
                    <a:cubicBezTo>
                      <a:pt x="211" y="60"/>
                      <a:pt x="208" y="60"/>
                      <a:pt x="205" y="62"/>
                    </a:cubicBezTo>
                    <a:cubicBezTo>
                      <a:pt x="199" y="64"/>
                      <a:pt x="191" y="67"/>
                      <a:pt x="185" y="69"/>
                    </a:cubicBezTo>
                    <a:cubicBezTo>
                      <a:pt x="169" y="73"/>
                      <a:pt x="152" y="79"/>
                      <a:pt x="143" y="81"/>
                    </a:cubicBezTo>
                    <a:cubicBezTo>
                      <a:pt x="136" y="82"/>
                      <a:pt x="131" y="85"/>
                      <a:pt x="127" y="86"/>
                    </a:cubicBezTo>
                    <a:cubicBezTo>
                      <a:pt x="126" y="87"/>
                      <a:pt x="124" y="87"/>
                      <a:pt x="123" y="87"/>
                    </a:cubicBezTo>
                    <a:cubicBezTo>
                      <a:pt x="121" y="86"/>
                      <a:pt x="120" y="86"/>
                      <a:pt x="119" y="85"/>
                    </a:cubicBezTo>
                    <a:cubicBezTo>
                      <a:pt x="125" y="81"/>
                      <a:pt x="132" y="79"/>
                      <a:pt x="140" y="75"/>
                    </a:cubicBezTo>
                    <a:cubicBezTo>
                      <a:pt x="144" y="73"/>
                      <a:pt x="150" y="69"/>
                      <a:pt x="155" y="65"/>
                    </a:cubicBezTo>
                    <a:cubicBezTo>
                      <a:pt x="159" y="62"/>
                      <a:pt x="164" y="58"/>
                      <a:pt x="167" y="57"/>
                    </a:cubicBezTo>
                    <a:cubicBezTo>
                      <a:pt x="170" y="56"/>
                      <a:pt x="177" y="54"/>
                      <a:pt x="183" y="50"/>
                    </a:cubicBezTo>
                    <a:cubicBezTo>
                      <a:pt x="187" y="48"/>
                      <a:pt x="189" y="46"/>
                      <a:pt x="191" y="44"/>
                    </a:cubicBezTo>
                    <a:cubicBezTo>
                      <a:pt x="193" y="42"/>
                      <a:pt x="193" y="39"/>
                      <a:pt x="192" y="36"/>
                    </a:cubicBezTo>
                    <a:cubicBezTo>
                      <a:pt x="190" y="32"/>
                      <a:pt x="188" y="30"/>
                      <a:pt x="186" y="29"/>
                    </a:cubicBezTo>
                    <a:cubicBezTo>
                      <a:pt x="183" y="28"/>
                      <a:pt x="181" y="28"/>
                      <a:pt x="178" y="29"/>
                    </a:cubicBezTo>
                    <a:cubicBezTo>
                      <a:pt x="173" y="31"/>
                      <a:pt x="167" y="36"/>
                      <a:pt x="158" y="39"/>
                    </a:cubicBezTo>
                    <a:cubicBezTo>
                      <a:pt x="149" y="42"/>
                      <a:pt x="144" y="45"/>
                      <a:pt x="140" y="47"/>
                    </a:cubicBezTo>
                    <a:cubicBezTo>
                      <a:pt x="135" y="49"/>
                      <a:pt x="132" y="51"/>
                      <a:pt x="127" y="53"/>
                    </a:cubicBezTo>
                    <a:cubicBezTo>
                      <a:pt x="127" y="53"/>
                      <a:pt x="127" y="53"/>
                      <a:pt x="127" y="53"/>
                    </a:cubicBezTo>
                    <a:cubicBezTo>
                      <a:pt x="124" y="54"/>
                      <a:pt x="122" y="55"/>
                      <a:pt x="119" y="57"/>
                    </a:cubicBezTo>
                    <a:cubicBezTo>
                      <a:pt x="116" y="59"/>
                      <a:pt x="112" y="62"/>
                      <a:pt x="109" y="63"/>
                    </a:cubicBezTo>
                    <a:cubicBezTo>
                      <a:pt x="106" y="65"/>
                      <a:pt x="102" y="66"/>
                      <a:pt x="100" y="66"/>
                    </a:cubicBezTo>
                    <a:cubicBezTo>
                      <a:pt x="97" y="66"/>
                      <a:pt x="94" y="65"/>
                      <a:pt x="92" y="62"/>
                    </a:cubicBezTo>
                    <a:cubicBezTo>
                      <a:pt x="92" y="60"/>
                      <a:pt x="93" y="57"/>
                      <a:pt x="94" y="55"/>
                    </a:cubicBezTo>
                    <a:cubicBezTo>
                      <a:pt x="96" y="53"/>
                      <a:pt x="97" y="51"/>
                      <a:pt x="98" y="50"/>
                    </a:cubicBezTo>
                    <a:cubicBezTo>
                      <a:pt x="98" y="50"/>
                      <a:pt x="98" y="50"/>
                      <a:pt x="98" y="50"/>
                    </a:cubicBezTo>
                    <a:cubicBezTo>
                      <a:pt x="98" y="50"/>
                      <a:pt x="98" y="50"/>
                      <a:pt x="98" y="50"/>
                    </a:cubicBezTo>
                    <a:cubicBezTo>
                      <a:pt x="98" y="49"/>
                      <a:pt x="98" y="49"/>
                      <a:pt x="98" y="49"/>
                    </a:cubicBezTo>
                    <a:cubicBezTo>
                      <a:pt x="100" y="47"/>
                      <a:pt x="101" y="45"/>
                      <a:pt x="103" y="42"/>
                    </a:cubicBezTo>
                    <a:cubicBezTo>
                      <a:pt x="103" y="42"/>
                      <a:pt x="103" y="41"/>
                      <a:pt x="103" y="41"/>
                    </a:cubicBezTo>
                    <a:cubicBezTo>
                      <a:pt x="103" y="41"/>
                      <a:pt x="103" y="41"/>
                      <a:pt x="103" y="41"/>
                    </a:cubicBezTo>
                    <a:cubicBezTo>
                      <a:pt x="103" y="41"/>
                      <a:pt x="103" y="41"/>
                      <a:pt x="103" y="41"/>
                    </a:cubicBezTo>
                    <a:cubicBezTo>
                      <a:pt x="103" y="41"/>
                      <a:pt x="103" y="41"/>
                      <a:pt x="103" y="41"/>
                    </a:cubicBezTo>
                    <a:cubicBezTo>
                      <a:pt x="103" y="41"/>
                      <a:pt x="103" y="41"/>
                      <a:pt x="103" y="41"/>
                    </a:cubicBezTo>
                    <a:cubicBezTo>
                      <a:pt x="103" y="41"/>
                      <a:pt x="103" y="41"/>
                      <a:pt x="103" y="41"/>
                    </a:cubicBezTo>
                    <a:cubicBezTo>
                      <a:pt x="103" y="41"/>
                      <a:pt x="103" y="41"/>
                      <a:pt x="103" y="41"/>
                    </a:cubicBezTo>
                    <a:cubicBezTo>
                      <a:pt x="103" y="41"/>
                      <a:pt x="103" y="41"/>
                      <a:pt x="103" y="41"/>
                    </a:cubicBezTo>
                    <a:cubicBezTo>
                      <a:pt x="103" y="41"/>
                      <a:pt x="103" y="41"/>
                      <a:pt x="103" y="41"/>
                    </a:cubicBezTo>
                    <a:cubicBezTo>
                      <a:pt x="103" y="41"/>
                      <a:pt x="103" y="41"/>
                      <a:pt x="103" y="41"/>
                    </a:cubicBezTo>
                    <a:cubicBezTo>
                      <a:pt x="102" y="41"/>
                      <a:pt x="102" y="41"/>
                      <a:pt x="102" y="41"/>
                    </a:cubicBezTo>
                    <a:cubicBezTo>
                      <a:pt x="102" y="41"/>
                      <a:pt x="102" y="41"/>
                      <a:pt x="102" y="41"/>
                    </a:cubicBezTo>
                    <a:cubicBezTo>
                      <a:pt x="102" y="41"/>
                      <a:pt x="102" y="41"/>
                      <a:pt x="102" y="41"/>
                    </a:cubicBezTo>
                    <a:cubicBezTo>
                      <a:pt x="102" y="41"/>
                      <a:pt x="102" y="41"/>
                      <a:pt x="102" y="41"/>
                    </a:cubicBezTo>
                    <a:cubicBezTo>
                      <a:pt x="101" y="41"/>
                      <a:pt x="100" y="41"/>
                      <a:pt x="100" y="41"/>
                    </a:cubicBezTo>
                    <a:cubicBezTo>
                      <a:pt x="99" y="41"/>
                      <a:pt x="99" y="41"/>
                      <a:pt x="99" y="41"/>
                    </a:cubicBezTo>
                    <a:cubicBezTo>
                      <a:pt x="99" y="41"/>
                      <a:pt x="99" y="41"/>
                      <a:pt x="99" y="41"/>
                    </a:cubicBezTo>
                    <a:cubicBezTo>
                      <a:pt x="99" y="41"/>
                      <a:pt x="99" y="41"/>
                      <a:pt x="99" y="41"/>
                    </a:cubicBezTo>
                    <a:cubicBezTo>
                      <a:pt x="99" y="41"/>
                      <a:pt x="99" y="40"/>
                      <a:pt x="99" y="40"/>
                    </a:cubicBezTo>
                    <a:cubicBezTo>
                      <a:pt x="99" y="40"/>
                      <a:pt x="100" y="40"/>
                      <a:pt x="100" y="39"/>
                    </a:cubicBezTo>
                    <a:cubicBezTo>
                      <a:pt x="100" y="39"/>
                      <a:pt x="101" y="39"/>
                      <a:pt x="101" y="39"/>
                    </a:cubicBezTo>
                    <a:cubicBezTo>
                      <a:pt x="102" y="39"/>
                      <a:pt x="102" y="39"/>
                      <a:pt x="102" y="39"/>
                    </a:cubicBezTo>
                    <a:cubicBezTo>
                      <a:pt x="102" y="39"/>
                      <a:pt x="102" y="39"/>
                      <a:pt x="102" y="39"/>
                    </a:cubicBezTo>
                    <a:cubicBezTo>
                      <a:pt x="102" y="39"/>
                      <a:pt x="102" y="39"/>
                      <a:pt x="102" y="39"/>
                    </a:cubicBezTo>
                    <a:cubicBezTo>
                      <a:pt x="102" y="39"/>
                      <a:pt x="102" y="39"/>
                      <a:pt x="102" y="39"/>
                    </a:cubicBezTo>
                    <a:cubicBezTo>
                      <a:pt x="102" y="39"/>
                      <a:pt x="102" y="39"/>
                      <a:pt x="102" y="39"/>
                    </a:cubicBezTo>
                    <a:cubicBezTo>
                      <a:pt x="102" y="39"/>
                      <a:pt x="102" y="39"/>
                      <a:pt x="102" y="39"/>
                    </a:cubicBezTo>
                    <a:cubicBezTo>
                      <a:pt x="103" y="38"/>
                      <a:pt x="103" y="38"/>
                      <a:pt x="104" y="38"/>
                    </a:cubicBezTo>
                    <a:cubicBezTo>
                      <a:pt x="104" y="38"/>
                      <a:pt x="104" y="38"/>
                      <a:pt x="105" y="38"/>
                    </a:cubicBezTo>
                    <a:cubicBezTo>
                      <a:pt x="105" y="38"/>
                      <a:pt x="105" y="38"/>
                      <a:pt x="105" y="38"/>
                    </a:cubicBezTo>
                    <a:cubicBezTo>
                      <a:pt x="105" y="38"/>
                      <a:pt x="105" y="38"/>
                      <a:pt x="105" y="38"/>
                    </a:cubicBezTo>
                    <a:cubicBezTo>
                      <a:pt x="105" y="38"/>
                      <a:pt x="105" y="38"/>
                      <a:pt x="105" y="38"/>
                    </a:cubicBezTo>
                    <a:cubicBezTo>
                      <a:pt x="105" y="38"/>
                      <a:pt x="105" y="38"/>
                      <a:pt x="105" y="38"/>
                    </a:cubicBezTo>
                    <a:cubicBezTo>
                      <a:pt x="105" y="38"/>
                      <a:pt x="105" y="38"/>
                      <a:pt x="105" y="38"/>
                    </a:cubicBezTo>
                    <a:cubicBezTo>
                      <a:pt x="105" y="38"/>
                      <a:pt x="105" y="38"/>
                      <a:pt x="105" y="38"/>
                    </a:cubicBezTo>
                    <a:cubicBezTo>
                      <a:pt x="105" y="38"/>
                      <a:pt x="105" y="38"/>
                      <a:pt x="105" y="38"/>
                    </a:cubicBezTo>
                    <a:cubicBezTo>
                      <a:pt x="105" y="38"/>
                      <a:pt x="105" y="38"/>
                      <a:pt x="105" y="38"/>
                    </a:cubicBezTo>
                    <a:cubicBezTo>
                      <a:pt x="105" y="38"/>
                      <a:pt x="105" y="38"/>
                      <a:pt x="105" y="38"/>
                    </a:cubicBezTo>
                    <a:cubicBezTo>
                      <a:pt x="105" y="38"/>
                      <a:pt x="105" y="38"/>
                      <a:pt x="105" y="38"/>
                    </a:cubicBezTo>
                    <a:cubicBezTo>
                      <a:pt x="105" y="37"/>
                      <a:pt x="105" y="37"/>
                      <a:pt x="106" y="37"/>
                    </a:cubicBezTo>
                    <a:cubicBezTo>
                      <a:pt x="106" y="37"/>
                      <a:pt x="106" y="37"/>
                      <a:pt x="106" y="37"/>
                    </a:cubicBezTo>
                    <a:cubicBezTo>
                      <a:pt x="106" y="37"/>
                      <a:pt x="106" y="37"/>
                      <a:pt x="106" y="37"/>
                    </a:cubicBezTo>
                    <a:cubicBezTo>
                      <a:pt x="106" y="36"/>
                      <a:pt x="106" y="35"/>
                      <a:pt x="106" y="34"/>
                    </a:cubicBezTo>
                    <a:cubicBezTo>
                      <a:pt x="105" y="34"/>
                      <a:pt x="105" y="33"/>
                      <a:pt x="104" y="33"/>
                    </a:cubicBezTo>
                    <a:cubicBezTo>
                      <a:pt x="104" y="33"/>
                      <a:pt x="104" y="33"/>
                      <a:pt x="104" y="33"/>
                    </a:cubicBezTo>
                    <a:cubicBezTo>
                      <a:pt x="104" y="33"/>
                      <a:pt x="104" y="33"/>
                      <a:pt x="104" y="33"/>
                    </a:cubicBezTo>
                    <a:cubicBezTo>
                      <a:pt x="104" y="33"/>
                      <a:pt x="104" y="33"/>
                      <a:pt x="104" y="33"/>
                    </a:cubicBezTo>
                    <a:cubicBezTo>
                      <a:pt x="104" y="33"/>
                      <a:pt x="104" y="33"/>
                      <a:pt x="104" y="33"/>
                    </a:cubicBezTo>
                    <a:cubicBezTo>
                      <a:pt x="104" y="33"/>
                      <a:pt x="104" y="33"/>
                      <a:pt x="104" y="33"/>
                    </a:cubicBezTo>
                    <a:cubicBezTo>
                      <a:pt x="104" y="33"/>
                      <a:pt x="104" y="33"/>
                      <a:pt x="104" y="33"/>
                    </a:cubicBezTo>
                    <a:cubicBezTo>
                      <a:pt x="104" y="33"/>
                      <a:pt x="104" y="33"/>
                      <a:pt x="104" y="33"/>
                    </a:cubicBezTo>
                    <a:cubicBezTo>
                      <a:pt x="104" y="33"/>
                      <a:pt x="104" y="33"/>
                      <a:pt x="104" y="33"/>
                    </a:cubicBezTo>
                    <a:cubicBezTo>
                      <a:pt x="104" y="33"/>
                      <a:pt x="104" y="33"/>
                      <a:pt x="104" y="33"/>
                    </a:cubicBezTo>
                    <a:cubicBezTo>
                      <a:pt x="104" y="33"/>
                      <a:pt x="104" y="32"/>
                      <a:pt x="103" y="32"/>
                    </a:cubicBezTo>
                    <a:cubicBezTo>
                      <a:pt x="103" y="32"/>
                      <a:pt x="103" y="32"/>
                      <a:pt x="103" y="32"/>
                    </a:cubicBezTo>
                    <a:cubicBezTo>
                      <a:pt x="103" y="32"/>
                      <a:pt x="103" y="32"/>
                      <a:pt x="103" y="32"/>
                    </a:cubicBezTo>
                    <a:cubicBezTo>
                      <a:pt x="103" y="32"/>
                      <a:pt x="103" y="32"/>
                      <a:pt x="103" y="32"/>
                    </a:cubicBezTo>
                    <a:cubicBezTo>
                      <a:pt x="102" y="32"/>
                      <a:pt x="100" y="31"/>
                      <a:pt x="99" y="30"/>
                    </a:cubicBezTo>
                    <a:cubicBezTo>
                      <a:pt x="98" y="30"/>
                      <a:pt x="98" y="30"/>
                      <a:pt x="97" y="29"/>
                    </a:cubicBezTo>
                    <a:cubicBezTo>
                      <a:pt x="96" y="29"/>
                      <a:pt x="95" y="28"/>
                      <a:pt x="95" y="28"/>
                    </a:cubicBezTo>
                    <a:cubicBezTo>
                      <a:pt x="94" y="28"/>
                      <a:pt x="94" y="27"/>
                      <a:pt x="94" y="27"/>
                    </a:cubicBezTo>
                    <a:cubicBezTo>
                      <a:pt x="94" y="27"/>
                      <a:pt x="94" y="27"/>
                      <a:pt x="94" y="27"/>
                    </a:cubicBezTo>
                    <a:cubicBezTo>
                      <a:pt x="94" y="26"/>
                      <a:pt x="94" y="26"/>
                      <a:pt x="94" y="26"/>
                    </a:cubicBezTo>
                    <a:cubicBezTo>
                      <a:pt x="95" y="26"/>
                      <a:pt x="95" y="26"/>
                      <a:pt x="95" y="26"/>
                    </a:cubicBezTo>
                    <a:cubicBezTo>
                      <a:pt x="96" y="26"/>
                      <a:pt x="97" y="27"/>
                      <a:pt x="97" y="27"/>
                    </a:cubicBezTo>
                    <a:cubicBezTo>
                      <a:pt x="99" y="28"/>
                      <a:pt x="99" y="28"/>
                      <a:pt x="100" y="29"/>
                    </a:cubicBezTo>
                    <a:cubicBezTo>
                      <a:pt x="100" y="29"/>
                      <a:pt x="100" y="29"/>
                      <a:pt x="100" y="29"/>
                    </a:cubicBezTo>
                    <a:cubicBezTo>
                      <a:pt x="100" y="29"/>
                      <a:pt x="100" y="29"/>
                      <a:pt x="100" y="29"/>
                    </a:cubicBezTo>
                    <a:cubicBezTo>
                      <a:pt x="101" y="29"/>
                      <a:pt x="102" y="29"/>
                      <a:pt x="103" y="29"/>
                    </a:cubicBezTo>
                    <a:cubicBezTo>
                      <a:pt x="103" y="30"/>
                      <a:pt x="103" y="30"/>
                      <a:pt x="103" y="30"/>
                    </a:cubicBezTo>
                    <a:cubicBezTo>
                      <a:pt x="104" y="30"/>
                      <a:pt x="104" y="30"/>
                      <a:pt x="104" y="30"/>
                    </a:cubicBezTo>
                    <a:cubicBezTo>
                      <a:pt x="104" y="30"/>
                      <a:pt x="104" y="30"/>
                      <a:pt x="104" y="30"/>
                    </a:cubicBezTo>
                    <a:cubicBezTo>
                      <a:pt x="104" y="30"/>
                      <a:pt x="104" y="30"/>
                      <a:pt x="104" y="30"/>
                    </a:cubicBezTo>
                    <a:cubicBezTo>
                      <a:pt x="104" y="30"/>
                      <a:pt x="104" y="30"/>
                      <a:pt x="104" y="30"/>
                    </a:cubicBezTo>
                    <a:cubicBezTo>
                      <a:pt x="104" y="30"/>
                      <a:pt x="104" y="29"/>
                      <a:pt x="104" y="29"/>
                    </a:cubicBezTo>
                    <a:cubicBezTo>
                      <a:pt x="104" y="29"/>
                      <a:pt x="104" y="29"/>
                      <a:pt x="104" y="29"/>
                    </a:cubicBezTo>
                    <a:cubicBezTo>
                      <a:pt x="104" y="29"/>
                      <a:pt x="104" y="29"/>
                      <a:pt x="104" y="29"/>
                    </a:cubicBezTo>
                    <a:cubicBezTo>
                      <a:pt x="104" y="29"/>
                      <a:pt x="104" y="29"/>
                      <a:pt x="104" y="29"/>
                    </a:cubicBezTo>
                    <a:cubicBezTo>
                      <a:pt x="104" y="29"/>
                      <a:pt x="104" y="29"/>
                      <a:pt x="104" y="29"/>
                    </a:cubicBezTo>
                    <a:cubicBezTo>
                      <a:pt x="104" y="29"/>
                      <a:pt x="104" y="29"/>
                      <a:pt x="104" y="29"/>
                    </a:cubicBezTo>
                    <a:cubicBezTo>
                      <a:pt x="104" y="29"/>
                      <a:pt x="104" y="29"/>
                      <a:pt x="104" y="29"/>
                    </a:cubicBezTo>
                    <a:cubicBezTo>
                      <a:pt x="104" y="29"/>
                      <a:pt x="104" y="29"/>
                      <a:pt x="104" y="29"/>
                    </a:cubicBezTo>
                    <a:cubicBezTo>
                      <a:pt x="104" y="29"/>
                      <a:pt x="104" y="29"/>
                      <a:pt x="104" y="29"/>
                    </a:cubicBezTo>
                    <a:cubicBezTo>
                      <a:pt x="104" y="29"/>
                      <a:pt x="104" y="29"/>
                      <a:pt x="104" y="29"/>
                    </a:cubicBezTo>
                    <a:cubicBezTo>
                      <a:pt x="104" y="29"/>
                      <a:pt x="104" y="29"/>
                      <a:pt x="104" y="29"/>
                    </a:cubicBezTo>
                    <a:cubicBezTo>
                      <a:pt x="104" y="29"/>
                      <a:pt x="104" y="29"/>
                      <a:pt x="104" y="29"/>
                    </a:cubicBezTo>
                    <a:cubicBezTo>
                      <a:pt x="104" y="29"/>
                      <a:pt x="104" y="29"/>
                      <a:pt x="104" y="29"/>
                    </a:cubicBezTo>
                    <a:cubicBezTo>
                      <a:pt x="104" y="29"/>
                      <a:pt x="104" y="29"/>
                      <a:pt x="104" y="29"/>
                    </a:cubicBezTo>
                    <a:cubicBezTo>
                      <a:pt x="103" y="28"/>
                      <a:pt x="102" y="28"/>
                      <a:pt x="101" y="27"/>
                    </a:cubicBezTo>
                    <a:cubicBezTo>
                      <a:pt x="100" y="26"/>
                      <a:pt x="100" y="26"/>
                      <a:pt x="98" y="25"/>
                    </a:cubicBezTo>
                    <a:cubicBezTo>
                      <a:pt x="97" y="24"/>
                      <a:pt x="97" y="24"/>
                      <a:pt x="96" y="23"/>
                    </a:cubicBezTo>
                    <a:cubicBezTo>
                      <a:pt x="96" y="23"/>
                      <a:pt x="96" y="23"/>
                      <a:pt x="96" y="23"/>
                    </a:cubicBezTo>
                    <a:cubicBezTo>
                      <a:pt x="96" y="23"/>
                      <a:pt x="96" y="23"/>
                      <a:pt x="96" y="23"/>
                    </a:cubicBezTo>
                    <a:cubicBezTo>
                      <a:pt x="96" y="23"/>
                      <a:pt x="96" y="23"/>
                      <a:pt x="96" y="23"/>
                    </a:cubicBezTo>
                    <a:cubicBezTo>
                      <a:pt x="96" y="23"/>
                      <a:pt x="96" y="22"/>
                      <a:pt x="96" y="22"/>
                    </a:cubicBezTo>
                    <a:cubicBezTo>
                      <a:pt x="96" y="22"/>
                      <a:pt x="96" y="22"/>
                      <a:pt x="96" y="21"/>
                    </a:cubicBezTo>
                    <a:cubicBezTo>
                      <a:pt x="96" y="21"/>
                      <a:pt x="96" y="21"/>
                      <a:pt x="96" y="21"/>
                    </a:cubicBezTo>
                    <a:cubicBezTo>
                      <a:pt x="96" y="21"/>
                      <a:pt x="97" y="21"/>
                      <a:pt x="97" y="21"/>
                    </a:cubicBezTo>
                    <a:cubicBezTo>
                      <a:pt x="97" y="21"/>
                      <a:pt x="97" y="21"/>
                      <a:pt x="98" y="22"/>
                    </a:cubicBezTo>
                    <a:cubicBezTo>
                      <a:pt x="98" y="22"/>
                      <a:pt x="99" y="23"/>
                      <a:pt x="99" y="23"/>
                    </a:cubicBezTo>
                    <a:cubicBezTo>
                      <a:pt x="101" y="24"/>
                      <a:pt x="103" y="25"/>
                      <a:pt x="104" y="26"/>
                    </a:cubicBezTo>
                    <a:cubicBezTo>
                      <a:pt x="104" y="26"/>
                      <a:pt x="105" y="27"/>
                      <a:pt x="105" y="27"/>
                    </a:cubicBezTo>
                    <a:cubicBezTo>
                      <a:pt x="105" y="27"/>
                      <a:pt x="106" y="27"/>
                      <a:pt x="106" y="27"/>
                    </a:cubicBezTo>
                    <a:cubicBezTo>
                      <a:pt x="106" y="27"/>
                      <a:pt x="106" y="27"/>
                      <a:pt x="106" y="27"/>
                    </a:cubicBezTo>
                    <a:cubicBezTo>
                      <a:pt x="106" y="27"/>
                      <a:pt x="106" y="27"/>
                      <a:pt x="106" y="27"/>
                    </a:cubicBezTo>
                    <a:cubicBezTo>
                      <a:pt x="106" y="27"/>
                      <a:pt x="106" y="27"/>
                      <a:pt x="106"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7" y="27"/>
                      <a:pt x="107" y="27"/>
                      <a:pt x="107" y="27"/>
                    </a:cubicBezTo>
                    <a:cubicBezTo>
                      <a:pt x="106" y="26"/>
                      <a:pt x="105" y="26"/>
                      <a:pt x="105" y="25"/>
                    </a:cubicBezTo>
                    <a:cubicBezTo>
                      <a:pt x="104" y="24"/>
                      <a:pt x="104" y="24"/>
                      <a:pt x="103" y="23"/>
                    </a:cubicBezTo>
                    <a:cubicBezTo>
                      <a:pt x="103" y="23"/>
                      <a:pt x="103" y="22"/>
                      <a:pt x="102" y="22"/>
                    </a:cubicBezTo>
                    <a:cubicBezTo>
                      <a:pt x="102" y="22"/>
                      <a:pt x="101" y="21"/>
                      <a:pt x="101" y="21"/>
                    </a:cubicBezTo>
                    <a:cubicBezTo>
                      <a:pt x="101" y="20"/>
                      <a:pt x="100" y="20"/>
                      <a:pt x="100" y="20"/>
                    </a:cubicBezTo>
                    <a:cubicBezTo>
                      <a:pt x="100" y="20"/>
                      <a:pt x="100" y="19"/>
                      <a:pt x="100" y="19"/>
                    </a:cubicBezTo>
                    <a:cubicBezTo>
                      <a:pt x="101" y="19"/>
                      <a:pt x="101" y="19"/>
                      <a:pt x="101" y="19"/>
                    </a:cubicBezTo>
                    <a:cubicBezTo>
                      <a:pt x="101" y="19"/>
                      <a:pt x="101" y="19"/>
                      <a:pt x="102" y="19"/>
                    </a:cubicBezTo>
                    <a:cubicBezTo>
                      <a:pt x="102" y="19"/>
                      <a:pt x="103" y="20"/>
                      <a:pt x="103" y="21"/>
                    </a:cubicBezTo>
                    <a:cubicBezTo>
                      <a:pt x="103" y="21"/>
                      <a:pt x="103" y="21"/>
                      <a:pt x="103" y="21"/>
                    </a:cubicBezTo>
                    <a:cubicBezTo>
                      <a:pt x="103" y="21"/>
                      <a:pt x="103" y="21"/>
                      <a:pt x="103" y="21"/>
                    </a:cubicBezTo>
                    <a:cubicBezTo>
                      <a:pt x="103" y="21"/>
                      <a:pt x="104" y="21"/>
                      <a:pt x="104" y="21"/>
                    </a:cubicBezTo>
                    <a:cubicBezTo>
                      <a:pt x="104" y="21"/>
                      <a:pt x="104" y="21"/>
                      <a:pt x="104" y="21"/>
                    </a:cubicBezTo>
                    <a:cubicBezTo>
                      <a:pt x="104" y="21"/>
                      <a:pt x="105" y="22"/>
                      <a:pt x="105" y="22"/>
                    </a:cubicBezTo>
                    <a:cubicBezTo>
                      <a:pt x="106" y="23"/>
                      <a:pt x="106" y="23"/>
                      <a:pt x="106" y="23"/>
                    </a:cubicBezTo>
                    <a:cubicBezTo>
                      <a:pt x="106" y="23"/>
                      <a:pt x="106" y="23"/>
                      <a:pt x="106" y="23"/>
                    </a:cubicBezTo>
                    <a:cubicBezTo>
                      <a:pt x="106" y="23"/>
                      <a:pt x="106" y="23"/>
                      <a:pt x="106" y="23"/>
                    </a:cubicBezTo>
                    <a:cubicBezTo>
                      <a:pt x="106" y="23"/>
                      <a:pt x="106" y="23"/>
                      <a:pt x="106" y="23"/>
                    </a:cubicBezTo>
                    <a:cubicBezTo>
                      <a:pt x="106" y="23"/>
                      <a:pt x="106" y="23"/>
                      <a:pt x="106" y="23"/>
                    </a:cubicBezTo>
                    <a:cubicBezTo>
                      <a:pt x="106" y="23"/>
                      <a:pt x="106" y="23"/>
                      <a:pt x="106" y="23"/>
                    </a:cubicBezTo>
                    <a:cubicBezTo>
                      <a:pt x="107" y="24"/>
                      <a:pt x="107" y="24"/>
                      <a:pt x="107" y="24"/>
                    </a:cubicBezTo>
                    <a:cubicBezTo>
                      <a:pt x="107" y="24"/>
                      <a:pt x="108" y="25"/>
                      <a:pt x="108" y="25"/>
                    </a:cubicBezTo>
                    <a:cubicBezTo>
                      <a:pt x="108" y="25"/>
                      <a:pt x="108" y="25"/>
                      <a:pt x="108" y="25"/>
                    </a:cubicBezTo>
                    <a:cubicBezTo>
                      <a:pt x="108" y="26"/>
                      <a:pt x="109" y="26"/>
                      <a:pt x="109" y="26"/>
                    </a:cubicBezTo>
                    <a:cubicBezTo>
                      <a:pt x="109" y="26"/>
                      <a:pt x="110" y="26"/>
                      <a:pt x="110" y="26"/>
                    </a:cubicBezTo>
                    <a:cubicBezTo>
                      <a:pt x="110" y="26"/>
                      <a:pt x="110" y="26"/>
                      <a:pt x="110" y="26"/>
                    </a:cubicBezTo>
                    <a:cubicBezTo>
                      <a:pt x="111" y="25"/>
                      <a:pt x="111" y="25"/>
                      <a:pt x="111" y="25"/>
                    </a:cubicBezTo>
                    <a:cubicBezTo>
                      <a:pt x="111" y="25"/>
                      <a:pt x="111" y="25"/>
                      <a:pt x="110" y="24"/>
                    </a:cubicBezTo>
                    <a:cubicBezTo>
                      <a:pt x="110" y="24"/>
                      <a:pt x="110" y="24"/>
                      <a:pt x="110" y="24"/>
                    </a:cubicBezTo>
                    <a:cubicBezTo>
                      <a:pt x="110" y="24"/>
                      <a:pt x="110" y="24"/>
                      <a:pt x="110" y="24"/>
                    </a:cubicBezTo>
                    <a:cubicBezTo>
                      <a:pt x="110" y="24"/>
                      <a:pt x="110" y="24"/>
                      <a:pt x="110" y="24"/>
                    </a:cubicBezTo>
                    <a:cubicBezTo>
                      <a:pt x="110" y="24"/>
                      <a:pt x="110" y="24"/>
                      <a:pt x="110" y="24"/>
                    </a:cubicBezTo>
                    <a:cubicBezTo>
                      <a:pt x="110" y="23"/>
                      <a:pt x="110" y="23"/>
                      <a:pt x="110" y="23"/>
                    </a:cubicBezTo>
                    <a:cubicBezTo>
                      <a:pt x="110" y="23"/>
                      <a:pt x="110" y="23"/>
                      <a:pt x="110" y="23"/>
                    </a:cubicBezTo>
                    <a:cubicBezTo>
                      <a:pt x="110" y="22"/>
                      <a:pt x="110" y="22"/>
                      <a:pt x="110" y="22"/>
                    </a:cubicBezTo>
                    <a:cubicBezTo>
                      <a:pt x="110" y="22"/>
                      <a:pt x="110" y="22"/>
                      <a:pt x="110" y="22"/>
                    </a:cubicBezTo>
                    <a:cubicBezTo>
                      <a:pt x="110" y="21"/>
                      <a:pt x="110" y="21"/>
                      <a:pt x="110" y="21"/>
                    </a:cubicBezTo>
                    <a:cubicBezTo>
                      <a:pt x="110" y="21"/>
                      <a:pt x="110" y="21"/>
                      <a:pt x="110" y="21"/>
                    </a:cubicBezTo>
                    <a:cubicBezTo>
                      <a:pt x="109" y="20"/>
                      <a:pt x="109" y="20"/>
                      <a:pt x="109" y="19"/>
                    </a:cubicBezTo>
                    <a:cubicBezTo>
                      <a:pt x="109" y="19"/>
                      <a:pt x="109" y="19"/>
                      <a:pt x="109" y="19"/>
                    </a:cubicBezTo>
                    <a:cubicBezTo>
                      <a:pt x="109" y="18"/>
                      <a:pt x="109" y="18"/>
                      <a:pt x="109" y="18"/>
                    </a:cubicBezTo>
                    <a:cubicBezTo>
                      <a:pt x="109" y="18"/>
                      <a:pt x="109" y="18"/>
                      <a:pt x="110" y="18"/>
                    </a:cubicBezTo>
                    <a:cubicBezTo>
                      <a:pt x="110" y="18"/>
                      <a:pt x="110" y="18"/>
                      <a:pt x="110" y="18"/>
                    </a:cubicBezTo>
                    <a:cubicBezTo>
                      <a:pt x="110" y="18"/>
                      <a:pt x="111" y="19"/>
                      <a:pt x="111" y="21"/>
                    </a:cubicBezTo>
                    <a:cubicBezTo>
                      <a:pt x="111" y="21"/>
                      <a:pt x="111" y="21"/>
                      <a:pt x="111" y="21"/>
                    </a:cubicBezTo>
                    <a:cubicBezTo>
                      <a:pt x="111" y="21"/>
                      <a:pt x="111" y="21"/>
                      <a:pt x="111" y="21"/>
                    </a:cubicBezTo>
                    <a:cubicBezTo>
                      <a:pt x="111" y="21"/>
                      <a:pt x="111" y="21"/>
                      <a:pt x="111" y="21"/>
                    </a:cubicBezTo>
                    <a:cubicBezTo>
                      <a:pt x="111" y="21"/>
                      <a:pt x="111" y="21"/>
                      <a:pt x="111" y="21"/>
                    </a:cubicBezTo>
                    <a:cubicBezTo>
                      <a:pt x="111" y="21"/>
                      <a:pt x="111" y="21"/>
                      <a:pt x="111" y="21"/>
                    </a:cubicBezTo>
                    <a:cubicBezTo>
                      <a:pt x="112" y="22"/>
                      <a:pt x="112" y="22"/>
                      <a:pt x="112" y="23"/>
                    </a:cubicBezTo>
                    <a:cubicBezTo>
                      <a:pt x="112" y="23"/>
                      <a:pt x="112" y="23"/>
                      <a:pt x="112" y="23"/>
                    </a:cubicBezTo>
                    <a:cubicBezTo>
                      <a:pt x="112" y="23"/>
                      <a:pt x="112" y="23"/>
                      <a:pt x="112" y="23"/>
                    </a:cubicBezTo>
                    <a:cubicBezTo>
                      <a:pt x="112" y="24"/>
                      <a:pt x="113" y="25"/>
                      <a:pt x="113" y="25"/>
                    </a:cubicBezTo>
                    <a:cubicBezTo>
                      <a:pt x="113" y="25"/>
                      <a:pt x="113" y="25"/>
                      <a:pt x="113" y="25"/>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4" y="26"/>
                      <a:pt x="114" y="26"/>
                      <a:pt x="114" y="26"/>
                    </a:cubicBezTo>
                    <a:cubicBezTo>
                      <a:pt x="114" y="26"/>
                      <a:pt x="114" y="26"/>
                      <a:pt x="114" y="26"/>
                    </a:cubicBezTo>
                    <a:cubicBezTo>
                      <a:pt x="114" y="26"/>
                      <a:pt x="114" y="26"/>
                      <a:pt x="114" y="26"/>
                    </a:cubicBezTo>
                    <a:cubicBezTo>
                      <a:pt x="114" y="26"/>
                      <a:pt x="114" y="26"/>
                      <a:pt x="114" y="26"/>
                    </a:cubicBezTo>
                    <a:cubicBezTo>
                      <a:pt x="114" y="26"/>
                      <a:pt x="114" y="26"/>
                      <a:pt x="114" y="26"/>
                    </a:cubicBezTo>
                    <a:cubicBezTo>
                      <a:pt x="114" y="26"/>
                      <a:pt x="114" y="26"/>
                      <a:pt x="114" y="26"/>
                    </a:cubicBezTo>
                    <a:cubicBezTo>
                      <a:pt x="114" y="26"/>
                      <a:pt x="114" y="26"/>
                      <a:pt x="114" y="26"/>
                    </a:cubicBezTo>
                    <a:cubicBezTo>
                      <a:pt x="114" y="26"/>
                      <a:pt x="114" y="26"/>
                      <a:pt x="114" y="26"/>
                    </a:cubicBezTo>
                    <a:cubicBezTo>
                      <a:pt x="114" y="26"/>
                      <a:pt x="114" y="26"/>
                      <a:pt x="114" y="26"/>
                    </a:cubicBezTo>
                    <a:cubicBezTo>
                      <a:pt x="114" y="26"/>
                      <a:pt x="114" y="26"/>
                      <a:pt x="114" y="26"/>
                    </a:cubicBezTo>
                    <a:cubicBezTo>
                      <a:pt x="117" y="23"/>
                      <a:pt x="120" y="19"/>
                      <a:pt x="122" y="16"/>
                    </a:cubicBezTo>
                    <a:cubicBezTo>
                      <a:pt x="123" y="14"/>
                      <a:pt x="124" y="11"/>
                      <a:pt x="125" y="9"/>
                    </a:cubicBezTo>
                    <a:cubicBezTo>
                      <a:pt x="125" y="8"/>
                      <a:pt x="125" y="6"/>
                      <a:pt x="123" y="4"/>
                    </a:cubicBezTo>
                    <a:cubicBezTo>
                      <a:pt x="122" y="3"/>
                      <a:pt x="121" y="2"/>
                      <a:pt x="119" y="1"/>
                    </a:cubicBezTo>
                    <a:cubicBezTo>
                      <a:pt x="117" y="0"/>
                      <a:pt x="115" y="0"/>
                      <a:pt x="113" y="1"/>
                    </a:cubicBezTo>
                    <a:cubicBezTo>
                      <a:pt x="109" y="3"/>
                      <a:pt x="103" y="8"/>
                      <a:pt x="93" y="19"/>
                    </a:cubicBezTo>
                    <a:cubicBezTo>
                      <a:pt x="93" y="19"/>
                      <a:pt x="93" y="19"/>
                      <a:pt x="93" y="19"/>
                    </a:cubicBezTo>
                    <a:cubicBezTo>
                      <a:pt x="93" y="19"/>
                      <a:pt x="93" y="19"/>
                      <a:pt x="93" y="19"/>
                    </a:cubicBezTo>
                    <a:cubicBezTo>
                      <a:pt x="93" y="20"/>
                      <a:pt x="93" y="20"/>
                      <a:pt x="93" y="20"/>
                    </a:cubicBezTo>
                    <a:cubicBezTo>
                      <a:pt x="93" y="20"/>
                      <a:pt x="93" y="20"/>
                      <a:pt x="93" y="20"/>
                    </a:cubicBezTo>
                    <a:cubicBezTo>
                      <a:pt x="86" y="28"/>
                      <a:pt x="83" y="31"/>
                      <a:pt x="81" y="37"/>
                    </a:cubicBezTo>
                    <a:cubicBezTo>
                      <a:pt x="81" y="37"/>
                      <a:pt x="81" y="37"/>
                      <a:pt x="81" y="37"/>
                    </a:cubicBezTo>
                    <a:cubicBezTo>
                      <a:pt x="74" y="43"/>
                      <a:pt x="71" y="48"/>
                      <a:pt x="66" y="54"/>
                    </a:cubicBezTo>
                    <a:cubicBezTo>
                      <a:pt x="66" y="54"/>
                      <a:pt x="66" y="54"/>
                      <a:pt x="66" y="54"/>
                    </a:cubicBezTo>
                    <a:cubicBezTo>
                      <a:pt x="51" y="63"/>
                      <a:pt x="41" y="71"/>
                      <a:pt x="33" y="78"/>
                    </a:cubicBezTo>
                    <a:cubicBezTo>
                      <a:pt x="33" y="78"/>
                      <a:pt x="33" y="79"/>
                      <a:pt x="33" y="79"/>
                    </a:cubicBezTo>
                    <a:cubicBezTo>
                      <a:pt x="33" y="79"/>
                      <a:pt x="33" y="79"/>
                      <a:pt x="33" y="79"/>
                    </a:cubicBezTo>
                    <a:cubicBezTo>
                      <a:pt x="33" y="79"/>
                      <a:pt x="33" y="79"/>
                      <a:pt x="33" y="79"/>
                    </a:cubicBezTo>
                    <a:cubicBezTo>
                      <a:pt x="33" y="79"/>
                      <a:pt x="33" y="79"/>
                      <a:pt x="33" y="79"/>
                    </a:cubicBezTo>
                    <a:cubicBezTo>
                      <a:pt x="33" y="79"/>
                      <a:pt x="33" y="79"/>
                      <a:pt x="33" y="79"/>
                    </a:cubicBezTo>
                    <a:cubicBezTo>
                      <a:pt x="33" y="79"/>
                      <a:pt x="33" y="79"/>
                      <a:pt x="33" y="79"/>
                    </a:cubicBezTo>
                    <a:cubicBezTo>
                      <a:pt x="33" y="79"/>
                      <a:pt x="33" y="79"/>
                      <a:pt x="33" y="79"/>
                    </a:cubicBezTo>
                    <a:cubicBezTo>
                      <a:pt x="33" y="79"/>
                      <a:pt x="33" y="79"/>
                      <a:pt x="33" y="79"/>
                    </a:cubicBezTo>
                    <a:cubicBezTo>
                      <a:pt x="33" y="79"/>
                      <a:pt x="33" y="79"/>
                      <a:pt x="33" y="79"/>
                    </a:cubicBezTo>
                    <a:cubicBezTo>
                      <a:pt x="33" y="79"/>
                      <a:pt x="33" y="79"/>
                      <a:pt x="34" y="79"/>
                    </a:cubicBezTo>
                    <a:cubicBezTo>
                      <a:pt x="34" y="79"/>
                      <a:pt x="34" y="79"/>
                      <a:pt x="34" y="79"/>
                    </a:cubicBezTo>
                    <a:cubicBezTo>
                      <a:pt x="34" y="79"/>
                      <a:pt x="34" y="79"/>
                      <a:pt x="34" y="79"/>
                    </a:cubicBezTo>
                    <a:cubicBezTo>
                      <a:pt x="34" y="79"/>
                      <a:pt x="34" y="79"/>
                      <a:pt x="34" y="79"/>
                    </a:cubicBezTo>
                    <a:cubicBezTo>
                      <a:pt x="34" y="79"/>
                      <a:pt x="34" y="79"/>
                      <a:pt x="34" y="79"/>
                    </a:cubicBezTo>
                    <a:cubicBezTo>
                      <a:pt x="36" y="78"/>
                      <a:pt x="39" y="78"/>
                      <a:pt x="42" y="77"/>
                    </a:cubicBezTo>
                    <a:cubicBezTo>
                      <a:pt x="42" y="77"/>
                      <a:pt x="42" y="77"/>
                      <a:pt x="42" y="77"/>
                    </a:cubicBezTo>
                    <a:cubicBezTo>
                      <a:pt x="42" y="77"/>
                      <a:pt x="42" y="77"/>
                      <a:pt x="42" y="77"/>
                    </a:cubicBezTo>
                    <a:cubicBezTo>
                      <a:pt x="47" y="75"/>
                      <a:pt x="49" y="76"/>
                      <a:pt x="52" y="76"/>
                    </a:cubicBezTo>
                    <a:cubicBezTo>
                      <a:pt x="55" y="76"/>
                      <a:pt x="58" y="76"/>
                      <a:pt x="62" y="74"/>
                    </a:cubicBezTo>
                    <a:cubicBezTo>
                      <a:pt x="62" y="74"/>
                      <a:pt x="62" y="74"/>
                      <a:pt x="62" y="74"/>
                    </a:cubicBezTo>
                    <a:cubicBezTo>
                      <a:pt x="65" y="73"/>
                      <a:pt x="66" y="73"/>
                      <a:pt x="67" y="73"/>
                    </a:cubicBezTo>
                    <a:cubicBezTo>
                      <a:pt x="68" y="73"/>
                      <a:pt x="68" y="73"/>
                      <a:pt x="70" y="73"/>
                    </a:cubicBezTo>
                    <a:cubicBezTo>
                      <a:pt x="70" y="73"/>
                      <a:pt x="70" y="73"/>
                      <a:pt x="70" y="73"/>
                    </a:cubicBezTo>
                    <a:cubicBezTo>
                      <a:pt x="70" y="73"/>
                      <a:pt x="70" y="73"/>
                      <a:pt x="70" y="73"/>
                    </a:cubicBezTo>
                    <a:cubicBezTo>
                      <a:pt x="70" y="73"/>
                      <a:pt x="70" y="73"/>
                      <a:pt x="70" y="73"/>
                    </a:cubicBezTo>
                    <a:cubicBezTo>
                      <a:pt x="73" y="72"/>
                      <a:pt x="75" y="71"/>
                      <a:pt x="77" y="71"/>
                    </a:cubicBezTo>
                    <a:cubicBezTo>
                      <a:pt x="78" y="71"/>
                      <a:pt x="79" y="71"/>
                      <a:pt x="80" y="71"/>
                    </a:cubicBezTo>
                    <a:cubicBezTo>
                      <a:pt x="81" y="71"/>
                      <a:pt x="81" y="71"/>
                      <a:pt x="81" y="71"/>
                    </a:cubicBezTo>
                    <a:cubicBezTo>
                      <a:pt x="81" y="72"/>
                      <a:pt x="82" y="72"/>
                      <a:pt x="82" y="72"/>
                    </a:cubicBezTo>
                    <a:cubicBezTo>
                      <a:pt x="83" y="74"/>
                      <a:pt x="82" y="75"/>
                      <a:pt x="81" y="77"/>
                    </a:cubicBezTo>
                    <a:cubicBezTo>
                      <a:pt x="80" y="78"/>
                      <a:pt x="79" y="79"/>
                      <a:pt x="77" y="81"/>
                    </a:cubicBezTo>
                    <a:cubicBezTo>
                      <a:pt x="75" y="82"/>
                      <a:pt x="73" y="82"/>
                      <a:pt x="72" y="83"/>
                    </a:cubicBezTo>
                    <a:cubicBezTo>
                      <a:pt x="71" y="83"/>
                      <a:pt x="70" y="84"/>
                      <a:pt x="70" y="84"/>
                    </a:cubicBezTo>
                    <a:cubicBezTo>
                      <a:pt x="69" y="84"/>
                      <a:pt x="69" y="84"/>
                      <a:pt x="68" y="84"/>
                    </a:cubicBezTo>
                    <a:cubicBezTo>
                      <a:pt x="68" y="84"/>
                      <a:pt x="68" y="84"/>
                      <a:pt x="68" y="84"/>
                    </a:cubicBezTo>
                    <a:cubicBezTo>
                      <a:pt x="68" y="84"/>
                      <a:pt x="68" y="84"/>
                      <a:pt x="68" y="84"/>
                    </a:cubicBezTo>
                    <a:cubicBezTo>
                      <a:pt x="68" y="84"/>
                      <a:pt x="68" y="84"/>
                      <a:pt x="68" y="84"/>
                    </a:cubicBezTo>
                    <a:cubicBezTo>
                      <a:pt x="68" y="84"/>
                      <a:pt x="68" y="84"/>
                      <a:pt x="68" y="84"/>
                    </a:cubicBezTo>
                    <a:cubicBezTo>
                      <a:pt x="68" y="84"/>
                      <a:pt x="68" y="84"/>
                      <a:pt x="68" y="84"/>
                    </a:cubicBezTo>
                    <a:cubicBezTo>
                      <a:pt x="67" y="85"/>
                      <a:pt x="65" y="85"/>
                      <a:pt x="63" y="86"/>
                    </a:cubicBezTo>
                    <a:cubicBezTo>
                      <a:pt x="62" y="86"/>
                      <a:pt x="62" y="86"/>
                      <a:pt x="62" y="86"/>
                    </a:cubicBezTo>
                    <a:cubicBezTo>
                      <a:pt x="62" y="86"/>
                      <a:pt x="62" y="86"/>
                      <a:pt x="62" y="86"/>
                    </a:cubicBezTo>
                    <a:cubicBezTo>
                      <a:pt x="62" y="86"/>
                      <a:pt x="62" y="86"/>
                      <a:pt x="62" y="86"/>
                    </a:cubicBezTo>
                    <a:cubicBezTo>
                      <a:pt x="60" y="85"/>
                      <a:pt x="59" y="85"/>
                      <a:pt x="58" y="84"/>
                    </a:cubicBezTo>
                    <a:cubicBezTo>
                      <a:pt x="56" y="84"/>
                      <a:pt x="55" y="84"/>
                      <a:pt x="54" y="84"/>
                    </a:cubicBezTo>
                    <a:cubicBezTo>
                      <a:pt x="52" y="84"/>
                      <a:pt x="50" y="84"/>
                      <a:pt x="49" y="84"/>
                    </a:cubicBezTo>
                    <a:cubicBezTo>
                      <a:pt x="49" y="84"/>
                      <a:pt x="49" y="84"/>
                      <a:pt x="49" y="84"/>
                    </a:cubicBezTo>
                    <a:cubicBezTo>
                      <a:pt x="46" y="84"/>
                      <a:pt x="45" y="84"/>
                      <a:pt x="44" y="85"/>
                    </a:cubicBezTo>
                    <a:cubicBezTo>
                      <a:pt x="43" y="85"/>
                      <a:pt x="41" y="85"/>
                      <a:pt x="39" y="85"/>
                    </a:cubicBezTo>
                    <a:cubicBezTo>
                      <a:pt x="39" y="85"/>
                      <a:pt x="39" y="85"/>
                      <a:pt x="39" y="85"/>
                    </a:cubicBezTo>
                    <a:cubicBezTo>
                      <a:pt x="39" y="85"/>
                      <a:pt x="39" y="85"/>
                      <a:pt x="39" y="85"/>
                    </a:cubicBezTo>
                    <a:cubicBezTo>
                      <a:pt x="39" y="85"/>
                      <a:pt x="39" y="85"/>
                      <a:pt x="39" y="85"/>
                    </a:cubicBezTo>
                    <a:cubicBezTo>
                      <a:pt x="38" y="85"/>
                      <a:pt x="37" y="85"/>
                      <a:pt x="37" y="85"/>
                    </a:cubicBezTo>
                    <a:cubicBezTo>
                      <a:pt x="36" y="85"/>
                      <a:pt x="36" y="85"/>
                      <a:pt x="36" y="85"/>
                    </a:cubicBezTo>
                    <a:cubicBezTo>
                      <a:pt x="35" y="85"/>
                      <a:pt x="35" y="85"/>
                      <a:pt x="35" y="85"/>
                    </a:cubicBezTo>
                    <a:cubicBezTo>
                      <a:pt x="34" y="85"/>
                      <a:pt x="33" y="85"/>
                      <a:pt x="32" y="85"/>
                    </a:cubicBezTo>
                    <a:cubicBezTo>
                      <a:pt x="31" y="86"/>
                      <a:pt x="31" y="86"/>
                      <a:pt x="31" y="86"/>
                    </a:cubicBezTo>
                    <a:cubicBezTo>
                      <a:pt x="30" y="86"/>
                      <a:pt x="30" y="86"/>
                      <a:pt x="30" y="86"/>
                    </a:cubicBezTo>
                    <a:cubicBezTo>
                      <a:pt x="30" y="87"/>
                      <a:pt x="30" y="87"/>
                      <a:pt x="29" y="87"/>
                    </a:cubicBezTo>
                    <a:cubicBezTo>
                      <a:pt x="29" y="88"/>
                      <a:pt x="30" y="89"/>
                      <a:pt x="30" y="89"/>
                    </a:cubicBezTo>
                    <a:cubicBezTo>
                      <a:pt x="31" y="90"/>
                      <a:pt x="32" y="90"/>
                      <a:pt x="33" y="91"/>
                    </a:cubicBezTo>
                    <a:cubicBezTo>
                      <a:pt x="34" y="91"/>
                      <a:pt x="35" y="91"/>
                      <a:pt x="36" y="91"/>
                    </a:cubicBezTo>
                    <a:cubicBezTo>
                      <a:pt x="36" y="91"/>
                      <a:pt x="37" y="91"/>
                      <a:pt x="37" y="91"/>
                    </a:cubicBezTo>
                    <a:cubicBezTo>
                      <a:pt x="37" y="91"/>
                      <a:pt x="38" y="91"/>
                      <a:pt x="38" y="91"/>
                    </a:cubicBezTo>
                    <a:cubicBezTo>
                      <a:pt x="38" y="91"/>
                      <a:pt x="38" y="91"/>
                      <a:pt x="38" y="91"/>
                    </a:cubicBezTo>
                    <a:cubicBezTo>
                      <a:pt x="39" y="91"/>
                      <a:pt x="40" y="91"/>
                      <a:pt x="40" y="91"/>
                    </a:cubicBezTo>
                    <a:cubicBezTo>
                      <a:pt x="41" y="91"/>
                      <a:pt x="42" y="91"/>
                      <a:pt x="43" y="91"/>
                    </a:cubicBezTo>
                    <a:cubicBezTo>
                      <a:pt x="44" y="94"/>
                      <a:pt x="45" y="95"/>
                      <a:pt x="44" y="96"/>
                    </a:cubicBezTo>
                    <a:cubicBezTo>
                      <a:pt x="44" y="97"/>
                      <a:pt x="43" y="98"/>
                      <a:pt x="43" y="99"/>
                    </a:cubicBezTo>
                    <a:cubicBezTo>
                      <a:pt x="43" y="99"/>
                      <a:pt x="43" y="99"/>
                      <a:pt x="43" y="99"/>
                    </a:cubicBezTo>
                    <a:cubicBezTo>
                      <a:pt x="42" y="99"/>
                      <a:pt x="42" y="100"/>
                      <a:pt x="41" y="101"/>
                    </a:cubicBezTo>
                    <a:cubicBezTo>
                      <a:pt x="41" y="101"/>
                      <a:pt x="41" y="101"/>
                      <a:pt x="41" y="101"/>
                    </a:cubicBezTo>
                    <a:cubicBezTo>
                      <a:pt x="39" y="102"/>
                      <a:pt x="37" y="104"/>
                      <a:pt x="35" y="105"/>
                    </a:cubicBezTo>
                    <a:cubicBezTo>
                      <a:pt x="33" y="106"/>
                      <a:pt x="32" y="108"/>
                      <a:pt x="31" y="109"/>
                    </a:cubicBezTo>
                    <a:cubicBezTo>
                      <a:pt x="30" y="109"/>
                      <a:pt x="29" y="110"/>
                      <a:pt x="27" y="112"/>
                    </a:cubicBezTo>
                    <a:cubicBezTo>
                      <a:pt x="27" y="112"/>
                      <a:pt x="26" y="113"/>
                      <a:pt x="26" y="114"/>
                    </a:cubicBezTo>
                    <a:cubicBezTo>
                      <a:pt x="26" y="114"/>
                      <a:pt x="26" y="115"/>
                      <a:pt x="26" y="116"/>
                    </a:cubicBezTo>
                    <a:cubicBezTo>
                      <a:pt x="27" y="116"/>
                      <a:pt x="27" y="117"/>
                      <a:pt x="28" y="117"/>
                    </a:cubicBezTo>
                    <a:cubicBezTo>
                      <a:pt x="29" y="117"/>
                      <a:pt x="29" y="117"/>
                      <a:pt x="30" y="116"/>
                    </a:cubicBezTo>
                    <a:cubicBezTo>
                      <a:pt x="31" y="115"/>
                      <a:pt x="33" y="114"/>
                      <a:pt x="34" y="113"/>
                    </a:cubicBezTo>
                    <a:cubicBezTo>
                      <a:pt x="36" y="111"/>
                      <a:pt x="37" y="111"/>
                      <a:pt x="39" y="110"/>
                    </a:cubicBezTo>
                    <a:cubicBezTo>
                      <a:pt x="39" y="110"/>
                      <a:pt x="39" y="110"/>
                      <a:pt x="39" y="110"/>
                    </a:cubicBezTo>
                    <a:cubicBezTo>
                      <a:pt x="40" y="109"/>
                      <a:pt x="41" y="108"/>
                      <a:pt x="42" y="107"/>
                    </a:cubicBezTo>
                    <a:cubicBezTo>
                      <a:pt x="43" y="107"/>
                      <a:pt x="43" y="107"/>
                      <a:pt x="44" y="107"/>
                    </a:cubicBezTo>
                    <a:cubicBezTo>
                      <a:pt x="44" y="107"/>
                      <a:pt x="44" y="107"/>
                      <a:pt x="44" y="107"/>
                    </a:cubicBezTo>
                    <a:cubicBezTo>
                      <a:pt x="43" y="108"/>
                      <a:pt x="41" y="109"/>
                      <a:pt x="39" y="111"/>
                    </a:cubicBezTo>
                    <a:cubicBezTo>
                      <a:pt x="39" y="111"/>
                      <a:pt x="39" y="112"/>
                      <a:pt x="38" y="112"/>
                    </a:cubicBezTo>
                    <a:cubicBezTo>
                      <a:pt x="38" y="112"/>
                      <a:pt x="38" y="112"/>
                      <a:pt x="38" y="112"/>
                    </a:cubicBezTo>
                    <a:cubicBezTo>
                      <a:pt x="38" y="112"/>
                      <a:pt x="38" y="112"/>
                      <a:pt x="38" y="112"/>
                    </a:cubicBezTo>
                    <a:cubicBezTo>
                      <a:pt x="37" y="113"/>
                      <a:pt x="37" y="114"/>
                      <a:pt x="35" y="117"/>
                    </a:cubicBezTo>
                    <a:cubicBezTo>
                      <a:pt x="33" y="118"/>
                      <a:pt x="32" y="120"/>
                      <a:pt x="31" y="121"/>
                    </a:cubicBezTo>
                    <a:cubicBezTo>
                      <a:pt x="31" y="121"/>
                      <a:pt x="31" y="122"/>
                      <a:pt x="31" y="123"/>
                    </a:cubicBezTo>
                    <a:cubicBezTo>
                      <a:pt x="31" y="123"/>
                      <a:pt x="32" y="124"/>
                      <a:pt x="32" y="124"/>
                    </a:cubicBezTo>
                    <a:cubicBezTo>
                      <a:pt x="32" y="124"/>
                      <a:pt x="33" y="125"/>
                      <a:pt x="33" y="125"/>
                    </a:cubicBezTo>
                    <a:cubicBezTo>
                      <a:pt x="34" y="125"/>
                      <a:pt x="34" y="125"/>
                      <a:pt x="35" y="124"/>
                    </a:cubicBezTo>
                    <a:cubicBezTo>
                      <a:pt x="35" y="124"/>
                      <a:pt x="36" y="124"/>
                      <a:pt x="36" y="123"/>
                    </a:cubicBezTo>
                    <a:cubicBezTo>
                      <a:pt x="37" y="122"/>
                      <a:pt x="38" y="121"/>
                      <a:pt x="39" y="120"/>
                    </a:cubicBezTo>
                    <a:cubicBezTo>
                      <a:pt x="42" y="117"/>
                      <a:pt x="44" y="114"/>
                      <a:pt x="46" y="113"/>
                    </a:cubicBezTo>
                    <a:cubicBezTo>
                      <a:pt x="47" y="112"/>
                      <a:pt x="47" y="111"/>
                      <a:pt x="48" y="111"/>
                    </a:cubicBezTo>
                    <a:cubicBezTo>
                      <a:pt x="48" y="110"/>
                      <a:pt x="48" y="110"/>
                      <a:pt x="49" y="110"/>
                    </a:cubicBezTo>
                    <a:cubicBezTo>
                      <a:pt x="49" y="110"/>
                      <a:pt x="49" y="110"/>
                      <a:pt x="49" y="110"/>
                    </a:cubicBezTo>
                    <a:cubicBezTo>
                      <a:pt x="48" y="111"/>
                      <a:pt x="47" y="112"/>
                      <a:pt x="46" y="114"/>
                    </a:cubicBezTo>
                    <a:cubicBezTo>
                      <a:pt x="46" y="114"/>
                      <a:pt x="46" y="114"/>
                      <a:pt x="46" y="114"/>
                    </a:cubicBezTo>
                    <a:cubicBezTo>
                      <a:pt x="46" y="114"/>
                      <a:pt x="46" y="114"/>
                      <a:pt x="46" y="114"/>
                    </a:cubicBezTo>
                    <a:cubicBezTo>
                      <a:pt x="46" y="114"/>
                      <a:pt x="46" y="114"/>
                      <a:pt x="46" y="114"/>
                    </a:cubicBezTo>
                    <a:cubicBezTo>
                      <a:pt x="46" y="114"/>
                      <a:pt x="46" y="114"/>
                      <a:pt x="46" y="114"/>
                    </a:cubicBezTo>
                    <a:cubicBezTo>
                      <a:pt x="46" y="115"/>
                      <a:pt x="45" y="116"/>
                      <a:pt x="45" y="117"/>
                    </a:cubicBezTo>
                    <a:cubicBezTo>
                      <a:pt x="44" y="118"/>
                      <a:pt x="44" y="119"/>
                      <a:pt x="43" y="120"/>
                    </a:cubicBezTo>
                    <a:cubicBezTo>
                      <a:pt x="43" y="120"/>
                      <a:pt x="42" y="121"/>
                      <a:pt x="41" y="123"/>
                    </a:cubicBezTo>
                    <a:cubicBezTo>
                      <a:pt x="41" y="123"/>
                      <a:pt x="40" y="124"/>
                      <a:pt x="40" y="125"/>
                    </a:cubicBezTo>
                    <a:cubicBezTo>
                      <a:pt x="40" y="125"/>
                      <a:pt x="40" y="126"/>
                      <a:pt x="41" y="127"/>
                    </a:cubicBezTo>
                    <a:cubicBezTo>
                      <a:pt x="42" y="127"/>
                      <a:pt x="42" y="127"/>
                      <a:pt x="43" y="127"/>
                    </a:cubicBezTo>
                    <a:cubicBezTo>
                      <a:pt x="43" y="127"/>
                      <a:pt x="43" y="127"/>
                      <a:pt x="43" y="127"/>
                    </a:cubicBezTo>
                    <a:cubicBezTo>
                      <a:pt x="44" y="127"/>
                      <a:pt x="44" y="127"/>
                      <a:pt x="45" y="126"/>
                    </a:cubicBezTo>
                    <a:cubicBezTo>
                      <a:pt x="45" y="125"/>
                      <a:pt x="46" y="124"/>
                      <a:pt x="47" y="122"/>
                    </a:cubicBezTo>
                    <a:cubicBezTo>
                      <a:pt x="48" y="121"/>
                      <a:pt x="49" y="120"/>
                      <a:pt x="49" y="120"/>
                    </a:cubicBezTo>
                    <a:cubicBezTo>
                      <a:pt x="49" y="120"/>
                      <a:pt x="49" y="120"/>
                      <a:pt x="49" y="120"/>
                    </a:cubicBezTo>
                    <a:cubicBezTo>
                      <a:pt x="49" y="120"/>
                      <a:pt x="50" y="120"/>
                      <a:pt x="50" y="120"/>
                    </a:cubicBezTo>
                    <a:cubicBezTo>
                      <a:pt x="50" y="119"/>
                      <a:pt x="50" y="119"/>
                      <a:pt x="50" y="119"/>
                    </a:cubicBezTo>
                    <a:cubicBezTo>
                      <a:pt x="50" y="118"/>
                      <a:pt x="51" y="117"/>
                      <a:pt x="52" y="117"/>
                    </a:cubicBezTo>
                    <a:cubicBezTo>
                      <a:pt x="52" y="116"/>
                      <a:pt x="52" y="116"/>
                      <a:pt x="52" y="116"/>
                    </a:cubicBezTo>
                    <a:cubicBezTo>
                      <a:pt x="52" y="116"/>
                      <a:pt x="52" y="116"/>
                      <a:pt x="52" y="116"/>
                    </a:cubicBezTo>
                    <a:cubicBezTo>
                      <a:pt x="52" y="116"/>
                      <a:pt x="52" y="116"/>
                      <a:pt x="53" y="115"/>
                    </a:cubicBezTo>
                    <a:cubicBezTo>
                      <a:pt x="53" y="114"/>
                      <a:pt x="53" y="113"/>
                      <a:pt x="54" y="113"/>
                    </a:cubicBezTo>
                    <a:cubicBezTo>
                      <a:pt x="54" y="112"/>
                      <a:pt x="55" y="112"/>
                      <a:pt x="55" y="111"/>
                    </a:cubicBezTo>
                    <a:cubicBezTo>
                      <a:pt x="56" y="111"/>
                      <a:pt x="56" y="111"/>
                      <a:pt x="57" y="111"/>
                    </a:cubicBezTo>
                    <a:cubicBezTo>
                      <a:pt x="57" y="112"/>
                      <a:pt x="57" y="112"/>
                      <a:pt x="57" y="113"/>
                    </a:cubicBezTo>
                    <a:cubicBezTo>
                      <a:pt x="57" y="113"/>
                      <a:pt x="57" y="114"/>
                      <a:pt x="57" y="114"/>
                    </a:cubicBezTo>
                    <a:cubicBezTo>
                      <a:pt x="57" y="114"/>
                      <a:pt x="57" y="114"/>
                      <a:pt x="57" y="114"/>
                    </a:cubicBezTo>
                    <a:cubicBezTo>
                      <a:pt x="57" y="114"/>
                      <a:pt x="57" y="114"/>
                      <a:pt x="57" y="114"/>
                    </a:cubicBezTo>
                    <a:cubicBezTo>
                      <a:pt x="57" y="115"/>
                      <a:pt x="57" y="115"/>
                      <a:pt x="57" y="116"/>
                    </a:cubicBezTo>
                    <a:cubicBezTo>
                      <a:pt x="57" y="117"/>
                      <a:pt x="57" y="117"/>
                      <a:pt x="57" y="118"/>
                    </a:cubicBezTo>
                    <a:cubicBezTo>
                      <a:pt x="57" y="118"/>
                      <a:pt x="57" y="118"/>
                      <a:pt x="57" y="118"/>
                    </a:cubicBezTo>
                    <a:cubicBezTo>
                      <a:pt x="57" y="118"/>
                      <a:pt x="57" y="118"/>
                      <a:pt x="57" y="118"/>
                    </a:cubicBezTo>
                    <a:cubicBezTo>
                      <a:pt x="57" y="118"/>
                      <a:pt x="57" y="118"/>
                      <a:pt x="57" y="118"/>
                    </a:cubicBezTo>
                    <a:cubicBezTo>
                      <a:pt x="57" y="118"/>
                      <a:pt x="57" y="118"/>
                      <a:pt x="57" y="118"/>
                    </a:cubicBezTo>
                    <a:cubicBezTo>
                      <a:pt x="57" y="118"/>
                      <a:pt x="57" y="118"/>
                      <a:pt x="57" y="119"/>
                    </a:cubicBezTo>
                    <a:cubicBezTo>
                      <a:pt x="57" y="119"/>
                      <a:pt x="57" y="119"/>
                      <a:pt x="57" y="119"/>
                    </a:cubicBezTo>
                    <a:cubicBezTo>
                      <a:pt x="56" y="120"/>
                      <a:pt x="56" y="122"/>
                      <a:pt x="56" y="123"/>
                    </a:cubicBezTo>
                    <a:cubicBezTo>
                      <a:pt x="56" y="123"/>
                      <a:pt x="56" y="124"/>
                      <a:pt x="56" y="124"/>
                    </a:cubicBezTo>
                    <a:cubicBezTo>
                      <a:pt x="56" y="125"/>
                      <a:pt x="57" y="125"/>
                      <a:pt x="57" y="125"/>
                    </a:cubicBezTo>
                    <a:cubicBezTo>
                      <a:pt x="57" y="125"/>
                      <a:pt x="57" y="125"/>
                      <a:pt x="57" y="125"/>
                    </a:cubicBezTo>
                    <a:cubicBezTo>
                      <a:pt x="58" y="125"/>
                      <a:pt x="58" y="125"/>
                      <a:pt x="59" y="125"/>
                    </a:cubicBezTo>
                    <a:cubicBezTo>
                      <a:pt x="59" y="125"/>
                      <a:pt x="59" y="125"/>
                      <a:pt x="60" y="125"/>
                    </a:cubicBezTo>
                    <a:cubicBezTo>
                      <a:pt x="61" y="124"/>
                      <a:pt x="61" y="122"/>
                      <a:pt x="62" y="119"/>
                    </a:cubicBezTo>
                    <a:cubicBezTo>
                      <a:pt x="62" y="119"/>
                      <a:pt x="62" y="119"/>
                      <a:pt x="62" y="119"/>
                    </a:cubicBezTo>
                    <a:cubicBezTo>
                      <a:pt x="62" y="117"/>
                      <a:pt x="62" y="116"/>
                      <a:pt x="62" y="114"/>
                    </a:cubicBezTo>
                    <a:cubicBezTo>
                      <a:pt x="62" y="114"/>
                      <a:pt x="62" y="114"/>
                      <a:pt x="62" y="114"/>
                    </a:cubicBezTo>
                    <a:cubicBezTo>
                      <a:pt x="62" y="113"/>
                      <a:pt x="63" y="111"/>
                      <a:pt x="63" y="110"/>
                    </a:cubicBezTo>
                    <a:cubicBezTo>
                      <a:pt x="63" y="110"/>
                      <a:pt x="63" y="110"/>
                      <a:pt x="63" y="110"/>
                    </a:cubicBezTo>
                    <a:cubicBezTo>
                      <a:pt x="63" y="110"/>
                      <a:pt x="63" y="110"/>
                      <a:pt x="63" y="110"/>
                    </a:cubicBezTo>
                    <a:cubicBezTo>
                      <a:pt x="63" y="110"/>
                      <a:pt x="63" y="110"/>
                      <a:pt x="63" y="110"/>
                    </a:cubicBezTo>
                    <a:cubicBezTo>
                      <a:pt x="63" y="109"/>
                      <a:pt x="64" y="108"/>
                      <a:pt x="64" y="108"/>
                    </a:cubicBezTo>
                    <a:cubicBezTo>
                      <a:pt x="64" y="108"/>
                      <a:pt x="64" y="108"/>
                      <a:pt x="64" y="108"/>
                    </a:cubicBezTo>
                    <a:cubicBezTo>
                      <a:pt x="64" y="108"/>
                      <a:pt x="64" y="108"/>
                      <a:pt x="64" y="108"/>
                    </a:cubicBezTo>
                    <a:cubicBezTo>
                      <a:pt x="64" y="108"/>
                      <a:pt x="64" y="108"/>
                      <a:pt x="64" y="108"/>
                    </a:cubicBezTo>
                    <a:cubicBezTo>
                      <a:pt x="64" y="108"/>
                      <a:pt x="64" y="108"/>
                      <a:pt x="64" y="108"/>
                    </a:cubicBezTo>
                    <a:cubicBezTo>
                      <a:pt x="64" y="108"/>
                      <a:pt x="64" y="108"/>
                      <a:pt x="64" y="108"/>
                    </a:cubicBezTo>
                    <a:cubicBezTo>
                      <a:pt x="64" y="107"/>
                      <a:pt x="64" y="107"/>
                      <a:pt x="65" y="106"/>
                    </a:cubicBezTo>
                    <a:cubicBezTo>
                      <a:pt x="65" y="107"/>
                      <a:pt x="66" y="107"/>
                      <a:pt x="67" y="108"/>
                    </a:cubicBezTo>
                    <a:cubicBezTo>
                      <a:pt x="67" y="108"/>
                      <a:pt x="67" y="108"/>
                      <a:pt x="67" y="108"/>
                    </a:cubicBezTo>
                    <a:cubicBezTo>
                      <a:pt x="67" y="108"/>
                      <a:pt x="67" y="108"/>
                      <a:pt x="67" y="108"/>
                    </a:cubicBezTo>
                    <a:cubicBezTo>
                      <a:pt x="71" y="109"/>
                      <a:pt x="77" y="111"/>
                      <a:pt x="82" y="113"/>
                    </a:cubicBezTo>
                    <a:cubicBezTo>
                      <a:pt x="86" y="114"/>
                      <a:pt x="88" y="116"/>
                      <a:pt x="92" y="118"/>
                    </a:cubicBezTo>
                    <a:cubicBezTo>
                      <a:pt x="94" y="118"/>
                      <a:pt x="97" y="120"/>
                      <a:pt x="100" y="122"/>
                    </a:cubicBezTo>
                    <a:cubicBezTo>
                      <a:pt x="102" y="122"/>
                      <a:pt x="103" y="123"/>
                      <a:pt x="104" y="124"/>
                    </a:cubicBezTo>
                    <a:cubicBezTo>
                      <a:pt x="105" y="126"/>
                      <a:pt x="105" y="127"/>
                      <a:pt x="105" y="128"/>
                    </a:cubicBezTo>
                    <a:cubicBezTo>
                      <a:pt x="104" y="129"/>
                      <a:pt x="103" y="130"/>
                      <a:pt x="102" y="130"/>
                    </a:cubicBezTo>
                    <a:cubicBezTo>
                      <a:pt x="101" y="131"/>
                      <a:pt x="100" y="131"/>
                      <a:pt x="98" y="130"/>
                    </a:cubicBezTo>
                    <a:cubicBezTo>
                      <a:pt x="96" y="130"/>
                      <a:pt x="92" y="128"/>
                      <a:pt x="89" y="127"/>
                    </a:cubicBezTo>
                    <a:cubicBezTo>
                      <a:pt x="83" y="124"/>
                      <a:pt x="81" y="124"/>
                      <a:pt x="78" y="122"/>
                    </a:cubicBezTo>
                    <a:cubicBezTo>
                      <a:pt x="77" y="122"/>
                      <a:pt x="77" y="122"/>
                      <a:pt x="77" y="122"/>
                    </a:cubicBezTo>
                    <a:cubicBezTo>
                      <a:pt x="77" y="122"/>
                      <a:pt x="77" y="122"/>
                      <a:pt x="77" y="122"/>
                    </a:cubicBezTo>
                    <a:cubicBezTo>
                      <a:pt x="74" y="122"/>
                      <a:pt x="71" y="120"/>
                      <a:pt x="69" y="120"/>
                    </a:cubicBezTo>
                    <a:cubicBezTo>
                      <a:pt x="67" y="119"/>
                      <a:pt x="66" y="119"/>
                      <a:pt x="65" y="119"/>
                    </a:cubicBezTo>
                    <a:cubicBezTo>
                      <a:pt x="65" y="119"/>
                      <a:pt x="64" y="119"/>
                      <a:pt x="63" y="120"/>
                    </a:cubicBezTo>
                    <a:cubicBezTo>
                      <a:pt x="63" y="120"/>
                      <a:pt x="63" y="120"/>
                      <a:pt x="63" y="120"/>
                    </a:cubicBezTo>
                    <a:cubicBezTo>
                      <a:pt x="63" y="120"/>
                      <a:pt x="63" y="120"/>
                      <a:pt x="63" y="120"/>
                    </a:cubicBezTo>
                    <a:cubicBezTo>
                      <a:pt x="63" y="120"/>
                      <a:pt x="63" y="120"/>
                      <a:pt x="63" y="120"/>
                    </a:cubicBezTo>
                    <a:cubicBezTo>
                      <a:pt x="63" y="120"/>
                      <a:pt x="63" y="120"/>
                      <a:pt x="63" y="120"/>
                    </a:cubicBezTo>
                    <a:cubicBezTo>
                      <a:pt x="63" y="120"/>
                      <a:pt x="63" y="120"/>
                      <a:pt x="63" y="120"/>
                    </a:cubicBezTo>
                    <a:cubicBezTo>
                      <a:pt x="63" y="120"/>
                      <a:pt x="63" y="120"/>
                      <a:pt x="63" y="120"/>
                    </a:cubicBezTo>
                    <a:cubicBezTo>
                      <a:pt x="63" y="120"/>
                      <a:pt x="63" y="120"/>
                      <a:pt x="63" y="120"/>
                    </a:cubicBezTo>
                    <a:cubicBezTo>
                      <a:pt x="66" y="122"/>
                      <a:pt x="72" y="124"/>
                      <a:pt x="75" y="126"/>
                    </a:cubicBezTo>
                    <a:cubicBezTo>
                      <a:pt x="77" y="127"/>
                      <a:pt x="78" y="128"/>
                      <a:pt x="79" y="129"/>
                    </a:cubicBezTo>
                    <a:cubicBezTo>
                      <a:pt x="81" y="131"/>
                      <a:pt x="83" y="132"/>
                      <a:pt x="88" y="136"/>
                    </a:cubicBezTo>
                    <a:cubicBezTo>
                      <a:pt x="92" y="139"/>
                      <a:pt x="95" y="140"/>
                      <a:pt x="97" y="142"/>
                    </a:cubicBezTo>
                    <a:cubicBezTo>
                      <a:pt x="98" y="143"/>
                      <a:pt x="99" y="144"/>
                      <a:pt x="99" y="145"/>
                    </a:cubicBezTo>
                    <a:cubicBezTo>
                      <a:pt x="99" y="146"/>
                      <a:pt x="98" y="147"/>
                      <a:pt x="97" y="148"/>
                    </a:cubicBezTo>
                    <a:cubicBezTo>
                      <a:pt x="97" y="149"/>
                      <a:pt x="97" y="149"/>
                      <a:pt x="96" y="149"/>
                    </a:cubicBezTo>
                    <a:cubicBezTo>
                      <a:pt x="96" y="150"/>
                      <a:pt x="95" y="150"/>
                      <a:pt x="94" y="150"/>
                    </a:cubicBezTo>
                    <a:cubicBezTo>
                      <a:pt x="93" y="150"/>
                      <a:pt x="91" y="149"/>
                      <a:pt x="90" y="148"/>
                    </a:cubicBezTo>
                    <a:cubicBezTo>
                      <a:pt x="88" y="147"/>
                      <a:pt x="85" y="144"/>
                      <a:pt x="82" y="143"/>
                    </a:cubicBezTo>
                    <a:cubicBezTo>
                      <a:pt x="76" y="139"/>
                      <a:pt x="69" y="135"/>
                      <a:pt x="65" y="133"/>
                    </a:cubicBezTo>
                    <a:cubicBezTo>
                      <a:pt x="63" y="132"/>
                      <a:pt x="61" y="130"/>
                      <a:pt x="59" y="129"/>
                    </a:cubicBezTo>
                    <a:cubicBezTo>
                      <a:pt x="58" y="128"/>
                      <a:pt x="58" y="128"/>
                      <a:pt x="57" y="128"/>
                    </a:cubicBezTo>
                    <a:cubicBezTo>
                      <a:pt x="56" y="128"/>
                      <a:pt x="56" y="128"/>
                      <a:pt x="55" y="129"/>
                    </a:cubicBezTo>
                    <a:cubicBezTo>
                      <a:pt x="55" y="129"/>
                      <a:pt x="55" y="129"/>
                      <a:pt x="55" y="129"/>
                    </a:cubicBezTo>
                    <a:cubicBezTo>
                      <a:pt x="55" y="129"/>
                      <a:pt x="55" y="129"/>
                      <a:pt x="55" y="129"/>
                    </a:cubicBezTo>
                    <a:cubicBezTo>
                      <a:pt x="55" y="129"/>
                      <a:pt x="55" y="129"/>
                      <a:pt x="55" y="129"/>
                    </a:cubicBezTo>
                    <a:cubicBezTo>
                      <a:pt x="55" y="129"/>
                      <a:pt x="55" y="129"/>
                      <a:pt x="55" y="129"/>
                    </a:cubicBezTo>
                    <a:cubicBezTo>
                      <a:pt x="55" y="129"/>
                      <a:pt x="55" y="129"/>
                      <a:pt x="55" y="129"/>
                    </a:cubicBezTo>
                    <a:cubicBezTo>
                      <a:pt x="55" y="129"/>
                      <a:pt x="55" y="129"/>
                      <a:pt x="55" y="129"/>
                    </a:cubicBezTo>
                    <a:cubicBezTo>
                      <a:pt x="55" y="129"/>
                      <a:pt x="55" y="129"/>
                      <a:pt x="55" y="129"/>
                    </a:cubicBezTo>
                    <a:cubicBezTo>
                      <a:pt x="57" y="131"/>
                      <a:pt x="60" y="133"/>
                      <a:pt x="63" y="136"/>
                    </a:cubicBezTo>
                    <a:cubicBezTo>
                      <a:pt x="64" y="137"/>
                      <a:pt x="66" y="140"/>
                      <a:pt x="68" y="142"/>
                    </a:cubicBezTo>
                    <a:cubicBezTo>
                      <a:pt x="70" y="144"/>
                      <a:pt x="71" y="146"/>
                      <a:pt x="72" y="147"/>
                    </a:cubicBezTo>
                    <a:cubicBezTo>
                      <a:pt x="74" y="147"/>
                      <a:pt x="77" y="149"/>
                      <a:pt x="79" y="152"/>
                    </a:cubicBezTo>
                    <a:cubicBezTo>
                      <a:pt x="80" y="153"/>
                      <a:pt x="81" y="154"/>
                      <a:pt x="81" y="155"/>
                    </a:cubicBezTo>
                    <a:cubicBezTo>
                      <a:pt x="82" y="156"/>
                      <a:pt x="82" y="157"/>
                      <a:pt x="81" y="158"/>
                    </a:cubicBezTo>
                    <a:cubicBezTo>
                      <a:pt x="79" y="159"/>
                      <a:pt x="78" y="160"/>
                      <a:pt x="77" y="160"/>
                    </a:cubicBezTo>
                    <a:cubicBezTo>
                      <a:pt x="76" y="160"/>
                      <a:pt x="76" y="160"/>
                      <a:pt x="75" y="159"/>
                    </a:cubicBezTo>
                    <a:cubicBezTo>
                      <a:pt x="74" y="159"/>
                      <a:pt x="74" y="159"/>
                      <a:pt x="73" y="158"/>
                    </a:cubicBezTo>
                    <a:cubicBezTo>
                      <a:pt x="73" y="158"/>
                      <a:pt x="73" y="158"/>
                      <a:pt x="73" y="158"/>
                    </a:cubicBezTo>
                    <a:cubicBezTo>
                      <a:pt x="72" y="157"/>
                      <a:pt x="71" y="156"/>
                      <a:pt x="69" y="155"/>
                    </a:cubicBezTo>
                    <a:cubicBezTo>
                      <a:pt x="69" y="155"/>
                      <a:pt x="69" y="154"/>
                      <a:pt x="68" y="154"/>
                    </a:cubicBezTo>
                    <a:cubicBezTo>
                      <a:pt x="68" y="154"/>
                      <a:pt x="67" y="153"/>
                      <a:pt x="67" y="153"/>
                    </a:cubicBezTo>
                    <a:cubicBezTo>
                      <a:pt x="63" y="151"/>
                      <a:pt x="61" y="149"/>
                      <a:pt x="60" y="148"/>
                    </a:cubicBezTo>
                    <a:cubicBezTo>
                      <a:pt x="59" y="146"/>
                      <a:pt x="57" y="145"/>
                      <a:pt x="56" y="144"/>
                    </a:cubicBezTo>
                    <a:cubicBezTo>
                      <a:pt x="56" y="144"/>
                      <a:pt x="55" y="144"/>
                      <a:pt x="55" y="143"/>
                    </a:cubicBezTo>
                    <a:cubicBezTo>
                      <a:pt x="55" y="143"/>
                      <a:pt x="55" y="143"/>
                      <a:pt x="55" y="143"/>
                    </a:cubicBezTo>
                    <a:cubicBezTo>
                      <a:pt x="55" y="143"/>
                      <a:pt x="55" y="143"/>
                      <a:pt x="55" y="143"/>
                    </a:cubicBezTo>
                    <a:cubicBezTo>
                      <a:pt x="54" y="143"/>
                      <a:pt x="53" y="142"/>
                      <a:pt x="52" y="141"/>
                    </a:cubicBezTo>
                    <a:cubicBezTo>
                      <a:pt x="51" y="140"/>
                      <a:pt x="50" y="139"/>
                      <a:pt x="50" y="138"/>
                    </a:cubicBezTo>
                    <a:cubicBezTo>
                      <a:pt x="50" y="138"/>
                      <a:pt x="50" y="138"/>
                      <a:pt x="50" y="138"/>
                    </a:cubicBezTo>
                    <a:cubicBezTo>
                      <a:pt x="49" y="138"/>
                      <a:pt x="49" y="138"/>
                      <a:pt x="49" y="138"/>
                    </a:cubicBezTo>
                    <a:cubicBezTo>
                      <a:pt x="49" y="138"/>
                      <a:pt x="49" y="138"/>
                      <a:pt x="49" y="138"/>
                    </a:cubicBezTo>
                    <a:cubicBezTo>
                      <a:pt x="49" y="138"/>
                      <a:pt x="49" y="137"/>
                      <a:pt x="49" y="137"/>
                    </a:cubicBezTo>
                    <a:cubicBezTo>
                      <a:pt x="47" y="136"/>
                      <a:pt x="46" y="135"/>
                      <a:pt x="45" y="135"/>
                    </a:cubicBezTo>
                    <a:cubicBezTo>
                      <a:pt x="43" y="134"/>
                      <a:pt x="42" y="135"/>
                      <a:pt x="40" y="136"/>
                    </a:cubicBezTo>
                    <a:cubicBezTo>
                      <a:pt x="40" y="136"/>
                      <a:pt x="40" y="136"/>
                      <a:pt x="40" y="136"/>
                    </a:cubicBezTo>
                    <a:cubicBezTo>
                      <a:pt x="40" y="136"/>
                      <a:pt x="40" y="136"/>
                      <a:pt x="40" y="136"/>
                    </a:cubicBezTo>
                    <a:cubicBezTo>
                      <a:pt x="40" y="136"/>
                      <a:pt x="40" y="136"/>
                      <a:pt x="40" y="136"/>
                    </a:cubicBezTo>
                    <a:cubicBezTo>
                      <a:pt x="40" y="136"/>
                      <a:pt x="40" y="136"/>
                      <a:pt x="40" y="136"/>
                    </a:cubicBezTo>
                    <a:cubicBezTo>
                      <a:pt x="40" y="136"/>
                      <a:pt x="40" y="136"/>
                      <a:pt x="40" y="136"/>
                    </a:cubicBezTo>
                    <a:cubicBezTo>
                      <a:pt x="40" y="136"/>
                      <a:pt x="40" y="136"/>
                      <a:pt x="40" y="136"/>
                    </a:cubicBezTo>
                    <a:cubicBezTo>
                      <a:pt x="40" y="137"/>
                      <a:pt x="40" y="138"/>
                      <a:pt x="40" y="139"/>
                    </a:cubicBezTo>
                    <a:cubicBezTo>
                      <a:pt x="41" y="141"/>
                      <a:pt x="41" y="142"/>
                      <a:pt x="41" y="142"/>
                    </a:cubicBezTo>
                    <a:cubicBezTo>
                      <a:pt x="41" y="142"/>
                      <a:pt x="41" y="142"/>
                      <a:pt x="41" y="142"/>
                    </a:cubicBezTo>
                    <a:cubicBezTo>
                      <a:pt x="41" y="142"/>
                      <a:pt x="41" y="143"/>
                      <a:pt x="41" y="143"/>
                    </a:cubicBezTo>
                    <a:cubicBezTo>
                      <a:pt x="41" y="143"/>
                      <a:pt x="41" y="143"/>
                      <a:pt x="41" y="143"/>
                    </a:cubicBezTo>
                    <a:cubicBezTo>
                      <a:pt x="41" y="143"/>
                      <a:pt x="41" y="143"/>
                      <a:pt x="41" y="143"/>
                    </a:cubicBezTo>
                    <a:cubicBezTo>
                      <a:pt x="42" y="143"/>
                      <a:pt x="42" y="145"/>
                      <a:pt x="42" y="146"/>
                    </a:cubicBezTo>
                    <a:cubicBezTo>
                      <a:pt x="43" y="148"/>
                      <a:pt x="43" y="149"/>
                      <a:pt x="44" y="150"/>
                    </a:cubicBezTo>
                    <a:cubicBezTo>
                      <a:pt x="44" y="150"/>
                      <a:pt x="44" y="150"/>
                      <a:pt x="44" y="150"/>
                    </a:cubicBezTo>
                    <a:cubicBezTo>
                      <a:pt x="44" y="151"/>
                      <a:pt x="44" y="151"/>
                      <a:pt x="44" y="151"/>
                    </a:cubicBezTo>
                    <a:cubicBezTo>
                      <a:pt x="44" y="152"/>
                      <a:pt x="45" y="152"/>
                      <a:pt x="45" y="153"/>
                    </a:cubicBezTo>
                    <a:cubicBezTo>
                      <a:pt x="46" y="155"/>
                      <a:pt x="47" y="157"/>
                      <a:pt x="48" y="160"/>
                    </a:cubicBezTo>
                    <a:cubicBezTo>
                      <a:pt x="48" y="161"/>
                      <a:pt x="48" y="162"/>
                      <a:pt x="48" y="162"/>
                    </a:cubicBezTo>
                    <a:cubicBezTo>
                      <a:pt x="48" y="163"/>
                      <a:pt x="48" y="164"/>
                      <a:pt x="47" y="164"/>
                    </a:cubicBezTo>
                    <a:cubicBezTo>
                      <a:pt x="46" y="165"/>
                      <a:pt x="46" y="165"/>
                      <a:pt x="45" y="165"/>
                    </a:cubicBezTo>
                    <a:cubicBezTo>
                      <a:pt x="44" y="165"/>
                      <a:pt x="44" y="165"/>
                      <a:pt x="43" y="165"/>
                    </a:cubicBezTo>
                    <a:cubicBezTo>
                      <a:pt x="41" y="163"/>
                      <a:pt x="39" y="161"/>
                      <a:pt x="36" y="155"/>
                    </a:cubicBezTo>
                    <a:cubicBezTo>
                      <a:pt x="34" y="150"/>
                      <a:pt x="34" y="148"/>
                      <a:pt x="33" y="146"/>
                    </a:cubicBezTo>
                    <a:cubicBezTo>
                      <a:pt x="33" y="146"/>
                      <a:pt x="33" y="146"/>
                      <a:pt x="33" y="146"/>
                    </a:cubicBezTo>
                    <a:cubicBezTo>
                      <a:pt x="33" y="146"/>
                      <a:pt x="33" y="146"/>
                      <a:pt x="33" y="146"/>
                    </a:cubicBezTo>
                    <a:cubicBezTo>
                      <a:pt x="33" y="145"/>
                      <a:pt x="33" y="145"/>
                      <a:pt x="33" y="145"/>
                    </a:cubicBezTo>
                    <a:cubicBezTo>
                      <a:pt x="33" y="145"/>
                      <a:pt x="33" y="145"/>
                      <a:pt x="33" y="145"/>
                    </a:cubicBezTo>
                    <a:cubicBezTo>
                      <a:pt x="31" y="142"/>
                      <a:pt x="30" y="140"/>
                      <a:pt x="29" y="137"/>
                    </a:cubicBezTo>
                    <a:cubicBezTo>
                      <a:pt x="29" y="137"/>
                      <a:pt x="29" y="137"/>
                      <a:pt x="29" y="137"/>
                    </a:cubicBezTo>
                    <a:cubicBezTo>
                      <a:pt x="29" y="137"/>
                      <a:pt x="29" y="137"/>
                      <a:pt x="29" y="137"/>
                    </a:cubicBezTo>
                    <a:cubicBezTo>
                      <a:pt x="29" y="136"/>
                      <a:pt x="29" y="136"/>
                      <a:pt x="29" y="136"/>
                    </a:cubicBezTo>
                    <a:cubicBezTo>
                      <a:pt x="19" y="127"/>
                      <a:pt x="16" y="120"/>
                      <a:pt x="13" y="115"/>
                    </a:cubicBezTo>
                    <a:cubicBezTo>
                      <a:pt x="13" y="115"/>
                      <a:pt x="13" y="115"/>
                      <a:pt x="13" y="115"/>
                    </a:cubicBezTo>
                    <a:cubicBezTo>
                      <a:pt x="10" y="111"/>
                      <a:pt x="9" y="107"/>
                      <a:pt x="9" y="103"/>
                    </a:cubicBezTo>
                    <a:cubicBezTo>
                      <a:pt x="9" y="103"/>
                      <a:pt x="9" y="103"/>
                      <a:pt x="9" y="103"/>
                    </a:cubicBezTo>
                    <a:cubicBezTo>
                      <a:pt x="9" y="103"/>
                      <a:pt x="9" y="103"/>
                      <a:pt x="9" y="103"/>
                    </a:cubicBezTo>
                    <a:cubicBezTo>
                      <a:pt x="9" y="103"/>
                      <a:pt x="9" y="103"/>
                      <a:pt x="9" y="103"/>
                    </a:cubicBezTo>
                    <a:cubicBezTo>
                      <a:pt x="9" y="103"/>
                      <a:pt x="9" y="103"/>
                      <a:pt x="9" y="103"/>
                    </a:cubicBezTo>
                    <a:cubicBezTo>
                      <a:pt x="9" y="103"/>
                      <a:pt x="9" y="103"/>
                      <a:pt x="9" y="103"/>
                    </a:cubicBezTo>
                    <a:cubicBezTo>
                      <a:pt x="9" y="103"/>
                      <a:pt x="9" y="103"/>
                      <a:pt x="9" y="103"/>
                    </a:cubicBezTo>
                    <a:cubicBezTo>
                      <a:pt x="9" y="103"/>
                      <a:pt x="9" y="103"/>
                      <a:pt x="9" y="103"/>
                    </a:cubicBezTo>
                    <a:cubicBezTo>
                      <a:pt x="8" y="103"/>
                      <a:pt x="8" y="103"/>
                      <a:pt x="8" y="103"/>
                    </a:cubicBezTo>
                    <a:cubicBezTo>
                      <a:pt x="8" y="103"/>
                      <a:pt x="8" y="103"/>
                      <a:pt x="8" y="103"/>
                    </a:cubicBezTo>
                    <a:cubicBezTo>
                      <a:pt x="8" y="103"/>
                      <a:pt x="8" y="103"/>
                      <a:pt x="8" y="103"/>
                    </a:cubicBezTo>
                    <a:cubicBezTo>
                      <a:pt x="8" y="103"/>
                      <a:pt x="8" y="103"/>
                      <a:pt x="8" y="103"/>
                    </a:cubicBezTo>
                    <a:cubicBezTo>
                      <a:pt x="8" y="103"/>
                      <a:pt x="8" y="103"/>
                      <a:pt x="8" y="103"/>
                    </a:cubicBezTo>
                    <a:cubicBezTo>
                      <a:pt x="8" y="103"/>
                      <a:pt x="8" y="103"/>
                      <a:pt x="8" y="103"/>
                    </a:cubicBezTo>
                    <a:cubicBezTo>
                      <a:pt x="8" y="103"/>
                      <a:pt x="8" y="103"/>
                      <a:pt x="8" y="103"/>
                    </a:cubicBezTo>
                    <a:cubicBezTo>
                      <a:pt x="8" y="103"/>
                      <a:pt x="8" y="103"/>
                      <a:pt x="8" y="103"/>
                    </a:cubicBezTo>
                    <a:cubicBezTo>
                      <a:pt x="8" y="103"/>
                      <a:pt x="8" y="103"/>
                      <a:pt x="8" y="103"/>
                    </a:cubicBezTo>
                    <a:cubicBezTo>
                      <a:pt x="8" y="103"/>
                      <a:pt x="8" y="103"/>
                      <a:pt x="8" y="103"/>
                    </a:cubicBezTo>
                    <a:cubicBezTo>
                      <a:pt x="0" y="116"/>
                      <a:pt x="1" y="134"/>
                      <a:pt x="13" y="152"/>
                    </a:cubicBezTo>
                    <a:cubicBezTo>
                      <a:pt x="13" y="152"/>
                      <a:pt x="13" y="152"/>
                      <a:pt x="13" y="152"/>
                    </a:cubicBezTo>
                    <a:cubicBezTo>
                      <a:pt x="18" y="160"/>
                      <a:pt x="22" y="165"/>
                      <a:pt x="26" y="168"/>
                    </a:cubicBezTo>
                    <a:cubicBezTo>
                      <a:pt x="30" y="171"/>
                      <a:pt x="34" y="174"/>
                      <a:pt x="40" y="179"/>
                    </a:cubicBezTo>
                    <a:cubicBezTo>
                      <a:pt x="46" y="184"/>
                      <a:pt x="53" y="187"/>
                      <a:pt x="60" y="190"/>
                    </a:cubicBezTo>
                    <a:cubicBezTo>
                      <a:pt x="60" y="190"/>
                      <a:pt x="60" y="190"/>
                      <a:pt x="60" y="190"/>
                    </a:cubicBezTo>
                    <a:cubicBezTo>
                      <a:pt x="68" y="196"/>
                      <a:pt x="74" y="197"/>
                      <a:pt x="80" y="198"/>
                    </a:cubicBezTo>
                    <a:cubicBezTo>
                      <a:pt x="86" y="199"/>
                      <a:pt x="92" y="201"/>
                      <a:pt x="101" y="207"/>
                    </a:cubicBezTo>
                    <a:cubicBezTo>
                      <a:pt x="101" y="207"/>
                      <a:pt x="101" y="207"/>
                      <a:pt x="101" y="207"/>
                    </a:cubicBezTo>
                    <a:cubicBezTo>
                      <a:pt x="101" y="207"/>
                      <a:pt x="101" y="207"/>
                      <a:pt x="101" y="207"/>
                    </a:cubicBezTo>
                    <a:cubicBezTo>
                      <a:pt x="101" y="207"/>
                      <a:pt x="101" y="207"/>
                      <a:pt x="101" y="207"/>
                    </a:cubicBezTo>
                    <a:cubicBezTo>
                      <a:pt x="107" y="211"/>
                      <a:pt x="110" y="212"/>
                      <a:pt x="111" y="212"/>
                    </a:cubicBezTo>
                    <a:cubicBezTo>
                      <a:pt x="113" y="212"/>
                      <a:pt x="114" y="212"/>
                      <a:pt x="116" y="214"/>
                    </a:cubicBezTo>
                    <a:cubicBezTo>
                      <a:pt x="116" y="214"/>
                      <a:pt x="116" y="214"/>
                      <a:pt x="116" y="214"/>
                    </a:cubicBezTo>
                    <a:cubicBezTo>
                      <a:pt x="122" y="217"/>
                      <a:pt x="127" y="220"/>
                      <a:pt x="132" y="222"/>
                    </a:cubicBezTo>
                    <a:cubicBezTo>
                      <a:pt x="134" y="223"/>
                      <a:pt x="136" y="224"/>
                      <a:pt x="137" y="224"/>
                    </a:cubicBezTo>
                    <a:cubicBezTo>
                      <a:pt x="139" y="224"/>
                      <a:pt x="140" y="224"/>
                      <a:pt x="141" y="223"/>
                    </a:cubicBezTo>
                    <a:cubicBezTo>
                      <a:pt x="142" y="222"/>
                      <a:pt x="143" y="222"/>
                      <a:pt x="144" y="221"/>
                    </a:cubicBezTo>
                    <a:cubicBezTo>
                      <a:pt x="146" y="218"/>
                      <a:pt x="146" y="214"/>
                      <a:pt x="145" y="210"/>
                    </a:cubicBezTo>
                    <a:cubicBezTo>
                      <a:pt x="144" y="207"/>
                      <a:pt x="141" y="203"/>
                      <a:pt x="138" y="200"/>
                    </a:cubicBezTo>
                    <a:cubicBezTo>
                      <a:pt x="137" y="198"/>
                      <a:pt x="135" y="197"/>
                      <a:pt x="134" y="196"/>
                    </a:cubicBezTo>
                    <a:cubicBezTo>
                      <a:pt x="134" y="196"/>
                      <a:pt x="134" y="196"/>
                      <a:pt x="134" y="196"/>
                    </a:cubicBezTo>
                    <a:cubicBezTo>
                      <a:pt x="134" y="196"/>
                      <a:pt x="134" y="196"/>
                      <a:pt x="134" y="196"/>
                    </a:cubicBezTo>
                    <a:cubicBezTo>
                      <a:pt x="132" y="194"/>
                      <a:pt x="131" y="193"/>
                      <a:pt x="129" y="192"/>
                    </a:cubicBezTo>
                    <a:cubicBezTo>
                      <a:pt x="129" y="192"/>
                      <a:pt x="128" y="191"/>
                      <a:pt x="128" y="191"/>
                    </a:cubicBezTo>
                    <a:cubicBezTo>
                      <a:pt x="126" y="190"/>
                      <a:pt x="125" y="189"/>
                      <a:pt x="123" y="189"/>
                    </a:cubicBezTo>
                    <a:cubicBezTo>
                      <a:pt x="122" y="188"/>
                      <a:pt x="121" y="188"/>
                      <a:pt x="120" y="188"/>
                    </a:cubicBezTo>
                    <a:cubicBezTo>
                      <a:pt x="118" y="185"/>
                      <a:pt x="114" y="182"/>
                      <a:pt x="110" y="180"/>
                    </a:cubicBezTo>
                    <a:cubicBezTo>
                      <a:pt x="106" y="178"/>
                      <a:pt x="102" y="176"/>
                      <a:pt x="99" y="174"/>
                    </a:cubicBezTo>
                    <a:cubicBezTo>
                      <a:pt x="99" y="173"/>
                      <a:pt x="99" y="173"/>
                      <a:pt x="99" y="172"/>
                    </a:cubicBezTo>
                    <a:cubicBezTo>
                      <a:pt x="99" y="172"/>
                      <a:pt x="99" y="172"/>
                      <a:pt x="99" y="172"/>
                    </a:cubicBezTo>
                    <a:cubicBezTo>
                      <a:pt x="99" y="172"/>
                      <a:pt x="99" y="172"/>
                      <a:pt x="99" y="172"/>
                    </a:cubicBezTo>
                    <a:cubicBezTo>
                      <a:pt x="99" y="172"/>
                      <a:pt x="99" y="172"/>
                      <a:pt x="99" y="172"/>
                    </a:cubicBezTo>
                    <a:cubicBezTo>
                      <a:pt x="99" y="172"/>
                      <a:pt x="99" y="172"/>
                      <a:pt x="99" y="172"/>
                    </a:cubicBezTo>
                    <a:cubicBezTo>
                      <a:pt x="99" y="172"/>
                      <a:pt x="99" y="172"/>
                      <a:pt x="99" y="172"/>
                    </a:cubicBezTo>
                    <a:cubicBezTo>
                      <a:pt x="99" y="172"/>
                      <a:pt x="99" y="172"/>
                      <a:pt x="99" y="172"/>
                    </a:cubicBezTo>
                    <a:cubicBezTo>
                      <a:pt x="99" y="172"/>
                      <a:pt x="99" y="172"/>
                      <a:pt x="99" y="172"/>
                    </a:cubicBezTo>
                    <a:cubicBezTo>
                      <a:pt x="99" y="172"/>
                      <a:pt x="99" y="172"/>
                      <a:pt x="99" y="172"/>
                    </a:cubicBezTo>
                    <a:cubicBezTo>
                      <a:pt x="99" y="172"/>
                      <a:pt x="99" y="172"/>
                      <a:pt x="99" y="172"/>
                    </a:cubicBezTo>
                    <a:cubicBezTo>
                      <a:pt x="99" y="172"/>
                      <a:pt x="99" y="172"/>
                      <a:pt x="99" y="172"/>
                    </a:cubicBezTo>
                    <a:cubicBezTo>
                      <a:pt x="99" y="172"/>
                      <a:pt x="99" y="172"/>
                      <a:pt x="99" y="172"/>
                    </a:cubicBezTo>
                    <a:cubicBezTo>
                      <a:pt x="99" y="172"/>
                      <a:pt x="99" y="172"/>
                      <a:pt x="99" y="172"/>
                    </a:cubicBezTo>
                    <a:cubicBezTo>
                      <a:pt x="99" y="172"/>
                      <a:pt x="99" y="172"/>
                      <a:pt x="99" y="172"/>
                    </a:cubicBezTo>
                    <a:cubicBezTo>
                      <a:pt x="99" y="172"/>
                      <a:pt x="99" y="172"/>
                      <a:pt x="99" y="172"/>
                    </a:cubicBezTo>
                    <a:cubicBezTo>
                      <a:pt x="99" y="172"/>
                      <a:pt x="98" y="172"/>
                      <a:pt x="98" y="172"/>
                    </a:cubicBezTo>
                    <a:cubicBezTo>
                      <a:pt x="98" y="172"/>
                      <a:pt x="98" y="172"/>
                      <a:pt x="98" y="172"/>
                    </a:cubicBezTo>
                    <a:cubicBezTo>
                      <a:pt x="98" y="172"/>
                      <a:pt x="98" y="172"/>
                      <a:pt x="98" y="172"/>
                    </a:cubicBezTo>
                    <a:cubicBezTo>
                      <a:pt x="98" y="172"/>
                      <a:pt x="98" y="172"/>
                      <a:pt x="98" y="172"/>
                    </a:cubicBezTo>
                    <a:cubicBezTo>
                      <a:pt x="98" y="172"/>
                      <a:pt x="98" y="172"/>
                      <a:pt x="98" y="172"/>
                    </a:cubicBezTo>
                    <a:cubicBezTo>
                      <a:pt x="98" y="172"/>
                      <a:pt x="98" y="172"/>
                      <a:pt x="98" y="172"/>
                    </a:cubicBezTo>
                    <a:cubicBezTo>
                      <a:pt x="98" y="172"/>
                      <a:pt x="98" y="173"/>
                      <a:pt x="97" y="173"/>
                    </a:cubicBezTo>
                    <a:cubicBezTo>
                      <a:pt x="97" y="173"/>
                      <a:pt x="97" y="173"/>
                      <a:pt x="97" y="173"/>
                    </a:cubicBezTo>
                    <a:cubicBezTo>
                      <a:pt x="97" y="173"/>
                      <a:pt x="97" y="173"/>
                      <a:pt x="97" y="173"/>
                    </a:cubicBezTo>
                    <a:cubicBezTo>
                      <a:pt x="97" y="173"/>
                      <a:pt x="97" y="173"/>
                      <a:pt x="97" y="173"/>
                    </a:cubicBezTo>
                    <a:cubicBezTo>
                      <a:pt x="97" y="173"/>
                      <a:pt x="97" y="173"/>
                      <a:pt x="97" y="173"/>
                    </a:cubicBezTo>
                    <a:cubicBezTo>
                      <a:pt x="96" y="173"/>
                      <a:pt x="96" y="174"/>
                      <a:pt x="95" y="174"/>
                    </a:cubicBezTo>
                    <a:cubicBezTo>
                      <a:pt x="95" y="174"/>
                      <a:pt x="95" y="174"/>
                      <a:pt x="94" y="174"/>
                    </a:cubicBezTo>
                    <a:cubicBezTo>
                      <a:pt x="94" y="174"/>
                      <a:pt x="94" y="174"/>
                      <a:pt x="94" y="174"/>
                    </a:cubicBezTo>
                    <a:cubicBezTo>
                      <a:pt x="94" y="174"/>
                      <a:pt x="94" y="174"/>
                      <a:pt x="94" y="174"/>
                    </a:cubicBezTo>
                    <a:cubicBezTo>
                      <a:pt x="94" y="175"/>
                      <a:pt x="93" y="175"/>
                      <a:pt x="93" y="176"/>
                    </a:cubicBezTo>
                    <a:cubicBezTo>
                      <a:pt x="93" y="176"/>
                      <a:pt x="93" y="176"/>
                      <a:pt x="93" y="176"/>
                    </a:cubicBezTo>
                    <a:cubicBezTo>
                      <a:pt x="93" y="176"/>
                      <a:pt x="93" y="176"/>
                      <a:pt x="93" y="176"/>
                    </a:cubicBezTo>
                    <a:cubicBezTo>
                      <a:pt x="93" y="176"/>
                      <a:pt x="93" y="176"/>
                      <a:pt x="93" y="176"/>
                    </a:cubicBezTo>
                    <a:cubicBezTo>
                      <a:pt x="92" y="177"/>
                      <a:pt x="92" y="177"/>
                      <a:pt x="91" y="178"/>
                    </a:cubicBezTo>
                    <a:cubicBezTo>
                      <a:pt x="91" y="178"/>
                      <a:pt x="91" y="178"/>
                      <a:pt x="91" y="178"/>
                    </a:cubicBezTo>
                    <a:cubicBezTo>
                      <a:pt x="90" y="179"/>
                      <a:pt x="90" y="179"/>
                      <a:pt x="89" y="179"/>
                    </a:cubicBezTo>
                    <a:cubicBezTo>
                      <a:pt x="89" y="179"/>
                      <a:pt x="89" y="179"/>
                      <a:pt x="89" y="179"/>
                    </a:cubicBezTo>
                    <a:cubicBezTo>
                      <a:pt x="89" y="179"/>
                      <a:pt x="89" y="179"/>
                      <a:pt x="89" y="179"/>
                    </a:cubicBezTo>
                    <a:cubicBezTo>
                      <a:pt x="89" y="179"/>
                      <a:pt x="89" y="179"/>
                      <a:pt x="89" y="179"/>
                    </a:cubicBezTo>
                    <a:cubicBezTo>
                      <a:pt x="89" y="179"/>
                      <a:pt x="89" y="178"/>
                      <a:pt x="89" y="178"/>
                    </a:cubicBezTo>
                    <a:cubicBezTo>
                      <a:pt x="89" y="178"/>
                      <a:pt x="89" y="178"/>
                      <a:pt x="89" y="178"/>
                    </a:cubicBezTo>
                    <a:cubicBezTo>
                      <a:pt x="89" y="178"/>
                      <a:pt x="90" y="177"/>
                      <a:pt x="90" y="177"/>
                    </a:cubicBezTo>
                    <a:cubicBezTo>
                      <a:pt x="90" y="177"/>
                      <a:pt x="90" y="177"/>
                      <a:pt x="90" y="177"/>
                    </a:cubicBezTo>
                    <a:cubicBezTo>
                      <a:pt x="90" y="177"/>
                      <a:pt x="90" y="177"/>
                      <a:pt x="90" y="177"/>
                    </a:cubicBezTo>
                    <a:cubicBezTo>
                      <a:pt x="90" y="177"/>
                      <a:pt x="90" y="177"/>
                      <a:pt x="90" y="177"/>
                    </a:cubicBezTo>
                    <a:cubicBezTo>
                      <a:pt x="90" y="177"/>
                      <a:pt x="90" y="177"/>
                      <a:pt x="90" y="177"/>
                    </a:cubicBezTo>
                    <a:cubicBezTo>
                      <a:pt x="90" y="177"/>
                      <a:pt x="90" y="177"/>
                      <a:pt x="90" y="177"/>
                    </a:cubicBezTo>
                    <a:cubicBezTo>
                      <a:pt x="90" y="177"/>
                      <a:pt x="90" y="177"/>
                      <a:pt x="90" y="177"/>
                    </a:cubicBezTo>
                    <a:cubicBezTo>
                      <a:pt x="91" y="176"/>
                      <a:pt x="91" y="176"/>
                      <a:pt x="91" y="176"/>
                    </a:cubicBezTo>
                    <a:cubicBezTo>
                      <a:pt x="91" y="175"/>
                      <a:pt x="91" y="175"/>
                      <a:pt x="92" y="175"/>
                    </a:cubicBezTo>
                    <a:cubicBezTo>
                      <a:pt x="92" y="175"/>
                      <a:pt x="92" y="175"/>
                      <a:pt x="92" y="175"/>
                    </a:cubicBezTo>
                    <a:cubicBezTo>
                      <a:pt x="92" y="175"/>
                      <a:pt x="92" y="175"/>
                      <a:pt x="92" y="175"/>
                    </a:cubicBezTo>
                    <a:cubicBezTo>
                      <a:pt x="92" y="175"/>
                      <a:pt x="92" y="175"/>
                      <a:pt x="92" y="175"/>
                    </a:cubicBezTo>
                    <a:cubicBezTo>
                      <a:pt x="92" y="174"/>
                      <a:pt x="92" y="174"/>
                      <a:pt x="92" y="174"/>
                    </a:cubicBezTo>
                    <a:cubicBezTo>
                      <a:pt x="92" y="174"/>
                      <a:pt x="92" y="174"/>
                      <a:pt x="92" y="174"/>
                    </a:cubicBezTo>
                    <a:cubicBezTo>
                      <a:pt x="92" y="174"/>
                      <a:pt x="92" y="174"/>
                      <a:pt x="92" y="174"/>
                    </a:cubicBezTo>
                    <a:cubicBezTo>
                      <a:pt x="92" y="174"/>
                      <a:pt x="92" y="174"/>
                      <a:pt x="93" y="174"/>
                    </a:cubicBezTo>
                    <a:cubicBezTo>
                      <a:pt x="92" y="174"/>
                      <a:pt x="92" y="174"/>
                      <a:pt x="92" y="174"/>
                    </a:cubicBezTo>
                    <a:cubicBezTo>
                      <a:pt x="92" y="174"/>
                      <a:pt x="92" y="174"/>
                      <a:pt x="92" y="174"/>
                    </a:cubicBezTo>
                    <a:cubicBezTo>
                      <a:pt x="92" y="174"/>
                      <a:pt x="92" y="174"/>
                      <a:pt x="92" y="174"/>
                    </a:cubicBezTo>
                    <a:cubicBezTo>
                      <a:pt x="92" y="173"/>
                      <a:pt x="92" y="173"/>
                      <a:pt x="91" y="173"/>
                    </a:cubicBezTo>
                    <a:cubicBezTo>
                      <a:pt x="91" y="173"/>
                      <a:pt x="91" y="173"/>
                      <a:pt x="90" y="173"/>
                    </a:cubicBezTo>
                    <a:cubicBezTo>
                      <a:pt x="90" y="173"/>
                      <a:pt x="90" y="173"/>
                      <a:pt x="89" y="174"/>
                    </a:cubicBezTo>
                    <a:cubicBezTo>
                      <a:pt x="89" y="174"/>
                      <a:pt x="89" y="174"/>
                      <a:pt x="88" y="174"/>
                    </a:cubicBezTo>
                    <a:cubicBezTo>
                      <a:pt x="88" y="174"/>
                      <a:pt x="88" y="174"/>
                      <a:pt x="88" y="174"/>
                    </a:cubicBezTo>
                    <a:cubicBezTo>
                      <a:pt x="88" y="174"/>
                      <a:pt x="88" y="174"/>
                      <a:pt x="88" y="174"/>
                    </a:cubicBezTo>
                    <a:cubicBezTo>
                      <a:pt x="88" y="174"/>
                      <a:pt x="87" y="174"/>
                      <a:pt x="87" y="174"/>
                    </a:cubicBezTo>
                    <a:cubicBezTo>
                      <a:pt x="87" y="175"/>
                      <a:pt x="86" y="175"/>
                      <a:pt x="85" y="175"/>
                    </a:cubicBezTo>
                    <a:cubicBezTo>
                      <a:pt x="84" y="175"/>
                      <a:pt x="83" y="176"/>
                      <a:pt x="83" y="176"/>
                    </a:cubicBezTo>
                    <a:cubicBezTo>
                      <a:pt x="83" y="176"/>
                      <a:pt x="83" y="176"/>
                      <a:pt x="82" y="176"/>
                    </a:cubicBezTo>
                    <a:cubicBezTo>
                      <a:pt x="82" y="176"/>
                      <a:pt x="82" y="176"/>
                      <a:pt x="82" y="175"/>
                    </a:cubicBezTo>
                    <a:cubicBezTo>
                      <a:pt x="82" y="175"/>
                      <a:pt x="82" y="175"/>
                      <a:pt x="82" y="175"/>
                    </a:cubicBezTo>
                    <a:cubicBezTo>
                      <a:pt x="82" y="175"/>
                      <a:pt x="83" y="174"/>
                      <a:pt x="83" y="174"/>
                    </a:cubicBezTo>
                    <a:cubicBezTo>
                      <a:pt x="83" y="174"/>
                      <a:pt x="84" y="174"/>
                      <a:pt x="85" y="174"/>
                    </a:cubicBezTo>
                    <a:cubicBezTo>
                      <a:pt x="85" y="174"/>
                      <a:pt x="85" y="173"/>
                      <a:pt x="86" y="173"/>
                    </a:cubicBezTo>
                    <a:cubicBezTo>
                      <a:pt x="87" y="173"/>
                      <a:pt x="87" y="172"/>
                      <a:pt x="88" y="172"/>
                    </a:cubicBezTo>
                    <a:cubicBezTo>
                      <a:pt x="88" y="172"/>
                      <a:pt x="89" y="172"/>
                      <a:pt x="90" y="171"/>
                    </a:cubicBezTo>
                    <a:cubicBezTo>
                      <a:pt x="90" y="171"/>
                      <a:pt x="90" y="171"/>
                      <a:pt x="90" y="171"/>
                    </a:cubicBezTo>
                    <a:cubicBezTo>
                      <a:pt x="90" y="171"/>
                      <a:pt x="90" y="171"/>
                      <a:pt x="90" y="171"/>
                    </a:cubicBezTo>
                    <a:cubicBezTo>
                      <a:pt x="90" y="171"/>
                      <a:pt x="90" y="171"/>
                      <a:pt x="90" y="171"/>
                    </a:cubicBezTo>
                    <a:cubicBezTo>
                      <a:pt x="90" y="171"/>
                      <a:pt x="90" y="171"/>
                      <a:pt x="90" y="171"/>
                    </a:cubicBezTo>
                    <a:cubicBezTo>
                      <a:pt x="90" y="171"/>
                      <a:pt x="90" y="171"/>
                      <a:pt x="90" y="171"/>
                    </a:cubicBezTo>
                    <a:cubicBezTo>
                      <a:pt x="90" y="171"/>
                      <a:pt x="90" y="171"/>
                      <a:pt x="90" y="171"/>
                    </a:cubicBezTo>
                    <a:cubicBezTo>
                      <a:pt x="90" y="171"/>
                      <a:pt x="90" y="171"/>
                      <a:pt x="90" y="171"/>
                    </a:cubicBezTo>
                    <a:cubicBezTo>
                      <a:pt x="90" y="171"/>
                      <a:pt x="90" y="171"/>
                      <a:pt x="90" y="171"/>
                    </a:cubicBezTo>
                    <a:cubicBezTo>
                      <a:pt x="90" y="171"/>
                      <a:pt x="90" y="171"/>
                      <a:pt x="90" y="171"/>
                    </a:cubicBezTo>
                    <a:cubicBezTo>
                      <a:pt x="90" y="171"/>
                      <a:pt x="90" y="171"/>
                      <a:pt x="90" y="171"/>
                    </a:cubicBezTo>
                    <a:cubicBezTo>
                      <a:pt x="89" y="171"/>
                      <a:pt x="89" y="171"/>
                      <a:pt x="89" y="171"/>
                    </a:cubicBezTo>
                    <a:cubicBezTo>
                      <a:pt x="89" y="171"/>
                      <a:pt x="89" y="170"/>
                      <a:pt x="89" y="170"/>
                    </a:cubicBezTo>
                    <a:cubicBezTo>
                      <a:pt x="89" y="170"/>
                      <a:pt x="89" y="170"/>
                      <a:pt x="89" y="170"/>
                    </a:cubicBezTo>
                    <a:cubicBezTo>
                      <a:pt x="89" y="170"/>
                      <a:pt x="89" y="170"/>
                      <a:pt x="89" y="170"/>
                    </a:cubicBezTo>
                    <a:cubicBezTo>
                      <a:pt x="88" y="171"/>
                      <a:pt x="88" y="171"/>
                      <a:pt x="87" y="171"/>
                    </a:cubicBezTo>
                    <a:cubicBezTo>
                      <a:pt x="86" y="171"/>
                      <a:pt x="84" y="171"/>
                      <a:pt x="83" y="172"/>
                    </a:cubicBezTo>
                    <a:cubicBezTo>
                      <a:pt x="82" y="172"/>
                      <a:pt x="81" y="172"/>
                      <a:pt x="81" y="172"/>
                    </a:cubicBezTo>
                    <a:cubicBezTo>
                      <a:pt x="80" y="172"/>
                      <a:pt x="80" y="172"/>
                      <a:pt x="80" y="172"/>
                    </a:cubicBezTo>
                    <a:cubicBezTo>
                      <a:pt x="80" y="172"/>
                      <a:pt x="79" y="172"/>
                      <a:pt x="79" y="172"/>
                    </a:cubicBezTo>
                    <a:cubicBezTo>
                      <a:pt x="79" y="172"/>
                      <a:pt x="79" y="172"/>
                      <a:pt x="79" y="172"/>
                    </a:cubicBezTo>
                    <a:cubicBezTo>
                      <a:pt x="79" y="172"/>
                      <a:pt x="79" y="171"/>
                      <a:pt x="79" y="171"/>
                    </a:cubicBezTo>
                    <a:cubicBezTo>
                      <a:pt x="79" y="171"/>
                      <a:pt x="79" y="171"/>
                      <a:pt x="80" y="171"/>
                    </a:cubicBezTo>
                    <a:cubicBezTo>
                      <a:pt x="80" y="171"/>
                      <a:pt x="81" y="171"/>
                      <a:pt x="82" y="170"/>
                    </a:cubicBezTo>
                    <a:cubicBezTo>
                      <a:pt x="84" y="170"/>
                      <a:pt x="84" y="169"/>
                      <a:pt x="86" y="169"/>
                    </a:cubicBezTo>
                    <a:cubicBezTo>
                      <a:pt x="87" y="169"/>
                      <a:pt x="88"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8"/>
                    </a:cubicBezTo>
                    <a:cubicBezTo>
                      <a:pt x="89" y="168"/>
                      <a:pt x="89" y="168"/>
                      <a:pt x="89" y="168"/>
                    </a:cubicBezTo>
                    <a:cubicBezTo>
                      <a:pt x="89" y="168"/>
                      <a:pt x="89" y="168"/>
                      <a:pt x="89" y="168"/>
                    </a:cubicBezTo>
                    <a:cubicBezTo>
                      <a:pt x="89" y="168"/>
                      <a:pt x="89" y="168"/>
                      <a:pt x="89" y="168"/>
                    </a:cubicBezTo>
                    <a:cubicBezTo>
                      <a:pt x="89" y="168"/>
                      <a:pt x="89" y="168"/>
                      <a:pt x="88" y="168"/>
                    </a:cubicBezTo>
                    <a:cubicBezTo>
                      <a:pt x="88" y="168"/>
                      <a:pt x="88" y="168"/>
                      <a:pt x="87" y="168"/>
                    </a:cubicBezTo>
                    <a:cubicBezTo>
                      <a:pt x="87" y="168"/>
                      <a:pt x="86" y="168"/>
                      <a:pt x="85" y="168"/>
                    </a:cubicBezTo>
                    <a:cubicBezTo>
                      <a:pt x="85" y="168"/>
                      <a:pt x="85" y="168"/>
                      <a:pt x="85" y="168"/>
                    </a:cubicBezTo>
                    <a:cubicBezTo>
                      <a:pt x="85" y="168"/>
                      <a:pt x="85" y="168"/>
                      <a:pt x="85" y="168"/>
                    </a:cubicBezTo>
                    <a:cubicBezTo>
                      <a:pt x="85" y="168"/>
                      <a:pt x="85" y="168"/>
                      <a:pt x="85" y="168"/>
                    </a:cubicBezTo>
                    <a:cubicBezTo>
                      <a:pt x="85" y="168"/>
                      <a:pt x="85" y="168"/>
                      <a:pt x="85" y="168"/>
                    </a:cubicBezTo>
                    <a:cubicBezTo>
                      <a:pt x="85" y="168"/>
                      <a:pt x="85" y="168"/>
                      <a:pt x="85" y="168"/>
                    </a:cubicBezTo>
                    <a:cubicBezTo>
                      <a:pt x="85" y="168"/>
                      <a:pt x="85" y="168"/>
                      <a:pt x="85" y="168"/>
                    </a:cubicBezTo>
                    <a:cubicBezTo>
                      <a:pt x="85" y="168"/>
                      <a:pt x="85" y="168"/>
                      <a:pt x="85" y="168"/>
                    </a:cubicBezTo>
                    <a:cubicBezTo>
                      <a:pt x="85" y="168"/>
                      <a:pt x="85" y="168"/>
                      <a:pt x="85" y="168"/>
                    </a:cubicBezTo>
                    <a:cubicBezTo>
                      <a:pt x="85" y="168"/>
                      <a:pt x="85" y="168"/>
                      <a:pt x="85" y="168"/>
                    </a:cubicBezTo>
                    <a:cubicBezTo>
                      <a:pt x="85" y="168"/>
                      <a:pt x="85" y="168"/>
                      <a:pt x="85" y="168"/>
                    </a:cubicBezTo>
                    <a:cubicBezTo>
                      <a:pt x="85" y="168"/>
                      <a:pt x="85" y="168"/>
                      <a:pt x="85" y="168"/>
                    </a:cubicBezTo>
                    <a:cubicBezTo>
                      <a:pt x="84" y="168"/>
                      <a:pt x="84" y="168"/>
                      <a:pt x="82" y="168"/>
                    </a:cubicBezTo>
                    <a:cubicBezTo>
                      <a:pt x="82" y="168"/>
                      <a:pt x="81" y="168"/>
                      <a:pt x="80" y="168"/>
                    </a:cubicBezTo>
                    <a:cubicBezTo>
                      <a:pt x="80" y="168"/>
                      <a:pt x="80" y="168"/>
                      <a:pt x="80" y="168"/>
                    </a:cubicBezTo>
                    <a:cubicBezTo>
                      <a:pt x="79" y="168"/>
                      <a:pt x="79" y="167"/>
                      <a:pt x="79" y="167"/>
                    </a:cubicBezTo>
                    <a:cubicBezTo>
                      <a:pt x="79" y="167"/>
                      <a:pt x="79" y="167"/>
                      <a:pt x="80" y="167"/>
                    </a:cubicBezTo>
                    <a:cubicBezTo>
                      <a:pt x="80" y="166"/>
                      <a:pt x="80" y="166"/>
                      <a:pt x="81" y="166"/>
                    </a:cubicBezTo>
                    <a:cubicBezTo>
                      <a:pt x="81" y="166"/>
                      <a:pt x="82" y="166"/>
                      <a:pt x="83" y="166"/>
                    </a:cubicBezTo>
                    <a:cubicBezTo>
                      <a:pt x="84" y="166"/>
                      <a:pt x="84" y="166"/>
                      <a:pt x="85" y="166"/>
                    </a:cubicBezTo>
                    <a:cubicBezTo>
                      <a:pt x="86" y="166"/>
                      <a:pt x="88" y="166"/>
                      <a:pt x="89" y="166"/>
                    </a:cubicBezTo>
                    <a:cubicBezTo>
                      <a:pt x="89" y="166"/>
                      <a:pt x="89" y="166"/>
                      <a:pt x="89" y="166"/>
                    </a:cubicBezTo>
                    <a:cubicBezTo>
                      <a:pt x="89" y="166"/>
                      <a:pt x="89" y="166"/>
                      <a:pt x="89" y="166"/>
                    </a:cubicBezTo>
                    <a:cubicBezTo>
                      <a:pt x="89" y="166"/>
                      <a:pt x="90" y="165"/>
                      <a:pt x="90" y="165"/>
                    </a:cubicBezTo>
                    <a:cubicBezTo>
                      <a:pt x="90" y="165"/>
                      <a:pt x="90" y="165"/>
                      <a:pt x="90" y="165"/>
                    </a:cubicBezTo>
                    <a:cubicBezTo>
                      <a:pt x="90" y="165"/>
                      <a:pt x="90" y="165"/>
                      <a:pt x="90" y="165"/>
                    </a:cubicBezTo>
                    <a:cubicBezTo>
                      <a:pt x="90" y="165"/>
                      <a:pt x="90" y="165"/>
                      <a:pt x="90" y="165"/>
                    </a:cubicBezTo>
                    <a:cubicBezTo>
                      <a:pt x="91" y="165"/>
                      <a:pt x="91" y="165"/>
                      <a:pt x="92" y="165"/>
                    </a:cubicBezTo>
                    <a:cubicBezTo>
                      <a:pt x="92" y="164"/>
                      <a:pt x="93" y="163"/>
                      <a:pt x="93" y="162"/>
                    </a:cubicBezTo>
                    <a:cubicBezTo>
                      <a:pt x="93" y="162"/>
                      <a:pt x="93" y="162"/>
                      <a:pt x="93" y="162"/>
                    </a:cubicBezTo>
                    <a:cubicBezTo>
                      <a:pt x="93" y="162"/>
                      <a:pt x="93" y="162"/>
                      <a:pt x="93" y="162"/>
                    </a:cubicBezTo>
                    <a:cubicBezTo>
                      <a:pt x="93" y="162"/>
                      <a:pt x="93" y="162"/>
                      <a:pt x="93" y="162"/>
                    </a:cubicBezTo>
                    <a:cubicBezTo>
                      <a:pt x="93" y="162"/>
                      <a:pt x="93" y="162"/>
                      <a:pt x="93" y="162"/>
                    </a:cubicBezTo>
                    <a:cubicBezTo>
                      <a:pt x="93" y="162"/>
                      <a:pt x="93" y="162"/>
                      <a:pt x="93" y="162"/>
                    </a:cubicBezTo>
                    <a:cubicBezTo>
                      <a:pt x="92" y="162"/>
                      <a:pt x="92" y="161"/>
                      <a:pt x="92" y="161"/>
                    </a:cubicBezTo>
                    <a:cubicBezTo>
                      <a:pt x="91" y="161"/>
                      <a:pt x="91" y="161"/>
                      <a:pt x="91" y="160"/>
                    </a:cubicBezTo>
                    <a:cubicBezTo>
                      <a:pt x="91" y="160"/>
                      <a:pt x="91" y="160"/>
                      <a:pt x="91" y="160"/>
                    </a:cubicBezTo>
                    <a:cubicBezTo>
                      <a:pt x="91" y="160"/>
                      <a:pt x="91" y="160"/>
                      <a:pt x="91" y="160"/>
                    </a:cubicBezTo>
                    <a:cubicBezTo>
                      <a:pt x="91" y="160"/>
                      <a:pt x="91" y="160"/>
                      <a:pt x="91" y="160"/>
                    </a:cubicBezTo>
                    <a:cubicBezTo>
                      <a:pt x="91" y="160"/>
                      <a:pt x="91" y="160"/>
                      <a:pt x="91" y="160"/>
                    </a:cubicBezTo>
                    <a:cubicBezTo>
                      <a:pt x="91" y="160"/>
                      <a:pt x="91" y="160"/>
                      <a:pt x="91" y="160"/>
                    </a:cubicBezTo>
                    <a:cubicBezTo>
                      <a:pt x="90" y="160"/>
                      <a:pt x="90" y="160"/>
                      <a:pt x="90" y="160"/>
                    </a:cubicBezTo>
                    <a:cubicBezTo>
                      <a:pt x="90" y="160"/>
                      <a:pt x="90" y="160"/>
                      <a:pt x="90" y="160"/>
                    </a:cubicBezTo>
                    <a:cubicBezTo>
                      <a:pt x="90" y="160"/>
                      <a:pt x="89" y="159"/>
                      <a:pt x="89" y="159"/>
                    </a:cubicBezTo>
                    <a:cubicBezTo>
                      <a:pt x="89" y="159"/>
                      <a:pt x="89" y="158"/>
                      <a:pt x="89" y="158"/>
                    </a:cubicBezTo>
                    <a:cubicBezTo>
                      <a:pt x="88" y="158"/>
                      <a:pt x="88" y="157"/>
                      <a:pt x="89" y="157"/>
                    </a:cubicBezTo>
                    <a:cubicBezTo>
                      <a:pt x="89" y="157"/>
                      <a:pt x="89" y="157"/>
                      <a:pt x="89" y="157"/>
                    </a:cubicBezTo>
                    <a:cubicBezTo>
                      <a:pt x="89" y="157"/>
                      <a:pt x="89" y="157"/>
                      <a:pt x="89" y="157"/>
                    </a:cubicBezTo>
                    <a:cubicBezTo>
                      <a:pt x="89" y="157"/>
                      <a:pt x="89" y="157"/>
                      <a:pt x="89" y="157"/>
                    </a:cubicBezTo>
                    <a:cubicBezTo>
                      <a:pt x="90" y="157"/>
                      <a:pt x="90" y="157"/>
                      <a:pt x="90" y="157"/>
                    </a:cubicBezTo>
                    <a:cubicBezTo>
                      <a:pt x="90" y="158"/>
                      <a:pt x="90" y="158"/>
                      <a:pt x="91" y="158"/>
                    </a:cubicBezTo>
                    <a:cubicBezTo>
                      <a:pt x="91" y="158"/>
                      <a:pt x="91" y="158"/>
                      <a:pt x="91" y="158"/>
                    </a:cubicBezTo>
                    <a:cubicBezTo>
                      <a:pt x="91" y="158"/>
                      <a:pt x="91" y="158"/>
                      <a:pt x="91" y="158"/>
                    </a:cubicBezTo>
                    <a:cubicBezTo>
                      <a:pt x="91" y="158"/>
                      <a:pt x="91" y="158"/>
                      <a:pt x="91" y="158"/>
                    </a:cubicBezTo>
                    <a:cubicBezTo>
                      <a:pt x="92" y="158"/>
                      <a:pt x="92" y="159"/>
                      <a:pt x="92" y="159"/>
                    </a:cubicBezTo>
                    <a:cubicBezTo>
                      <a:pt x="92" y="159"/>
                      <a:pt x="92" y="159"/>
                      <a:pt x="92" y="159"/>
                    </a:cubicBezTo>
                    <a:cubicBezTo>
                      <a:pt x="92" y="159"/>
                      <a:pt x="92" y="159"/>
                      <a:pt x="92" y="159"/>
                    </a:cubicBezTo>
                    <a:cubicBezTo>
                      <a:pt x="93" y="159"/>
                      <a:pt x="93" y="159"/>
                      <a:pt x="93" y="159"/>
                    </a:cubicBezTo>
                    <a:cubicBezTo>
                      <a:pt x="94" y="160"/>
                      <a:pt x="94" y="160"/>
                      <a:pt x="95" y="160"/>
                    </a:cubicBezTo>
                    <a:cubicBezTo>
                      <a:pt x="95" y="160"/>
                      <a:pt x="96" y="160"/>
                      <a:pt x="96" y="161"/>
                    </a:cubicBezTo>
                    <a:cubicBezTo>
                      <a:pt x="96" y="161"/>
                      <a:pt x="96" y="161"/>
                      <a:pt x="96" y="161"/>
                    </a:cubicBezTo>
                    <a:cubicBezTo>
                      <a:pt x="96" y="161"/>
                      <a:pt x="96" y="161"/>
                      <a:pt x="96" y="161"/>
                    </a:cubicBezTo>
                    <a:cubicBezTo>
                      <a:pt x="97" y="161"/>
                      <a:pt x="98" y="162"/>
                      <a:pt x="98" y="162"/>
                    </a:cubicBezTo>
                    <a:cubicBezTo>
                      <a:pt x="99" y="163"/>
                      <a:pt x="99" y="163"/>
                      <a:pt x="99" y="163"/>
                    </a:cubicBezTo>
                    <a:cubicBezTo>
                      <a:pt x="99" y="163"/>
                      <a:pt x="99" y="163"/>
                      <a:pt x="99" y="163"/>
                    </a:cubicBezTo>
                    <a:cubicBezTo>
                      <a:pt x="99" y="163"/>
                      <a:pt x="99" y="163"/>
                      <a:pt x="99" y="163"/>
                    </a:cubicBezTo>
                    <a:cubicBezTo>
                      <a:pt x="99" y="163"/>
                      <a:pt x="99" y="163"/>
                      <a:pt x="99" y="163"/>
                    </a:cubicBezTo>
                    <a:cubicBezTo>
                      <a:pt x="99" y="163"/>
                      <a:pt x="99" y="163"/>
                      <a:pt x="99" y="163"/>
                    </a:cubicBezTo>
                    <a:cubicBezTo>
                      <a:pt x="99" y="163"/>
                      <a:pt x="99" y="163"/>
                      <a:pt x="99" y="163"/>
                    </a:cubicBezTo>
                    <a:cubicBezTo>
                      <a:pt x="99" y="163"/>
                      <a:pt x="100" y="163"/>
                      <a:pt x="100" y="163"/>
                    </a:cubicBezTo>
                    <a:cubicBezTo>
                      <a:pt x="100" y="163"/>
                      <a:pt x="100" y="163"/>
                      <a:pt x="100" y="163"/>
                    </a:cubicBezTo>
                    <a:cubicBezTo>
                      <a:pt x="100" y="163"/>
                      <a:pt x="100" y="163"/>
                      <a:pt x="100" y="163"/>
                    </a:cubicBezTo>
                    <a:cubicBezTo>
                      <a:pt x="100" y="163"/>
                      <a:pt x="100" y="163"/>
                      <a:pt x="100" y="163"/>
                    </a:cubicBezTo>
                    <a:cubicBezTo>
                      <a:pt x="100" y="163"/>
                      <a:pt x="100" y="163"/>
                      <a:pt x="100" y="163"/>
                    </a:cubicBezTo>
                    <a:cubicBezTo>
                      <a:pt x="101" y="157"/>
                      <a:pt x="103" y="153"/>
                      <a:pt x="106" y="150"/>
                    </a:cubicBezTo>
                    <a:cubicBezTo>
                      <a:pt x="110" y="145"/>
                      <a:pt x="115" y="144"/>
                      <a:pt x="120" y="142"/>
                    </a:cubicBezTo>
                    <a:cubicBezTo>
                      <a:pt x="120" y="142"/>
                      <a:pt x="120" y="142"/>
                      <a:pt x="120" y="142"/>
                    </a:cubicBezTo>
                    <a:cubicBezTo>
                      <a:pt x="120" y="142"/>
                      <a:pt x="120" y="142"/>
                      <a:pt x="120" y="142"/>
                    </a:cubicBezTo>
                    <a:cubicBezTo>
                      <a:pt x="123" y="142"/>
                      <a:pt x="127" y="140"/>
                      <a:pt x="132" y="137"/>
                    </a:cubicBezTo>
                    <a:cubicBezTo>
                      <a:pt x="142" y="137"/>
                      <a:pt x="156" y="136"/>
                      <a:pt x="167" y="135"/>
                    </a:cubicBezTo>
                    <a:cubicBezTo>
                      <a:pt x="175" y="134"/>
                      <a:pt x="183" y="131"/>
                      <a:pt x="191" y="130"/>
                    </a:cubicBezTo>
                    <a:cubicBezTo>
                      <a:pt x="195" y="129"/>
                      <a:pt x="204" y="128"/>
                      <a:pt x="212" y="126"/>
                    </a:cubicBezTo>
                    <a:cubicBezTo>
                      <a:pt x="215" y="125"/>
                      <a:pt x="219" y="123"/>
                      <a:pt x="222" y="121"/>
                    </a:cubicBezTo>
                    <a:cubicBezTo>
                      <a:pt x="224" y="119"/>
                      <a:pt x="226" y="117"/>
                      <a:pt x="225" y="114"/>
                    </a:cubicBezTo>
                    <a:cubicBezTo>
                      <a:pt x="225" y="110"/>
                      <a:pt x="223" y="108"/>
                      <a:pt x="221" y="106"/>
                    </a:cubicBezTo>
                    <a:cubicBezTo>
                      <a:pt x="219" y="104"/>
                      <a:pt x="216" y="104"/>
                      <a:pt x="212" y="104"/>
                    </a:cubicBezTo>
                    <a:cubicBezTo>
                      <a:pt x="206" y="104"/>
                      <a:pt x="198" y="106"/>
                      <a:pt x="190" y="107"/>
                    </a:cubicBezTo>
                    <a:cubicBezTo>
                      <a:pt x="175" y="109"/>
                      <a:pt x="172" y="109"/>
                      <a:pt x="163" y="110"/>
                    </a:cubicBezTo>
                    <a:cubicBezTo>
                      <a:pt x="163" y="110"/>
                      <a:pt x="163" y="110"/>
                      <a:pt x="163" y="110"/>
                    </a:cubicBezTo>
                    <a:cubicBezTo>
                      <a:pt x="155" y="109"/>
                      <a:pt x="148" y="111"/>
                      <a:pt x="142" y="111"/>
                    </a:cubicBezTo>
                    <a:cubicBezTo>
                      <a:pt x="142" y="111"/>
                      <a:pt x="141" y="111"/>
                      <a:pt x="140" y="111"/>
                    </a:cubicBezTo>
                    <a:cubicBezTo>
                      <a:pt x="140" y="111"/>
                      <a:pt x="140" y="111"/>
                      <a:pt x="140" y="111"/>
                    </a:cubicBezTo>
                    <a:cubicBezTo>
                      <a:pt x="140" y="111"/>
                      <a:pt x="140" y="111"/>
                      <a:pt x="140" y="111"/>
                    </a:cubicBezTo>
                    <a:cubicBezTo>
                      <a:pt x="140" y="111"/>
                      <a:pt x="140" y="111"/>
                      <a:pt x="140" y="111"/>
                    </a:cubicBezTo>
                    <a:cubicBezTo>
                      <a:pt x="140" y="112"/>
                      <a:pt x="140" y="112"/>
                      <a:pt x="140" y="112"/>
                    </a:cubicBezTo>
                    <a:cubicBezTo>
                      <a:pt x="140" y="112"/>
                      <a:pt x="140" y="112"/>
                      <a:pt x="140" y="112"/>
                    </a:cubicBezTo>
                    <a:cubicBezTo>
                      <a:pt x="140" y="112"/>
                      <a:pt x="140" y="112"/>
                      <a:pt x="140" y="112"/>
                    </a:cubicBezTo>
                    <a:cubicBezTo>
                      <a:pt x="140" y="112"/>
                      <a:pt x="140" y="112"/>
                      <a:pt x="140" y="112"/>
                    </a:cubicBezTo>
                    <a:cubicBezTo>
                      <a:pt x="140" y="112"/>
                      <a:pt x="140" y="112"/>
                      <a:pt x="140" y="112"/>
                    </a:cubicBezTo>
                    <a:cubicBezTo>
                      <a:pt x="140" y="112"/>
                      <a:pt x="140" y="112"/>
                      <a:pt x="140" y="112"/>
                    </a:cubicBezTo>
                    <a:cubicBezTo>
                      <a:pt x="140" y="112"/>
                      <a:pt x="140" y="112"/>
                      <a:pt x="140" y="112"/>
                    </a:cubicBezTo>
                    <a:cubicBezTo>
                      <a:pt x="140" y="112"/>
                      <a:pt x="140" y="112"/>
                      <a:pt x="140" y="112"/>
                    </a:cubicBezTo>
                    <a:cubicBezTo>
                      <a:pt x="140" y="112"/>
                      <a:pt x="141" y="113"/>
                      <a:pt x="141" y="113"/>
                    </a:cubicBezTo>
                    <a:cubicBezTo>
                      <a:pt x="141" y="113"/>
                      <a:pt x="141" y="113"/>
                      <a:pt x="141" y="113"/>
                    </a:cubicBezTo>
                    <a:cubicBezTo>
                      <a:pt x="141" y="113"/>
                      <a:pt x="141" y="113"/>
                      <a:pt x="141" y="113"/>
                    </a:cubicBezTo>
                    <a:cubicBezTo>
                      <a:pt x="142" y="114"/>
                      <a:pt x="142" y="114"/>
                      <a:pt x="143" y="115"/>
                    </a:cubicBezTo>
                    <a:cubicBezTo>
                      <a:pt x="143" y="116"/>
                      <a:pt x="143" y="116"/>
                      <a:pt x="144" y="117"/>
                    </a:cubicBezTo>
                    <a:cubicBezTo>
                      <a:pt x="144" y="117"/>
                      <a:pt x="144" y="117"/>
                      <a:pt x="144" y="117"/>
                    </a:cubicBezTo>
                    <a:cubicBezTo>
                      <a:pt x="144" y="117"/>
                      <a:pt x="144" y="117"/>
                      <a:pt x="145" y="117"/>
                    </a:cubicBezTo>
                    <a:cubicBezTo>
                      <a:pt x="145" y="117"/>
                      <a:pt x="145" y="117"/>
                      <a:pt x="145" y="117"/>
                    </a:cubicBezTo>
                    <a:cubicBezTo>
                      <a:pt x="145" y="117"/>
                      <a:pt x="145" y="117"/>
                      <a:pt x="145" y="117"/>
                    </a:cubicBezTo>
                    <a:cubicBezTo>
                      <a:pt x="145" y="117"/>
                      <a:pt x="145" y="117"/>
                      <a:pt x="145" y="117"/>
                    </a:cubicBezTo>
                    <a:cubicBezTo>
                      <a:pt x="145" y="118"/>
                      <a:pt x="145" y="118"/>
                      <a:pt x="145" y="118"/>
                    </a:cubicBezTo>
                    <a:cubicBezTo>
                      <a:pt x="146" y="118"/>
                      <a:pt x="146" y="118"/>
                      <a:pt x="146" y="119"/>
                    </a:cubicBezTo>
                    <a:cubicBezTo>
                      <a:pt x="146" y="119"/>
                      <a:pt x="146" y="119"/>
                      <a:pt x="146" y="119"/>
                    </a:cubicBezTo>
                    <a:cubicBezTo>
                      <a:pt x="146" y="119"/>
                      <a:pt x="146" y="119"/>
                      <a:pt x="146" y="119"/>
                    </a:cubicBezTo>
                    <a:cubicBezTo>
                      <a:pt x="146" y="119"/>
                      <a:pt x="146" y="119"/>
                      <a:pt x="146" y="119"/>
                    </a:cubicBezTo>
                    <a:cubicBezTo>
                      <a:pt x="146" y="119"/>
                      <a:pt x="146" y="119"/>
                      <a:pt x="146" y="119"/>
                    </a:cubicBezTo>
                    <a:cubicBezTo>
                      <a:pt x="146" y="119"/>
                      <a:pt x="146" y="119"/>
                      <a:pt x="146" y="119"/>
                    </a:cubicBezTo>
                    <a:cubicBezTo>
                      <a:pt x="146" y="119"/>
                      <a:pt x="146" y="119"/>
                      <a:pt x="146" y="119"/>
                    </a:cubicBezTo>
                    <a:cubicBezTo>
                      <a:pt x="147" y="119"/>
                      <a:pt x="147" y="120"/>
                      <a:pt x="147" y="120"/>
                    </a:cubicBezTo>
                    <a:cubicBezTo>
                      <a:pt x="148" y="120"/>
                      <a:pt x="148" y="121"/>
                      <a:pt x="148" y="121"/>
                    </a:cubicBezTo>
                    <a:cubicBezTo>
                      <a:pt x="148" y="121"/>
                      <a:pt x="148" y="121"/>
                      <a:pt x="148" y="121"/>
                    </a:cubicBezTo>
                    <a:cubicBezTo>
                      <a:pt x="148" y="121"/>
                      <a:pt x="148" y="121"/>
                      <a:pt x="148" y="121"/>
                    </a:cubicBezTo>
                    <a:cubicBezTo>
                      <a:pt x="147" y="122"/>
                      <a:pt x="147" y="122"/>
                      <a:pt x="147" y="122"/>
                    </a:cubicBezTo>
                    <a:cubicBezTo>
                      <a:pt x="146" y="122"/>
                      <a:pt x="146" y="121"/>
                      <a:pt x="145" y="121"/>
                    </a:cubicBezTo>
                    <a:cubicBezTo>
                      <a:pt x="145" y="121"/>
                      <a:pt x="144" y="121"/>
                      <a:pt x="144" y="120"/>
                    </a:cubicBezTo>
                    <a:cubicBezTo>
                      <a:pt x="144" y="120"/>
                      <a:pt x="144" y="120"/>
                      <a:pt x="144"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19"/>
                      <a:pt x="143" y="119"/>
                    </a:cubicBezTo>
                    <a:cubicBezTo>
                      <a:pt x="142" y="119"/>
                      <a:pt x="142" y="119"/>
                      <a:pt x="142" y="119"/>
                    </a:cubicBezTo>
                    <a:cubicBezTo>
                      <a:pt x="142"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39" y="118"/>
                      <a:pt x="138" y="119"/>
                      <a:pt x="138" y="119"/>
                    </a:cubicBezTo>
                    <a:cubicBezTo>
                      <a:pt x="137" y="120"/>
                      <a:pt x="137" y="121"/>
                      <a:pt x="137" y="121"/>
                    </a:cubicBezTo>
                    <a:cubicBezTo>
                      <a:pt x="137" y="121"/>
                      <a:pt x="137" y="121"/>
                      <a:pt x="137" y="121"/>
                    </a:cubicBezTo>
                    <a:cubicBezTo>
                      <a:pt x="137" y="121"/>
                      <a:pt x="137" y="122"/>
                      <a:pt x="137" y="121"/>
                    </a:cubicBezTo>
                    <a:cubicBezTo>
                      <a:pt x="137" y="122"/>
                      <a:pt x="137" y="122"/>
                      <a:pt x="137" y="122"/>
                    </a:cubicBezTo>
                    <a:cubicBezTo>
                      <a:pt x="137" y="122"/>
                      <a:pt x="137" y="122"/>
                      <a:pt x="137" y="122"/>
                    </a:cubicBezTo>
                    <a:cubicBezTo>
                      <a:pt x="137" y="122"/>
                      <a:pt x="137" y="122"/>
                      <a:pt x="137" y="123"/>
                    </a:cubicBezTo>
                    <a:cubicBezTo>
                      <a:pt x="137" y="123"/>
                      <a:pt x="137" y="123"/>
                      <a:pt x="137" y="123"/>
                    </a:cubicBezTo>
                    <a:cubicBezTo>
                      <a:pt x="137" y="123"/>
                      <a:pt x="137" y="123"/>
                      <a:pt x="137" y="123"/>
                    </a:cubicBezTo>
                    <a:cubicBezTo>
                      <a:pt x="137" y="123"/>
                      <a:pt x="137" y="123"/>
                      <a:pt x="137" y="123"/>
                    </a:cubicBezTo>
                    <a:cubicBezTo>
                      <a:pt x="137" y="124"/>
                      <a:pt x="138" y="126"/>
                      <a:pt x="138" y="127"/>
                    </a:cubicBezTo>
                    <a:cubicBezTo>
                      <a:pt x="138" y="128"/>
                      <a:pt x="138" y="129"/>
                      <a:pt x="138" y="130"/>
                    </a:cubicBezTo>
                    <a:cubicBezTo>
                      <a:pt x="138" y="131"/>
                      <a:pt x="138" y="132"/>
                      <a:pt x="138" y="133"/>
                    </a:cubicBezTo>
                    <a:cubicBezTo>
                      <a:pt x="138" y="133"/>
                      <a:pt x="138" y="134"/>
                      <a:pt x="138" y="134"/>
                    </a:cubicBezTo>
                    <a:cubicBezTo>
                      <a:pt x="138" y="134"/>
                      <a:pt x="138" y="134"/>
                      <a:pt x="138" y="134"/>
                    </a:cubicBezTo>
                    <a:cubicBezTo>
                      <a:pt x="137" y="135"/>
                      <a:pt x="137" y="134"/>
                      <a:pt x="137" y="134"/>
                    </a:cubicBezTo>
                    <a:cubicBezTo>
                      <a:pt x="137" y="134"/>
                      <a:pt x="136" y="134"/>
                      <a:pt x="136" y="134"/>
                    </a:cubicBezTo>
                    <a:cubicBezTo>
                      <a:pt x="136" y="133"/>
                      <a:pt x="136" y="132"/>
                      <a:pt x="136" y="131"/>
                    </a:cubicBezTo>
                    <a:cubicBezTo>
                      <a:pt x="136" y="129"/>
                      <a:pt x="136" y="129"/>
                      <a:pt x="135" y="128"/>
                    </a:cubicBezTo>
                    <a:cubicBezTo>
                      <a:pt x="135" y="128"/>
                      <a:pt x="135" y="128"/>
                      <a:pt x="135" y="128"/>
                    </a:cubicBezTo>
                    <a:cubicBezTo>
                      <a:pt x="135" y="127"/>
                      <a:pt x="135" y="127"/>
                      <a:pt x="135" y="127"/>
                    </a:cubicBezTo>
                    <a:cubicBezTo>
                      <a:pt x="135" y="127"/>
                      <a:pt x="135" y="127"/>
                      <a:pt x="135" y="127"/>
                    </a:cubicBezTo>
                    <a:cubicBezTo>
                      <a:pt x="135" y="127"/>
                      <a:pt x="135" y="126"/>
                      <a:pt x="135" y="125"/>
                    </a:cubicBezTo>
                    <a:cubicBezTo>
                      <a:pt x="135" y="125"/>
                      <a:pt x="135" y="124"/>
                      <a:pt x="134" y="124"/>
                    </a:cubicBezTo>
                    <a:cubicBezTo>
                      <a:pt x="134" y="124"/>
                      <a:pt x="134" y="124"/>
                      <a:pt x="134" y="124"/>
                    </a:cubicBezTo>
                    <a:cubicBezTo>
                      <a:pt x="134" y="124"/>
                      <a:pt x="134" y="124"/>
                      <a:pt x="134" y="124"/>
                    </a:cubicBezTo>
                    <a:cubicBezTo>
                      <a:pt x="134" y="124"/>
                      <a:pt x="134" y="124"/>
                      <a:pt x="134" y="124"/>
                    </a:cubicBezTo>
                    <a:cubicBezTo>
                      <a:pt x="134" y="124"/>
                      <a:pt x="134" y="124"/>
                      <a:pt x="134" y="124"/>
                    </a:cubicBezTo>
                    <a:cubicBezTo>
                      <a:pt x="133" y="124"/>
                      <a:pt x="133" y="124"/>
                      <a:pt x="133" y="124"/>
                    </a:cubicBezTo>
                    <a:cubicBezTo>
                      <a:pt x="133" y="124"/>
                      <a:pt x="133" y="124"/>
                      <a:pt x="133" y="124"/>
                    </a:cubicBezTo>
                    <a:cubicBezTo>
                      <a:pt x="133" y="124"/>
                      <a:pt x="133" y="124"/>
                      <a:pt x="133" y="124"/>
                    </a:cubicBezTo>
                    <a:cubicBezTo>
                      <a:pt x="133" y="124"/>
                      <a:pt x="133" y="124"/>
                      <a:pt x="133" y="124"/>
                    </a:cubicBezTo>
                    <a:cubicBezTo>
                      <a:pt x="133" y="124"/>
                      <a:pt x="133" y="124"/>
                      <a:pt x="133" y="124"/>
                    </a:cubicBezTo>
                    <a:cubicBezTo>
                      <a:pt x="133" y="125"/>
                      <a:pt x="134" y="127"/>
                      <a:pt x="134" y="128"/>
                    </a:cubicBezTo>
                    <a:cubicBezTo>
                      <a:pt x="134" y="129"/>
                      <a:pt x="133" y="129"/>
                      <a:pt x="133" y="132"/>
                    </a:cubicBezTo>
                    <a:cubicBezTo>
                      <a:pt x="133" y="133"/>
                      <a:pt x="133" y="134"/>
                      <a:pt x="133" y="135"/>
                    </a:cubicBezTo>
                    <a:cubicBezTo>
                      <a:pt x="133" y="135"/>
                      <a:pt x="133" y="136"/>
                      <a:pt x="133" y="136"/>
                    </a:cubicBezTo>
                    <a:cubicBezTo>
                      <a:pt x="132" y="136"/>
                      <a:pt x="132" y="136"/>
                      <a:pt x="132" y="136"/>
                    </a:cubicBezTo>
                    <a:cubicBezTo>
                      <a:pt x="132" y="136"/>
                      <a:pt x="132" y="136"/>
                      <a:pt x="132" y="136"/>
                    </a:cubicBezTo>
                    <a:cubicBezTo>
                      <a:pt x="131" y="136"/>
                      <a:pt x="131" y="136"/>
                      <a:pt x="131" y="136"/>
                    </a:cubicBezTo>
                    <a:cubicBezTo>
                      <a:pt x="131" y="136"/>
                      <a:pt x="131" y="136"/>
                      <a:pt x="131" y="135"/>
                    </a:cubicBezTo>
                    <a:cubicBezTo>
                      <a:pt x="131" y="135"/>
                      <a:pt x="131" y="135"/>
                      <a:pt x="131" y="135"/>
                    </a:cubicBezTo>
                    <a:cubicBezTo>
                      <a:pt x="131" y="135"/>
                      <a:pt x="131" y="135"/>
                      <a:pt x="131" y="134"/>
                    </a:cubicBezTo>
                    <a:cubicBezTo>
                      <a:pt x="131" y="134"/>
                      <a:pt x="131" y="133"/>
                      <a:pt x="131" y="132"/>
                    </a:cubicBezTo>
                    <a:cubicBezTo>
                      <a:pt x="131" y="130"/>
                      <a:pt x="131" y="128"/>
                      <a:pt x="131" y="126"/>
                    </a:cubicBezTo>
                    <a:cubicBezTo>
                      <a:pt x="131" y="126"/>
                      <a:pt x="131" y="125"/>
                      <a:pt x="131" y="124"/>
                    </a:cubicBezTo>
                    <a:cubicBezTo>
                      <a:pt x="131" y="124"/>
                      <a:pt x="131" y="124"/>
                      <a:pt x="131" y="124"/>
                    </a:cubicBezTo>
                    <a:cubicBezTo>
                      <a:pt x="131" y="124"/>
                      <a:pt x="131" y="123"/>
                      <a:pt x="131" y="123"/>
                    </a:cubicBezTo>
                    <a:cubicBezTo>
                      <a:pt x="131" y="123"/>
                      <a:pt x="131" y="123"/>
                      <a:pt x="131" y="123"/>
                    </a:cubicBezTo>
                    <a:cubicBezTo>
                      <a:pt x="130" y="123"/>
                      <a:pt x="130" y="123"/>
                      <a:pt x="130" y="123"/>
                    </a:cubicBezTo>
                    <a:cubicBezTo>
                      <a:pt x="130" y="123"/>
                      <a:pt x="130" y="123"/>
                      <a:pt x="130" y="123"/>
                    </a:cubicBezTo>
                    <a:cubicBezTo>
                      <a:pt x="130" y="123"/>
                      <a:pt x="130" y="123"/>
                      <a:pt x="130" y="123"/>
                    </a:cubicBezTo>
                    <a:cubicBezTo>
                      <a:pt x="130" y="123"/>
                      <a:pt x="130" y="123"/>
                      <a:pt x="130" y="123"/>
                    </a:cubicBezTo>
                    <a:cubicBezTo>
                      <a:pt x="130" y="123"/>
                      <a:pt x="130" y="123"/>
                      <a:pt x="130" y="123"/>
                    </a:cubicBezTo>
                    <a:cubicBezTo>
                      <a:pt x="130" y="123"/>
                      <a:pt x="130" y="123"/>
                      <a:pt x="130" y="123"/>
                    </a:cubicBezTo>
                    <a:cubicBezTo>
                      <a:pt x="130" y="123"/>
                      <a:pt x="130" y="123"/>
                      <a:pt x="130" y="123"/>
                    </a:cubicBezTo>
                    <a:cubicBezTo>
                      <a:pt x="130" y="123"/>
                      <a:pt x="130" y="123"/>
                      <a:pt x="130" y="123"/>
                    </a:cubicBezTo>
                    <a:cubicBezTo>
                      <a:pt x="130" y="123"/>
                      <a:pt x="130" y="123"/>
                      <a:pt x="130" y="123"/>
                    </a:cubicBezTo>
                    <a:cubicBezTo>
                      <a:pt x="130" y="123"/>
                      <a:pt x="130" y="123"/>
                      <a:pt x="130" y="123"/>
                    </a:cubicBezTo>
                    <a:cubicBezTo>
                      <a:pt x="130" y="123"/>
                      <a:pt x="130" y="123"/>
                      <a:pt x="130" y="123"/>
                    </a:cubicBezTo>
                    <a:cubicBezTo>
                      <a:pt x="130" y="124"/>
                      <a:pt x="130" y="125"/>
                      <a:pt x="129" y="126"/>
                    </a:cubicBezTo>
                    <a:cubicBezTo>
                      <a:pt x="129" y="127"/>
                      <a:pt x="129" y="128"/>
                      <a:pt x="129" y="128"/>
                    </a:cubicBezTo>
                    <a:cubicBezTo>
                      <a:pt x="129" y="129"/>
                      <a:pt x="128" y="130"/>
                      <a:pt x="128" y="130"/>
                    </a:cubicBezTo>
                    <a:cubicBezTo>
                      <a:pt x="128" y="130"/>
                      <a:pt x="128" y="131"/>
                      <a:pt x="128" y="132"/>
                    </a:cubicBezTo>
                    <a:cubicBezTo>
                      <a:pt x="128" y="133"/>
                      <a:pt x="128" y="133"/>
                      <a:pt x="127" y="133"/>
                    </a:cubicBezTo>
                    <a:cubicBezTo>
                      <a:pt x="127" y="133"/>
                      <a:pt x="127" y="133"/>
                      <a:pt x="127" y="133"/>
                    </a:cubicBezTo>
                    <a:cubicBezTo>
                      <a:pt x="126" y="133"/>
                      <a:pt x="126" y="133"/>
                      <a:pt x="126" y="133"/>
                    </a:cubicBezTo>
                    <a:cubicBezTo>
                      <a:pt x="126" y="133"/>
                      <a:pt x="126" y="133"/>
                      <a:pt x="126" y="132"/>
                    </a:cubicBezTo>
                    <a:cubicBezTo>
                      <a:pt x="126" y="132"/>
                      <a:pt x="126" y="131"/>
                      <a:pt x="126" y="130"/>
                    </a:cubicBezTo>
                    <a:cubicBezTo>
                      <a:pt x="126" y="129"/>
                      <a:pt x="127" y="128"/>
                      <a:pt x="127" y="127"/>
                    </a:cubicBezTo>
                    <a:cubicBezTo>
                      <a:pt x="127" y="127"/>
                      <a:pt x="127" y="126"/>
                      <a:pt x="127" y="126"/>
                    </a:cubicBezTo>
                    <a:cubicBezTo>
                      <a:pt x="127" y="126"/>
                      <a:pt x="127" y="126"/>
                      <a:pt x="127" y="126"/>
                    </a:cubicBezTo>
                    <a:cubicBezTo>
                      <a:pt x="127" y="126"/>
                      <a:pt x="127" y="126"/>
                      <a:pt x="127" y="126"/>
                    </a:cubicBezTo>
                    <a:cubicBezTo>
                      <a:pt x="127" y="125"/>
                      <a:pt x="127" y="125"/>
                      <a:pt x="127" y="125"/>
                    </a:cubicBezTo>
                    <a:cubicBezTo>
                      <a:pt x="127" y="124"/>
                      <a:pt x="127" y="124"/>
                      <a:pt x="128" y="123"/>
                    </a:cubicBezTo>
                    <a:cubicBezTo>
                      <a:pt x="128" y="123"/>
                      <a:pt x="128" y="122"/>
                      <a:pt x="128" y="122"/>
                    </a:cubicBezTo>
                    <a:cubicBezTo>
                      <a:pt x="128" y="122"/>
                      <a:pt x="127" y="121"/>
                      <a:pt x="127" y="121"/>
                    </a:cubicBezTo>
                    <a:cubicBezTo>
                      <a:pt x="127" y="121"/>
                      <a:pt x="127" y="121"/>
                      <a:pt x="126" y="121"/>
                    </a:cubicBezTo>
                    <a:cubicBezTo>
                      <a:pt x="126" y="121"/>
                      <a:pt x="126" y="121"/>
                      <a:pt x="126" y="121"/>
                    </a:cubicBezTo>
                    <a:cubicBezTo>
                      <a:pt x="126" y="121"/>
                      <a:pt x="126" y="121"/>
                      <a:pt x="126" y="121"/>
                    </a:cubicBezTo>
                    <a:cubicBezTo>
                      <a:pt x="126" y="121"/>
                      <a:pt x="126" y="121"/>
                      <a:pt x="125" y="121"/>
                    </a:cubicBezTo>
                    <a:cubicBezTo>
                      <a:pt x="125" y="122"/>
                      <a:pt x="125" y="122"/>
                      <a:pt x="125" y="122"/>
                    </a:cubicBezTo>
                    <a:cubicBezTo>
                      <a:pt x="125" y="122"/>
                      <a:pt x="125" y="122"/>
                      <a:pt x="125" y="122"/>
                    </a:cubicBezTo>
                    <a:cubicBezTo>
                      <a:pt x="125" y="122"/>
                      <a:pt x="125" y="122"/>
                      <a:pt x="125" y="122"/>
                    </a:cubicBezTo>
                    <a:cubicBezTo>
                      <a:pt x="125" y="122"/>
                      <a:pt x="125" y="122"/>
                      <a:pt x="125" y="122"/>
                    </a:cubicBezTo>
                    <a:cubicBezTo>
                      <a:pt x="125" y="122"/>
                      <a:pt x="124" y="123"/>
                      <a:pt x="124" y="123"/>
                    </a:cubicBezTo>
                    <a:cubicBezTo>
                      <a:pt x="124" y="123"/>
                      <a:pt x="123" y="123"/>
                      <a:pt x="123" y="124"/>
                    </a:cubicBezTo>
                    <a:cubicBezTo>
                      <a:pt x="123" y="124"/>
                      <a:pt x="123" y="124"/>
                      <a:pt x="123" y="124"/>
                    </a:cubicBezTo>
                    <a:cubicBezTo>
                      <a:pt x="123" y="124"/>
                      <a:pt x="123" y="124"/>
                      <a:pt x="123" y="124"/>
                    </a:cubicBezTo>
                    <a:cubicBezTo>
                      <a:pt x="123" y="124"/>
                      <a:pt x="123" y="124"/>
                      <a:pt x="123" y="125"/>
                    </a:cubicBezTo>
                    <a:cubicBezTo>
                      <a:pt x="122" y="125"/>
                      <a:pt x="122" y="126"/>
                      <a:pt x="122" y="126"/>
                    </a:cubicBezTo>
                    <a:cubicBezTo>
                      <a:pt x="121" y="126"/>
                      <a:pt x="121" y="126"/>
                      <a:pt x="121" y="127"/>
                    </a:cubicBezTo>
                    <a:cubicBezTo>
                      <a:pt x="121" y="127"/>
                      <a:pt x="121" y="127"/>
                      <a:pt x="121" y="127"/>
                    </a:cubicBezTo>
                    <a:cubicBezTo>
                      <a:pt x="120" y="126"/>
                      <a:pt x="120" y="126"/>
                      <a:pt x="120" y="126"/>
                    </a:cubicBezTo>
                    <a:cubicBezTo>
                      <a:pt x="120" y="126"/>
                      <a:pt x="120" y="126"/>
                      <a:pt x="120" y="126"/>
                    </a:cubicBezTo>
                    <a:cubicBezTo>
                      <a:pt x="120" y="125"/>
                      <a:pt x="120" y="124"/>
                      <a:pt x="122" y="123"/>
                    </a:cubicBezTo>
                    <a:cubicBezTo>
                      <a:pt x="122" y="122"/>
                      <a:pt x="123" y="121"/>
                      <a:pt x="123" y="121"/>
                    </a:cubicBezTo>
                    <a:cubicBezTo>
                      <a:pt x="123" y="121"/>
                      <a:pt x="123" y="121"/>
                      <a:pt x="123" y="121"/>
                    </a:cubicBezTo>
                    <a:cubicBezTo>
                      <a:pt x="123" y="121"/>
                      <a:pt x="123" y="121"/>
                      <a:pt x="123" y="121"/>
                    </a:cubicBezTo>
                    <a:cubicBezTo>
                      <a:pt x="123" y="121"/>
                      <a:pt x="123" y="121"/>
                      <a:pt x="123" y="121"/>
                    </a:cubicBezTo>
                    <a:cubicBezTo>
                      <a:pt x="123" y="121"/>
                      <a:pt x="123" y="121"/>
                      <a:pt x="123" y="121"/>
                    </a:cubicBezTo>
                    <a:cubicBezTo>
                      <a:pt x="124" y="120"/>
                      <a:pt x="124" y="119"/>
                      <a:pt x="125" y="119"/>
                    </a:cubicBezTo>
                    <a:cubicBezTo>
                      <a:pt x="125" y="119"/>
                      <a:pt x="125" y="119"/>
                      <a:pt x="125" y="119"/>
                    </a:cubicBezTo>
                    <a:cubicBezTo>
                      <a:pt x="125" y="119"/>
                      <a:pt x="125" y="119"/>
                      <a:pt x="125" y="119"/>
                    </a:cubicBezTo>
                    <a:cubicBezTo>
                      <a:pt x="125" y="119"/>
                      <a:pt x="125" y="119"/>
                      <a:pt x="125" y="119"/>
                    </a:cubicBezTo>
                    <a:cubicBezTo>
                      <a:pt x="125" y="119"/>
                      <a:pt x="125" y="119"/>
                      <a:pt x="125" y="119"/>
                    </a:cubicBezTo>
                    <a:cubicBezTo>
                      <a:pt x="126" y="115"/>
                      <a:pt x="127" y="113"/>
                      <a:pt x="128" y="112"/>
                    </a:cubicBezTo>
                    <a:cubicBezTo>
                      <a:pt x="128" y="112"/>
                      <a:pt x="128" y="112"/>
                      <a:pt x="128" y="112"/>
                    </a:cubicBezTo>
                    <a:cubicBezTo>
                      <a:pt x="129" y="110"/>
                      <a:pt x="130" y="109"/>
                      <a:pt x="132" y="109"/>
                    </a:cubicBezTo>
                    <a:cubicBezTo>
                      <a:pt x="132" y="109"/>
                      <a:pt x="132" y="109"/>
                      <a:pt x="132" y="109"/>
                    </a:cubicBezTo>
                    <a:cubicBezTo>
                      <a:pt x="133" y="109"/>
                      <a:pt x="133" y="109"/>
                      <a:pt x="133" y="109"/>
                    </a:cubicBezTo>
                    <a:cubicBezTo>
                      <a:pt x="133" y="109"/>
                      <a:pt x="133" y="109"/>
                      <a:pt x="133" y="109"/>
                    </a:cubicBezTo>
                    <a:cubicBezTo>
                      <a:pt x="139" y="107"/>
                      <a:pt x="152" y="105"/>
                      <a:pt x="161" y="102"/>
                    </a:cubicBezTo>
                    <a:cubicBezTo>
                      <a:pt x="173" y="99"/>
                      <a:pt x="174" y="96"/>
                      <a:pt x="194" y="89"/>
                    </a:cubicBezTo>
                    <a:cubicBezTo>
                      <a:pt x="204" y="85"/>
                      <a:pt x="212" y="83"/>
                      <a:pt x="217" y="80"/>
                    </a:cubicBezTo>
                    <a:cubicBezTo>
                      <a:pt x="220" y="79"/>
                      <a:pt x="222" y="77"/>
                      <a:pt x="223" y="75"/>
                    </a:cubicBezTo>
                    <a:cubicBezTo>
                      <a:pt x="223" y="73"/>
                      <a:pt x="223" y="72"/>
                      <a:pt x="223" y="70"/>
                    </a:cubicBezTo>
                    <a:cubicBezTo>
                      <a:pt x="223" y="70"/>
                      <a:pt x="223" y="70"/>
                      <a:pt x="223" y="70"/>
                    </a:cubicBezTo>
                    <a:close/>
                    <a:moveTo>
                      <a:pt x="145" y="117"/>
                    </a:moveTo>
                    <a:cubicBezTo>
                      <a:pt x="145" y="117"/>
                      <a:pt x="145" y="117"/>
                      <a:pt x="145" y="117"/>
                    </a:cubicBezTo>
                    <a:cubicBezTo>
                      <a:pt x="145" y="117"/>
                      <a:pt x="145" y="117"/>
                      <a:pt x="145" y="117"/>
                    </a:cubicBezTo>
                    <a:cubicBezTo>
                      <a:pt x="145" y="117"/>
                      <a:pt x="145" y="117"/>
                      <a:pt x="145" y="117"/>
                    </a:cubicBezTo>
                    <a:cubicBezTo>
                      <a:pt x="145" y="117"/>
                      <a:pt x="145" y="117"/>
                      <a:pt x="145" y="117"/>
                    </a:cubicBezTo>
                    <a:cubicBezTo>
                      <a:pt x="145" y="117"/>
                      <a:pt x="145" y="117"/>
                      <a:pt x="145" y="117"/>
                    </a:cubicBezTo>
                    <a:close/>
                    <a:moveTo>
                      <a:pt x="137" y="122"/>
                    </a:moveTo>
                    <a:cubicBezTo>
                      <a:pt x="137" y="122"/>
                      <a:pt x="137" y="122"/>
                      <a:pt x="137" y="122"/>
                    </a:cubicBezTo>
                    <a:cubicBezTo>
                      <a:pt x="137" y="122"/>
                      <a:pt x="137" y="122"/>
                      <a:pt x="137" y="122"/>
                    </a:cubicBezTo>
                    <a:cubicBezTo>
                      <a:pt x="137" y="122"/>
                      <a:pt x="137" y="122"/>
                      <a:pt x="137" y="122"/>
                    </a:cubicBezTo>
                    <a:cubicBezTo>
                      <a:pt x="137" y="122"/>
                      <a:pt x="137" y="122"/>
                      <a:pt x="137" y="122"/>
                    </a:cubicBezTo>
                    <a:cubicBezTo>
                      <a:pt x="137" y="122"/>
                      <a:pt x="137" y="122"/>
                      <a:pt x="137" y="122"/>
                    </a:cubicBezTo>
                    <a:cubicBezTo>
                      <a:pt x="137" y="122"/>
                      <a:pt x="137" y="122"/>
                      <a:pt x="137" y="122"/>
                    </a:cubicBezTo>
                    <a:cubicBezTo>
                      <a:pt x="137" y="122"/>
                      <a:pt x="137" y="122"/>
                      <a:pt x="137" y="122"/>
                    </a:cubicBezTo>
                    <a:cubicBezTo>
                      <a:pt x="137" y="122"/>
                      <a:pt x="137" y="122"/>
                      <a:pt x="137" y="122"/>
                    </a:cubicBezTo>
                    <a:cubicBezTo>
                      <a:pt x="137" y="122"/>
                      <a:pt x="137" y="122"/>
                      <a:pt x="137" y="122"/>
                    </a:cubicBezTo>
                    <a:close/>
                  </a:path>
                </a:pathLst>
              </a:custGeom>
              <a:solidFill>
                <a:schemeClr val="tx2"/>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4" name="Freeform 9"/>
              <p:cNvSpPr>
                <a:spLocks noEditPoints="1"/>
              </p:cNvSpPr>
              <p:nvPr/>
            </p:nvSpPr>
            <p:spPr bwMode="auto">
              <a:xfrm>
                <a:off x="5976417" y="2561311"/>
                <a:ext cx="1164996" cy="1378004"/>
              </a:xfrm>
              <a:custGeom>
                <a:avLst/>
                <a:gdLst>
                  <a:gd name="T0" fmla="*/ 271 w 527"/>
                  <a:gd name="T1" fmla="*/ 24 h 623"/>
                  <a:gd name="T2" fmla="*/ 84 w 527"/>
                  <a:gd name="T3" fmla="*/ 224 h 623"/>
                  <a:gd name="T4" fmla="*/ 74 w 527"/>
                  <a:gd name="T5" fmla="*/ 198 h 623"/>
                  <a:gd name="T6" fmla="*/ 73 w 527"/>
                  <a:gd name="T7" fmla="*/ 188 h 623"/>
                  <a:gd name="T8" fmla="*/ 70 w 527"/>
                  <a:gd name="T9" fmla="*/ 176 h 623"/>
                  <a:gd name="T10" fmla="*/ 48 w 527"/>
                  <a:gd name="T11" fmla="*/ 181 h 623"/>
                  <a:gd name="T12" fmla="*/ 56 w 527"/>
                  <a:gd name="T13" fmla="*/ 170 h 623"/>
                  <a:gd name="T14" fmla="*/ 55 w 527"/>
                  <a:gd name="T15" fmla="*/ 167 h 623"/>
                  <a:gd name="T16" fmla="*/ 56 w 527"/>
                  <a:gd name="T17" fmla="*/ 161 h 623"/>
                  <a:gd name="T18" fmla="*/ 29 w 527"/>
                  <a:gd name="T19" fmla="*/ 156 h 623"/>
                  <a:gd name="T20" fmla="*/ 49 w 527"/>
                  <a:gd name="T21" fmla="*/ 151 h 623"/>
                  <a:gd name="T22" fmla="*/ 52 w 527"/>
                  <a:gd name="T23" fmla="*/ 140 h 623"/>
                  <a:gd name="T24" fmla="*/ 60 w 527"/>
                  <a:gd name="T25" fmla="*/ 139 h 623"/>
                  <a:gd name="T26" fmla="*/ 71 w 527"/>
                  <a:gd name="T27" fmla="*/ 142 h 623"/>
                  <a:gd name="T28" fmla="*/ 21 w 527"/>
                  <a:gd name="T29" fmla="*/ 232 h 623"/>
                  <a:gd name="T30" fmla="*/ 6 w 527"/>
                  <a:gd name="T31" fmla="*/ 417 h 623"/>
                  <a:gd name="T32" fmla="*/ 88 w 527"/>
                  <a:gd name="T33" fmla="*/ 306 h 623"/>
                  <a:gd name="T34" fmla="*/ 80 w 527"/>
                  <a:gd name="T35" fmla="*/ 375 h 623"/>
                  <a:gd name="T36" fmla="*/ 13 w 527"/>
                  <a:gd name="T37" fmla="*/ 437 h 623"/>
                  <a:gd name="T38" fmla="*/ 66 w 527"/>
                  <a:gd name="T39" fmla="*/ 449 h 623"/>
                  <a:gd name="T40" fmla="*/ 82 w 527"/>
                  <a:gd name="T41" fmla="*/ 477 h 623"/>
                  <a:gd name="T42" fmla="*/ 103 w 527"/>
                  <a:gd name="T43" fmla="*/ 465 h 623"/>
                  <a:gd name="T44" fmla="*/ 122 w 527"/>
                  <a:gd name="T45" fmla="*/ 471 h 623"/>
                  <a:gd name="T46" fmla="*/ 134 w 527"/>
                  <a:gd name="T47" fmla="*/ 453 h 623"/>
                  <a:gd name="T48" fmla="*/ 138 w 527"/>
                  <a:gd name="T49" fmla="*/ 435 h 623"/>
                  <a:gd name="T50" fmla="*/ 135 w 527"/>
                  <a:gd name="T51" fmla="*/ 411 h 623"/>
                  <a:gd name="T52" fmla="*/ 151 w 527"/>
                  <a:gd name="T53" fmla="*/ 444 h 623"/>
                  <a:gd name="T54" fmla="*/ 266 w 527"/>
                  <a:gd name="T55" fmla="*/ 450 h 623"/>
                  <a:gd name="T56" fmla="*/ 225 w 527"/>
                  <a:gd name="T57" fmla="*/ 483 h 623"/>
                  <a:gd name="T58" fmla="*/ 181 w 527"/>
                  <a:gd name="T59" fmla="*/ 511 h 623"/>
                  <a:gd name="T60" fmla="*/ 142 w 527"/>
                  <a:gd name="T61" fmla="*/ 532 h 623"/>
                  <a:gd name="T62" fmla="*/ 198 w 527"/>
                  <a:gd name="T63" fmla="*/ 581 h 623"/>
                  <a:gd name="T64" fmla="*/ 2 w 527"/>
                  <a:gd name="T65" fmla="*/ 518 h 623"/>
                  <a:gd name="T66" fmla="*/ 1 w 527"/>
                  <a:gd name="T67" fmla="*/ 520 h 623"/>
                  <a:gd name="T68" fmla="*/ 503 w 527"/>
                  <a:gd name="T69" fmla="*/ 524 h 623"/>
                  <a:gd name="T70" fmla="*/ 334 w 527"/>
                  <a:gd name="T71" fmla="*/ 482 h 623"/>
                  <a:gd name="T72" fmla="*/ 332 w 527"/>
                  <a:gd name="T73" fmla="*/ 485 h 623"/>
                  <a:gd name="T74" fmla="*/ 328 w 527"/>
                  <a:gd name="T75" fmla="*/ 504 h 623"/>
                  <a:gd name="T76" fmla="*/ 324 w 527"/>
                  <a:gd name="T77" fmla="*/ 510 h 623"/>
                  <a:gd name="T78" fmla="*/ 322 w 527"/>
                  <a:gd name="T79" fmla="*/ 499 h 623"/>
                  <a:gd name="T80" fmla="*/ 307 w 527"/>
                  <a:gd name="T81" fmla="*/ 511 h 623"/>
                  <a:gd name="T82" fmla="*/ 310 w 527"/>
                  <a:gd name="T83" fmla="*/ 499 h 623"/>
                  <a:gd name="T84" fmla="*/ 305 w 527"/>
                  <a:gd name="T85" fmla="*/ 496 h 623"/>
                  <a:gd name="T86" fmla="*/ 295 w 527"/>
                  <a:gd name="T87" fmla="*/ 501 h 623"/>
                  <a:gd name="T88" fmla="*/ 300 w 527"/>
                  <a:gd name="T89" fmla="*/ 489 h 623"/>
                  <a:gd name="T90" fmla="*/ 292 w 527"/>
                  <a:gd name="T91" fmla="*/ 474 h 623"/>
                  <a:gd name="T92" fmla="*/ 288 w 527"/>
                  <a:gd name="T93" fmla="*/ 470 h 623"/>
                  <a:gd name="T94" fmla="*/ 316 w 527"/>
                  <a:gd name="T95" fmla="*/ 463 h 623"/>
                  <a:gd name="T96" fmla="*/ 493 w 527"/>
                  <a:gd name="T97" fmla="*/ 127 h 623"/>
                  <a:gd name="T98" fmla="*/ 299 w 527"/>
                  <a:gd name="T99" fmla="*/ 272 h 623"/>
                  <a:gd name="T100" fmla="*/ 324 w 527"/>
                  <a:gd name="T101" fmla="*/ 274 h 623"/>
                  <a:gd name="T102" fmla="*/ 323 w 527"/>
                  <a:gd name="T103" fmla="*/ 282 h 623"/>
                  <a:gd name="T104" fmla="*/ 312 w 527"/>
                  <a:gd name="T105" fmla="*/ 298 h 623"/>
                  <a:gd name="T106" fmla="*/ 329 w 527"/>
                  <a:gd name="T107" fmla="*/ 320 h 623"/>
                  <a:gd name="T108" fmla="*/ 310 w 527"/>
                  <a:gd name="T109" fmla="*/ 311 h 623"/>
                  <a:gd name="T110" fmla="*/ 303 w 527"/>
                  <a:gd name="T111" fmla="*/ 315 h 623"/>
                  <a:gd name="T112" fmla="*/ 311 w 527"/>
                  <a:gd name="T113" fmla="*/ 334 h 623"/>
                  <a:gd name="T114" fmla="*/ 289 w 527"/>
                  <a:gd name="T115" fmla="*/ 318 h 623"/>
                  <a:gd name="T116" fmla="*/ 288 w 527"/>
                  <a:gd name="T117" fmla="*/ 342 h 623"/>
                  <a:gd name="T118" fmla="*/ 273 w 527"/>
                  <a:gd name="T119" fmla="*/ 296 h 623"/>
                  <a:gd name="T120" fmla="*/ 319 w 527"/>
                  <a:gd name="T121" fmla="*/ 27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7" h="623">
                    <a:moveTo>
                      <a:pt x="392" y="14"/>
                    </a:moveTo>
                    <a:cubicBezTo>
                      <a:pt x="389" y="12"/>
                      <a:pt x="385" y="10"/>
                      <a:pt x="380" y="7"/>
                    </a:cubicBezTo>
                    <a:cubicBezTo>
                      <a:pt x="377" y="6"/>
                      <a:pt x="374" y="5"/>
                      <a:pt x="370" y="4"/>
                    </a:cubicBezTo>
                    <a:cubicBezTo>
                      <a:pt x="363" y="3"/>
                      <a:pt x="356" y="7"/>
                      <a:pt x="351" y="12"/>
                    </a:cubicBezTo>
                    <a:cubicBezTo>
                      <a:pt x="345" y="17"/>
                      <a:pt x="341" y="25"/>
                      <a:pt x="336" y="34"/>
                    </a:cubicBezTo>
                    <a:cubicBezTo>
                      <a:pt x="327" y="51"/>
                      <a:pt x="319" y="73"/>
                      <a:pt x="308" y="90"/>
                    </a:cubicBezTo>
                    <a:cubicBezTo>
                      <a:pt x="283" y="130"/>
                      <a:pt x="259" y="176"/>
                      <a:pt x="243" y="200"/>
                    </a:cubicBezTo>
                    <a:cubicBezTo>
                      <a:pt x="232" y="217"/>
                      <a:pt x="226" y="232"/>
                      <a:pt x="220" y="242"/>
                    </a:cubicBezTo>
                    <a:cubicBezTo>
                      <a:pt x="217" y="247"/>
                      <a:pt x="215" y="251"/>
                      <a:pt x="211" y="253"/>
                    </a:cubicBezTo>
                    <a:cubicBezTo>
                      <a:pt x="208" y="255"/>
                      <a:pt x="205" y="256"/>
                      <a:pt x="200" y="256"/>
                    </a:cubicBezTo>
                    <a:cubicBezTo>
                      <a:pt x="206" y="237"/>
                      <a:pt x="216" y="218"/>
                      <a:pt x="224" y="194"/>
                    </a:cubicBezTo>
                    <a:cubicBezTo>
                      <a:pt x="229" y="179"/>
                      <a:pt x="233" y="160"/>
                      <a:pt x="236" y="143"/>
                    </a:cubicBezTo>
                    <a:cubicBezTo>
                      <a:pt x="239" y="125"/>
                      <a:pt x="243" y="109"/>
                      <a:pt x="246" y="101"/>
                    </a:cubicBezTo>
                    <a:cubicBezTo>
                      <a:pt x="250" y="93"/>
                      <a:pt x="261" y="72"/>
                      <a:pt x="267" y="52"/>
                    </a:cubicBezTo>
                    <a:cubicBezTo>
                      <a:pt x="270" y="42"/>
                      <a:pt x="272" y="32"/>
                      <a:pt x="271" y="24"/>
                    </a:cubicBezTo>
                    <a:cubicBezTo>
                      <a:pt x="270" y="15"/>
                      <a:pt x="265" y="8"/>
                      <a:pt x="256" y="5"/>
                    </a:cubicBezTo>
                    <a:cubicBezTo>
                      <a:pt x="244" y="1"/>
                      <a:pt x="236" y="0"/>
                      <a:pt x="229" y="3"/>
                    </a:cubicBezTo>
                    <a:cubicBezTo>
                      <a:pt x="222" y="5"/>
                      <a:pt x="218" y="11"/>
                      <a:pt x="214" y="18"/>
                    </a:cubicBezTo>
                    <a:cubicBezTo>
                      <a:pt x="207" y="33"/>
                      <a:pt x="203" y="55"/>
                      <a:pt x="190" y="80"/>
                    </a:cubicBezTo>
                    <a:cubicBezTo>
                      <a:pt x="177" y="105"/>
                      <a:pt x="171" y="121"/>
                      <a:pt x="167" y="134"/>
                    </a:cubicBezTo>
                    <a:cubicBezTo>
                      <a:pt x="163" y="147"/>
                      <a:pt x="160" y="157"/>
                      <a:pt x="153" y="173"/>
                    </a:cubicBezTo>
                    <a:cubicBezTo>
                      <a:pt x="153" y="173"/>
                      <a:pt x="153" y="173"/>
                      <a:pt x="153" y="173"/>
                    </a:cubicBezTo>
                    <a:cubicBezTo>
                      <a:pt x="148" y="179"/>
                      <a:pt x="146" y="188"/>
                      <a:pt x="143" y="198"/>
                    </a:cubicBezTo>
                    <a:cubicBezTo>
                      <a:pt x="141" y="209"/>
                      <a:pt x="139" y="220"/>
                      <a:pt x="135" y="231"/>
                    </a:cubicBezTo>
                    <a:cubicBezTo>
                      <a:pt x="132" y="241"/>
                      <a:pt x="127" y="251"/>
                      <a:pt x="121" y="256"/>
                    </a:cubicBezTo>
                    <a:cubicBezTo>
                      <a:pt x="115" y="262"/>
                      <a:pt x="107" y="264"/>
                      <a:pt x="95" y="261"/>
                    </a:cubicBezTo>
                    <a:cubicBezTo>
                      <a:pt x="91" y="258"/>
                      <a:pt x="89" y="251"/>
                      <a:pt x="88" y="243"/>
                    </a:cubicBezTo>
                    <a:cubicBezTo>
                      <a:pt x="87" y="236"/>
                      <a:pt x="86" y="229"/>
                      <a:pt x="84" y="224"/>
                    </a:cubicBezTo>
                    <a:cubicBezTo>
                      <a:pt x="84" y="224"/>
                      <a:pt x="84" y="224"/>
                      <a:pt x="84" y="224"/>
                    </a:cubicBezTo>
                    <a:cubicBezTo>
                      <a:pt x="84" y="224"/>
                      <a:pt x="84" y="224"/>
                      <a:pt x="84" y="224"/>
                    </a:cubicBezTo>
                    <a:cubicBezTo>
                      <a:pt x="84" y="223"/>
                      <a:pt x="83" y="222"/>
                      <a:pt x="83" y="222"/>
                    </a:cubicBezTo>
                    <a:cubicBezTo>
                      <a:pt x="84" y="215"/>
                      <a:pt x="81" y="206"/>
                      <a:pt x="78" y="197"/>
                    </a:cubicBezTo>
                    <a:cubicBezTo>
                      <a:pt x="78" y="197"/>
                      <a:pt x="78" y="196"/>
                      <a:pt x="78" y="196"/>
                    </a:cubicBezTo>
                    <a:cubicBezTo>
                      <a:pt x="78" y="196"/>
                      <a:pt x="78" y="196"/>
                      <a:pt x="78" y="196"/>
                    </a:cubicBezTo>
                    <a:cubicBezTo>
                      <a:pt x="78" y="196"/>
                      <a:pt x="78" y="196"/>
                      <a:pt x="78" y="196"/>
                    </a:cubicBezTo>
                    <a:cubicBezTo>
                      <a:pt x="78" y="196"/>
                      <a:pt x="78" y="196"/>
                      <a:pt x="77" y="195"/>
                    </a:cubicBezTo>
                    <a:cubicBezTo>
                      <a:pt x="77" y="195"/>
                      <a:pt x="77" y="195"/>
                      <a:pt x="77" y="195"/>
                    </a:cubicBezTo>
                    <a:cubicBezTo>
                      <a:pt x="77" y="195"/>
                      <a:pt x="77" y="195"/>
                      <a:pt x="77" y="195"/>
                    </a:cubicBezTo>
                    <a:cubicBezTo>
                      <a:pt x="77" y="195"/>
                      <a:pt x="77" y="195"/>
                      <a:pt x="77" y="195"/>
                    </a:cubicBezTo>
                    <a:cubicBezTo>
                      <a:pt x="77" y="196"/>
                      <a:pt x="77" y="196"/>
                      <a:pt x="77" y="196"/>
                    </a:cubicBezTo>
                    <a:cubicBezTo>
                      <a:pt x="76" y="196"/>
                      <a:pt x="76" y="196"/>
                      <a:pt x="76" y="196"/>
                    </a:cubicBezTo>
                    <a:cubicBezTo>
                      <a:pt x="76" y="196"/>
                      <a:pt x="76" y="196"/>
                      <a:pt x="76" y="196"/>
                    </a:cubicBezTo>
                    <a:cubicBezTo>
                      <a:pt x="76" y="196"/>
                      <a:pt x="76" y="196"/>
                      <a:pt x="76" y="197"/>
                    </a:cubicBezTo>
                    <a:cubicBezTo>
                      <a:pt x="75" y="197"/>
                      <a:pt x="75" y="197"/>
                      <a:pt x="74" y="198"/>
                    </a:cubicBezTo>
                    <a:cubicBezTo>
                      <a:pt x="74" y="198"/>
                      <a:pt x="74" y="198"/>
                      <a:pt x="74" y="198"/>
                    </a:cubicBezTo>
                    <a:cubicBezTo>
                      <a:pt x="74" y="198"/>
                      <a:pt x="74" y="198"/>
                      <a:pt x="74" y="198"/>
                    </a:cubicBezTo>
                    <a:cubicBezTo>
                      <a:pt x="73" y="200"/>
                      <a:pt x="72" y="202"/>
                      <a:pt x="71" y="203"/>
                    </a:cubicBezTo>
                    <a:cubicBezTo>
                      <a:pt x="70" y="203"/>
                      <a:pt x="70" y="204"/>
                      <a:pt x="69" y="204"/>
                    </a:cubicBezTo>
                    <a:cubicBezTo>
                      <a:pt x="69" y="204"/>
                      <a:pt x="69" y="204"/>
                      <a:pt x="69" y="204"/>
                    </a:cubicBezTo>
                    <a:cubicBezTo>
                      <a:pt x="69" y="204"/>
                      <a:pt x="68" y="204"/>
                      <a:pt x="68" y="204"/>
                    </a:cubicBezTo>
                    <a:cubicBezTo>
                      <a:pt x="67" y="204"/>
                      <a:pt x="67" y="203"/>
                      <a:pt x="67" y="202"/>
                    </a:cubicBezTo>
                    <a:cubicBezTo>
                      <a:pt x="67" y="200"/>
                      <a:pt x="67" y="199"/>
                      <a:pt x="67" y="198"/>
                    </a:cubicBezTo>
                    <a:cubicBezTo>
                      <a:pt x="68" y="196"/>
                      <a:pt x="69" y="195"/>
                      <a:pt x="69" y="194"/>
                    </a:cubicBezTo>
                    <a:cubicBezTo>
                      <a:pt x="69" y="193"/>
                      <a:pt x="70" y="193"/>
                      <a:pt x="70" y="192"/>
                    </a:cubicBezTo>
                    <a:cubicBezTo>
                      <a:pt x="70" y="192"/>
                      <a:pt x="70" y="192"/>
                      <a:pt x="71" y="192"/>
                    </a:cubicBezTo>
                    <a:cubicBezTo>
                      <a:pt x="71" y="192"/>
                      <a:pt x="71" y="192"/>
                      <a:pt x="71" y="192"/>
                    </a:cubicBezTo>
                    <a:cubicBezTo>
                      <a:pt x="71" y="192"/>
                      <a:pt x="71" y="192"/>
                      <a:pt x="71" y="192"/>
                    </a:cubicBezTo>
                    <a:cubicBezTo>
                      <a:pt x="71" y="191"/>
                      <a:pt x="71" y="191"/>
                      <a:pt x="71" y="191"/>
                    </a:cubicBezTo>
                    <a:cubicBezTo>
                      <a:pt x="71" y="191"/>
                      <a:pt x="71" y="191"/>
                      <a:pt x="71" y="191"/>
                    </a:cubicBezTo>
                    <a:cubicBezTo>
                      <a:pt x="71" y="190"/>
                      <a:pt x="72" y="189"/>
                      <a:pt x="73" y="188"/>
                    </a:cubicBezTo>
                    <a:cubicBezTo>
                      <a:pt x="74" y="187"/>
                      <a:pt x="74" y="186"/>
                      <a:pt x="75" y="185"/>
                    </a:cubicBezTo>
                    <a:cubicBezTo>
                      <a:pt x="75" y="185"/>
                      <a:pt x="75" y="185"/>
                      <a:pt x="75" y="185"/>
                    </a:cubicBezTo>
                    <a:cubicBezTo>
                      <a:pt x="75" y="185"/>
                      <a:pt x="75" y="185"/>
                      <a:pt x="75" y="185"/>
                    </a:cubicBezTo>
                    <a:cubicBezTo>
                      <a:pt x="75" y="185"/>
                      <a:pt x="75" y="185"/>
                      <a:pt x="75" y="185"/>
                    </a:cubicBezTo>
                    <a:cubicBezTo>
                      <a:pt x="75" y="185"/>
                      <a:pt x="75" y="185"/>
                      <a:pt x="75" y="185"/>
                    </a:cubicBezTo>
                    <a:cubicBezTo>
                      <a:pt x="75" y="185"/>
                      <a:pt x="75" y="185"/>
                      <a:pt x="75" y="185"/>
                    </a:cubicBezTo>
                    <a:cubicBezTo>
                      <a:pt x="75" y="185"/>
                      <a:pt x="75" y="185"/>
                      <a:pt x="75" y="185"/>
                    </a:cubicBezTo>
                    <a:cubicBezTo>
                      <a:pt x="75" y="185"/>
                      <a:pt x="75" y="185"/>
                      <a:pt x="75" y="185"/>
                    </a:cubicBezTo>
                    <a:cubicBezTo>
                      <a:pt x="75" y="185"/>
                      <a:pt x="75" y="185"/>
                      <a:pt x="75" y="185"/>
                    </a:cubicBezTo>
                    <a:cubicBezTo>
                      <a:pt x="74" y="185"/>
                      <a:pt x="74" y="185"/>
                      <a:pt x="74" y="185"/>
                    </a:cubicBezTo>
                    <a:cubicBezTo>
                      <a:pt x="75" y="184"/>
                      <a:pt x="75" y="184"/>
                      <a:pt x="75" y="184"/>
                    </a:cubicBezTo>
                    <a:cubicBezTo>
                      <a:pt x="75" y="183"/>
                      <a:pt x="75" y="182"/>
                      <a:pt x="74" y="181"/>
                    </a:cubicBezTo>
                    <a:cubicBezTo>
                      <a:pt x="74" y="181"/>
                      <a:pt x="74" y="181"/>
                      <a:pt x="74" y="181"/>
                    </a:cubicBezTo>
                    <a:cubicBezTo>
                      <a:pt x="74" y="181"/>
                      <a:pt x="74" y="181"/>
                      <a:pt x="74" y="181"/>
                    </a:cubicBezTo>
                    <a:cubicBezTo>
                      <a:pt x="73" y="178"/>
                      <a:pt x="71" y="177"/>
                      <a:pt x="70" y="176"/>
                    </a:cubicBezTo>
                    <a:cubicBezTo>
                      <a:pt x="68" y="175"/>
                      <a:pt x="66" y="176"/>
                      <a:pt x="64" y="176"/>
                    </a:cubicBezTo>
                    <a:cubicBezTo>
                      <a:pt x="64" y="176"/>
                      <a:pt x="64" y="176"/>
                      <a:pt x="64" y="176"/>
                    </a:cubicBezTo>
                    <a:cubicBezTo>
                      <a:pt x="64" y="176"/>
                      <a:pt x="64" y="176"/>
                      <a:pt x="64" y="176"/>
                    </a:cubicBezTo>
                    <a:cubicBezTo>
                      <a:pt x="64" y="176"/>
                      <a:pt x="64" y="176"/>
                      <a:pt x="64" y="176"/>
                    </a:cubicBezTo>
                    <a:cubicBezTo>
                      <a:pt x="64" y="176"/>
                      <a:pt x="64" y="176"/>
                      <a:pt x="64" y="176"/>
                    </a:cubicBezTo>
                    <a:cubicBezTo>
                      <a:pt x="64" y="176"/>
                      <a:pt x="64" y="176"/>
                      <a:pt x="64" y="176"/>
                    </a:cubicBezTo>
                    <a:cubicBezTo>
                      <a:pt x="64" y="176"/>
                      <a:pt x="64" y="176"/>
                      <a:pt x="64" y="176"/>
                    </a:cubicBezTo>
                    <a:cubicBezTo>
                      <a:pt x="64" y="176"/>
                      <a:pt x="64" y="176"/>
                      <a:pt x="64" y="176"/>
                    </a:cubicBezTo>
                    <a:cubicBezTo>
                      <a:pt x="64" y="176"/>
                      <a:pt x="64" y="176"/>
                      <a:pt x="64" y="176"/>
                    </a:cubicBezTo>
                    <a:cubicBezTo>
                      <a:pt x="64" y="176"/>
                      <a:pt x="64" y="176"/>
                      <a:pt x="64" y="176"/>
                    </a:cubicBezTo>
                    <a:cubicBezTo>
                      <a:pt x="63" y="176"/>
                      <a:pt x="61" y="176"/>
                      <a:pt x="60" y="176"/>
                    </a:cubicBezTo>
                    <a:cubicBezTo>
                      <a:pt x="59" y="176"/>
                      <a:pt x="59" y="176"/>
                      <a:pt x="59" y="176"/>
                    </a:cubicBezTo>
                    <a:cubicBezTo>
                      <a:pt x="59" y="176"/>
                      <a:pt x="59" y="176"/>
                      <a:pt x="59" y="176"/>
                    </a:cubicBezTo>
                    <a:cubicBezTo>
                      <a:pt x="59" y="176"/>
                      <a:pt x="59" y="176"/>
                      <a:pt x="59" y="176"/>
                    </a:cubicBezTo>
                    <a:cubicBezTo>
                      <a:pt x="56" y="178"/>
                      <a:pt x="52" y="179"/>
                      <a:pt x="48" y="181"/>
                    </a:cubicBezTo>
                    <a:cubicBezTo>
                      <a:pt x="45" y="181"/>
                      <a:pt x="43" y="182"/>
                      <a:pt x="40" y="183"/>
                    </a:cubicBezTo>
                    <a:cubicBezTo>
                      <a:pt x="39" y="183"/>
                      <a:pt x="36" y="184"/>
                      <a:pt x="33" y="184"/>
                    </a:cubicBezTo>
                    <a:cubicBezTo>
                      <a:pt x="32" y="184"/>
                      <a:pt x="31" y="185"/>
                      <a:pt x="30" y="184"/>
                    </a:cubicBezTo>
                    <a:cubicBezTo>
                      <a:pt x="29" y="184"/>
                      <a:pt x="29" y="184"/>
                      <a:pt x="29" y="183"/>
                    </a:cubicBezTo>
                    <a:cubicBezTo>
                      <a:pt x="28" y="182"/>
                      <a:pt x="28" y="182"/>
                      <a:pt x="29" y="181"/>
                    </a:cubicBezTo>
                    <a:cubicBezTo>
                      <a:pt x="29" y="180"/>
                      <a:pt x="30" y="180"/>
                      <a:pt x="31" y="180"/>
                    </a:cubicBezTo>
                    <a:cubicBezTo>
                      <a:pt x="32" y="179"/>
                      <a:pt x="35" y="178"/>
                      <a:pt x="38" y="177"/>
                    </a:cubicBezTo>
                    <a:cubicBezTo>
                      <a:pt x="43" y="176"/>
                      <a:pt x="43" y="175"/>
                      <a:pt x="46" y="174"/>
                    </a:cubicBezTo>
                    <a:cubicBezTo>
                      <a:pt x="46" y="174"/>
                      <a:pt x="46" y="174"/>
                      <a:pt x="46" y="174"/>
                    </a:cubicBezTo>
                    <a:cubicBezTo>
                      <a:pt x="47" y="174"/>
                      <a:pt x="47" y="174"/>
                      <a:pt x="47" y="174"/>
                    </a:cubicBezTo>
                    <a:cubicBezTo>
                      <a:pt x="49" y="173"/>
                      <a:pt x="51" y="172"/>
                      <a:pt x="53" y="172"/>
                    </a:cubicBezTo>
                    <a:cubicBezTo>
                      <a:pt x="54" y="171"/>
                      <a:pt x="55" y="171"/>
                      <a:pt x="55" y="170"/>
                    </a:cubicBezTo>
                    <a:cubicBezTo>
                      <a:pt x="55" y="170"/>
                      <a:pt x="55" y="170"/>
                      <a:pt x="56" y="170"/>
                    </a:cubicBezTo>
                    <a:cubicBezTo>
                      <a:pt x="56" y="170"/>
                      <a:pt x="56" y="170"/>
                      <a:pt x="56" y="170"/>
                    </a:cubicBezTo>
                    <a:cubicBezTo>
                      <a:pt x="56" y="170"/>
                      <a:pt x="56" y="170"/>
                      <a:pt x="56" y="170"/>
                    </a:cubicBezTo>
                    <a:cubicBezTo>
                      <a:pt x="56" y="169"/>
                      <a:pt x="56" y="169"/>
                      <a:pt x="56" y="169"/>
                    </a:cubicBezTo>
                    <a:cubicBezTo>
                      <a:pt x="56" y="169"/>
                      <a:pt x="56" y="169"/>
                      <a:pt x="56" y="169"/>
                    </a:cubicBezTo>
                    <a:cubicBezTo>
                      <a:pt x="56" y="169"/>
                      <a:pt x="56" y="169"/>
                      <a:pt x="56" y="169"/>
                    </a:cubicBezTo>
                    <a:cubicBezTo>
                      <a:pt x="56" y="169"/>
                      <a:pt x="56" y="169"/>
                      <a:pt x="56" y="169"/>
                    </a:cubicBezTo>
                    <a:cubicBezTo>
                      <a:pt x="56" y="169"/>
                      <a:pt x="56" y="169"/>
                      <a:pt x="56" y="168"/>
                    </a:cubicBezTo>
                    <a:cubicBezTo>
                      <a:pt x="56" y="168"/>
                      <a:pt x="56" y="168"/>
                      <a:pt x="56" y="168"/>
                    </a:cubicBezTo>
                    <a:cubicBezTo>
                      <a:pt x="56" y="168"/>
                      <a:pt x="56" y="168"/>
                      <a:pt x="56" y="168"/>
                    </a:cubicBezTo>
                    <a:cubicBezTo>
                      <a:pt x="56" y="168"/>
                      <a:pt x="56" y="168"/>
                      <a:pt x="56" y="168"/>
                    </a:cubicBezTo>
                    <a:cubicBezTo>
                      <a:pt x="57" y="168"/>
                      <a:pt x="57" y="168"/>
                      <a:pt x="57" y="168"/>
                    </a:cubicBezTo>
                    <a:cubicBezTo>
                      <a:pt x="56" y="168"/>
                      <a:pt x="56" y="168"/>
                      <a:pt x="56" y="168"/>
                    </a:cubicBezTo>
                    <a:cubicBezTo>
                      <a:pt x="56" y="168"/>
                      <a:pt x="56" y="168"/>
                      <a:pt x="56" y="168"/>
                    </a:cubicBezTo>
                    <a:cubicBezTo>
                      <a:pt x="56" y="167"/>
                      <a:pt x="56" y="167"/>
                      <a:pt x="56" y="167"/>
                    </a:cubicBezTo>
                    <a:cubicBezTo>
                      <a:pt x="56" y="167"/>
                      <a:pt x="56" y="167"/>
                      <a:pt x="56" y="167"/>
                    </a:cubicBezTo>
                    <a:cubicBezTo>
                      <a:pt x="56" y="167"/>
                      <a:pt x="56" y="167"/>
                      <a:pt x="56" y="167"/>
                    </a:cubicBezTo>
                    <a:cubicBezTo>
                      <a:pt x="55" y="167"/>
                      <a:pt x="55" y="167"/>
                      <a:pt x="55" y="167"/>
                    </a:cubicBezTo>
                    <a:cubicBezTo>
                      <a:pt x="53" y="168"/>
                      <a:pt x="49" y="169"/>
                      <a:pt x="45" y="169"/>
                    </a:cubicBezTo>
                    <a:cubicBezTo>
                      <a:pt x="41" y="170"/>
                      <a:pt x="41" y="170"/>
                      <a:pt x="33" y="170"/>
                    </a:cubicBezTo>
                    <a:cubicBezTo>
                      <a:pt x="31" y="170"/>
                      <a:pt x="29" y="171"/>
                      <a:pt x="27" y="171"/>
                    </a:cubicBezTo>
                    <a:cubicBezTo>
                      <a:pt x="27" y="171"/>
                      <a:pt x="27" y="171"/>
                      <a:pt x="27" y="171"/>
                    </a:cubicBezTo>
                    <a:cubicBezTo>
                      <a:pt x="27" y="171"/>
                      <a:pt x="27" y="171"/>
                      <a:pt x="27" y="171"/>
                    </a:cubicBezTo>
                    <a:cubicBezTo>
                      <a:pt x="26" y="171"/>
                      <a:pt x="26" y="171"/>
                      <a:pt x="25" y="171"/>
                    </a:cubicBezTo>
                    <a:cubicBezTo>
                      <a:pt x="25" y="171"/>
                      <a:pt x="24" y="171"/>
                      <a:pt x="24" y="170"/>
                    </a:cubicBezTo>
                    <a:cubicBezTo>
                      <a:pt x="23" y="170"/>
                      <a:pt x="23" y="169"/>
                      <a:pt x="23" y="168"/>
                    </a:cubicBezTo>
                    <a:cubicBezTo>
                      <a:pt x="23" y="168"/>
                      <a:pt x="23" y="167"/>
                      <a:pt x="23" y="167"/>
                    </a:cubicBezTo>
                    <a:cubicBezTo>
                      <a:pt x="23" y="167"/>
                      <a:pt x="23" y="166"/>
                      <a:pt x="24" y="166"/>
                    </a:cubicBezTo>
                    <a:cubicBezTo>
                      <a:pt x="25" y="166"/>
                      <a:pt x="26" y="165"/>
                      <a:pt x="27" y="165"/>
                    </a:cubicBezTo>
                    <a:cubicBezTo>
                      <a:pt x="29" y="165"/>
                      <a:pt x="31" y="165"/>
                      <a:pt x="34" y="165"/>
                    </a:cubicBezTo>
                    <a:cubicBezTo>
                      <a:pt x="39" y="164"/>
                      <a:pt x="45" y="163"/>
                      <a:pt x="48" y="162"/>
                    </a:cubicBezTo>
                    <a:cubicBezTo>
                      <a:pt x="50" y="162"/>
                      <a:pt x="52" y="162"/>
                      <a:pt x="54" y="162"/>
                    </a:cubicBezTo>
                    <a:cubicBezTo>
                      <a:pt x="54" y="161"/>
                      <a:pt x="55" y="161"/>
                      <a:pt x="56" y="161"/>
                    </a:cubicBezTo>
                    <a:cubicBezTo>
                      <a:pt x="56" y="160"/>
                      <a:pt x="57" y="160"/>
                      <a:pt x="57" y="159"/>
                    </a:cubicBezTo>
                    <a:cubicBezTo>
                      <a:pt x="57" y="159"/>
                      <a:pt x="57" y="159"/>
                      <a:pt x="57" y="159"/>
                    </a:cubicBezTo>
                    <a:cubicBezTo>
                      <a:pt x="57" y="159"/>
                      <a:pt x="57" y="159"/>
                      <a:pt x="57" y="159"/>
                    </a:cubicBezTo>
                    <a:cubicBezTo>
                      <a:pt x="57" y="159"/>
                      <a:pt x="57" y="159"/>
                      <a:pt x="57" y="159"/>
                    </a:cubicBezTo>
                    <a:cubicBezTo>
                      <a:pt x="57" y="158"/>
                      <a:pt x="57" y="158"/>
                      <a:pt x="57" y="158"/>
                    </a:cubicBezTo>
                    <a:cubicBezTo>
                      <a:pt x="57" y="158"/>
                      <a:pt x="57" y="158"/>
                      <a:pt x="57" y="158"/>
                    </a:cubicBezTo>
                    <a:cubicBezTo>
                      <a:pt x="57" y="158"/>
                      <a:pt x="57" y="158"/>
                      <a:pt x="56" y="158"/>
                    </a:cubicBezTo>
                    <a:cubicBezTo>
                      <a:pt x="56" y="158"/>
                      <a:pt x="56" y="158"/>
                      <a:pt x="56" y="158"/>
                    </a:cubicBezTo>
                    <a:cubicBezTo>
                      <a:pt x="56" y="158"/>
                      <a:pt x="56" y="158"/>
                      <a:pt x="56" y="158"/>
                    </a:cubicBezTo>
                    <a:cubicBezTo>
                      <a:pt x="56" y="158"/>
                      <a:pt x="56" y="158"/>
                      <a:pt x="56" y="158"/>
                    </a:cubicBezTo>
                    <a:cubicBezTo>
                      <a:pt x="54" y="158"/>
                      <a:pt x="51" y="158"/>
                      <a:pt x="48" y="158"/>
                    </a:cubicBezTo>
                    <a:cubicBezTo>
                      <a:pt x="47" y="158"/>
                      <a:pt x="45" y="157"/>
                      <a:pt x="43" y="157"/>
                    </a:cubicBezTo>
                    <a:cubicBezTo>
                      <a:pt x="41" y="157"/>
                      <a:pt x="39" y="156"/>
                      <a:pt x="38" y="156"/>
                    </a:cubicBezTo>
                    <a:cubicBezTo>
                      <a:pt x="36" y="156"/>
                      <a:pt x="34" y="157"/>
                      <a:pt x="31" y="157"/>
                    </a:cubicBezTo>
                    <a:cubicBezTo>
                      <a:pt x="30" y="156"/>
                      <a:pt x="29" y="156"/>
                      <a:pt x="29" y="156"/>
                    </a:cubicBezTo>
                    <a:cubicBezTo>
                      <a:pt x="28" y="155"/>
                      <a:pt x="28" y="155"/>
                      <a:pt x="28" y="154"/>
                    </a:cubicBezTo>
                    <a:cubicBezTo>
                      <a:pt x="28" y="153"/>
                      <a:pt x="28" y="152"/>
                      <a:pt x="29" y="152"/>
                    </a:cubicBezTo>
                    <a:cubicBezTo>
                      <a:pt x="29" y="152"/>
                      <a:pt x="29" y="151"/>
                      <a:pt x="30" y="151"/>
                    </a:cubicBezTo>
                    <a:cubicBezTo>
                      <a:pt x="32" y="151"/>
                      <a:pt x="34" y="151"/>
                      <a:pt x="37" y="151"/>
                    </a:cubicBezTo>
                    <a:cubicBezTo>
                      <a:pt x="37" y="151"/>
                      <a:pt x="37" y="151"/>
                      <a:pt x="37" y="151"/>
                    </a:cubicBezTo>
                    <a:cubicBezTo>
                      <a:pt x="37" y="151"/>
                      <a:pt x="37" y="151"/>
                      <a:pt x="37" y="151"/>
                    </a:cubicBezTo>
                    <a:cubicBezTo>
                      <a:pt x="37" y="151"/>
                      <a:pt x="38" y="151"/>
                      <a:pt x="38" y="151"/>
                    </a:cubicBezTo>
                    <a:cubicBezTo>
                      <a:pt x="38" y="151"/>
                      <a:pt x="38" y="151"/>
                      <a:pt x="38" y="151"/>
                    </a:cubicBezTo>
                    <a:cubicBezTo>
                      <a:pt x="41" y="151"/>
                      <a:pt x="43" y="151"/>
                      <a:pt x="44" y="151"/>
                    </a:cubicBezTo>
                    <a:cubicBezTo>
                      <a:pt x="46" y="151"/>
                      <a:pt x="47" y="151"/>
                      <a:pt x="49" y="151"/>
                    </a:cubicBezTo>
                    <a:cubicBezTo>
                      <a:pt x="49" y="151"/>
                      <a:pt x="49" y="151"/>
                      <a:pt x="49" y="151"/>
                    </a:cubicBezTo>
                    <a:cubicBezTo>
                      <a:pt x="49" y="151"/>
                      <a:pt x="49" y="151"/>
                      <a:pt x="49" y="151"/>
                    </a:cubicBezTo>
                    <a:cubicBezTo>
                      <a:pt x="49" y="151"/>
                      <a:pt x="49" y="151"/>
                      <a:pt x="49" y="151"/>
                    </a:cubicBezTo>
                    <a:cubicBezTo>
                      <a:pt x="49" y="151"/>
                      <a:pt x="49" y="151"/>
                      <a:pt x="49" y="151"/>
                    </a:cubicBezTo>
                    <a:cubicBezTo>
                      <a:pt x="49" y="151"/>
                      <a:pt x="49" y="151"/>
                      <a:pt x="49" y="151"/>
                    </a:cubicBezTo>
                    <a:cubicBezTo>
                      <a:pt x="50" y="151"/>
                      <a:pt x="51" y="151"/>
                      <a:pt x="52" y="151"/>
                    </a:cubicBezTo>
                    <a:cubicBezTo>
                      <a:pt x="53" y="151"/>
                      <a:pt x="54" y="152"/>
                      <a:pt x="56" y="152"/>
                    </a:cubicBezTo>
                    <a:cubicBezTo>
                      <a:pt x="56" y="152"/>
                      <a:pt x="56" y="152"/>
                      <a:pt x="56" y="152"/>
                    </a:cubicBezTo>
                    <a:cubicBezTo>
                      <a:pt x="57" y="152"/>
                      <a:pt x="59" y="152"/>
                      <a:pt x="60" y="151"/>
                    </a:cubicBezTo>
                    <a:cubicBezTo>
                      <a:pt x="61" y="151"/>
                      <a:pt x="62" y="149"/>
                      <a:pt x="62" y="148"/>
                    </a:cubicBezTo>
                    <a:cubicBezTo>
                      <a:pt x="62" y="147"/>
                      <a:pt x="62" y="147"/>
                      <a:pt x="62" y="147"/>
                    </a:cubicBezTo>
                    <a:cubicBezTo>
                      <a:pt x="62" y="147"/>
                      <a:pt x="62" y="147"/>
                      <a:pt x="62" y="147"/>
                    </a:cubicBezTo>
                    <a:cubicBezTo>
                      <a:pt x="62" y="146"/>
                      <a:pt x="61" y="146"/>
                      <a:pt x="60" y="145"/>
                    </a:cubicBezTo>
                    <a:cubicBezTo>
                      <a:pt x="59" y="145"/>
                      <a:pt x="58" y="144"/>
                      <a:pt x="58" y="144"/>
                    </a:cubicBezTo>
                    <a:cubicBezTo>
                      <a:pt x="58" y="144"/>
                      <a:pt x="58" y="144"/>
                      <a:pt x="58" y="144"/>
                    </a:cubicBezTo>
                    <a:cubicBezTo>
                      <a:pt x="58" y="144"/>
                      <a:pt x="58" y="144"/>
                      <a:pt x="58" y="144"/>
                    </a:cubicBezTo>
                    <a:cubicBezTo>
                      <a:pt x="57" y="144"/>
                      <a:pt x="57" y="144"/>
                      <a:pt x="57" y="144"/>
                    </a:cubicBezTo>
                    <a:cubicBezTo>
                      <a:pt x="57" y="143"/>
                      <a:pt x="57" y="143"/>
                      <a:pt x="57" y="143"/>
                    </a:cubicBezTo>
                    <a:cubicBezTo>
                      <a:pt x="57" y="143"/>
                      <a:pt x="56" y="143"/>
                      <a:pt x="56" y="142"/>
                    </a:cubicBezTo>
                    <a:cubicBezTo>
                      <a:pt x="55" y="142"/>
                      <a:pt x="54" y="141"/>
                      <a:pt x="52" y="140"/>
                    </a:cubicBezTo>
                    <a:cubicBezTo>
                      <a:pt x="52" y="140"/>
                      <a:pt x="52" y="140"/>
                      <a:pt x="52" y="140"/>
                    </a:cubicBezTo>
                    <a:cubicBezTo>
                      <a:pt x="52" y="140"/>
                      <a:pt x="52" y="140"/>
                      <a:pt x="52" y="140"/>
                    </a:cubicBezTo>
                    <a:cubicBezTo>
                      <a:pt x="52" y="140"/>
                      <a:pt x="51" y="140"/>
                      <a:pt x="51" y="139"/>
                    </a:cubicBezTo>
                    <a:cubicBezTo>
                      <a:pt x="49" y="139"/>
                      <a:pt x="47" y="138"/>
                      <a:pt x="46" y="137"/>
                    </a:cubicBezTo>
                    <a:cubicBezTo>
                      <a:pt x="45" y="136"/>
                      <a:pt x="45" y="136"/>
                      <a:pt x="45" y="136"/>
                    </a:cubicBezTo>
                    <a:cubicBezTo>
                      <a:pt x="44" y="135"/>
                      <a:pt x="44" y="135"/>
                      <a:pt x="44" y="135"/>
                    </a:cubicBezTo>
                    <a:cubicBezTo>
                      <a:pt x="45" y="134"/>
                      <a:pt x="45" y="134"/>
                      <a:pt x="45" y="133"/>
                    </a:cubicBezTo>
                    <a:cubicBezTo>
                      <a:pt x="45" y="133"/>
                      <a:pt x="45" y="133"/>
                      <a:pt x="46" y="133"/>
                    </a:cubicBezTo>
                    <a:cubicBezTo>
                      <a:pt x="47" y="133"/>
                      <a:pt x="50" y="133"/>
                      <a:pt x="54" y="135"/>
                    </a:cubicBezTo>
                    <a:cubicBezTo>
                      <a:pt x="54" y="135"/>
                      <a:pt x="54" y="136"/>
                      <a:pt x="54" y="136"/>
                    </a:cubicBezTo>
                    <a:cubicBezTo>
                      <a:pt x="54" y="136"/>
                      <a:pt x="54" y="136"/>
                      <a:pt x="54" y="136"/>
                    </a:cubicBezTo>
                    <a:cubicBezTo>
                      <a:pt x="54" y="136"/>
                      <a:pt x="54" y="136"/>
                      <a:pt x="54" y="136"/>
                    </a:cubicBezTo>
                    <a:cubicBezTo>
                      <a:pt x="54" y="136"/>
                      <a:pt x="54" y="136"/>
                      <a:pt x="54" y="136"/>
                    </a:cubicBezTo>
                    <a:cubicBezTo>
                      <a:pt x="54" y="136"/>
                      <a:pt x="54" y="136"/>
                      <a:pt x="54" y="136"/>
                    </a:cubicBezTo>
                    <a:cubicBezTo>
                      <a:pt x="57" y="137"/>
                      <a:pt x="59" y="138"/>
                      <a:pt x="60" y="139"/>
                    </a:cubicBezTo>
                    <a:cubicBezTo>
                      <a:pt x="60" y="139"/>
                      <a:pt x="60" y="139"/>
                      <a:pt x="60" y="139"/>
                    </a:cubicBezTo>
                    <a:cubicBezTo>
                      <a:pt x="61" y="139"/>
                      <a:pt x="61" y="139"/>
                      <a:pt x="61" y="139"/>
                    </a:cubicBezTo>
                    <a:cubicBezTo>
                      <a:pt x="63" y="140"/>
                      <a:pt x="65" y="141"/>
                      <a:pt x="67" y="142"/>
                    </a:cubicBezTo>
                    <a:cubicBezTo>
                      <a:pt x="67" y="142"/>
                      <a:pt x="67" y="142"/>
                      <a:pt x="67" y="142"/>
                    </a:cubicBezTo>
                    <a:cubicBezTo>
                      <a:pt x="67" y="142"/>
                      <a:pt x="67" y="142"/>
                      <a:pt x="67" y="142"/>
                    </a:cubicBezTo>
                    <a:cubicBezTo>
                      <a:pt x="67" y="142"/>
                      <a:pt x="67" y="142"/>
                      <a:pt x="67" y="142"/>
                    </a:cubicBezTo>
                    <a:cubicBezTo>
                      <a:pt x="67" y="142"/>
                      <a:pt x="67" y="142"/>
                      <a:pt x="67" y="142"/>
                    </a:cubicBezTo>
                    <a:cubicBezTo>
                      <a:pt x="68" y="143"/>
                      <a:pt x="69" y="143"/>
                      <a:pt x="70" y="143"/>
                    </a:cubicBezTo>
                    <a:cubicBezTo>
                      <a:pt x="70" y="143"/>
                      <a:pt x="70" y="143"/>
                      <a:pt x="70" y="143"/>
                    </a:cubicBezTo>
                    <a:cubicBezTo>
                      <a:pt x="70" y="143"/>
                      <a:pt x="70" y="143"/>
                      <a:pt x="70" y="143"/>
                    </a:cubicBezTo>
                    <a:cubicBezTo>
                      <a:pt x="70" y="143"/>
                      <a:pt x="70" y="143"/>
                      <a:pt x="70" y="143"/>
                    </a:cubicBezTo>
                    <a:cubicBezTo>
                      <a:pt x="71" y="143"/>
                      <a:pt x="71" y="142"/>
                      <a:pt x="71" y="142"/>
                    </a:cubicBezTo>
                    <a:cubicBezTo>
                      <a:pt x="71" y="142"/>
                      <a:pt x="71" y="142"/>
                      <a:pt x="71" y="142"/>
                    </a:cubicBezTo>
                    <a:cubicBezTo>
                      <a:pt x="71" y="142"/>
                      <a:pt x="71" y="142"/>
                      <a:pt x="71" y="142"/>
                    </a:cubicBezTo>
                    <a:cubicBezTo>
                      <a:pt x="71" y="142"/>
                      <a:pt x="71" y="142"/>
                      <a:pt x="71" y="142"/>
                    </a:cubicBezTo>
                    <a:cubicBezTo>
                      <a:pt x="71" y="142"/>
                      <a:pt x="71" y="142"/>
                      <a:pt x="71" y="142"/>
                    </a:cubicBezTo>
                    <a:cubicBezTo>
                      <a:pt x="71" y="142"/>
                      <a:pt x="71" y="142"/>
                      <a:pt x="71" y="142"/>
                    </a:cubicBezTo>
                    <a:cubicBezTo>
                      <a:pt x="71" y="141"/>
                      <a:pt x="71" y="141"/>
                      <a:pt x="71" y="141"/>
                    </a:cubicBezTo>
                    <a:cubicBezTo>
                      <a:pt x="70" y="129"/>
                      <a:pt x="69" y="115"/>
                      <a:pt x="67" y="103"/>
                    </a:cubicBezTo>
                    <a:cubicBezTo>
                      <a:pt x="65" y="96"/>
                      <a:pt x="63" y="89"/>
                      <a:pt x="60" y="84"/>
                    </a:cubicBezTo>
                    <a:cubicBezTo>
                      <a:pt x="57" y="79"/>
                      <a:pt x="52" y="76"/>
                      <a:pt x="47" y="76"/>
                    </a:cubicBezTo>
                    <a:cubicBezTo>
                      <a:pt x="41" y="76"/>
                      <a:pt x="36" y="76"/>
                      <a:pt x="31" y="78"/>
                    </a:cubicBezTo>
                    <a:cubicBezTo>
                      <a:pt x="26" y="80"/>
                      <a:pt x="22" y="84"/>
                      <a:pt x="18" y="90"/>
                    </a:cubicBezTo>
                    <a:cubicBezTo>
                      <a:pt x="12" y="103"/>
                      <a:pt x="10" y="126"/>
                      <a:pt x="12" y="169"/>
                    </a:cubicBezTo>
                    <a:cubicBezTo>
                      <a:pt x="12" y="169"/>
                      <a:pt x="12" y="169"/>
                      <a:pt x="12" y="169"/>
                    </a:cubicBezTo>
                    <a:cubicBezTo>
                      <a:pt x="12" y="170"/>
                      <a:pt x="12" y="170"/>
                      <a:pt x="12" y="170"/>
                    </a:cubicBezTo>
                    <a:cubicBezTo>
                      <a:pt x="12" y="171"/>
                      <a:pt x="12" y="171"/>
                      <a:pt x="12" y="171"/>
                    </a:cubicBezTo>
                    <a:cubicBezTo>
                      <a:pt x="12" y="171"/>
                      <a:pt x="12" y="171"/>
                      <a:pt x="12" y="171"/>
                    </a:cubicBezTo>
                    <a:cubicBezTo>
                      <a:pt x="14" y="202"/>
                      <a:pt x="16" y="214"/>
                      <a:pt x="21" y="232"/>
                    </a:cubicBezTo>
                    <a:cubicBezTo>
                      <a:pt x="21" y="232"/>
                      <a:pt x="21" y="232"/>
                      <a:pt x="21" y="232"/>
                    </a:cubicBezTo>
                    <a:cubicBezTo>
                      <a:pt x="20" y="257"/>
                      <a:pt x="23" y="276"/>
                      <a:pt x="25" y="297"/>
                    </a:cubicBezTo>
                    <a:cubicBezTo>
                      <a:pt x="25" y="297"/>
                      <a:pt x="25" y="297"/>
                      <a:pt x="25" y="297"/>
                    </a:cubicBezTo>
                    <a:cubicBezTo>
                      <a:pt x="10" y="348"/>
                      <a:pt x="6" y="386"/>
                      <a:pt x="4" y="416"/>
                    </a:cubicBezTo>
                    <a:cubicBezTo>
                      <a:pt x="4" y="416"/>
                      <a:pt x="4" y="416"/>
                      <a:pt x="4" y="416"/>
                    </a:cubicBezTo>
                    <a:cubicBezTo>
                      <a:pt x="4" y="416"/>
                      <a:pt x="4" y="416"/>
                      <a:pt x="4" y="416"/>
                    </a:cubicBezTo>
                    <a:cubicBezTo>
                      <a:pt x="4" y="417"/>
                      <a:pt x="4" y="417"/>
                      <a:pt x="4" y="417"/>
                    </a:cubicBezTo>
                    <a:cubicBezTo>
                      <a:pt x="4" y="417"/>
                      <a:pt x="4" y="417"/>
                      <a:pt x="4" y="417"/>
                    </a:cubicBezTo>
                    <a:cubicBezTo>
                      <a:pt x="4" y="417"/>
                      <a:pt x="5" y="417"/>
                      <a:pt x="5" y="417"/>
                    </a:cubicBezTo>
                    <a:cubicBezTo>
                      <a:pt x="5" y="417"/>
                      <a:pt x="5" y="417"/>
                      <a:pt x="5" y="417"/>
                    </a:cubicBezTo>
                    <a:cubicBezTo>
                      <a:pt x="5" y="417"/>
                      <a:pt x="5" y="417"/>
                      <a:pt x="5" y="417"/>
                    </a:cubicBezTo>
                    <a:cubicBezTo>
                      <a:pt x="5" y="417"/>
                      <a:pt x="5" y="417"/>
                      <a:pt x="5" y="417"/>
                    </a:cubicBezTo>
                    <a:cubicBezTo>
                      <a:pt x="6" y="417"/>
                      <a:pt x="6" y="417"/>
                      <a:pt x="6" y="417"/>
                    </a:cubicBezTo>
                    <a:cubicBezTo>
                      <a:pt x="6" y="417"/>
                      <a:pt x="6" y="417"/>
                      <a:pt x="6" y="417"/>
                    </a:cubicBezTo>
                    <a:cubicBezTo>
                      <a:pt x="6" y="417"/>
                      <a:pt x="6" y="417"/>
                      <a:pt x="6" y="417"/>
                    </a:cubicBezTo>
                    <a:cubicBezTo>
                      <a:pt x="6" y="417"/>
                      <a:pt x="6" y="417"/>
                      <a:pt x="6" y="417"/>
                    </a:cubicBezTo>
                    <a:cubicBezTo>
                      <a:pt x="7" y="416"/>
                      <a:pt x="7" y="416"/>
                      <a:pt x="7" y="416"/>
                    </a:cubicBezTo>
                    <a:cubicBezTo>
                      <a:pt x="6" y="416"/>
                      <a:pt x="6" y="416"/>
                      <a:pt x="6" y="416"/>
                    </a:cubicBezTo>
                    <a:cubicBezTo>
                      <a:pt x="10" y="409"/>
                      <a:pt x="15" y="402"/>
                      <a:pt x="20" y="395"/>
                    </a:cubicBezTo>
                    <a:cubicBezTo>
                      <a:pt x="20" y="395"/>
                      <a:pt x="20" y="395"/>
                      <a:pt x="20" y="395"/>
                    </a:cubicBezTo>
                    <a:cubicBezTo>
                      <a:pt x="20" y="395"/>
                      <a:pt x="20" y="395"/>
                      <a:pt x="20" y="395"/>
                    </a:cubicBezTo>
                    <a:cubicBezTo>
                      <a:pt x="26" y="383"/>
                      <a:pt x="32" y="378"/>
                      <a:pt x="38" y="372"/>
                    </a:cubicBezTo>
                    <a:cubicBezTo>
                      <a:pt x="44" y="367"/>
                      <a:pt x="51" y="361"/>
                      <a:pt x="57" y="348"/>
                    </a:cubicBezTo>
                    <a:cubicBezTo>
                      <a:pt x="57" y="348"/>
                      <a:pt x="57" y="348"/>
                      <a:pt x="57" y="348"/>
                    </a:cubicBezTo>
                    <a:cubicBezTo>
                      <a:pt x="62" y="340"/>
                      <a:pt x="64" y="338"/>
                      <a:pt x="65" y="336"/>
                    </a:cubicBezTo>
                    <a:cubicBezTo>
                      <a:pt x="67" y="335"/>
                      <a:pt x="68" y="334"/>
                      <a:pt x="70" y="331"/>
                    </a:cubicBezTo>
                    <a:cubicBezTo>
                      <a:pt x="70" y="331"/>
                      <a:pt x="70" y="331"/>
                      <a:pt x="70" y="331"/>
                    </a:cubicBezTo>
                    <a:cubicBezTo>
                      <a:pt x="70" y="331"/>
                      <a:pt x="70" y="331"/>
                      <a:pt x="70" y="331"/>
                    </a:cubicBezTo>
                    <a:cubicBezTo>
                      <a:pt x="70" y="331"/>
                      <a:pt x="70" y="331"/>
                      <a:pt x="70" y="331"/>
                    </a:cubicBezTo>
                    <a:cubicBezTo>
                      <a:pt x="74" y="323"/>
                      <a:pt x="79" y="316"/>
                      <a:pt x="82" y="311"/>
                    </a:cubicBezTo>
                    <a:cubicBezTo>
                      <a:pt x="84" y="309"/>
                      <a:pt x="86" y="307"/>
                      <a:pt x="88" y="306"/>
                    </a:cubicBezTo>
                    <a:cubicBezTo>
                      <a:pt x="89" y="305"/>
                      <a:pt x="91" y="304"/>
                      <a:pt x="92" y="304"/>
                    </a:cubicBezTo>
                    <a:cubicBezTo>
                      <a:pt x="93" y="304"/>
                      <a:pt x="94" y="305"/>
                      <a:pt x="95" y="305"/>
                    </a:cubicBezTo>
                    <a:cubicBezTo>
                      <a:pt x="100" y="307"/>
                      <a:pt x="102" y="311"/>
                      <a:pt x="103" y="316"/>
                    </a:cubicBezTo>
                    <a:cubicBezTo>
                      <a:pt x="104" y="321"/>
                      <a:pt x="103" y="327"/>
                      <a:pt x="101" y="332"/>
                    </a:cubicBezTo>
                    <a:cubicBezTo>
                      <a:pt x="100" y="338"/>
                      <a:pt x="97" y="344"/>
                      <a:pt x="95" y="348"/>
                    </a:cubicBezTo>
                    <a:cubicBezTo>
                      <a:pt x="94" y="351"/>
                      <a:pt x="93" y="353"/>
                      <a:pt x="92" y="354"/>
                    </a:cubicBezTo>
                    <a:cubicBezTo>
                      <a:pt x="91" y="355"/>
                      <a:pt x="90" y="356"/>
                      <a:pt x="89" y="357"/>
                    </a:cubicBezTo>
                    <a:cubicBezTo>
                      <a:pt x="89" y="357"/>
                      <a:pt x="89" y="357"/>
                      <a:pt x="89" y="357"/>
                    </a:cubicBezTo>
                    <a:cubicBezTo>
                      <a:pt x="89" y="357"/>
                      <a:pt x="89" y="357"/>
                      <a:pt x="89" y="357"/>
                    </a:cubicBezTo>
                    <a:cubicBezTo>
                      <a:pt x="89" y="357"/>
                      <a:pt x="89" y="357"/>
                      <a:pt x="89" y="357"/>
                    </a:cubicBezTo>
                    <a:cubicBezTo>
                      <a:pt x="89" y="357"/>
                      <a:pt x="89" y="357"/>
                      <a:pt x="89" y="357"/>
                    </a:cubicBezTo>
                    <a:cubicBezTo>
                      <a:pt x="89" y="358"/>
                      <a:pt x="89" y="358"/>
                      <a:pt x="89" y="358"/>
                    </a:cubicBezTo>
                    <a:cubicBezTo>
                      <a:pt x="88" y="362"/>
                      <a:pt x="85" y="367"/>
                      <a:pt x="82" y="373"/>
                    </a:cubicBezTo>
                    <a:cubicBezTo>
                      <a:pt x="81" y="373"/>
                      <a:pt x="81" y="374"/>
                      <a:pt x="80" y="375"/>
                    </a:cubicBezTo>
                    <a:cubicBezTo>
                      <a:pt x="80" y="375"/>
                      <a:pt x="80" y="375"/>
                      <a:pt x="80" y="375"/>
                    </a:cubicBezTo>
                    <a:cubicBezTo>
                      <a:pt x="80" y="375"/>
                      <a:pt x="80" y="375"/>
                      <a:pt x="80" y="375"/>
                    </a:cubicBezTo>
                    <a:cubicBezTo>
                      <a:pt x="74" y="377"/>
                      <a:pt x="70" y="378"/>
                      <a:pt x="68" y="380"/>
                    </a:cubicBezTo>
                    <a:cubicBezTo>
                      <a:pt x="65" y="382"/>
                      <a:pt x="63" y="384"/>
                      <a:pt x="58" y="387"/>
                    </a:cubicBezTo>
                    <a:cubicBezTo>
                      <a:pt x="54" y="389"/>
                      <a:pt x="51" y="393"/>
                      <a:pt x="48" y="396"/>
                    </a:cubicBezTo>
                    <a:cubicBezTo>
                      <a:pt x="48" y="396"/>
                      <a:pt x="48" y="396"/>
                      <a:pt x="48" y="396"/>
                    </a:cubicBezTo>
                    <a:cubicBezTo>
                      <a:pt x="43" y="401"/>
                      <a:pt x="41" y="404"/>
                      <a:pt x="39" y="408"/>
                    </a:cubicBezTo>
                    <a:cubicBezTo>
                      <a:pt x="37" y="411"/>
                      <a:pt x="35" y="414"/>
                      <a:pt x="30" y="418"/>
                    </a:cubicBezTo>
                    <a:cubicBezTo>
                      <a:pt x="30" y="418"/>
                      <a:pt x="30" y="418"/>
                      <a:pt x="30" y="418"/>
                    </a:cubicBezTo>
                    <a:cubicBezTo>
                      <a:pt x="30" y="418"/>
                      <a:pt x="30" y="419"/>
                      <a:pt x="29" y="419"/>
                    </a:cubicBezTo>
                    <a:cubicBezTo>
                      <a:pt x="29" y="419"/>
                      <a:pt x="29" y="419"/>
                      <a:pt x="29" y="419"/>
                    </a:cubicBezTo>
                    <a:cubicBezTo>
                      <a:pt x="27" y="422"/>
                      <a:pt x="25" y="423"/>
                      <a:pt x="25" y="424"/>
                    </a:cubicBezTo>
                    <a:cubicBezTo>
                      <a:pt x="24" y="425"/>
                      <a:pt x="24" y="425"/>
                      <a:pt x="23" y="426"/>
                    </a:cubicBezTo>
                    <a:cubicBezTo>
                      <a:pt x="23" y="427"/>
                      <a:pt x="23" y="427"/>
                      <a:pt x="23" y="427"/>
                    </a:cubicBezTo>
                    <a:cubicBezTo>
                      <a:pt x="20" y="429"/>
                      <a:pt x="17" y="432"/>
                      <a:pt x="15" y="434"/>
                    </a:cubicBezTo>
                    <a:cubicBezTo>
                      <a:pt x="14" y="435"/>
                      <a:pt x="13" y="436"/>
                      <a:pt x="13" y="437"/>
                    </a:cubicBezTo>
                    <a:cubicBezTo>
                      <a:pt x="12" y="438"/>
                      <a:pt x="12" y="439"/>
                      <a:pt x="13" y="440"/>
                    </a:cubicBezTo>
                    <a:cubicBezTo>
                      <a:pt x="13" y="441"/>
                      <a:pt x="13" y="442"/>
                      <a:pt x="13" y="442"/>
                    </a:cubicBezTo>
                    <a:cubicBezTo>
                      <a:pt x="15" y="445"/>
                      <a:pt x="18" y="445"/>
                      <a:pt x="20" y="445"/>
                    </a:cubicBezTo>
                    <a:cubicBezTo>
                      <a:pt x="23" y="445"/>
                      <a:pt x="26" y="444"/>
                      <a:pt x="28" y="443"/>
                    </a:cubicBezTo>
                    <a:cubicBezTo>
                      <a:pt x="31" y="441"/>
                      <a:pt x="34" y="440"/>
                      <a:pt x="35" y="438"/>
                    </a:cubicBezTo>
                    <a:cubicBezTo>
                      <a:pt x="36" y="437"/>
                      <a:pt x="37" y="436"/>
                      <a:pt x="38" y="436"/>
                    </a:cubicBezTo>
                    <a:cubicBezTo>
                      <a:pt x="38" y="435"/>
                      <a:pt x="39" y="435"/>
                      <a:pt x="39" y="434"/>
                    </a:cubicBezTo>
                    <a:cubicBezTo>
                      <a:pt x="39" y="434"/>
                      <a:pt x="40" y="434"/>
                      <a:pt x="40" y="433"/>
                    </a:cubicBezTo>
                    <a:cubicBezTo>
                      <a:pt x="42" y="432"/>
                      <a:pt x="44" y="431"/>
                      <a:pt x="45" y="429"/>
                    </a:cubicBezTo>
                    <a:cubicBezTo>
                      <a:pt x="47" y="427"/>
                      <a:pt x="49" y="425"/>
                      <a:pt x="51" y="424"/>
                    </a:cubicBezTo>
                    <a:cubicBezTo>
                      <a:pt x="58" y="426"/>
                      <a:pt x="62" y="429"/>
                      <a:pt x="64" y="432"/>
                    </a:cubicBezTo>
                    <a:cubicBezTo>
                      <a:pt x="65" y="435"/>
                      <a:pt x="65" y="438"/>
                      <a:pt x="65" y="441"/>
                    </a:cubicBezTo>
                    <a:cubicBezTo>
                      <a:pt x="65" y="441"/>
                      <a:pt x="65" y="441"/>
                      <a:pt x="65" y="441"/>
                    </a:cubicBezTo>
                    <a:cubicBezTo>
                      <a:pt x="65" y="443"/>
                      <a:pt x="66" y="446"/>
                      <a:pt x="66" y="449"/>
                    </a:cubicBezTo>
                    <a:cubicBezTo>
                      <a:pt x="66" y="449"/>
                      <a:pt x="66" y="449"/>
                      <a:pt x="66" y="449"/>
                    </a:cubicBezTo>
                    <a:cubicBezTo>
                      <a:pt x="65" y="455"/>
                      <a:pt x="63" y="463"/>
                      <a:pt x="61" y="470"/>
                    </a:cubicBezTo>
                    <a:cubicBezTo>
                      <a:pt x="60" y="476"/>
                      <a:pt x="61" y="481"/>
                      <a:pt x="60" y="486"/>
                    </a:cubicBezTo>
                    <a:cubicBezTo>
                      <a:pt x="59" y="488"/>
                      <a:pt x="58" y="494"/>
                      <a:pt x="58" y="499"/>
                    </a:cubicBezTo>
                    <a:cubicBezTo>
                      <a:pt x="58" y="501"/>
                      <a:pt x="59" y="504"/>
                      <a:pt x="59" y="506"/>
                    </a:cubicBezTo>
                    <a:cubicBezTo>
                      <a:pt x="60" y="508"/>
                      <a:pt x="61" y="509"/>
                      <a:pt x="64" y="510"/>
                    </a:cubicBezTo>
                    <a:cubicBezTo>
                      <a:pt x="66" y="510"/>
                      <a:pt x="68" y="509"/>
                      <a:pt x="70" y="508"/>
                    </a:cubicBezTo>
                    <a:cubicBezTo>
                      <a:pt x="71" y="507"/>
                      <a:pt x="72" y="505"/>
                      <a:pt x="73" y="503"/>
                    </a:cubicBezTo>
                    <a:cubicBezTo>
                      <a:pt x="74" y="499"/>
                      <a:pt x="75" y="494"/>
                      <a:pt x="75" y="489"/>
                    </a:cubicBezTo>
                    <a:cubicBezTo>
                      <a:pt x="77" y="480"/>
                      <a:pt x="78" y="478"/>
                      <a:pt x="79" y="473"/>
                    </a:cubicBezTo>
                    <a:cubicBezTo>
                      <a:pt x="79" y="473"/>
                      <a:pt x="79" y="473"/>
                      <a:pt x="79" y="472"/>
                    </a:cubicBezTo>
                    <a:cubicBezTo>
                      <a:pt x="80" y="468"/>
                      <a:pt x="81" y="463"/>
                      <a:pt x="82" y="460"/>
                    </a:cubicBezTo>
                    <a:cubicBezTo>
                      <a:pt x="82" y="458"/>
                      <a:pt x="82" y="457"/>
                      <a:pt x="83" y="456"/>
                    </a:cubicBezTo>
                    <a:cubicBezTo>
                      <a:pt x="83" y="456"/>
                      <a:pt x="83" y="456"/>
                      <a:pt x="83" y="456"/>
                    </a:cubicBezTo>
                    <a:cubicBezTo>
                      <a:pt x="83" y="460"/>
                      <a:pt x="82" y="467"/>
                      <a:pt x="82" y="473"/>
                    </a:cubicBezTo>
                    <a:cubicBezTo>
                      <a:pt x="82" y="474"/>
                      <a:pt x="82" y="476"/>
                      <a:pt x="82" y="477"/>
                    </a:cubicBezTo>
                    <a:cubicBezTo>
                      <a:pt x="82" y="477"/>
                      <a:pt x="82" y="477"/>
                      <a:pt x="82" y="477"/>
                    </a:cubicBezTo>
                    <a:cubicBezTo>
                      <a:pt x="82" y="478"/>
                      <a:pt x="82" y="478"/>
                      <a:pt x="82" y="478"/>
                    </a:cubicBezTo>
                    <a:cubicBezTo>
                      <a:pt x="83" y="482"/>
                      <a:pt x="84" y="485"/>
                      <a:pt x="84" y="495"/>
                    </a:cubicBezTo>
                    <a:cubicBezTo>
                      <a:pt x="85" y="501"/>
                      <a:pt x="84" y="506"/>
                      <a:pt x="85" y="510"/>
                    </a:cubicBezTo>
                    <a:cubicBezTo>
                      <a:pt x="86" y="512"/>
                      <a:pt x="86" y="514"/>
                      <a:pt x="88" y="515"/>
                    </a:cubicBezTo>
                    <a:cubicBezTo>
                      <a:pt x="89" y="516"/>
                      <a:pt x="91" y="516"/>
                      <a:pt x="94" y="516"/>
                    </a:cubicBezTo>
                    <a:cubicBezTo>
                      <a:pt x="95" y="516"/>
                      <a:pt x="96" y="516"/>
                      <a:pt x="96" y="515"/>
                    </a:cubicBezTo>
                    <a:cubicBezTo>
                      <a:pt x="98" y="515"/>
                      <a:pt x="99" y="513"/>
                      <a:pt x="100" y="511"/>
                    </a:cubicBezTo>
                    <a:cubicBezTo>
                      <a:pt x="100" y="510"/>
                      <a:pt x="100" y="508"/>
                      <a:pt x="100" y="506"/>
                    </a:cubicBezTo>
                    <a:cubicBezTo>
                      <a:pt x="100" y="501"/>
                      <a:pt x="99" y="497"/>
                      <a:pt x="99" y="492"/>
                    </a:cubicBezTo>
                    <a:cubicBezTo>
                      <a:pt x="100" y="482"/>
                      <a:pt x="100" y="471"/>
                      <a:pt x="100" y="465"/>
                    </a:cubicBezTo>
                    <a:cubicBezTo>
                      <a:pt x="100" y="461"/>
                      <a:pt x="100" y="457"/>
                      <a:pt x="100" y="455"/>
                    </a:cubicBezTo>
                    <a:cubicBezTo>
                      <a:pt x="100" y="454"/>
                      <a:pt x="100" y="453"/>
                      <a:pt x="100" y="453"/>
                    </a:cubicBezTo>
                    <a:cubicBezTo>
                      <a:pt x="100" y="452"/>
                      <a:pt x="101" y="452"/>
                      <a:pt x="101" y="452"/>
                    </a:cubicBezTo>
                    <a:cubicBezTo>
                      <a:pt x="102" y="456"/>
                      <a:pt x="102" y="460"/>
                      <a:pt x="103" y="465"/>
                    </a:cubicBezTo>
                    <a:cubicBezTo>
                      <a:pt x="103" y="465"/>
                      <a:pt x="103" y="465"/>
                      <a:pt x="103" y="465"/>
                    </a:cubicBezTo>
                    <a:cubicBezTo>
                      <a:pt x="103" y="465"/>
                      <a:pt x="103" y="465"/>
                      <a:pt x="103" y="465"/>
                    </a:cubicBezTo>
                    <a:cubicBezTo>
                      <a:pt x="103" y="465"/>
                      <a:pt x="103" y="465"/>
                      <a:pt x="103" y="465"/>
                    </a:cubicBezTo>
                    <a:cubicBezTo>
                      <a:pt x="103" y="465"/>
                      <a:pt x="103" y="465"/>
                      <a:pt x="103" y="465"/>
                    </a:cubicBezTo>
                    <a:cubicBezTo>
                      <a:pt x="104" y="468"/>
                      <a:pt x="105" y="472"/>
                      <a:pt x="106" y="475"/>
                    </a:cubicBezTo>
                    <a:cubicBezTo>
                      <a:pt x="107" y="479"/>
                      <a:pt x="108" y="482"/>
                      <a:pt x="108" y="484"/>
                    </a:cubicBezTo>
                    <a:cubicBezTo>
                      <a:pt x="109" y="485"/>
                      <a:pt x="109" y="491"/>
                      <a:pt x="110" y="495"/>
                    </a:cubicBezTo>
                    <a:cubicBezTo>
                      <a:pt x="110" y="497"/>
                      <a:pt x="111" y="499"/>
                      <a:pt x="112" y="501"/>
                    </a:cubicBezTo>
                    <a:cubicBezTo>
                      <a:pt x="113" y="502"/>
                      <a:pt x="115" y="503"/>
                      <a:pt x="118" y="503"/>
                    </a:cubicBezTo>
                    <a:cubicBezTo>
                      <a:pt x="120" y="503"/>
                      <a:pt x="121" y="502"/>
                      <a:pt x="122" y="501"/>
                    </a:cubicBezTo>
                    <a:cubicBezTo>
                      <a:pt x="123" y="501"/>
                      <a:pt x="123" y="501"/>
                      <a:pt x="123" y="500"/>
                    </a:cubicBezTo>
                    <a:cubicBezTo>
                      <a:pt x="125" y="499"/>
                      <a:pt x="125" y="497"/>
                      <a:pt x="125" y="495"/>
                    </a:cubicBezTo>
                    <a:cubicBezTo>
                      <a:pt x="125" y="492"/>
                      <a:pt x="123" y="487"/>
                      <a:pt x="123" y="481"/>
                    </a:cubicBezTo>
                    <a:cubicBezTo>
                      <a:pt x="123" y="477"/>
                      <a:pt x="122" y="474"/>
                      <a:pt x="122" y="471"/>
                    </a:cubicBezTo>
                    <a:cubicBezTo>
                      <a:pt x="122" y="471"/>
                      <a:pt x="122" y="471"/>
                      <a:pt x="122" y="471"/>
                    </a:cubicBezTo>
                    <a:cubicBezTo>
                      <a:pt x="122" y="471"/>
                      <a:pt x="122" y="471"/>
                      <a:pt x="122" y="471"/>
                    </a:cubicBezTo>
                    <a:cubicBezTo>
                      <a:pt x="122" y="470"/>
                      <a:pt x="121" y="470"/>
                      <a:pt x="121" y="469"/>
                    </a:cubicBezTo>
                    <a:cubicBezTo>
                      <a:pt x="121" y="466"/>
                      <a:pt x="120" y="464"/>
                      <a:pt x="120" y="460"/>
                    </a:cubicBezTo>
                    <a:cubicBezTo>
                      <a:pt x="120" y="460"/>
                      <a:pt x="120" y="460"/>
                      <a:pt x="120" y="460"/>
                    </a:cubicBezTo>
                    <a:cubicBezTo>
                      <a:pt x="120" y="460"/>
                      <a:pt x="120" y="460"/>
                      <a:pt x="120" y="460"/>
                    </a:cubicBezTo>
                    <a:cubicBezTo>
                      <a:pt x="120" y="458"/>
                      <a:pt x="119" y="457"/>
                      <a:pt x="119" y="455"/>
                    </a:cubicBezTo>
                    <a:cubicBezTo>
                      <a:pt x="118" y="452"/>
                      <a:pt x="117" y="450"/>
                      <a:pt x="117" y="448"/>
                    </a:cubicBezTo>
                    <a:cubicBezTo>
                      <a:pt x="116" y="446"/>
                      <a:pt x="116" y="444"/>
                      <a:pt x="117" y="442"/>
                    </a:cubicBezTo>
                    <a:cubicBezTo>
                      <a:pt x="117" y="441"/>
                      <a:pt x="118" y="440"/>
                      <a:pt x="120" y="439"/>
                    </a:cubicBezTo>
                    <a:cubicBezTo>
                      <a:pt x="121" y="439"/>
                      <a:pt x="122" y="440"/>
                      <a:pt x="123" y="441"/>
                    </a:cubicBezTo>
                    <a:cubicBezTo>
                      <a:pt x="124" y="442"/>
                      <a:pt x="125" y="444"/>
                      <a:pt x="126" y="444"/>
                    </a:cubicBezTo>
                    <a:cubicBezTo>
                      <a:pt x="126" y="445"/>
                      <a:pt x="126" y="445"/>
                      <a:pt x="126" y="445"/>
                    </a:cubicBezTo>
                    <a:cubicBezTo>
                      <a:pt x="127" y="445"/>
                      <a:pt x="127" y="445"/>
                      <a:pt x="127" y="445"/>
                    </a:cubicBezTo>
                    <a:cubicBezTo>
                      <a:pt x="127" y="446"/>
                      <a:pt x="129" y="447"/>
                      <a:pt x="130" y="449"/>
                    </a:cubicBezTo>
                    <a:cubicBezTo>
                      <a:pt x="131" y="450"/>
                      <a:pt x="133" y="451"/>
                      <a:pt x="134" y="453"/>
                    </a:cubicBezTo>
                    <a:cubicBezTo>
                      <a:pt x="134" y="453"/>
                      <a:pt x="134" y="453"/>
                      <a:pt x="134" y="453"/>
                    </a:cubicBezTo>
                    <a:cubicBezTo>
                      <a:pt x="134" y="453"/>
                      <a:pt x="134" y="453"/>
                      <a:pt x="134" y="453"/>
                    </a:cubicBezTo>
                    <a:cubicBezTo>
                      <a:pt x="134" y="453"/>
                      <a:pt x="134" y="453"/>
                      <a:pt x="134" y="453"/>
                    </a:cubicBezTo>
                    <a:cubicBezTo>
                      <a:pt x="134" y="453"/>
                      <a:pt x="134" y="453"/>
                      <a:pt x="134" y="453"/>
                    </a:cubicBezTo>
                    <a:cubicBezTo>
                      <a:pt x="134" y="454"/>
                      <a:pt x="134" y="454"/>
                      <a:pt x="135" y="455"/>
                    </a:cubicBezTo>
                    <a:cubicBezTo>
                      <a:pt x="135" y="455"/>
                      <a:pt x="136" y="455"/>
                      <a:pt x="136" y="456"/>
                    </a:cubicBezTo>
                    <a:cubicBezTo>
                      <a:pt x="138" y="459"/>
                      <a:pt x="140" y="462"/>
                      <a:pt x="142" y="464"/>
                    </a:cubicBezTo>
                    <a:cubicBezTo>
                      <a:pt x="143" y="466"/>
                      <a:pt x="144" y="467"/>
                      <a:pt x="146" y="467"/>
                    </a:cubicBezTo>
                    <a:cubicBezTo>
                      <a:pt x="147" y="468"/>
                      <a:pt x="148" y="468"/>
                      <a:pt x="149" y="468"/>
                    </a:cubicBezTo>
                    <a:cubicBezTo>
                      <a:pt x="149" y="468"/>
                      <a:pt x="149" y="468"/>
                      <a:pt x="150" y="467"/>
                    </a:cubicBezTo>
                    <a:cubicBezTo>
                      <a:pt x="151" y="467"/>
                      <a:pt x="152" y="466"/>
                      <a:pt x="153" y="465"/>
                    </a:cubicBezTo>
                    <a:cubicBezTo>
                      <a:pt x="153" y="464"/>
                      <a:pt x="154" y="463"/>
                      <a:pt x="154" y="461"/>
                    </a:cubicBezTo>
                    <a:cubicBezTo>
                      <a:pt x="154" y="458"/>
                      <a:pt x="152" y="453"/>
                      <a:pt x="146" y="446"/>
                    </a:cubicBezTo>
                    <a:cubicBezTo>
                      <a:pt x="146" y="445"/>
                      <a:pt x="146" y="445"/>
                      <a:pt x="146" y="445"/>
                    </a:cubicBezTo>
                    <a:cubicBezTo>
                      <a:pt x="143" y="440"/>
                      <a:pt x="141" y="438"/>
                      <a:pt x="138" y="435"/>
                    </a:cubicBezTo>
                    <a:cubicBezTo>
                      <a:pt x="138" y="435"/>
                      <a:pt x="138" y="435"/>
                      <a:pt x="138" y="435"/>
                    </a:cubicBezTo>
                    <a:cubicBezTo>
                      <a:pt x="135" y="430"/>
                      <a:pt x="133" y="427"/>
                      <a:pt x="131" y="424"/>
                    </a:cubicBezTo>
                    <a:cubicBezTo>
                      <a:pt x="131" y="424"/>
                      <a:pt x="131" y="424"/>
                      <a:pt x="130" y="424"/>
                    </a:cubicBezTo>
                    <a:cubicBezTo>
                      <a:pt x="130" y="424"/>
                      <a:pt x="130" y="424"/>
                      <a:pt x="130" y="424"/>
                    </a:cubicBezTo>
                    <a:cubicBezTo>
                      <a:pt x="130" y="424"/>
                      <a:pt x="130" y="424"/>
                      <a:pt x="130" y="424"/>
                    </a:cubicBezTo>
                    <a:cubicBezTo>
                      <a:pt x="130" y="421"/>
                      <a:pt x="129" y="419"/>
                      <a:pt x="129" y="417"/>
                    </a:cubicBezTo>
                    <a:cubicBezTo>
                      <a:pt x="129" y="417"/>
                      <a:pt x="128" y="417"/>
                      <a:pt x="128" y="417"/>
                    </a:cubicBezTo>
                    <a:cubicBezTo>
                      <a:pt x="128" y="417"/>
                      <a:pt x="128" y="417"/>
                      <a:pt x="128" y="417"/>
                    </a:cubicBezTo>
                    <a:cubicBezTo>
                      <a:pt x="128" y="417"/>
                      <a:pt x="128" y="417"/>
                      <a:pt x="128" y="417"/>
                    </a:cubicBezTo>
                    <a:cubicBezTo>
                      <a:pt x="128" y="417"/>
                      <a:pt x="128" y="417"/>
                      <a:pt x="128" y="416"/>
                    </a:cubicBezTo>
                    <a:cubicBezTo>
                      <a:pt x="128" y="416"/>
                      <a:pt x="128" y="416"/>
                      <a:pt x="128" y="416"/>
                    </a:cubicBezTo>
                    <a:cubicBezTo>
                      <a:pt x="128" y="415"/>
                      <a:pt x="127" y="413"/>
                      <a:pt x="127" y="412"/>
                    </a:cubicBezTo>
                    <a:cubicBezTo>
                      <a:pt x="129" y="411"/>
                      <a:pt x="132" y="411"/>
                      <a:pt x="134" y="411"/>
                    </a:cubicBezTo>
                    <a:cubicBezTo>
                      <a:pt x="135" y="411"/>
                      <a:pt x="135" y="411"/>
                      <a:pt x="135" y="411"/>
                    </a:cubicBezTo>
                    <a:cubicBezTo>
                      <a:pt x="135" y="411"/>
                      <a:pt x="135" y="411"/>
                      <a:pt x="135" y="411"/>
                    </a:cubicBezTo>
                    <a:cubicBezTo>
                      <a:pt x="147" y="405"/>
                      <a:pt x="163" y="397"/>
                      <a:pt x="177" y="391"/>
                    </a:cubicBezTo>
                    <a:cubicBezTo>
                      <a:pt x="187" y="387"/>
                      <a:pt x="198" y="385"/>
                      <a:pt x="208" y="381"/>
                    </a:cubicBezTo>
                    <a:cubicBezTo>
                      <a:pt x="213" y="379"/>
                      <a:pt x="224" y="375"/>
                      <a:pt x="234" y="373"/>
                    </a:cubicBezTo>
                    <a:cubicBezTo>
                      <a:pt x="239" y="372"/>
                      <a:pt x="244" y="371"/>
                      <a:pt x="248" y="372"/>
                    </a:cubicBezTo>
                    <a:cubicBezTo>
                      <a:pt x="252" y="372"/>
                      <a:pt x="255" y="374"/>
                      <a:pt x="256" y="377"/>
                    </a:cubicBezTo>
                    <a:cubicBezTo>
                      <a:pt x="258" y="382"/>
                      <a:pt x="257" y="385"/>
                      <a:pt x="256" y="388"/>
                    </a:cubicBezTo>
                    <a:cubicBezTo>
                      <a:pt x="254" y="391"/>
                      <a:pt x="251" y="393"/>
                      <a:pt x="248" y="395"/>
                    </a:cubicBezTo>
                    <a:cubicBezTo>
                      <a:pt x="241" y="400"/>
                      <a:pt x="230" y="402"/>
                      <a:pt x="220" y="406"/>
                    </a:cubicBezTo>
                    <a:cubicBezTo>
                      <a:pt x="201" y="414"/>
                      <a:pt x="198" y="416"/>
                      <a:pt x="187" y="421"/>
                    </a:cubicBezTo>
                    <a:cubicBezTo>
                      <a:pt x="187" y="421"/>
                      <a:pt x="187" y="421"/>
                      <a:pt x="187" y="421"/>
                    </a:cubicBezTo>
                    <a:cubicBezTo>
                      <a:pt x="187" y="421"/>
                      <a:pt x="187" y="421"/>
                      <a:pt x="187" y="421"/>
                    </a:cubicBezTo>
                    <a:cubicBezTo>
                      <a:pt x="179" y="426"/>
                      <a:pt x="170" y="429"/>
                      <a:pt x="163" y="432"/>
                    </a:cubicBezTo>
                    <a:cubicBezTo>
                      <a:pt x="159" y="434"/>
                      <a:pt x="156" y="436"/>
                      <a:pt x="154" y="438"/>
                    </a:cubicBezTo>
                    <a:cubicBezTo>
                      <a:pt x="152" y="439"/>
                      <a:pt x="151" y="441"/>
                      <a:pt x="151" y="443"/>
                    </a:cubicBezTo>
                    <a:cubicBezTo>
                      <a:pt x="151" y="444"/>
                      <a:pt x="151" y="444"/>
                      <a:pt x="151" y="444"/>
                    </a:cubicBezTo>
                    <a:cubicBezTo>
                      <a:pt x="151" y="444"/>
                      <a:pt x="151" y="444"/>
                      <a:pt x="151" y="444"/>
                    </a:cubicBezTo>
                    <a:cubicBezTo>
                      <a:pt x="151" y="444"/>
                      <a:pt x="151" y="444"/>
                      <a:pt x="151" y="444"/>
                    </a:cubicBezTo>
                    <a:cubicBezTo>
                      <a:pt x="151" y="444"/>
                      <a:pt x="152" y="444"/>
                      <a:pt x="152" y="445"/>
                    </a:cubicBezTo>
                    <a:cubicBezTo>
                      <a:pt x="152" y="445"/>
                      <a:pt x="152" y="445"/>
                      <a:pt x="152" y="445"/>
                    </a:cubicBezTo>
                    <a:cubicBezTo>
                      <a:pt x="152" y="445"/>
                      <a:pt x="152" y="445"/>
                      <a:pt x="152" y="445"/>
                    </a:cubicBezTo>
                    <a:cubicBezTo>
                      <a:pt x="152" y="444"/>
                      <a:pt x="152" y="444"/>
                      <a:pt x="152" y="444"/>
                    </a:cubicBezTo>
                    <a:cubicBezTo>
                      <a:pt x="161" y="442"/>
                      <a:pt x="177" y="436"/>
                      <a:pt x="191" y="433"/>
                    </a:cubicBezTo>
                    <a:cubicBezTo>
                      <a:pt x="196" y="432"/>
                      <a:pt x="201" y="432"/>
                      <a:pt x="205" y="431"/>
                    </a:cubicBezTo>
                    <a:cubicBezTo>
                      <a:pt x="212" y="431"/>
                      <a:pt x="220" y="430"/>
                      <a:pt x="237" y="428"/>
                    </a:cubicBezTo>
                    <a:cubicBezTo>
                      <a:pt x="251" y="426"/>
                      <a:pt x="261" y="423"/>
                      <a:pt x="269" y="423"/>
                    </a:cubicBezTo>
                    <a:cubicBezTo>
                      <a:pt x="273" y="423"/>
                      <a:pt x="276" y="424"/>
                      <a:pt x="278" y="426"/>
                    </a:cubicBezTo>
                    <a:cubicBezTo>
                      <a:pt x="280" y="428"/>
                      <a:pt x="281" y="431"/>
                      <a:pt x="282" y="436"/>
                    </a:cubicBezTo>
                    <a:cubicBezTo>
                      <a:pt x="282" y="438"/>
                      <a:pt x="282" y="439"/>
                      <a:pt x="282" y="440"/>
                    </a:cubicBezTo>
                    <a:cubicBezTo>
                      <a:pt x="281" y="443"/>
                      <a:pt x="280" y="445"/>
                      <a:pt x="277" y="447"/>
                    </a:cubicBezTo>
                    <a:cubicBezTo>
                      <a:pt x="274" y="448"/>
                      <a:pt x="270" y="449"/>
                      <a:pt x="266" y="450"/>
                    </a:cubicBezTo>
                    <a:cubicBezTo>
                      <a:pt x="257" y="452"/>
                      <a:pt x="247" y="452"/>
                      <a:pt x="238" y="455"/>
                    </a:cubicBezTo>
                    <a:cubicBezTo>
                      <a:pt x="218" y="460"/>
                      <a:pt x="195" y="464"/>
                      <a:pt x="182" y="468"/>
                    </a:cubicBezTo>
                    <a:cubicBezTo>
                      <a:pt x="174" y="470"/>
                      <a:pt x="167" y="470"/>
                      <a:pt x="161" y="472"/>
                    </a:cubicBezTo>
                    <a:cubicBezTo>
                      <a:pt x="159" y="472"/>
                      <a:pt x="156" y="473"/>
                      <a:pt x="155" y="474"/>
                    </a:cubicBezTo>
                    <a:cubicBezTo>
                      <a:pt x="153" y="476"/>
                      <a:pt x="152" y="477"/>
                      <a:pt x="152" y="480"/>
                    </a:cubicBezTo>
                    <a:cubicBezTo>
                      <a:pt x="152" y="480"/>
                      <a:pt x="152" y="480"/>
                      <a:pt x="152" y="480"/>
                    </a:cubicBezTo>
                    <a:cubicBezTo>
                      <a:pt x="152" y="481"/>
                      <a:pt x="152" y="481"/>
                      <a:pt x="152" y="481"/>
                    </a:cubicBezTo>
                    <a:cubicBezTo>
                      <a:pt x="152" y="481"/>
                      <a:pt x="152" y="481"/>
                      <a:pt x="152" y="481"/>
                    </a:cubicBezTo>
                    <a:cubicBezTo>
                      <a:pt x="152" y="481"/>
                      <a:pt x="152" y="481"/>
                      <a:pt x="152" y="481"/>
                    </a:cubicBezTo>
                    <a:cubicBezTo>
                      <a:pt x="152" y="481"/>
                      <a:pt x="152" y="481"/>
                      <a:pt x="152" y="481"/>
                    </a:cubicBezTo>
                    <a:cubicBezTo>
                      <a:pt x="152" y="481"/>
                      <a:pt x="152" y="481"/>
                      <a:pt x="152" y="481"/>
                    </a:cubicBezTo>
                    <a:cubicBezTo>
                      <a:pt x="152" y="481"/>
                      <a:pt x="152" y="481"/>
                      <a:pt x="152" y="481"/>
                    </a:cubicBezTo>
                    <a:cubicBezTo>
                      <a:pt x="162" y="481"/>
                      <a:pt x="171" y="479"/>
                      <a:pt x="183" y="479"/>
                    </a:cubicBezTo>
                    <a:cubicBezTo>
                      <a:pt x="189" y="479"/>
                      <a:pt x="198" y="480"/>
                      <a:pt x="206" y="481"/>
                    </a:cubicBezTo>
                    <a:cubicBezTo>
                      <a:pt x="214" y="482"/>
                      <a:pt x="221" y="483"/>
                      <a:pt x="225" y="483"/>
                    </a:cubicBezTo>
                    <a:cubicBezTo>
                      <a:pt x="229" y="482"/>
                      <a:pt x="239" y="480"/>
                      <a:pt x="249" y="480"/>
                    </a:cubicBezTo>
                    <a:cubicBezTo>
                      <a:pt x="253" y="480"/>
                      <a:pt x="257" y="481"/>
                      <a:pt x="261" y="482"/>
                    </a:cubicBezTo>
                    <a:cubicBezTo>
                      <a:pt x="264" y="484"/>
                      <a:pt x="266" y="486"/>
                      <a:pt x="266" y="490"/>
                    </a:cubicBezTo>
                    <a:cubicBezTo>
                      <a:pt x="266" y="496"/>
                      <a:pt x="265" y="499"/>
                      <a:pt x="263" y="502"/>
                    </a:cubicBezTo>
                    <a:cubicBezTo>
                      <a:pt x="262" y="504"/>
                      <a:pt x="259" y="505"/>
                      <a:pt x="255" y="505"/>
                    </a:cubicBezTo>
                    <a:cubicBezTo>
                      <a:pt x="254" y="506"/>
                      <a:pt x="252" y="506"/>
                      <a:pt x="250" y="506"/>
                    </a:cubicBezTo>
                    <a:cubicBezTo>
                      <a:pt x="250" y="506"/>
                      <a:pt x="250" y="506"/>
                      <a:pt x="250" y="506"/>
                    </a:cubicBezTo>
                    <a:cubicBezTo>
                      <a:pt x="246" y="506"/>
                      <a:pt x="241" y="506"/>
                      <a:pt x="235" y="506"/>
                    </a:cubicBezTo>
                    <a:cubicBezTo>
                      <a:pt x="234" y="506"/>
                      <a:pt x="232" y="507"/>
                      <a:pt x="231" y="507"/>
                    </a:cubicBezTo>
                    <a:cubicBezTo>
                      <a:pt x="229" y="507"/>
                      <a:pt x="228" y="507"/>
                      <a:pt x="226" y="507"/>
                    </a:cubicBezTo>
                    <a:cubicBezTo>
                      <a:pt x="213" y="509"/>
                      <a:pt x="206" y="510"/>
                      <a:pt x="200" y="510"/>
                    </a:cubicBezTo>
                    <a:cubicBezTo>
                      <a:pt x="195" y="510"/>
                      <a:pt x="190" y="510"/>
                      <a:pt x="184" y="510"/>
                    </a:cubicBezTo>
                    <a:cubicBezTo>
                      <a:pt x="183" y="510"/>
                      <a:pt x="182" y="510"/>
                      <a:pt x="181" y="511"/>
                    </a:cubicBezTo>
                    <a:cubicBezTo>
                      <a:pt x="181" y="511"/>
                      <a:pt x="181" y="511"/>
                      <a:pt x="181" y="511"/>
                    </a:cubicBezTo>
                    <a:cubicBezTo>
                      <a:pt x="181" y="511"/>
                      <a:pt x="181" y="511"/>
                      <a:pt x="181" y="511"/>
                    </a:cubicBezTo>
                    <a:cubicBezTo>
                      <a:pt x="178" y="512"/>
                      <a:pt x="174" y="511"/>
                      <a:pt x="170" y="511"/>
                    </a:cubicBezTo>
                    <a:cubicBezTo>
                      <a:pt x="166" y="511"/>
                      <a:pt x="162" y="510"/>
                      <a:pt x="159" y="510"/>
                    </a:cubicBezTo>
                    <a:cubicBezTo>
                      <a:pt x="159" y="510"/>
                      <a:pt x="159" y="510"/>
                      <a:pt x="159" y="510"/>
                    </a:cubicBezTo>
                    <a:cubicBezTo>
                      <a:pt x="158" y="510"/>
                      <a:pt x="158" y="510"/>
                      <a:pt x="158" y="510"/>
                    </a:cubicBezTo>
                    <a:cubicBezTo>
                      <a:pt x="158" y="510"/>
                      <a:pt x="158" y="510"/>
                      <a:pt x="158" y="510"/>
                    </a:cubicBezTo>
                    <a:cubicBezTo>
                      <a:pt x="157" y="510"/>
                      <a:pt x="156" y="510"/>
                      <a:pt x="155" y="510"/>
                    </a:cubicBezTo>
                    <a:cubicBezTo>
                      <a:pt x="150" y="510"/>
                      <a:pt x="145" y="511"/>
                      <a:pt x="141" y="513"/>
                    </a:cubicBezTo>
                    <a:cubicBezTo>
                      <a:pt x="138" y="515"/>
                      <a:pt x="135" y="519"/>
                      <a:pt x="135" y="525"/>
                    </a:cubicBezTo>
                    <a:cubicBezTo>
                      <a:pt x="135" y="525"/>
                      <a:pt x="135" y="525"/>
                      <a:pt x="135" y="525"/>
                    </a:cubicBezTo>
                    <a:cubicBezTo>
                      <a:pt x="135" y="525"/>
                      <a:pt x="135" y="525"/>
                      <a:pt x="135" y="525"/>
                    </a:cubicBezTo>
                    <a:cubicBezTo>
                      <a:pt x="135" y="525"/>
                      <a:pt x="135" y="525"/>
                      <a:pt x="135" y="525"/>
                    </a:cubicBezTo>
                    <a:cubicBezTo>
                      <a:pt x="135" y="525"/>
                      <a:pt x="135" y="525"/>
                      <a:pt x="135" y="525"/>
                    </a:cubicBezTo>
                    <a:cubicBezTo>
                      <a:pt x="135" y="525"/>
                      <a:pt x="135" y="525"/>
                      <a:pt x="135" y="525"/>
                    </a:cubicBezTo>
                    <a:cubicBezTo>
                      <a:pt x="135" y="525"/>
                      <a:pt x="135" y="525"/>
                      <a:pt x="135" y="525"/>
                    </a:cubicBezTo>
                    <a:cubicBezTo>
                      <a:pt x="136" y="528"/>
                      <a:pt x="139" y="530"/>
                      <a:pt x="142" y="532"/>
                    </a:cubicBezTo>
                    <a:cubicBezTo>
                      <a:pt x="145" y="533"/>
                      <a:pt x="149" y="535"/>
                      <a:pt x="150" y="536"/>
                    </a:cubicBezTo>
                    <a:cubicBezTo>
                      <a:pt x="150" y="536"/>
                      <a:pt x="150" y="536"/>
                      <a:pt x="150" y="536"/>
                    </a:cubicBezTo>
                    <a:cubicBezTo>
                      <a:pt x="150" y="536"/>
                      <a:pt x="150" y="537"/>
                      <a:pt x="151" y="537"/>
                    </a:cubicBezTo>
                    <a:cubicBezTo>
                      <a:pt x="151" y="537"/>
                      <a:pt x="151" y="537"/>
                      <a:pt x="151" y="537"/>
                    </a:cubicBezTo>
                    <a:cubicBezTo>
                      <a:pt x="151" y="537"/>
                      <a:pt x="151" y="537"/>
                      <a:pt x="151" y="537"/>
                    </a:cubicBezTo>
                    <a:cubicBezTo>
                      <a:pt x="153" y="537"/>
                      <a:pt x="156" y="540"/>
                      <a:pt x="160" y="542"/>
                    </a:cubicBezTo>
                    <a:cubicBezTo>
                      <a:pt x="163" y="545"/>
                      <a:pt x="167" y="547"/>
                      <a:pt x="172" y="548"/>
                    </a:cubicBezTo>
                    <a:cubicBezTo>
                      <a:pt x="172" y="548"/>
                      <a:pt x="172" y="548"/>
                      <a:pt x="172" y="548"/>
                    </a:cubicBezTo>
                    <a:cubicBezTo>
                      <a:pt x="173" y="548"/>
                      <a:pt x="174" y="549"/>
                      <a:pt x="175" y="550"/>
                    </a:cubicBezTo>
                    <a:cubicBezTo>
                      <a:pt x="176" y="550"/>
                      <a:pt x="177" y="551"/>
                      <a:pt x="180" y="552"/>
                    </a:cubicBezTo>
                    <a:cubicBezTo>
                      <a:pt x="185" y="554"/>
                      <a:pt x="193" y="557"/>
                      <a:pt x="198" y="560"/>
                    </a:cubicBezTo>
                    <a:cubicBezTo>
                      <a:pt x="201" y="562"/>
                      <a:pt x="204" y="564"/>
                      <a:pt x="205" y="566"/>
                    </a:cubicBezTo>
                    <a:cubicBezTo>
                      <a:pt x="207" y="567"/>
                      <a:pt x="207" y="569"/>
                      <a:pt x="207" y="571"/>
                    </a:cubicBezTo>
                    <a:cubicBezTo>
                      <a:pt x="206" y="574"/>
                      <a:pt x="205" y="576"/>
                      <a:pt x="204" y="577"/>
                    </a:cubicBezTo>
                    <a:cubicBezTo>
                      <a:pt x="203" y="579"/>
                      <a:pt x="201" y="580"/>
                      <a:pt x="198" y="581"/>
                    </a:cubicBezTo>
                    <a:cubicBezTo>
                      <a:pt x="192" y="582"/>
                      <a:pt x="182" y="580"/>
                      <a:pt x="164" y="572"/>
                    </a:cubicBezTo>
                    <a:cubicBezTo>
                      <a:pt x="151" y="567"/>
                      <a:pt x="146" y="565"/>
                      <a:pt x="139" y="560"/>
                    </a:cubicBezTo>
                    <a:cubicBezTo>
                      <a:pt x="139" y="560"/>
                      <a:pt x="139" y="560"/>
                      <a:pt x="139" y="560"/>
                    </a:cubicBezTo>
                    <a:cubicBezTo>
                      <a:pt x="139" y="560"/>
                      <a:pt x="139" y="560"/>
                      <a:pt x="139" y="560"/>
                    </a:cubicBezTo>
                    <a:cubicBezTo>
                      <a:pt x="139" y="560"/>
                      <a:pt x="139" y="560"/>
                      <a:pt x="139" y="560"/>
                    </a:cubicBezTo>
                    <a:cubicBezTo>
                      <a:pt x="139" y="560"/>
                      <a:pt x="139" y="560"/>
                      <a:pt x="139" y="560"/>
                    </a:cubicBezTo>
                    <a:cubicBezTo>
                      <a:pt x="128" y="557"/>
                      <a:pt x="120" y="553"/>
                      <a:pt x="112" y="549"/>
                    </a:cubicBezTo>
                    <a:cubicBezTo>
                      <a:pt x="112" y="549"/>
                      <a:pt x="112" y="549"/>
                      <a:pt x="112" y="549"/>
                    </a:cubicBezTo>
                    <a:cubicBezTo>
                      <a:pt x="112" y="549"/>
                      <a:pt x="112" y="549"/>
                      <a:pt x="112" y="549"/>
                    </a:cubicBezTo>
                    <a:cubicBezTo>
                      <a:pt x="112" y="549"/>
                      <a:pt x="112" y="549"/>
                      <a:pt x="112" y="549"/>
                    </a:cubicBezTo>
                    <a:cubicBezTo>
                      <a:pt x="70" y="548"/>
                      <a:pt x="51" y="538"/>
                      <a:pt x="34" y="535"/>
                    </a:cubicBezTo>
                    <a:cubicBezTo>
                      <a:pt x="34" y="535"/>
                      <a:pt x="34" y="535"/>
                      <a:pt x="34" y="535"/>
                    </a:cubicBezTo>
                    <a:cubicBezTo>
                      <a:pt x="21" y="534"/>
                      <a:pt x="10" y="528"/>
                      <a:pt x="2" y="518"/>
                    </a:cubicBezTo>
                    <a:cubicBezTo>
                      <a:pt x="2" y="518"/>
                      <a:pt x="2" y="518"/>
                      <a:pt x="2" y="518"/>
                    </a:cubicBezTo>
                    <a:cubicBezTo>
                      <a:pt x="2" y="518"/>
                      <a:pt x="2" y="518"/>
                      <a:pt x="2" y="518"/>
                    </a:cubicBezTo>
                    <a:cubicBezTo>
                      <a:pt x="2" y="518"/>
                      <a:pt x="2" y="518"/>
                      <a:pt x="2" y="518"/>
                    </a:cubicBezTo>
                    <a:cubicBezTo>
                      <a:pt x="1" y="518"/>
                      <a:pt x="1" y="518"/>
                      <a:pt x="1" y="518"/>
                    </a:cubicBezTo>
                    <a:cubicBezTo>
                      <a:pt x="1" y="518"/>
                      <a:pt x="1" y="518"/>
                      <a:pt x="1" y="518"/>
                    </a:cubicBezTo>
                    <a:cubicBezTo>
                      <a:pt x="1" y="518"/>
                      <a:pt x="1" y="518"/>
                      <a:pt x="1" y="518"/>
                    </a:cubicBezTo>
                    <a:cubicBezTo>
                      <a:pt x="1" y="518"/>
                      <a:pt x="1" y="518"/>
                      <a:pt x="1" y="518"/>
                    </a:cubicBezTo>
                    <a:cubicBezTo>
                      <a:pt x="1" y="518"/>
                      <a:pt x="1" y="518"/>
                      <a:pt x="0" y="519"/>
                    </a:cubicBezTo>
                    <a:cubicBezTo>
                      <a:pt x="0" y="519"/>
                      <a:pt x="0" y="519"/>
                      <a:pt x="0" y="519"/>
                    </a:cubicBezTo>
                    <a:cubicBezTo>
                      <a:pt x="0" y="519"/>
                      <a:pt x="0" y="519"/>
                      <a:pt x="0" y="519"/>
                    </a:cubicBezTo>
                    <a:cubicBezTo>
                      <a:pt x="0" y="519"/>
                      <a:pt x="0" y="519"/>
                      <a:pt x="0" y="519"/>
                    </a:cubicBezTo>
                    <a:cubicBezTo>
                      <a:pt x="0" y="519"/>
                      <a:pt x="0" y="519"/>
                      <a:pt x="0" y="519"/>
                    </a:cubicBezTo>
                    <a:cubicBezTo>
                      <a:pt x="0" y="519"/>
                      <a:pt x="0" y="519"/>
                      <a:pt x="0" y="519"/>
                    </a:cubicBezTo>
                    <a:cubicBezTo>
                      <a:pt x="0" y="519"/>
                      <a:pt x="0" y="519"/>
                      <a:pt x="0" y="519"/>
                    </a:cubicBezTo>
                    <a:cubicBezTo>
                      <a:pt x="0" y="519"/>
                      <a:pt x="0" y="519"/>
                      <a:pt x="0" y="519"/>
                    </a:cubicBezTo>
                    <a:cubicBezTo>
                      <a:pt x="0" y="519"/>
                      <a:pt x="0" y="520"/>
                      <a:pt x="0" y="520"/>
                    </a:cubicBezTo>
                    <a:cubicBezTo>
                      <a:pt x="0" y="520"/>
                      <a:pt x="0" y="520"/>
                      <a:pt x="1" y="520"/>
                    </a:cubicBezTo>
                    <a:cubicBezTo>
                      <a:pt x="10" y="563"/>
                      <a:pt x="47" y="599"/>
                      <a:pt x="108" y="613"/>
                    </a:cubicBezTo>
                    <a:cubicBezTo>
                      <a:pt x="108" y="613"/>
                      <a:pt x="108" y="613"/>
                      <a:pt x="108" y="613"/>
                    </a:cubicBezTo>
                    <a:cubicBezTo>
                      <a:pt x="137" y="622"/>
                      <a:pt x="153" y="623"/>
                      <a:pt x="168" y="622"/>
                    </a:cubicBezTo>
                    <a:cubicBezTo>
                      <a:pt x="184" y="621"/>
                      <a:pt x="197" y="617"/>
                      <a:pt x="221" y="617"/>
                    </a:cubicBezTo>
                    <a:cubicBezTo>
                      <a:pt x="243" y="616"/>
                      <a:pt x="265" y="607"/>
                      <a:pt x="285" y="601"/>
                    </a:cubicBezTo>
                    <a:cubicBezTo>
                      <a:pt x="285" y="601"/>
                      <a:pt x="285" y="601"/>
                      <a:pt x="285" y="601"/>
                    </a:cubicBezTo>
                    <a:cubicBezTo>
                      <a:pt x="316" y="596"/>
                      <a:pt x="331" y="586"/>
                      <a:pt x="346" y="576"/>
                    </a:cubicBezTo>
                    <a:cubicBezTo>
                      <a:pt x="362" y="567"/>
                      <a:pt x="377" y="558"/>
                      <a:pt x="410" y="554"/>
                    </a:cubicBezTo>
                    <a:cubicBezTo>
                      <a:pt x="409" y="554"/>
                      <a:pt x="409" y="554"/>
                      <a:pt x="409" y="554"/>
                    </a:cubicBezTo>
                    <a:cubicBezTo>
                      <a:pt x="410" y="554"/>
                      <a:pt x="410" y="554"/>
                      <a:pt x="410" y="554"/>
                    </a:cubicBezTo>
                    <a:cubicBezTo>
                      <a:pt x="410" y="554"/>
                      <a:pt x="410" y="554"/>
                      <a:pt x="410" y="554"/>
                    </a:cubicBezTo>
                    <a:cubicBezTo>
                      <a:pt x="429" y="548"/>
                      <a:pt x="436" y="546"/>
                      <a:pt x="440" y="544"/>
                    </a:cubicBezTo>
                    <a:cubicBezTo>
                      <a:pt x="444" y="541"/>
                      <a:pt x="446" y="540"/>
                      <a:pt x="454" y="536"/>
                    </a:cubicBezTo>
                    <a:cubicBezTo>
                      <a:pt x="454" y="536"/>
                      <a:pt x="454" y="536"/>
                      <a:pt x="454" y="536"/>
                    </a:cubicBezTo>
                    <a:cubicBezTo>
                      <a:pt x="474" y="533"/>
                      <a:pt x="491" y="529"/>
                      <a:pt x="503" y="524"/>
                    </a:cubicBezTo>
                    <a:cubicBezTo>
                      <a:pt x="510" y="522"/>
                      <a:pt x="515" y="519"/>
                      <a:pt x="519" y="516"/>
                    </a:cubicBezTo>
                    <a:cubicBezTo>
                      <a:pt x="523" y="513"/>
                      <a:pt x="526" y="510"/>
                      <a:pt x="526" y="506"/>
                    </a:cubicBezTo>
                    <a:cubicBezTo>
                      <a:pt x="527" y="503"/>
                      <a:pt x="527" y="500"/>
                      <a:pt x="527" y="498"/>
                    </a:cubicBezTo>
                    <a:cubicBezTo>
                      <a:pt x="526" y="486"/>
                      <a:pt x="519" y="477"/>
                      <a:pt x="508" y="472"/>
                    </a:cubicBezTo>
                    <a:cubicBezTo>
                      <a:pt x="498" y="467"/>
                      <a:pt x="485" y="464"/>
                      <a:pt x="471" y="463"/>
                    </a:cubicBezTo>
                    <a:cubicBezTo>
                      <a:pt x="466" y="463"/>
                      <a:pt x="461" y="463"/>
                      <a:pt x="457" y="463"/>
                    </a:cubicBezTo>
                    <a:cubicBezTo>
                      <a:pt x="457" y="463"/>
                      <a:pt x="457" y="463"/>
                      <a:pt x="457" y="463"/>
                    </a:cubicBezTo>
                    <a:cubicBezTo>
                      <a:pt x="456" y="463"/>
                      <a:pt x="456" y="463"/>
                      <a:pt x="456" y="463"/>
                    </a:cubicBezTo>
                    <a:cubicBezTo>
                      <a:pt x="450" y="464"/>
                      <a:pt x="443" y="464"/>
                      <a:pt x="437" y="465"/>
                    </a:cubicBezTo>
                    <a:cubicBezTo>
                      <a:pt x="436" y="465"/>
                      <a:pt x="435" y="466"/>
                      <a:pt x="433" y="466"/>
                    </a:cubicBezTo>
                    <a:cubicBezTo>
                      <a:pt x="428" y="467"/>
                      <a:pt x="423" y="468"/>
                      <a:pt x="419" y="469"/>
                    </a:cubicBezTo>
                    <a:cubicBezTo>
                      <a:pt x="415" y="471"/>
                      <a:pt x="412" y="472"/>
                      <a:pt x="410" y="474"/>
                    </a:cubicBezTo>
                    <a:cubicBezTo>
                      <a:pt x="400" y="471"/>
                      <a:pt x="387" y="474"/>
                      <a:pt x="374" y="478"/>
                    </a:cubicBezTo>
                    <a:cubicBezTo>
                      <a:pt x="360" y="482"/>
                      <a:pt x="347" y="486"/>
                      <a:pt x="338" y="486"/>
                    </a:cubicBezTo>
                    <a:cubicBezTo>
                      <a:pt x="336" y="485"/>
                      <a:pt x="335" y="483"/>
                      <a:pt x="334" y="482"/>
                    </a:cubicBezTo>
                    <a:cubicBezTo>
                      <a:pt x="334" y="482"/>
                      <a:pt x="334" y="482"/>
                      <a:pt x="334" y="482"/>
                    </a:cubicBezTo>
                    <a:cubicBezTo>
                      <a:pt x="333" y="482"/>
                      <a:pt x="333" y="482"/>
                      <a:pt x="333" y="482"/>
                    </a:cubicBezTo>
                    <a:cubicBezTo>
                      <a:pt x="333" y="482"/>
                      <a:pt x="333" y="482"/>
                      <a:pt x="333" y="482"/>
                    </a:cubicBezTo>
                    <a:cubicBezTo>
                      <a:pt x="333" y="482"/>
                      <a:pt x="333" y="482"/>
                      <a:pt x="333" y="482"/>
                    </a:cubicBezTo>
                    <a:cubicBezTo>
                      <a:pt x="332" y="482"/>
                      <a:pt x="333" y="482"/>
                      <a:pt x="332" y="482"/>
                    </a:cubicBezTo>
                    <a:cubicBezTo>
                      <a:pt x="332" y="482"/>
                      <a:pt x="332" y="482"/>
                      <a:pt x="332" y="482"/>
                    </a:cubicBezTo>
                    <a:cubicBezTo>
                      <a:pt x="332" y="482"/>
                      <a:pt x="332" y="482"/>
                      <a:pt x="332" y="482"/>
                    </a:cubicBezTo>
                    <a:cubicBezTo>
                      <a:pt x="332" y="482"/>
                      <a:pt x="332" y="482"/>
                      <a:pt x="332" y="482"/>
                    </a:cubicBezTo>
                    <a:cubicBezTo>
                      <a:pt x="332" y="482"/>
                      <a:pt x="332" y="482"/>
                      <a:pt x="332" y="482"/>
                    </a:cubicBezTo>
                    <a:cubicBezTo>
                      <a:pt x="332" y="482"/>
                      <a:pt x="332" y="482"/>
                      <a:pt x="332" y="482"/>
                    </a:cubicBezTo>
                    <a:cubicBezTo>
                      <a:pt x="332" y="482"/>
                      <a:pt x="332" y="482"/>
                      <a:pt x="332" y="482"/>
                    </a:cubicBezTo>
                    <a:cubicBezTo>
                      <a:pt x="332" y="482"/>
                      <a:pt x="332" y="482"/>
                      <a:pt x="332" y="482"/>
                    </a:cubicBezTo>
                    <a:cubicBezTo>
                      <a:pt x="332" y="482"/>
                      <a:pt x="332" y="482"/>
                      <a:pt x="332" y="483"/>
                    </a:cubicBezTo>
                    <a:cubicBezTo>
                      <a:pt x="332" y="483"/>
                      <a:pt x="332" y="483"/>
                      <a:pt x="332" y="483"/>
                    </a:cubicBezTo>
                    <a:cubicBezTo>
                      <a:pt x="332" y="483"/>
                      <a:pt x="332" y="484"/>
                      <a:pt x="332" y="485"/>
                    </a:cubicBezTo>
                    <a:cubicBezTo>
                      <a:pt x="332" y="485"/>
                      <a:pt x="332" y="485"/>
                      <a:pt x="332" y="485"/>
                    </a:cubicBezTo>
                    <a:cubicBezTo>
                      <a:pt x="332" y="485"/>
                      <a:pt x="332" y="485"/>
                      <a:pt x="332" y="485"/>
                    </a:cubicBezTo>
                    <a:cubicBezTo>
                      <a:pt x="332" y="485"/>
                      <a:pt x="332" y="485"/>
                      <a:pt x="332" y="485"/>
                    </a:cubicBezTo>
                    <a:cubicBezTo>
                      <a:pt x="332" y="485"/>
                      <a:pt x="332" y="485"/>
                      <a:pt x="332" y="485"/>
                    </a:cubicBezTo>
                    <a:cubicBezTo>
                      <a:pt x="332" y="485"/>
                      <a:pt x="332" y="485"/>
                      <a:pt x="332" y="485"/>
                    </a:cubicBezTo>
                    <a:cubicBezTo>
                      <a:pt x="332" y="486"/>
                      <a:pt x="331" y="487"/>
                      <a:pt x="331" y="488"/>
                    </a:cubicBezTo>
                    <a:cubicBezTo>
                      <a:pt x="331" y="488"/>
                      <a:pt x="331" y="488"/>
                      <a:pt x="331" y="488"/>
                    </a:cubicBezTo>
                    <a:cubicBezTo>
                      <a:pt x="331" y="488"/>
                      <a:pt x="331" y="488"/>
                      <a:pt x="331" y="488"/>
                    </a:cubicBezTo>
                    <a:cubicBezTo>
                      <a:pt x="331" y="488"/>
                      <a:pt x="331" y="489"/>
                      <a:pt x="331" y="488"/>
                    </a:cubicBezTo>
                    <a:cubicBezTo>
                      <a:pt x="331" y="489"/>
                      <a:pt x="331" y="489"/>
                      <a:pt x="331" y="489"/>
                    </a:cubicBezTo>
                    <a:cubicBezTo>
                      <a:pt x="331" y="491"/>
                      <a:pt x="330" y="494"/>
                      <a:pt x="328" y="497"/>
                    </a:cubicBezTo>
                    <a:cubicBezTo>
                      <a:pt x="328" y="497"/>
                      <a:pt x="328" y="497"/>
                      <a:pt x="328" y="497"/>
                    </a:cubicBezTo>
                    <a:cubicBezTo>
                      <a:pt x="328" y="497"/>
                      <a:pt x="328" y="497"/>
                      <a:pt x="328" y="497"/>
                    </a:cubicBezTo>
                    <a:cubicBezTo>
                      <a:pt x="328" y="497"/>
                      <a:pt x="328" y="497"/>
                      <a:pt x="328" y="497"/>
                    </a:cubicBezTo>
                    <a:cubicBezTo>
                      <a:pt x="328" y="499"/>
                      <a:pt x="328" y="501"/>
                      <a:pt x="328" y="504"/>
                    </a:cubicBezTo>
                    <a:cubicBezTo>
                      <a:pt x="328" y="504"/>
                      <a:pt x="328" y="504"/>
                      <a:pt x="328" y="504"/>
                    </a:cubicBezTo>
                    <a:cubicBezTo>
                      <a:pt x="328" y="504"/>
                      <a:pt x="328" y="504"/>
                      <a:pt x="328" y="504"/>
                    </a:cubicBezTo>
                    <a:cubicBezTo>
                      <a:pt x="328" y="504"/>
                      <a:pt x="328" y="504"/>
                      <a:pt x="328" y="504"/>
                    </a:cubicBezTo>
                    <a:cubicBezTo>
                      <a:pt x="328" y="506"/>
                      <a:pt x="329" y="507"/>
                      <a:pt x="328" y="510"/>
                    </a:cubicBezTo>
                    <a:cubicBezTo>
                      <a:pt x="328" y="510"/>
                      <a:pt x="328" y="510"/>
                      <a:pt x="328" y="510"/>
                    </a:cubicBezTo>
                    <a:cubicBezTo>
                      <a:pt x="328" y="515"/>
                      <a:pt x="328" y="517"/>
                      <a:pt x="327" y="518"/>
                    </a:cubicBezTo>
                    <a:cubicBezTo>
                      <a:pt x="327" y="518"/>
                      <a:pt x="327" y="519"/>
                      <a:pt x="326" y="519"/>
                    </a:cubicBezTo>
                    <a:cubicBezTo>
                      <a:pt x="326" y="519"/>
                      <a:pt x="326" y="519"/>
                      <a:pt x="325" y="519"/>
                    </a:cubicBezTo>
                    <a:cubicBezTo>
                      <a:pt x="325" y="519"/>
                      <a:pt x="325" y="518"/>
                      <a:pt x="325" y="518"/>
                    </a:cubicBezTo>
                    <a:cubicBezTo>
                      <a:pt x="324" y="518"/>
                      <a:pt x="324" y="517"/>
                      <a:pt x="324" y="517"/>
                    </a:cubicBezTo>
                    <a:cubicBezTo>
                      <a:pt x="324" y="516"/>
                      <a:pt x="324" y="516"/>
                      <a:pt x="324" y="515"/>
                    </a:cubicBezTo>
                    <a:cubicBezTo>
                      <a:pt x="324" y="514"/>
                      <a:pt x="324" y="513"/>
                      <a:pt x="324" y="512"/>
                    </a:cubicBezTo>
                    <a:cubicBezTo>
                      <a:pt x="324" y="511"/>
                      <a:pt x="324" y="511"/>
                      <a:pt x="324" y="510"/>
                    </a:cubicBezTo>
                    <a:cubicBezTo>
                      <a:pt x="324" y="510"/>
                      <a:pt x="324" y="510"/>
                      <a:pt x="324" y="510"/>
                    </a:cubicBezTo>
                    <a:cubicBezTo>
                      <a:pt x="324" y="510"/>
                      <a:pt x="324" y="510"/>
                      <a:pt x="324" y="510"/>
                    </a:cubicBezTo>
                    <a:cubicBezTo>
                      <a:pt x="324" y="510"/>
                      <a:pt x="324" y="510"/>
                      <a:pt x="324" y="510"/>
                    </a:cubicBezTo>
                    <a:cubicBezTo>
                      <a:pt x="324" y="510"/>
                      <a:pt x="324" y="510"/>
                      <a:pt x="324" y="510"/>
                    </a:cubicBezTo>
                    <a:cubicBezTo>
                      <a:pt x="324" y="510"/>
                      <a:pt x="324" y="510"/>
                      <a:pt x="324" y="510"/>
                    </a:cubicBezTo>
                    <a:cubicBezTo>
                      <a:pt x="324" y="509"/>
                      <a:pt x="324" y="508"/>
                      <a:pt x="324" y="507"/>
                    </a:cubicBezTo>
                    <a:cubicBezTo>
                      <a:pt x="324" y="506"/>
                      <a:pt x="324" y="505"/>
                      <a:pt x="324" y="505"/>
                    </a:cubicBezTo>
                    <a:cubicBezTo>
                      <a:pt x="324" y="504"/>
                      <a:pt x="324" y="504"/>
                      <a:pt x="324" y="504"/>
                    </a:cubicBezTo>
                    <a:cubicBezTo>
                      <a:pt x="324" y="504"/>
                      <a:pt x="324" y="504"/>
                      <a:pt x="324" y="504"/>
                    </a:cubicBezTo>
                    <a:cubicBezTo>
                      <a:pt x="324" y="504"/>
                      <a:pt x="324" y="503"/>
                      <a:pt x="323" y="502"/>
                    </a:cubicBezTo>
                    <a:cubicBezTo>
                      <a:pt x="323" y="501"/>
                      <a:pt x="323" y="500"/>
                      <a:pt x="323" y="500"/>
                    </a:cubicBezTo>
                    <a:cubicBezTo>
                      <a:pt x="323" y="500"/>
                      <a:pt x="323" y="500"/>
                      <a:pt x="323" y="500"/>
                    </a:cubicBezTo>
                    <a:cubicBezTo>
                      <a:pt x="323" y="500"/>
                      <a:pt x="323" y="500"/>
                      <a:pt x="323" y="500"/>
                    </a:cubicBezTo>
                    <a:cubicBezTo>
                      <a:pt x="323" y="500"/>
                      <a:pt x="323" y="499"/>
                      <a:pt x="323" y="499"/>
                    </a:cubicBezTo>
                    <a:cubicBezTo>
                      <a:pt x="323" y="499"/>
                      <a:pt x="323" y="499"/>
                      <a:pt x="323" y="499"/>
                    </a:cubicBezTo>
                    <a:cubicBezTo>
                      <a:pt x="322" y="499"/>
                      <a:pt x="322" y="499"/>
                      <a:pt x="322" y="499"/>
                    </a:cubicBezTo>
                    <a:cubicBezTo>
                      <a:pt x="322" y="499"/>
                      <a:pt x="322" y="499"/>
                      <a:pt x="322" y="499"/>
                    </a:cubicBezTo>
                    <a:cubicBezTo>
                      <a:pt x="321" y="499"/>
                      <a:pt x="320" y="499"/>
                      <a:pt x="319" y="500"/>
                    </a:cubicBezTo>
                    <a:cubicBezTo>
                      <a:pt x="318" y="500"/>
                      <a:pt x="317" y="501"/>
                      <a:pt x="317" y="503"/>
                    </a:cubicBezTo>
                    <a:cubicBezTo>
                      <a:pt x="316" y="504"/>
                      <a:pt x="316" y="505"/>
                      <a:pt x="315" y="506"/>
                    </a:cubicBezTo>
                    <a:cubicBezTo>
                      <a:pt x="315" y="507"/>
                      <a:pt x="315" y="508"/>
                      <a:pt x="314" y="508"/>
                    </a:cubicBezTo>
                    <a:cubicBezTo>
                      <a:pt x="314" y="508"/>
                      <a:pt x="314" y="508"/>
                      <a:pt x="314" y="508"/>
                    </a:cubicBezTo>
                    <a:cubicBezTo>
                      <a:pt x="314" y="508"/>
                      <a:pt x="314" y="508"/>
                      <a:pt x="314" y="508"/>
                    </a:cubicBezTo>
                    <a:cubicBezTo>
                      <a:pt x="313" y="510"/>
                      <a:pt x="313" y="511"/>
                      <a:pt x="312" y="512"/>
                    </a:cubicBezTo>
                    <a:cubicBezTo>
                      <a:pt x="312" y="513"/>
                      <a:pt x="311" y="515"/>
                      <a:pt x="310" y="517"/>
                    </a:cubicBezTo>
                    <a:cubicBezTo>
                      <a:pt x="308" y="520"/>
                      <a:pt x="307" y="522"/>
                      <a:pt x="307" y="523"/>
                    </a:cubicBezTo>
                    <a:cubicBezTo>
                      <a:pt x="306" y="524"/>
                      <a:pt x="306" y="524"/>
                      <a:pt x="306" y="524"/>
                    </a:cubicBezTo>
                    <a:cubicBezTo>
                      <a:pt x="305" y="524"/>
                      <a:pt x="304" y="524"/>
                      <a:pt x="303" y="524"/>
                    </a:cubicBezTo>
                    <a:cubicBezTo>
                      <a:pt x="303" y="524"/>
                      <a:pt x="303" y="523"/>
                      <a:pt x="303" y="523"/>
                    </a:cubicBezTo>
                    <a:cubicBezTo>
                      <a:pt x="303" y="522"/>
                      <a:pt x="303" y="521"/>
                      <a:pt x="303" y="520"/>
                    </a:cubicBezTo>
                    <a:cubicBezTo>
                      <a:pt x="304" y="518"/>
                      <a:pt x="305" y="517"/>
                      <a:pt x="306" y="516"/>
                    </a:cubicBezTo>
                    <a:cubicBezTo>
                      <a:pt x="306" y="515"/>
                      <a:pt x="307" y="513"/>
                      <a:pt x="307" y="511"/>
                    </a:cubicBezTo>
                    <a:cubicBezTo>
                      <a:pt x="308" y="509"/>
                      <a:pt x="308" y="508"/>
                      <a:pt x="309" y="506"/>
                    </a:cubicBezTo>
                    <a:cubicBezTo>
                      <a:pt x="310" y="504"/>
                      <a:pt x="311" y="502"/>
                      <a:pt x="312" y="500"/>
                    </a:cubicBezTo>
                    <a:cubicBezTo>
                      <a:pt x="312" y="500"/>
                      <a:pt x="312" y="500"/>
                      <a:pt x="312" y="500"/>
                    </a:cubicBezTo>
                    <a:cubicBezTo>
                      <a:pt x="312" y="500"/>
                      <a:pt x="312" y="500"/>
                      <a:pt x="312" y="500"/>
                    </a:cubicBezTo>
                    <a:cubicBezTo>
                      <a:pt x="312" y="500"/>
                      <a:pt x="312" y="500"/>
                      <a:pt x="312" y="500"/>
                    </a:cubicBezTo>
                    <a:cubicBezTo>
                      <a:pt x="312" y="499"/>
                      <a:pt x="312" y="499"/>
                      <a:pt x="312" y="499"/>
                    </a:cubicBezTo>
                    <a:cubicBezTo>
                      <a:pt x="312" y="499"/>
                      <a:pt x="312" y="499"/>
                      <a:pt x="312" y="499"/>
                    </a:cubicBezTo>
                    <a:cubicBezTo>
                      <a:pt x="311" y="499"/>
                      <a:pt x="311" y="499"/>
                      <a:pt x="311" y="499"/>
                    </a:cubicBezTo>
                    <a:cubicBezTo>
                      <a:pt x="311" y="499"/>
                      <a:pt x="311" y="499"/>
                      <a:pt x="311" y="499"/>
                    </a:cubicBezTo>
                    <a:cubicBezTo>
                      <a:pt x="311" y="499"/>
                      <a:pt x="311" y="499"/>
                      <a:pt x="311" y="499"/>
                    </a:cubicBezTo>
                    <a:cubicBezTo>
                      <a:pt x="311" y="499"/>
                      <a:pt x="311" y="499"/>
                      <a:pt x="310" y="499"/>
                    </a:cubicBezTo>
                    <a:cubicBezTo>
                      <a:pt x="310" y="499"/>
                      <a:pt x="310" y="499"/>
                      <a:pt x="310" y="499"/>
                    </a:cubicBezTo>
                    <a:cubicBezTo>
                      <a:pt x="310" y="499"/>
                      <a:pt x="310" y="499"/>
                      <a:pt x="310" y="499"/>
                    </a:cubicBezTo>
                    <a:cubicBezTo>
                      <a:pt x="310" y="499"/>
                      <a:pt x="310" y="499"/>
                      <a:pt x="310" y="499"/>
                    </a:cubicBezTo>
                    <a:cubicBezTo>
                      <a:pt x="310" y="499"/>
                      <a:pt x="310" y="499"/>
                      <a:pt x="310" y="499"/>
                    </a:cubicBezTo>
                    <a:cubicBezTo>
                      <a:pt x="309" y="499"/>
                      <a:pt x="309" y="500"/>
                      <a:pt x="308" y="500"/>
                    </a:cubicBezTo>
                    <a:cubicBezTo>
                      <a:pt x="307" y="502"/>
                      <a:pt x="307" y="503"/>
                      <a:pt x="305" y="504"/>
                    </a:cubicBezTo>
                    <a:cubicBezTo>
                      <a:pt x="303" y="507"/>
                      <a:pt x="301" y="511"/>
                      <a:pt x="298" y="515"/>
                    </a:cubicBezTo>
                    <a:cubicBezTo>
                      <a:pt x="296" y="517"/>
                      <a:pt x="295" y="519"/>
                      <a:pt x="294" y="521"/>
                    </a:cubicBezTo>
                    <a:cubicBezTo>
                      <a:pt x="294" y="521"/>
                      <a:pt x="293" y="522"/>
                      <a:pt x="293" y="522"/>
                    </a:cubicBezTo>
                    <a:cubicBezTo>
                      <a:pt x="292" y="523"/>
                      <a:pt x="292" y="523"/>
                      <a:pt x="292" y="523"/>
                    </a:cubicBezTo>
                    <a:cubicBezTo>
                      <a:pt x="291" y="523"/>
                      <a:pt x="291" y="523"/>
                      <a:pt x="291" y="523"/>
                    </a:cubicBezTo>
                    <a:cubicBezTo>
                      <a:pt x="290" y="522"/>
                      <a:pt x="290" y="521"/>
                      <a:pt x="289" y="521"/>
                    </a:cubicBezTo>
                    <a:cubicBezTo>
                      <a:pt x="289" y="521"/>
                      <a:pt x="289" y="520"/>
                      <a:pt x="290" y="519"/>
                    </a:cubicBezTo>
                    <a:cubicBezTo>
                      <a:pt x="290" y="518"/>
                      <a:pt x="292" y="516"/>
                      <a:pt x="294" y="513"/>
                    </a:cubicBezTo>
                    <a:cubicBezTo>
                      <a:pt x="297" y="508"/>
                      <a:pt x="297" y="507"/>
                      <a:pt x="299" y="504"/>
                    </a:cubicBezTo>
                    <a:cubicBezTo>
                      <a:pt x="301" y="501"/>
                      <a:pt x="303" y="499"/>
                      <a:pt x="305" y="497"/>
                    </a:cubicBezTo>
                    <a:cubicBezTo>
                      <a:pt x="304" y="497"/>
                      <a:pt x="304" y="497"/>
                      <a:pt x="304" y="497"/>
                    </a:cubicBezTo>
                    <a:cubicBezTo>
                      <a:pt x="305" y="497"/>
                      <a:pt x="305" y="497"/>
                      <a:pt x="305" y="497"/>
                    </a:cubicBezTo>
                    <a:cubicBezTo>
                      <a:pt x="305" y="496"/>
                      <a:pt x="305" y="496"/>
                      <a:pt x="305" y="496"/>
                    </a:cubicBezTo>
                    <a:cubicBezTo>
                      <a:pt x="305" y="496"/>
                      <a:pt x="305" y="496"/>
                      <a:pt x="305" y="496"/>
                    </a:cubicBezTo>
                    <a:cubicBezTo>
                      <a:pt x="305" y="496"/>
                      <a:pt x="305" y="496"/>
                      <a:pt x="305" y="496"/>
                    </a:cubicBezTo>
                    <a:cubicBezTo>
                      <a:pt x="304" y="496"/>
                      <a:pt x="304" y="496"/>
                      <a:pt x="304" y="496"/>
                    </a:cubicBezTo>
                    <a:cubicBezTo>
                      <a:pt x="304" y="495"/>
                      <a:pt x="304" y="495"/>
                      <a:pt x="304" y="495"/>
                    </a:cubicBezTo>
                    <a:cubicBezTo>
                      <a:pt x="304" y="495"/>
                      <a:pt x="304" y="495"/>
                      <a:pt x="304" y="495"/>
                    </a:cubicBezTo>
                    <a:cubicBezTo>
                      <a:pt x="303" y="495"/>
                      <a:pt x="303" y="495"/>
                      <a:pt x="302" y="496"/>
                    </a:cubicBezTo>
                    <a:cubicBezTo>
                      <a:pt x="301" y="496"/>
                      <a:pt x="301" y="496"/>
                      <a:pt x="300" y="497"/>
                    </a:cubicBezTo>
                    <a:cubicBezTo>
                      <a:pt x="299" y="498"/>
                      <a:pt x="297" y="500"/>
                      <a:pt x="296" y="501"/>
                    </a:cubicBezTo>
                    <a:cubicBezTo>
                      <a:pt x="296" y="501"/>
                      <a:pt x="296" y="501"/>
                      <a:pt x="296" y="501"/>
                    </a:cubicBezTo>
                    <a:cubicBezTo>
                      <a:pt x="296" y="501"/>
                      <a:pt x="296" y="501"/>
                      <a:pt x="296" y="501"/>
                    </a:cubicBezTo>
                    <a:cubicBezTo>
                      <a:pt x="296" y="501"/>
                      <a:pt x="296" y="501"/>
                      <a:pt x="296" y="501"/>
                    </a:cubicBezTo>
                    <a:cubicBezTo>
                      <a:pt x="296" y="501"/>
                      <a:pt x="296" y="501"/>
                      <a:pt x="296" y="501"/>
                    </a:cubicBezTo>
                    <a:cubicBezTo>
                      <a:pt x="296" y="501"/>
                      <a:pt x="296" y="501"/>
                      <a:pt x="296" y="501"/>
                    </a:cubicBezTo>
                    <a:cubicBezTo>
                      <a:pt x="296" y="501"/>
                      <a:pt x="296" y="501"/>
                      <a:pt x="296" y="501"/>
                    </a:cubicBezTo>
                    <a:cubicBezTo>
                      <a:pt x="296" y="501"/>
                      <a:pt x="295" y="501"/>
                      <a:pt x="295" y="501"/>
                    </a:cubicBezTo>
                    <a:cubicBezTo>
                      <a:pt x="295" y="501"/>
                      <a:pt x="295" y="501"/>
                      <a:pt x="295" y="501"/>
                    </a:cubicBezTo>
                    <a:cubicBezTo>
                      <a:pt x="295" y="501"/>
                      <a:pt x="295" y="501"/>
                      <a:pt x="295" y="501"/>
                    </a:cubicBezTo>
                    <a:cubicBezTo>
                      <a:pt x="295" y="501"/>
                      <a:pt x="295" y="501"/>
                      <a:pt x="295" y="501"/>
                    </a:cubicBezTo>
                    <a:cubicBezTo>
                      <a:pt x="295" y="501"/>
                      <a:pt x="295" y="501"/>
                      <a:pt x="295" y="501"/>
                    </a:cubicBezTo>
                    <a:cubicBezTo>
                      <a:pt x="294" y="503"/>
                      <a:pt x="293" y="504"/>
                      <a:pt x="290" y="507"/>
                    </a:cubicBezTo>
                    <a:cubicBezTo>
                      <a:pt x="288" y="509"/>
                      <a:pt x="286" y="511"/>
                      <a:pt x="285" y="512"/>
                    </a:cubicBezTo>
                    <a:cubicBezTo>
                      <a:pt x="284" y="512"/>
                      <a:pt x="284" y="513"/>
                      <a:pt x="283" y="513"/>
                    </a:cubicBezTo>
                    <a:cubicBezTo>
                      <a:pt x="283" y="513"/>
                      <a:pt x="282" y="512"/>
                      <a:pt x="281" y="512"/>
                    </a:cubicBezTo>
                    <a:cubicBezTo>
                      <a:pt x="281" y="511"/>
                      <a:pt x="281" y="511"/>
                      <a:pt x="281" y="510"/>
                    </a:cubicBezTo>
                    <a:cubicBezTo>
                      <a:pt x="281" y="510"/>
                      <a:pt x="282" y="509"/>
                      <a:pt x="283" y="508"/>
                    </a:cubicBezTo>
                    <a:cubicBezTo>
                      <a:pt x="284" y="506"/>
                      <a:pt x="286" y="504"/>
                      <a:pt x="287" y="503"/>
                    </a:cubicBezTo>
                    <a:cubicBezTo>
                      <a:pt x="288" y="501"/>
                      <a:pt x="290" y="499"/>
                      <a:pt x="291" y="497"/>
                    </a:cubicBezTo>
                    <a:cubicBezTo>
                      <a:pt x="294" y="495"/>
                      <a:pt x="297" y="492"/>
                      <a:pt x="299" y="490"/>
                    </a:cubicBezTo>
                    <a:cubicBezTo>
                      <a:pt x="300" y="490"/>
                      <a:pt x="300" y="490"/>
                      <a:pt x="300" y="490"/>
                    </a:cubicBezTo>
                    <a:cubicBezTo>
                      <a:pt x="300" y="489"/>
                      <a:pt x="300" y="489"/>
                      <a:pt x="300" y="489"/>
                    </a:cubicBezTo>
                    <a:cubicBezTo>
                      <a:pt x="300" y="488"/>
                      <a:pt x="301" y="487"/>
                      <a:pt x="301" y="487"/>
                    </a:cubicBezTo>
                    <a:cubicBezTo>
                      <a:pt x="301" y="487"/>
                      <a:pt x="301" y="487"/>
                      <a:pt x="301" y="487"/>
                    </a:cubicBezTo>
                    <a:cubicBezTo>
                      <a:pt x="301" y="487"/>
                      <a:pt x="301" y="487"/>
                      <a:pt x="301" y="487"/>
                    </a:cubicBezTo>
                    <a:cubicBezTo>
                      <a:pt x="301" y="487"/>
                      <a:pt x="301" y="487"/>
                      <a:pt x="301" y="487"/>
                    </a:cubicBezTo>
                    <a:cubicBezTo>
                      <a:pt x="302" y="485"/>
                      <a:pt x="303" y="484"/>
                      <a:pt x="303" y="482"/>
                    </a:cubicBezTo>
                    <a:cubicBezTo>
                      <a:pt x="304" y="480"/>
                      <a:pt x="303" y="477"/>
                      <a:pt x="300" y="474"/>
                    </a:cubicBezTo>
                    <a:cubicBezTo>
                      <a:pt x="300" y="474"/>
                      <a:pt x="300" y="474"/>
                      <a:pt x="300" y="474"/>
                    </a:cubicBezTo>
                    <a:cubicBezTo>
                      <a:pt x="300" y="474"/>
                      <a:pt x="300" y="474"/>
                      <a:pt x="300" y="474"/>
                    </a:cubicBezTo>
                    <a:cubicBezTo>
                      <a:pt x="300" y="474"/>
                      <a:pt x="300" y="474"/>
                      <a:pt x="300" y="474"/>
                    </a:cubicBezTo>
                    <a:cubicBezTo>
                      <a:pt x="300" y="474"/>
                      <a:pt x="300" y="474"/>
                      <a:pt x="300" y="474"/>
                    </a:cubicBezTo>
                    <a:cubicBezTo>
                      <a:pt x="300" y="474"/>
                      <a:pt x="300" y="474"/>
                      <a:pt x="300" y="474"/>
                    </a:cubicBezTo>
                    <a:cubicBezTo>
                      <a:pt x="298" y="474"/>
                      <a:pt x="297" y="474"/>
                      <a:pt x="296" y="474"/>
                    </a:cubicBezTo>
                    <a:cubicBezTo>
                      <a:pt x="294" y="474"/>
                      <a:pt x="293" y="475"/>
                      <a:pt x="292" y="474"/>
                    </a:cubicBezTo>
                    <a:cubicBezTo>
                      <a:pt x="292" y="474"/>
                      <a:pt x="292" y="474"/>
                      <a:pt x="292" y="474"/>
                    </a:cubicBezTo>
                    <a:cubicBezTo>
                      <a:pt x="292" y="474"/>
                      <a:pt x="292" y="474"/>
                      <a:pt x="292" y="474"/>
                    </a:cubicBezTo>
                    <a:cubicBezTo>
                      <a:pt x="292" y="474"/>
                      <a:pt x="292" y="474"/>
                      <a:pt x="292" y="474"/>
                    </a:cubicBezTo>
                    <a:cubicBezTo>
                      <a:pt x="292" y="474"/>
                      <a:pt x="292" y="474"/>
                      <a:pt x="292" y="474"/>
                    </a:cubicBezTo>
                    <a:cubicBezTo>
                      <a:pt x="291" y="475"/>
                      <a:pt x="291" y="475"/>
                      <a:pt x="291" y="475"/>
                    </a:cubicBezTo>
                    <a:cubicBezTo>
                      <a:pt x="291" y="475"/>
                      <a:pt x="291" y="475"/>
                      <a:pt x="291" y="475"/>
                    </a:cubicBezTo>
                    <a:cubicBezTo>
                      <a:pt x="290" y="475"/>
                      <a:pt x="290" y="475"/>
                      <a:pt x="289" y="475"/>
                    </a:cubicBezTo>
                    <a:cubicBezTo>
                      <a:pt x="288" y="475"/>
                      <a:pt x="287" y="475"/>
                      <a:pt x="286" y="475"/>
                    </a:cubicBezTo>
                    <a:cubicBezTo>
                      <a:pt x="285" y="475"/>
                      <a:pt x="283" y="474"/>
                      <a:pt x="283" y="474"/>
                    </a:cubicBezTo>
                    <a:cubicBezTo>
                      <a:pt x="282" y="473"/>
                      <a:pt x="281" y="473"/>
                      <a:pt x="281" y="472"/>
                    </a:cubicBezTo>
                    <a:cubicBezTo>
                      <a:pt x="281" y="472"/>
                      <a:pt x="281" y="471"/>
                      <a:pt x="281" y="471"/>
                    </a:cubicBezTo>
                    <a:cubicBezTo>
                      <a:pt x="281" y="471"/>
                      <a:pt x="281" y="471"/>
                      <a:pt x="282" y="471"/>
                    </a:cubicBezTo>
                    <a:cubicBezTo>
                      <a:pt x="282" y="471"/>
                      <a:pt x="283" y="470"/>
                      <a:pt x="283" y="470"/>
                    </a:cubicBezTo>
                    <a:cubicBezTo>
                      <a:pt x="283" y="470"/>
                      <a:pt x="284" y="470"/>
                      <a:pt x="284" y="470"/>
                    </a:cubicBezTo>
                    <a:cubicBezTo>
                      <a:pt x="285" y="470"/>
                      <a:pt x="287" y="470"/>
                      <a:pt x="288" y="470"/>
                    </a:cubicBezTo>
                    <a:cubicBezTo>
                      <a:pt x="288" y="470"/>
                      <a:pt x="288" y="470"/>
                      <a:pt x="288" y="470"/>
                    </a:cubicBezTo>
                    <a:cubicBezTo>
                      <a:pt x="288" y="470"/>
                      <a:pt x="288" y="470"/>
                      <a:pt x="288" y="470"/>
                    </a:cubicBezTo>
                    <a:cubicBezTo>
                      <a:pt x="289" y="469"/>
                      <a:pt x="290" y="469"/>
                      <a:pt x="290" y="469"/>
                    </a:cubicBezTo>
                    <a:cubicBezTo>
                      <a:pt x="290" y="469"/>
                      <a:pt x="291" y="469"/>
                      <a:pt x="293" y="468"/>
                    </a:cubicBezTo>
                    <a:cubicBezTo>
                      <a:pt x="293" y="468"/>
                      <a:pt x="293" y="468"/>
                      <a:pt x="293" y="468"/>
                    </a:cubicBezTo>
                    <a:cubicBezTo>
                      <a:pt x="293" y="468"/>
                      <a:pt x="293" y="468"/>
                      <a:pt x="293" y="468"/>
                    </a:cubicBezTo>
                    <a:cubicBezTo>
                      <a:pt x="294" y="468"/>
                      <a:pt x="294" y="468"/>
                      <a:pt x="295" y="468"/>
                    </a:cubicBezTo>
                    <a:cubicBezTo>
                      <a:pt x="297" y="468"/>
                      <a:pt x="299" y="467"/>
                      <a:pt x="300" y="466"/>
                    </a:cubicBezTo>
                    <a:cubicBezTo>
                      <a:pt x="302" y="466"/>
                      <a:pt x="303" y="465"/>
                      <a:pt x="306" y="465"/>
                    </a:cubicBezTo>
                    <a:cubicBezTo>
                      <a:pt x="306" y="465"/>
                      <a:pt x="306" y="465"/>
                      <a:pt x="306" y="465"/>
                    </a:cubicBezTo>
                    <a:cubicBezTo>
                      <a:pt x="306" y="465"/>
                      <a:pt x="306" y="465"/>
                      <a:pt x="306" y="465"/>
                    </a:cubicBezTo>
                    <a:cubicBezTo>
                      <a:pt x="308" y="464"/>
                      <a:pt x="310" y="464"/>
                      <a:pt x="312" y="464"/>
                    </a:cubicBezTo>
                    <a:cubicBezTo>
                      <a:pt x="314" y="464"/>
                      <a:pt x="315" y="464"/>
                      <a:pt x="316" y="464"/>
                    </a:cubicBezTo>
                    <a:cubicBezTo>
                      <a:pt x="316" y="464"/>
                      <a:pt x="316" y="464"/>
                      <a:pt x="316" y="464"/>
                    </a:cubicBezTo>
                    <a:cubicBezTo>
                      <a:pt x="316" y="464"/>
                      <a:pt x="316" y="464"/>
                      <a:pt x="316" y="464"/>
                    </a:cubicBezTo>
                    <a:cubicBezTo>
                      <a:pt x="316" y="463"/>
                      <a:pt x="316" y="463"/>
                      <a:pt x="316" y="463"/>
                    </a:cubicBezTo>
                    <a:cubicBezTo>
                      <a:pt x="316" y="463"/>
                      <a:pt x="316" y="463"/>
                      <a:pt x="316" y="463"/>
                    </a:cubicBezTo>
                    <a:cubicBezTo>
                      <a:pt x="317" y="463"/>
                      <a:pt x="317" y="463"/>
                      <a:pt x="317" y="463"/>
                    </a:cubicBezTo>
                    <a:cubicBezTo>
                      <a:pt x="317" y="463"/>
                      <a:pt x="317" y="463"/>
                      <a:pt x="317" y="463"/>
                    </a:cubicBezTo>
                    <a:cubicBezTo>
                      <a:pt x="317" y="463"/>
                      <a:pt x="317" y="463"/>
                      <a:pt x="317" y="463"/>
                    </a:cubicBezTo>
                    <a:cubicBezTo>
                      <a:pt x="317" y="463"/>
                      <a:pt x="317" y="463"/>
                      <a:pt x="317" y="463"/>
                    </a:cubicBezTo>
                    <a:cubicBezTo>
                      <a:pt x="317" y="462"/>
                      <a:pt x="317" y="462"/>
                      <a:pt x="317" y="462"/>
                    </a:cubicBezTo>
                    <a:cubicBezTo>
                      <a:pt x="317" y="462"/>
                      <a:pt x="317" y="462"/>
                      <a:pt x="317" y="462"/>
                    </a:cubicBezTo>
                    <a:cubicBezTo>
                      <a:pt x="306" y="447"/>
                      <a:pt x="303" y="434"/>
                      <a:pt x="302" y="422"/>
                    </a:cubicBezTo>
                    <a:cubicBezTo>
                      <a:pt x="302" y="404"/>
                      <a:pt x="311" y="390"/>
                      <a:pt x="317" y="378"/>
                    </a:cubicBezTo>
                    <a:cubicBezTo>
                      <a:pt x="317" y="378"/>
                      <a:pt x="317" y="378"/>
                      <a:pt x="317" y="378"/>
                    </a:cubicBezTo>
                    <a:cubicBezTo>
                      <a:pt x="317" y="378"/>
                      <a:pt x="317" y="378"/>
                      <a:pt x="317" y="378"/>
                    </a:cubicBezTo>
                    <a:cubicBezTo>
                      <a:pt x="323" y="370"/>
                      <a:pt x="328" y="358"/>
                      <a:pt x="333" y="343"/>
                    </a:cubicBezTo>
                    <a:cubicBezTo>
                      <a:pt x="354" y="322"/>
                      <a:pt x="382" y="292"/>
                      <a:pt x="403" y="267"/>
                    </a:cubicBezTo>
                    <a:cubicBezTo>
                      <a:pt x="419" y="247"/>
                      <a:pt x="430" y="227"/>
                      <a:pt x="445" y="207"/>
                    </a:cubicBezTo>
                    <a:cubicBezTo>
                      <a:pt x="453" y="198"/>
                      <a:pt x="469" y="177"/>
                      <a:pt x="480" y="157"/>
                    </a:cubicBezTo>
                    <a:cubicBezTo>
                      <a:pt x="486" y="147"/>
                      <a:pt x="491" y="137"/>
                      <a:pt x="493" y="127"/>
                    </a:cubicBezTo>
                    <a:cubicBezTo>
                      <a:pt x="494" y="118"/>
                      <a:pt x="493" y="109"/>
                      <a:pt x="486" y="104"/>
                    </a:cubicBezTo>
                    <a:cubicBezTo>
                      <a:pt x="477" y="97"/>
                      <a:pt x="469" y="95"/>
                      <a:pt x="461" y="96"/>
                    </a:cubicBezTo>
                    <a:cubicBezTo>
                      <a:pt x="452" y="97"/>
                      <a:pt x="445" y="102"/>
                      <a:pt x="438" y="109"/>
                    </a:cubicBezTo>
                    <a:cubicBezTo>
                      <a:pt x="424" y="122"/>
                      <a:pt x="411" y="143"/>
                      <a:pt x="396" y="160"/>
                    </a:cubicBezTo>
                    <a:cubicBezTo>
                      <a:pt x="367" y="195"/>
                      <a:pt x="361" y="200"/>
                      <a:pt x="344" y="221"/>
                    </a:cubicBezTo>
                    <a:cubicBezTo>
                      <a:pt x="344" y="221"/>
                      <a:pt x="344" y="221"/>
                      <a:pt x="344" y="221"/>
                    </a:cubicBezTo>
                    <a:cubicBezTo>
                      <a:pt x="327" y="235"/>
                      <a:pt x="314" y="253"/>
                      <a:pt x="303" y="266"/>
                    </a:cubicBezTo>
                    <a:cubicBezTo>
                      <a:pt x="302" y="267"/>
                      <a:pt x="300" y="269"/>
                      <a:pt x="298" y="271"/>
                    </a:cubicBezTo>
                    <a:cubicBezTo>
                      <a:pt x="298" y="271"/>
                      <a:pt x="298" y="271"/>
                      <a:pt x="298" y="271"/>
                    </a:cubicBezTo>
                    <a:cubicBezTo>
                      <a:pt x="298" y="271"/>
                      <a:pt x="298" y="271"/>
                      <a:pt x="298" y="271"/>
                    </a:cubicBezTo>
                    <a:cubicBezTo>
                      <a:pt x="298" y="271"/>
                      <a:pt x="298" y="271"/>
                      <a:pt x="298" y="271"/>
                    </a:cubicBezTo>
                    <a:cubicBezTo>
                      <a:pt x="298" y="272"/>
                      <a:pt x="298" y="272"/>
                      <a:pt x="298" y="272"/>
                    </a:cubicBezTo>
                    <a:cubicBezTo>
                      <a:pt x="298" y="272"/>
                      <a:pt x="298" y="272"/>
                      <a:pt x="298" y="272"/>
                    </a:cubicBezTo>
                    <a:cubicBezTo>
                      <a:pt x="298" y="272"/>
                      <a:pt x="298" y="272"/>
                      <a:pt x="298" y="272"/>
                    </a:cubicBezTo>
                    <a:cubicBezTo>
                      <a:pt x="298" y="272"/>
                      <a:pt x="298" y="272"/>
                      <a:pt x="299" y="272"/>
                    </a:cubicBezTo>
                    <a:cubicBezTo>
                      <a:pt x="299" y="272"/>
                      <a:pt x="299" y="272"/>
                      <a:pt x="299" y="272"/>
                    </a:cubicBezTo>
                    <a:cubicBezTo>
                      <a:pt x="299" y="272"/>
                      <a:pt x="299" y="272"/>
                      <a:pt x="299" y="272"/>
                    </a:cubicBezTo>
                    <a:cubicBezTo>
                      <a:pt x="299" y="272"/>
                      <a:pt x="299" y="272"/>
                      <a:pt x="299" y="272"/>
                    </a:cubicBezTo>
                    <a:cubicBezTo>
                      <a:pt x="299" y="272"/>
                      <a:pt x="299" y="272"/>
                      <a:pt x="299" y="272"/>
                    </a:cubicBezTo>
                    <a:cubicBezTo>
                      <a:pt x="301" y="272"/>
                      <a:pt x="302" y="272"/>
                      <a:pt x="304" y="272"/>
                    </a:cubicBezTo>
                    <a:cubicBezTo>
                      <a:pt x="304" y="272"/>
                      <a:pt x="304" y="272"/>
                      <a:pt x="304" y="272"/>
                    </a:cubicBezTo>
                    <a:cubicBezTo>
                      <a:pt x="304" y="272"/>
                      <a:pt x="304" y="272"/>
                      <a:pt x="304" y="272"/>
                    </a:cubicBezTo>
                    <a:cubicBezTo>
                      <a:pt x="307" y="272"/>
                      <a:pt x="309" y="273"/>
                      <a:pt x="311" y="273"/>
                    </a:cubicBezTo>
                    <a:cubicBezTo>
                      <a:pt x="313" y="274"/>
                      <a:pt x="315" y="274"/>
                      <a:pt x="319" y="274"/>
                    </a:cubicBezTo>
                    <a:cubicBezTo>
                      <a:pt x="319" y="274"/>
                      <a:pt x="319" y="274"/>
                      <a:pt x="319" y="274"/>
                    </a:cubicBezTo>
                    <a:cubicBezTo>
                      <a:pt x="319" y="274"/>
                      <a:pt x="319" y="274"/>
                      <a:pt x="320" y="274"/>
                    </a:cubicBezTo>
                    <a:cubicBezTo>
                      <a:pt x="320" y="274"/>
                      <a:pt x="320" y="274"/>
                      <a:pt x="320" y="274"/>
                    </a:cubicBezTo>
                    <a:cubicBezTo>
                      <a:pt x="320" y="274"/>
                      <a:pt x="320" y="274"/>
                      <a:pt x="320" y="274"/>
                    </a:cubicBezTo>
                    <a:cubicBezTo>
                      <a:pt x="320" y="274"/>
                      <a:pt x="320" y="274"/>
                      <a:pt x="320" y="274"/>
                    </a:cubicBezTo>
                    <a:cubicBezTo>
                      <a:pt x="322" y="274"/>
                      <a:pt x="323" y="274"/>
                      <a:pt x="324" y="274"/>
                    </a:cubicBezTo>
                    <a:cubicBezTo>
                      <a:pt x="324" y="274"/>
                      <a:pt x="325" y="274"/>
                      <a:pt x="325" y="274"/>
                    </a:cubicBezTo>
                    <a:cubicBezTo>
                      <a:pt x="325" y="275"/>
                      <a:pt x="325" y="275"/>
                      <a:pt x="326" y="275"/>
                    </a:cubicBezTo>
                    <a:cubicBezTo>
                      <a:pt x="326" y="275"/>
                      <a:pt x="326" y="275"/>
                      <a:pt x="326" y="275"/>
                    </a:cubicBezTo>
                    <a:cubicBezTo>
                      <a:pt x="326" y="275"/>
                      <a:pt x="326" y="275"/>
                      <a:pt x="326" y="275"/>
                    </a:cubicBezTo>
                    <a:cubicBezTo>
                      <a:pt x="326" y="275"/>
                      <a:pt x="326" y="275"/>
                      <a:pt x="326" y="275"/>
                    </a:cubicBezTo>
                    <a:cubicBezTo>
                      <a:pt x="326" y="275"/>
                      <a:pt x="326" y="275"/>
                      <a:pt x="326" y="275"/>
                    </a:cubicBezTo>
                    <a:cubicBezTo>
                      <a:pt x="326" y="275"/>
                      <a:pt x="326" y="275"/>
                      <a:pt x="326" y="275"/>
                    </a:cubicBezTo>
                    <a:cubicBezTo>
                      <a:pt x="328" y="274"/>
                      <a:pt x="330" y="274"/>
                      <a:pt x="332" y="274"/>
                    </a:cubicBezTo>
                    <a:cubicBezTo>
                      <a:pt x="333" y="275"/>
                      <a:pt x="333" y="275"/>
                      <a:pt x="334" y="275"/>
                    </a:cubicBezTo>
                    <a:cubicBezTo>
                      <a:pt x="334" y="275"/>
                      <a:pt x="334" y="275"/>
                      <a:pt x="334" y="275"/>
                    </a:cubicBezTo>
                    <a:cubicBezTo>
                      <a:pt x="335" y="276"/>
                      <a:pt x="335" y="276"/>
                      <a:pt x="335" y="276"/>
                    </a:cubicBezTo>
                    <a:cubicBezTo>
                      <a:pt x="335" y="277"/>
                      <a:pt x="334" y="278"/>
                      <a:pt x="333" y="279"/>
                    </a:cubicBezTo>
                    <a:cubicBezTo>
                      <a:pt x="332" y="280"/>
                      <a:pt x="331" y="280"/>
                      <a:pt x="330" y="281"/>
                    </a:cubicBezTo>
                    <a:cubicBezTo>
                      <a:pt x="328" y="281"/>
                      <a:pt x="326" y="282"/>
                      <a:pt x="325" y="282"/>
                    </a:cubicBezTo>
                    <a:cubicBezTo>
                      <a:pt x="324" y="282"/>
                      <a:pt x="324" y="282"/>
                      <a:pt x="323" y="282"/>
                    </a:cubicBezTo>
                    <a:cubicBezTo>
                      <a:pt x="323" y="282"/>
                      <a:pt x="323" y="282"/>
                      <a:pt x="323" y="282"/>
                    </a:cubicBezTo>
                    <a:cubicBezTo>
                      <a:pt x="323" y="282"/>
                      <a:pt x="323" y="282"/>
                      <a:pt x="322" y="282"/>
                    </a:cubicBezTo>
                    <a:cubicBezTo>
                      <a:pt x="322" y="281"/>
                      <a:pt x="322" y="281"/>
                      <a:pt x="322" y="281"/>
                    </a:cubicBezTo>
                    <a:cubicBezTo>
                      <a:pt x="322" y="282"/>
                      <a:pt x="322" y="282"/>
                      <a:pt x="322" y="282"/>
                    </a:cubicBezTo>
                    <a:cubicBezTo>
                      <a:pt x="321" y="282"/>
                      <a:pt x="321" y="282"/>
                      <a:pt x="320" y="282"/>
                    </a:cubicBezTo>
                    <a:cubicBezTo>
                      <a:pt x="319" y="282"/>
                      <a:pt x="318" y="282"/>
                      <a:pt x="318" y="282"/>
                    </a:cubicBezTo>
                    <a:cubicBezTo>
                      <a:pt x="316" y="282"/>
                      <a:pt x="314" y="282"/>
                      <a:pt x="313" y="282"/>
                    </a:cubicBezTo>
                    <a:cubicBezTo>
                      <a:pt x="313" y="282"/>
                      <a:pt x="313" y="282"/>
                      <a:pt x="313" y="282"/>
                    </a:cubicBezTo>
                    <a:cubicBezTo>
                      <a:pt x="313" y="283"/>
                      <a:pt x="313" y="283"/>
                      <a:pt x="313" y="283"/>
                    </a:cubicBezTo>
                    <a:cubicBezTo>
                      <a:pt x="312" y="283"/>
                      <a:pt x="312" y="283"/>
                      <a:pt x="312" y="283"/>
                    </a:cubicBezTo>
                    <a:cubicBezTo>
                      <a:pt x="312" y="283"/>
                      <a:pt x="312" y="283"/>
                      <a:pt x="312" y="283"/>
                    </a:cubicBezTo>
                    <a:cubicBezTo>
                      <a:pt x="312" y="283"/>
                      <a:pt x="312" y="283"/>
                      <a:pt x="312" y="283"/>
                    </a:cubicBezTo>
                    <a:cubicBezTo>
                      <a:pt x="309" y="287"/>
                      <a:pt x="309" y="290"/>
                      <a:pt x="309" y="293"/>
                    </a:cubicBezTo>
                    <a:cubicBezTo>
                      <a:pt x="310" y="295"/>
                      <a:pt x="311" y="297"/>
                      <a:pt x="312" y="298"/>
                    </a:cubicBezTo>
                    <a:cubicBezTo>
                      <a:pt x="312" y="298"/>
                      <a:pt x="312" y="298"/>
                      <a:pt x="312" y="298"/>
                    </a:cubicBezTo>
                    <a:cubicBezTo>
                      <a:pt x="312" y="298"/>
                      <a:pt x="312" y="298"/>
                      <a:pt x="312" y="298"/>
                    </a:cubicBezTo>
                    <a:cubicBezTo>
                      <a:pt x="313" y="298"/>
                      <a:pt x="313" y="298"/>
                      <a:pt x="313" y="298"/>
                    </a:cubicBezTo>
                    <a:cubicBezTo>
                      <a:pt x="313" y="298"/>
                      <a:pt x="313" y="298"/>
                      <a:pt x="313" y="298"/>
                    </a:cubicBezTo>
                    <a:cubicBezTo>
                      <a:pt x="313" y="299"/>
                      <a:pt x="314" y="300"/>
                      <a:pt x="315" y="302"/>
                    </a:cubicBezTo>
                    <a:cubicBezTo>
                      <a:pt x="315" y="302"/>
                      <a:pt x="315" y="302"/>
                      <a:pt x="315" y="302"/>
                    </a:cubicBezTo>
                    <a:cubicBezTo>
                      <a:pt x="315" y="302"/>
                      <a:pt x="315" y="302"/>
                      <a:pt x="315" y="302"/>
                    </a:cubicBezTo>
                    <a:cubicBezTo>
                      <a:pt x="315" y="302"/>
                      <a:pt x="315" y="302"/>
                      <a:pt x="315" y="302"/>
                    </a:cubicBezTo>
                    <a:cubicBezTo>
                      <a:pt x="319" y="304"/>
                      <a:pt x="323" y="307"/>
                      <a:pt x="326" y="309"/>
                    </a:cubicBezTo>
                    <a:cubicBezTo>
                      <a:pt x="328" y="311"/>
                      <a:pt x="330" y="313"/>
                      <a:pt x="332" y="315"/>
                    </a:cubicBezTo>
                    <a:cubicBezTo>
                      <a:pt x="334" y="316"/>
                      <a:pt x="336" y="318"/>
                      <a:pt x="338" y="320"/>
                    </a:cubicBezTo>
                    <a:cubicBezTo>
                      <a:pt x="339" y="321"/>
                      <a:pt x="340" y="322"/>
                      <a:pt x="340" y="323"/>
                    </a:cubicBezTo>
                    <a:cubicBezTo>
                      <a:pt x="340" y="323"/>
                      <a:pt x="340" y="324"/>
                      <a:pt x="340" y="325"/>
                    </a:cubicBezTo>
                    <a:cubicBezTo>
                      <a:pt x="339" y="326"/>
                      <a:pt x="339" y="326"/>
                      <a:pt x="338" y="326"/>
                    </a:cubicBezTo>
                    <a:cubicBezTo>
                      <a:pt x="337" y="326"/>
                      <a:pt x="336" y="326"/>
                      <a:pt x="335" y="325"/>
                    </a:cubicBezTo>
                    <a:cubicBezTo>
                      <a:pt x="334" y="324"/>
                      <a:pt x="331" y="322"/>
                      <a:pt x="329" y="320"/>
                    </a:cubicBezTo>
                    <a:cubicBezTo>
                      <a:pt x="325" y="317"/>
                      <a:pt x="324" y="317"/>
                      <a:pt x="321" y="315"/>
                    </a:cubicBezTo>
                    <a:cubicBezTo>
                      <a:pt x="321" y="315"/>
                      <a:pt x="321" y="315"/>
                      <a:pt x="321" y="315"/>
                    </a:cubicBezTo>
                    <a:cubicBezTo>
                      <a:pt x="320" y="314"/>
                      <a:pt x="320" y="314"/>
                      <a:pt x="320" y="314"/>
                    </a:cubicBezTo>
                    <a:cubicBezTo>
                      <a:pt x="320" y="314"/>
                      <a:pt x="320" y="314"/>
                      <a:pt x="320" y="314"/>
                    </a:cubicBezTo>
                    <a:cubicBezTo>
                      <a:pt x="318" y="313"/>
                      <a:pt x="317" y="312"/>
                      <a:pt x="315" y="311"/>
                    </a:cubicBezTo>
                    <a:cubicBezTo>
                      <a:pt x="314" y="310"/>
                      <a:pt x="313" y="309"/>
                      <a:pt x="312" y="309"/>
                    </a:cubicBezTo>
                    <a:cubicBezTo>
                      <a:pt x="312" y="309"/>
                      <a:pt x="311" y="309"/>
                      <a:pt x="310" y="310"/>
                    </a:cubicBezTo>
                    <a:cubicBezTo>
                      <a:pt x="310" y="310"/>
                      <a:pt x="310" y="310"/>
                      <a:pt x="310" y="310"/>
                    </a:cubicBezTo>
                    <a:cubicBezTo>
                      <a:pt x="310" y="310"/>
                      <a:pt x="310" y="310"/>
                      <a:pt x="310" y="310"/>
                    </a:cubicBezTo>
                    <a:cubicBezTo>
                      <a:pt x="310" y="310"/>
                      <a:pt x="310" y="310"/>
                      <a:pt x="310" y="310"/>
                    </a:cubicBezTo>
                    <a:cubicBezTo>
                      <a:pt x="309" y="310"/>
                      <a:pt x="309" y="310"/>
                      <a:pt x="309" y="310"/>
                    </a:cubicBezTo>
                    <a:cubicBezTo>
                      <a:pt x="310" y="311"/>
                      <a:pt x="310" y="311"/>
                      <a:pt x="310" y="311"/>
                    </a:cubicBezTo>
                    <a:cubicBezTo>
                      <a:pt x="310" y="311"/>
                      <a:pt x="310" y="311"/>
                      <a:pt x="310" y="311"/>
                    </a:cubicBezTo>
                    <a:cubicBezTo>
                      <a:pt x="310" y="311"/>
                      <a:pt x="310" y="311"/>
                      <a:pt x="310" y="311"/>
                    </a:cubicBezTo>
                    <a:cubicBezTo>
                      <a:pt x="310" y="311"/>
                      <a:pt x="310" y="311"/>
                      <a:pt x="310" y="311"/>
                    </a:cubicBezTo>
                    <a:cubicBezTo>
                      <a:pt x="312" y="313"/>
                      <a:pt x="315" y="316"/>
                      <a:pt x="318" y="318"/>
                    </a:cubicBezTo>
                    <a:cubicBezTo>
                      <a:pt x="321" y="322"/>
                      <a:pt x="321" y="323"/>
                      <a:pt x="325" y="329"/>
                    </a:cubicBezTo>
                    <a:cubicBezTo>
                      <a:pt x="328" y="332"/>
                      <a:pt x="330" y="334"/>
                      <a:pt x="331" y="335"/>
                    </a:cubicBezTo>
                    <a:cubicBezTo>
                      <a:pt x="331" y="336"/>
                      <a:pt x="331" y="337"/>
                      <a:pt x="331" y="337"/>
                    </a:cubicBezTo>
                    <a:cubicBezTo>
                      <a:pt x="331" y="338"/>
                      <a:pt x="331" y="339"/>
                      <a:pt x="330" y="340"/>
                    </a:cubicBezTo>
                    <a:cubicBezTo>
                      <a:pt x="330" y="340"/>
                      <a:pt x="330" y="340"/>
                      <a:pt x="330" y="340"/>
                    </a:cubicBezTo>
                    <a:cubicBezTo>
                      <a:pt x="329" y="340"/>
                      <a:pt x="329" y="340"/>
                      <a:pt x="329" y="340"/>
                    </a:cubicBezTo>
                    <a:cubicBezTo>
                      <a:pt x="328" y="340"/>
                      <a:pt x="328" y="340"/>
                      <a:pt x="327" y="340"/>
                    </a:cubicBezTo>
                    <a:cubicBezTo>
                      <a:pt x="327" y="340"/>
                      <a:pt x="327" y="340"/>
                      <a:pt x="327" y="340"/>
                    </a:cubicBezTo>
                    <a:cubicBezTo>
                      <a:pt x="326" y="339"/>
                      <a:pt x="326" y="339"/>
                      <a:pt x="325" y="338"/>
                    </a:cubicBezTo>
                    <a:cubicBezTo>
                      <a:pt x="324" y="336"/>
                      <a:pt x="322" y="334"/>
                      <a:pt x="320" y="332"/>
                    </a:cubicBezTo>
                    <a:cubicBezTo>
                      <a:pt x="316" y="328"/>
                      <a:pt x="312" y="323"/>
                      <a:pt x="309" y="321"/>
                    </a:cubicBezTo>
                    <a:cubicBezTo>
                      <a:pt x="308" y="319"/>
                      <a:pt x="307" y="317"/>
                      <a:pt x="306" y="316"/>
                    </a:cubicBezTo>
                    <a:cubicBezTo>
                      <a:pt x="305" y="316"/>
                      <a:pt x="305" y="315"/>
                      <a:pt x="304" y="315"/>
                    </a:cubicBezTo>
                    <a:cubicBezTo>
                      <a:pt x="303" y="315"/>
                      <a:pt x="303" y="315"/>
                      <a:pt x="303" y="315"/>
                    </a:cubicBezTo>
                    <a:cubicBezTo>
                      <a:pt x="303" y="315"/>
                      <a:pt x="302" y="315"/>
                      <a:pt x="302" y="315"/>
                    </a:cubicBezTo>
                    <a:cubicBezTo>
                      <a:pt x="302" y="315"/>
                      <a:pt x="302" y="315"/>
                      <a:pt x="302" y="315"/>
                    </a:cubicBezTo>
                    <a:cubicBezTo>
                      <a:pt x="302" y="315"/>
                      <a:pt x="302" y="315"/>
                      <a:pt x="302" y="315"/>
                    </a:cubicBezTo>
                    <a:cubicBezTo>
                      <a:pt x="302" y="315"/>
                      <a:pt x="302" y="315"/>
                      <a:pt x="302" y="315"/>
                    </a:cubicBezTo>
                    <a:cubicBezTo>
                      <a:pt x="302" y="315"/>
                      <a:pt x="302" y="315"/>
                      <a:pt x="302" y="315"/>
                    </a:cubicBezTo>
                    <a:cubicBezTo>
                      <a:pt x="302" y="315"/>
                      <a:pt x="302" y="315"/>
                      <a:pt x="302" y="315"/>
                    </a:cubicBezTo>
                    <a:cubicBezTo>
                      <a:pt x="302" y="315"/>
                      <a:pt x="302" y="315"/>
                      <a:pt x="302" y="315"/>
                    </a:cubicBezTo>
                    <a:cubicBezTo>
                      <a:pt x="302" y="315"/>
                      <a:pt x="302" y="315"/>
                      <a:pt x="302" y="315"/>
                    </a:cubicBezTo>
                    <a:cubicBezTo>
                      <a:pt x="301" y="315"/>
                      <a:pt x="301" y="315"/>
                      <a:pt x="301" y="316"/>
                    </a:cubicBezTo>
                    <a:cubicBezTo>
                      <a:pt x="301" y="316"/>
                      <a:pt x="301" y="316"/>
                      <a:pt x="301" y="316"/>
                    </a:cubicBezTo>
                    <a:cubicBezTo>
                      <a:pt x="301" y="316"/>
                      <a:pt x="301" y="316"/>
                      <a:pt x="301" y="316"/>
                    </a:cubicBezTo>
                    <a:cubicBezTo>
                      <a:pt x="301" y="316"/>
                      <a:pt x="301" y="316"/>
                      <a:pt x="301" y="316"/>
                    </a:cubicBezTo>
                    <a:cubicBezTo>
                      <a:pt x="302" y="319"/>
                      <a:pt x="304" y="321"/>
                      <a:pt x="306" y="323"/>
                    </a:cubicBezTo>
                    <a:cubicBezTo>
                      <a:pt x="307" y="325"/>
                      <a:pt x="308" y="327"/>
                      <a:pt x="308" y="329"/>
                    </a:cubicBezTo>
                    <a:cubicBezTo>
                      <a:pt x="309" y="331"/>
                      <a:pt x="310" y="333"/>
                      <a:pt x="311" y="334"/>
                    </a:cubicBezTo>
                    <a:cubicBezTo>
                      <a:pt x="312" y="335"/>
                      <a:pt x="313" y="337"/>
                      <a:pt x="315" y="339"/>
                    </a:cubicBezTo>
                    <a:cubicBezTo>
                      <a:pt x="315" y="340"/>
                      <a:pt x="316" y="341"/>
                      <a:pt x="316" y="342"/>
                    </a:cubicBezTo>
                    <a:cubicBezTo>
                      <a:pt x="316" y="343"/>
                      <a:pt x="316" y="343"/>
                      <a:pt x="315" y="344"/>
                    </a:cubicBezTo>
                    <a:cubicBezTo>
                      <a:pt x="314" y="345"/>
                      <a:pt x="313" y="345"/>
                      <a:pt x="312" y="345"/>
                    </a:cubicBezTo>
                    <a:cubicBezTo>
                      <a:pt x="312" y="345"/>
                      <a:pt x="311" y="344"/>
                      <a:pt x="311" y="344"/>
                    </a:cubicBezTo>
                    <a:cubicBezTo>
                      <a:pt x="310" y="342"/>
                      <a:pt x="308" y="340"/>
                      <a:pt x="306" y="337"/>
                    </a:cubicBezTo>
                    <a:cubicBezTo>
                      <a:pt x="304" y="334"/>
                      <a:pt x="303" y="333"/>
                      <a:pt x="302" y="331"/>
                    </a:cubicBezTo>
                    <a:cubicBezTo>
                      <a:pt x="301" y="330"/>
                      <a:pt x="301" y="329"/>
                      <a:pt x="299" y="327"/>
                    </a:cubicBezTo>
                    <a:cubicBezTo>
                      <a:pt x="299" y="327"/>
                      <a:pt x="299" y="327"/>
                      <a:pt x="299" y="327"/>
                    </a:cubicBezTo>
                    <a:cubicBezTo>
                      <a:pt x="299" y="327"/>
                      <a:pt x="299" y="327"/>
                      <a:pt x="299" y="327"/>
                    </a:cubicBezTo>
                    <a:cubicBezTo>
                      <a:pt x="299" y="327"/>
                      <a:pt x="298" y="326"/>
                      <a:pt x="298" y="324"/>
                    </a:cubicBezTo>
                    <a:cubicBezTo>
                      <a:pt x="297" y="323"/>
                      <a:pt x="296" y="322"/>
                      <a:pt x="296" y="321"/>
                    </a:cubicBezTo>
                    <a:cubicBezTo>
                      <a:pt x="295" y="319"/>
                      <a:pt x="294" y="318"/>
                      <a:pt x="293" y="318"/>
                    </a:cubicBezTo>
                    <a:cubicBezTo>
                      <a:pt x="292" y="317"/>
                      <a:pt x="292" y="317"/>
                      <a:pt x="291" y="317"/>
                    </a:cubicBezTo>
                    <a:cubicBezTo>
                      <a:pt x="290" y="317"/>
                      <a:pt x="290" y="317"/>
                      <a:pt x="289" y="318"/>
                    </a:cubicBezTo>
                    <a:cubicBezTo>
                      <a:pt x="289" y="318"/>
                      <a:pt x="289" y="318"/>
                      <a:pt x="289" y="318"/>
                    </a:cubicBezTo>
                    <a:cubicBezTo>
                      <a:pt x="288" y="318"/>
                      <a:pt x="288" y="318"/>
                      <a:pt x="288" y="318"/>
                    </a:cubicBezTo>
                    <a:cubicBezTo>
                      <a:pt x="288" y="319"/>
                      <a:pt x="288" y="320"/>
                      <a:pt x="288" y="321"/>
                    </a:cubicBezTo>
                    <a:cubicBezTo>
                      <a:pt x="288" y="321"/>
                      <a:pt x="288" y="322"/>
                      <a:pt x="288" y="322"/>
                    </a:cubicBezTo>
                    <a:cubicBezTo>
                      <a:pt x="288" y="322"/>
                      <a:pt x="288" y="323"/>
                      <a:pt x="288" y="324"/>
                    </a:cubicBezTo>
                    <a:cubicBezTo>
                      <a:pt x="288" y="324"/>
                      <a:pt x="288" y="324"/>
                      <a:pt x="288" y="324"/>
                    </a:cubicBezTo>
                    <a:cubicBezTo>
                      <a:pt x="288" y="324"/>
                      <a:pt x="288" y="324"/>
                      <a:pt x="288" y="324"/>
                    </a:cubicBezTo>
                    <a:cubicBezTo>
                      <a:pt x="288" y="325"/>
                      <a:pt x="288" y="326"/>
                      <a:pt x="288" y="327"/>
                    </a:cubicBezTo>
                    <a:cubicBezTo>
                      <a:pt x="288" y="328"/>
                      <a:pt x="288" y="330"/>
                      <a:pt x="288" y="331"/>
                    </a:cubicBezTo>
                    <a:cubicBezTo>
                      <a:pt x="288" y="331"/>
                      <a:pt x="288" y="331"/>
                      <a:pt x="288" y="331"/>
                    </a:cubicBezTo>
                    <a:cubicBezTo>
                      <a:pt x="288" y="331"/>
                      <a:pt x="288" y="331"/>
                      <a:pt x="288" y="332"/>
                    </a:cubicBezTo>
                    <a:cubicBezTo>
                      <a:pt x="288" y="332"/>
                      <a:pt x="288" y="333"/>
                      <a:pt x="288" y="333"/>
                    </a:cubicBezTo>
                    <a:cubicBezTo>
                      <a:pt x="288" y="335"/>
                      <a:pt x="289" y="337"/>
                      <a:pt x="289" y="339"/>
                    </a:cubicBezTo>
                    <a:cubicBezTo>
                      <a:pt x="289" y="340"/>
                      <a:pt x="289" y="341"/>
                      <a:pt x="288" y="341"/>
                    </a:cubicBezTo>
                    <a:cubicBezTo>
                      <a:pt x="288" y="342"/>
                      <a:pt x="288" y="342"/>
                      <a:pt x="288" y="342"/>
                    </a:cubicBezTo>
                    <a:cubicBezTo>
                      <a:pt x="287" y="342"/>
                      <a:pt x="287" y="342"/>
                      <a:pt x="286" y="342"/>
                    </a:cubicBezTo>
                    <a:cubicBezTo>
                      <a:pt x="286" y="342"/>
                      <a:pt x="285" y="342"/>
                      <a:pt x="285" y="341"/>
                    </a:cubicBezTo>
                    <a:cubicBezTo>
                      <a:pt x="284" y="340"/>
                      <a:pt x="283" y="338"/>
                      <a:pt x="282" y="332"/>
                    </a:cubicBezTo>
                    <a:cubicBezTo>
                      <a:pt x="282" y="328"/>
                      <a:pt x="282" y="327"/>
                      <a:pt x="282" y="325"/>
                    </a:cubicBezTo>
                    <a:cubicBezTo>
                      <a:pt x="282" y="325"/>
                      <a:pt x="282" y="325"/>
                      <a:pt x="282" y="325"/>
                    </a:cubicBezTo>
                    <a:cubicBezTo>
                      <a:pt x="282" y="325"/>
                      <a:pt x="282" y="325"/>
                      <a:pt x="282" y="325"/>
                    </a:cubicBezTo>
                    <a:cubicBezTo>
                      <a:pt x="282" y="324"/>
                      <a:pt x="282" y="324"/>
                      <a:pt x="282" y="324"/>
                    </a:cubicBezTo>
                    <a:cubicBezTo>
                      <a:pt x="282" y="324"/>
                      <a:pt x="282" y="324"/>
                      <a:pt x="282" y="324"/>
                    </a:cubicBezTo>
                    <a:cubicBezTo>
                      <a:pt x="281" y="322"/>
                      <a:pt x="281" y="319"/>
                      <a:pt x="281" y="317"/>
                    </a:cubicBezTo>
                    <a:cubicBezTo>
                      <a:pt x="281" y="317"/>
                      <a:pt x="281" y="317"/>
                      <a:pt x="281" y="317"/>
                    </a:cubicBezTo>
                    <a:cubicBezTo>
                      <a:pt x="281" y="316"/>
                      <a:pt x="281" y="316"/>
                      <a:pt x="281" y="316"/>
                    </a:cubicBezTo>
                    <a:cubicBezTo>
                      <a:pt x="281" y="316"/>
                      <a:pt x="281" y="316"/>
                      <a:pt x="281" y="316"/>
                    </a:cubicBezTo>
                    <a:cubicBezTo>
                      <a:pt x="281" y="316"/>
                      <a:pt x="281" y="316"/>
                      <a:pt x="281" y="316"/>
                    </a:cubicBezTo>
                    <a:cubicBezTo>
                      <a:pt x="275" y="306"/>
                      <a:pt x="275" y="300"/>
                      <a:pt x="273" y="296"/>
                    </a:cubicBezTo>
                    <a:cubicBezTo>
                      <a:pt x="273" y="296"/>
                      <a:pt x="273" y="296"/>
                      <a:pt x="273" y="296"/>
                    </a:cubicBezTo>
                    <a:cubicBezTo>
                      <a:pt x="271" y="290"/>
                      <a:pt x="272" y="285"/>
                      <a:pt x="277" y="280"/>
                    </a:cubicBezTo>
                    <a:cubicBezTo>
                      <a:pt x="277" y="280"/>
                      <a:pt x="277" y="280"/>
                      <a:pt x="277" y="280"/>
                    </a:cubicBezTo>
                    <a:cubicBezTo>
                      <a:pt x="277" y="280"/>
                      <a:pt x="277" y="280"/>
                      <a:pt x="277" y="280"/>
                    </a:cubicBezTo>
                    <a:cubicBezTo>
                      <a:pt x="277" y="280"/>
                      <a:pt x="277" y="280"/>
                      <a:pt x="277" y="280"/>
                    </a:cubicBezTo>
                    <a:cubicBezTo>
                      <a:pt x="289" y="262"/>
                      <a:pt x="311" y="234"/>
                      <a:pt x="325" y="209"/>
                    </a:cubicBezTo>
                    <a:cubicBezTo>
                      <a:pt x="343" y="177"/>
                      <a:pt x="341" y="169"/>
                      <a:pt x="368" y="113"/>
                    </a:cubicBezTo>
                    <a:cubicBezTo>
                      <a:pt x="382" y="85"/>
                      <a:pt x="395" y="65"/>
                      <a:pt x="401" y="48"/>
                    </a:cubicBezTo>
                    <a:cubicBezTo>
                      <a:pt x="403" y="40"/>
                      <a:pt x="404" y="32"/>
                      <a:pt x="400" y="25"/>
                    </a:cubicBezTo>
                    <a:cubicBezTo>
                      <a:pt x="399" y="22"/>
                      <a:pt x="396" y="18"/>
                      <a:pt x="393" y="16"/>
                    </a:cubicBezTo>
                    <a:cubicBezTo>
                      <a:pt x="393" y="15"/>
                      <a:pt x="392" y="15"/>
                      <a:pt x="392" y="14"/>
                    </a:cubicBezTo>
                    <a:close/>
                    <a:moveTo>
                      <a:pt x="320" y="273"/>
                    </a:moveTo>
                    <a:cubicBezTo>
                      <a:pt x="320" y="273"/>
                      <a:pt x="320" y="273"/>
                      <a:pt x="320" y="273"/>
                    </a:cubicBezTo>
                    <a:cubicBezTo>
                      <a:pt x="320" y="273"/>
                      <a:pt x="319" y="274"/>
                      <a:pt x="319" y="274"/>
                    </a:cubicBezTo>
                    <a:cubicBezTo>
                      <a:pt x="319" y="274"/>
                      <a:pt x="319" y="274"/>
                      <a:pt x="319" y="274"/>
                    </a:cubicBezTo>
                    <a:cubicBezTo>
                      <a:pt x="319" y="273"/>
                      <a:pt x="319" y="273"/>
                      <a:pt x="319" y="273"/>
                    </a:cubicBezTo>
                    <a:cubicBezTo>
                      <a:pt x="319" y="273"/>
                      <a:pt x="320" y="273"/>
                      <a:pt x="320" y="273"/>
                    </a:cubicBezTo>
                    <a:close/>
                    <a:moveTo>
                      <a:pt x="313" y="298"/>
                    </a:moveTo>
                    <a:cubicBezTo>
                      <a:pt x="313" y="298"/>
                      <a:pt x="314" y="298"/>
                      <a:pt x="314" y="298"/>
                    </a:cubicBezTo>
                    <a:cubicBezTo>
                      <a:pt x="314" y="298"/>
                      <a:pt x="314" y="298"/>
                      <a:pt x="314" y="298"/>
                    </a:cubicBezTo>
                    <a:cubicBezTo>
                      <a:pt x="314" y="298"/>
                      <a:pt x="313" y="298"/>
                      <a:pt x="314" y="298"/>
                    </a:cubicBezTo>
                    <a:cubicBezTo>
                      <a:pt x="313" y="298"/>
                      <a:pt x="313" y="298"/>
                      <a:pt x="313" y="298"/>
                    </a:cubicBezTo>
                    <a:cubicBezTo>
                      <a:pt x="313" y="298"/>
                      <a:pt x="313" y="298"/>
                      <a:pt x="313" y="298"/>
                    </a:cubicBezTo>
                    <a:cubicBezTo>
                      <a:pt x="313" y="298"/>
                      <a:pt x="313" y="298"/>
                      <a:pt x="313" y="298"/>
                    </a:cubicBezTo>
                    <a:cubicBezTo>
                      <a:pt x="313" y="298"/>
                      <a:pt x="313" y="298"/>
                      <a:pt x="313" y="298"/>
                    </a:cubicBezTo>
                    <a:cubicBezTo>
                      <a:pt x="313" y="298"/>
                      <a:pt x="313" y="298"/>
                      <a:pt x="313" y="298"/>
                    </a:cubicBezTo>
                    <a:cubicBezTo>
                      <a:pt x="313" y="298"/>
                      <a:pt x="313" y="298"/>
                      <a:pt x="313" y="298"/>
                    </a:cubicBezTo>
                    <a:close/>
                  </a:path>
                </a:pathLst>
              </a:custGeom>
              <a:solidFill>
                <a:schemeClr val="accent6"/>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5" name="Freeform 12"/>
              <p:cNvSpPr>
                <a:spLocks noEditPoints="1"/>
              </p:cNvSpPr>
              <p:nvPr/>
            </p:nvSpPr>
            <p:spPr bwMode="auto">
              <a:xfrm>
                <a:off x="3917351" y="3547867"/>
                <a:ext cx="454974" cy="424146"/>
              </a:xfrm>
              <a:custGeom>
                <a:avLst/>
                <a:gdLst>
                  <a:gd name="T0" fmla="*/ 16 w 206"/>
                  <a:gd name="T1" fmla="*/ 126 h 192"/>
                  <a:gd name="T2" fmla="*/ 94 w 206"/>
                  <a:gd name="T3" fmla="*/ 158 h 192"/>
                  <a:gd name="T4" fmla="*/ 88 w 206"/>
                  <a:gd name="T5" fmla="*/ 164 h 192"/>
                  <a:gd name="T6" fmla="*/ 85 w 206"/>
                  <a:gd name="T7" fmla="*/ 165 h 192"/>
                  <a:gd name="T8" fmla="*/ 82 w 206"/>
                  <a:gd name="T9" fmla="*/ 168 h 192"/>
                  <a:gd name="T10" fmla="*/ 85 w 206"/>
                  <a:gd name="T11" fmla="*/ 173 h 192"/>
                  <a:gd name="T12" fmla="*/ 81 w 206"/>
                  <a:gd name="T13" fmla="*/ 172 h 192"/>
                  <a:gd name="T14" fmla="*/ 81 w 206"/>
                  <a:gd name="T15" fmla="*/ 173 h 192"/>
                  <a:gd name="T16" fmla="*/ 79 w 206"/>
                  <a:gd name="T17" fmla="*/ 173 h 192"/>
                  <a:gd name="T18" fmla="*/ 80 w 206"/>
                  <a:gd name="T19" fmla="*/ 182 h 192"/>
                  <a:gd name="T20" fmla="*/ 77 w 206"/>
                  <a:gd name="T21" fmla="*/ 176 h 192"/>
                  <a:gd name="T22" fmla="*/ 73 w 206"/>
                  <a:gd name="T23" fmla="*/ 176 h 192"/>
                  <a:gd name="T24" fmla="*/ 72 w 206"/>
                  <a:gd name="T25" fmla="*/ 174 h 192"/>
                  <a:gd name="T26" fmla="*/ 72 w 206"/>
                  <a:gd name="T27" fmla="*/ 171 h 192"/>
                  <a:gd name="T28" fmla="*/ 103 w 206"/>
                  <a:gd name="T29" fmla="*/ 176 h 192"/>
                  <a:gd name="T30" fmla="*/ 158 w 206"/>
                  <a:gd name="T31" fmla="*/ 160 h 192"/>
                  <a:gd name="T32" fmla="*/ 117 w 206"/>
                  <a:gd name="T33" fmla="*/ 148 h 192"/>
                  <a:gd name="T34" fmla="*/ 138 w 206"/>
                  <a:gd name="T35" fmla="*/ 143 h 192"/>
                  <a:gd name="T36" fmla="*/ 163 w 206"/>
                  <a:gd name="T37" fmla="*/ 156 h 192"/>
                  <a:gd name="T38" fmla="*/ 161 w 206"/>
                  <a:gd name="T39" fmla="*/ 139 h 192"/>
                  <a:gd name="T40" fmla="*/ 167 w 206"/>
                  <a:gd name="T41" fmla="*/ 132 h 192"/>
                  <a:gd name="T42" fmla="*/ 161 w 206"/>
                  <a:gd name="T43" fmla="*/ 127 h 192"/>
                  <a:gd name="T44" fmla="*/ 161 w 206"/>
                  <a:gd name="T45" fmla="*/ 121 h 192"/>
                  <a:gd name="T46" fmla="*/ 155 w 206"/>
                  <a:gd name="T47" fmla="*/ 119 h 192"/>
                  <a:gd name="T48" fmla="*/ 149 w 206"/>
                  <a:gd name="T49" fmla="*/ 120 h 192"/>
                  <a:gd name="T50" fmla="*/ 142 w 206"/>
                  <a:gd name="T51" fmla="*/ 124 h 192"/>
                  <a:gd name="T52" fmla="*/ 150 w 206"/>
                  <a:gd name="T53" fmla="*/ 115 h 192"/>
                  <a:gd name="T54" fmla="*/ 140 w 206"/>
                  <a:gd name="T55" fmla="*/ 82 h 192"/>
                  <a:gd name="T56" fmla="*/ 153 w 206"/>
                  <a:gd name="T57" fmla="*/ 90 h 192"/>
                  <a:gd name="T58" fmla="*/ 166 w 206"/>
                  <a:gd name="T59" fmla="*/ 100 h 192"/>
                  <a:gd name="T60" fmla="*/ 176 w 206"/>
                  <a:gd name="T61" fmla="*/ 109 h 192"/>
                  <a:gd name="T62" fmla="*/ 184 w 206"/>
                  <a:gd name="T63" fmla="*/ 87 h 192"/>
                  <a:gd name="T64" fmla="*/ 188 w 206"/>
                  <a:gd name="T65" fmla="*/ 151 h 192"/>
                  <a:gd name="T66" fmla="*/ 188 w 206"/>
                  <a:gd name="T67" fmla="*/ 151 h 192"/>
                  <a:gd name="T68" fmla="*/ 136 w 206"/>
                  <a:gd name="T69" fmla="*/ 5 h 192"/>
                  <a:gd name="T70" fmla="*/ 142 w 206"/>
                  <a:gd name="T71" fmla="*/ 59 h 192"/>
                  <a:gd name="T72" fmla="*/ 143 w 206"/>
                  <a:gd name="T73" fmla="*/ 59 h 192"/>
                  <a:gd name="T74" fmla="*/ 148 w 206"/>
                  <a:gd name="T75" fmla="*/ 58 h 192"/>
                  <a:gd name="T76" fmla="*/ 151 w 206"/>
                  <a:gd name="T77" fmla="*/ 58 h 192"/>
                  <a:gd name="T78" fmla="*/ 148 w 206"/>
                  <a:gd name="T79" fmla="*/ 60 h 192"/>
                  <a:gd name="T80" fmla="*/ 153 w 206"/>
                  <a:gd name="T81" fmla="*/ 63 h 192"/>
                  <a:gd name="T82" fmla="*/ 149 w 206"/>
                  <a:gd name="T83" fmla="*/ 64 h 192"/>
                  <a:gd name="T84" fmla="*/ 149 w 206"/>
                  <a:gd name="T85" fmla="*/ 66 h 192"/>
                  <a:gd name="T86" fmla="*/ 151 w 206"/>
                  <a:gd name="T87" fmla="*/ 68 h 192"/>
                  <a:gd name="T88" fmla="*/ 147 w 206"/>
                  <a:gd name="T89" fmla="*/ 68 h 192"/>
                  <a:gd name="T90" fmla="*/ 144 w 206"/>
                  <a:gd name="T91" fmla="*/ 72 h 192"/>
                  <a:gd name="T92" fmla="*/ 143 w 206"/>
                  <a:gd name="T93" fmla="*/ 73 h 192"/>
                  <a:gd name="T94" fmla="*/ 138 w 206"/>
                  <a:gd name="T95" fmla="*/ 66 h 192"/>
                  <a:gd name="T96" fmla="*/ 22 w 206"/>
                  <a:gd name="T97" fmla="*/ 51 h 192"/>
                  <a:gd name="T98" fmla="*/ 85 w 206"/>
                  <a:gd name="T99" fmla="*/ 91 h 192"/>
                  <a:gd name="T100" fmla="*/ 83 w 206"/>
                  <a:gd name="T101" fmla="*/ 84 h 192"/>
                  <a:gd name="T102" fmla="*/ 85 w 206"/>
                  <a:gd name="T103" fmla="*/ 83 h 192"/>
                  <a:gd name="T104" fmla="*/ 91 w 206"/>
                  <a:gd name="T105" fmla="*/ 85 h 192"/>
                  <a:gd name="T106" fmla="*/ 96 w 206"/>
                  <a:gd name="T107" fmla="*/ 77 h 192"/>
                  <a:gd name="T108" fmla="*/ 95 w 206"/>
                  <a:gd name="T109" fmla="*/ 84 h 192"/>
                  <a:gd name="T110" fmla="*/ 97 w 206"/>
                  <a:gd name="T111" fmla="*/ 86 h 192"/>
                  <a:gd name="T112" fmla="*/ 101 w 206"/>
                  <a:gd name="T113" fmla="*/ 81 h 192"/>
                  <a:gd name="T114" fmla="*/ 99 w 206"/>
                  <a:gd name="T115" fmla="*/ 89 h 192"/>
                  <a:gd name="T116" fmla="*/ 106 w 206"/>
                  <a:gd name="T117" fmla="*/ 87 h 192"/>
                  <a:gd name="T118" fmla="*/ 94 w 206"/>
                  <a:gd name="T119" fmla="*/ 96 h 192"/>
                  <a:gd name="T120" fmla="*/ 83 w 206"/>
                  <a:gd name="T121" fmla="*/ 8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6" h="192">
                    <a:moveTo>
                      <a:pt x="1" y="92"/>
                    </a:moveTo>
                    <a:cubicBezTo>
                      <a:pt x="0" y="93"/>
                      <a:pt x="0" y="95"/>
                      <a:pt x="0" y="96"/>
                    </a:cubicBezTo>
                    <a:cubicBezTo>
                      <a:pt x="0" y="97"/>
                      <a:pt x="0" y="98"/>
                      <a:pt x="0" y="99"/>
                    </a:cubicBezTo>
                    <a:cubicBezTo>
                      <a:pt x="1" y="102"/>
                      <a:pt x="2" y="103"/>
                      <a:pt x="4" y="104"/>
                    </a:cubicBezTo>
                    <a:cubicBezTo>
                      <a:pt x="6" y="105"/>
                      <a:pt x="9" y="106"/>
                      <a:pt x="12" y="106"/>
                    </a:cubicBezTo>
                    <a:cubicBezTo>
                      <a:pt x="18" y="107"/>
                      <a:pt x="25" y="107"/>
                      <a:pt x="31" y="108"/>
                    </a:cubicBezTo>
                    <a:cubicBezTo>
                      <a:pt x="45" y="111"/>
                      <a:pt x="61" y="113"/>
                      <a:pt x="70" y="115"/>
                    </a:cubicBezTo>
                    <a:cubicBezTo>
                      <a:pt x="76" y="117"/>
                      <a:pt x="81" y="117"/>
                      <a:pt x="85" y="117"/>
                    </a:cubicBezTo>
                    <a:cubicBezTo>
                      <a:pt x="86" y="117"/>
                      <a:pt x="88" y="118"/>
                      <a:pt x="89" y="119"/>
                    </a:cubicBezTo>
                    <a:cubicBezTo>
                      <a:pt x="90" y="119"/>
                      <a:pt x="90" y="120"/>
                      <a:pt x="91" y="121"/>
                    </a:cubicBezTo>
                    <a:cubicBezTo>
                      <a:pt x="85" y="122"/>
                      <a:pt x="78" y="121"/>
                      <a:pt x="70" y="121"/>
                    </a:cubicBezTo>
                    <a:cubicBezTo>
                      <a:pt x="65" y="121"/>
                      <a:pt x="60" y="122"/>
                      <a:pt x="54" y="123"/>
                    </a:cubicBezTo>
                    <a:cubicBezTo>
                      <a:pt x="49" y="124"/>
                      <a:pt x="44" y="125"/>
                      <a:pt x="41" y="125"/>
                    </a:cubicBezTo>
                    <a:cubicBezTo>
                      <a:pt x="38" y="125"/>
                      <a:pt x="31" y="124"/>
                      <a:pt x="25" y="124"/>
                    </a:cubicBezTo>
                    <a:cubicBezTo>
                      <a:pt x="22" y="124"/>
                      <a:pt x="19" y="125"/>
                      <a:pt x="16" y="126"/>
                    </a:cubicBezTo>
                    <a:cubicBezTo>
                      <a:pt x="14" y="127"/>
                      <a:pt x="12" y="129"/>
                      <a:pt x="12" y="132"/>
                    </a:cubicBezTo>
                    <a:cubicBezTo>
                      <a:pt x="13" y="136"/>
                      <a:pt x="13" y="139"/>
                      <a:pt x="15" y="140"/>
                    </a:cubicBezTo>
                    <a:cubicBezTo>
                      <a:pt x="16" y="142"/>
                      <a:pt x="18" y="143"/>
                      <a:pt x="21" y="143"/>
                    </a:cubicBezTo>
                    <a:cubicBezTo>
                      <a:pt x="26" y="143"/>
                      <a:pt x="32" y="142"/>
                      <a:pt x="41" y="143"/>
                    </a:cubicBezTo>
                    <a:cubicBezTo>
                      <a:pt x="50" y="144"/>
                      <a:pt x="55" y="144"/>
                      <a:pt x="59" y="144"/>
                    </a:cubicBezTo>
                    <a:cubicBezTo>
                      <a:pt x="63" y="144"/>
                      <a:pt x="67" y="144"/>
                      <a:pt x="72" y="144"/>
                    </a:cubicBezTo>
                    <a:cubicBezTo>
                      <a:pt x="72" y="144"/>
                      <a:pt x="72" y="144"/>
                      <a:pt x="72" y="144"/>
                    </a:cubicBezTo>
                    <a:cubicBezTo>
                      <a:pt x="74" y="145"/>
                      <a:pt x="77" y="144"/>
                      <a:pt x="80" y="144"/>
                    </a:cubicBezTo>
                    <a:cubicBezTo>
                      <a:pt x="83" y="144"/>
                      <a:pt x="87" y="143"/>
                      <a:pt x="90" y="143"/>
                    </a:cubicBezTo>
                    <a:cubicBezTo>
                      <a:pt x="94" y="143"/>
                      <a:pt x="97" y="143"/>
                      <a:pt x="99" y="144"/>
                    </a:cubicBezTo>
                    <a:cubicBezTo>
                      <a:pt x="102" y="145"/>
                      <a:pt x="103" y="147"/>
                      <a:pt x="104" y="151"/>
                    </a:cubicBezTo>
                    <a:cubicBezTo>
                      <a:pt x="103" y="153"/>
                      <a:pt x="101" y="154"/>
                      <a:pt x="99" y="155"/>
                    </a:cubicBezTo>
                    <a:cubicBezTo>
                      <a:pt x="97" y="156"/>
                      <a:pt x="95" y="157"/>
                      <a:pt x="94" y="158"/>
                    </a:cubicBezTo>
                    <a:cubicBezTo>
                      <a:pt x="94" y="158"/>
                      <a:pt x="94" y="158"/>
                      <a:pt x="94" y="158"/>
                    </a:cubicBezTo>
                    <a:cubicBezTo>
                      <a:pt x="94" y="158"/>
                      <a:pt x="94" y="158"/>
                      <a:pt x="94" y="158"/>
                    </a:cubicBezTo>
                    <a:cubicBezTo>
                      <a:pt x="94" y="158"/>
                      <a:pt x="94" y="159"/>
                      <a:pt x="93" y="159"/>
                    </a:cubicBezTo>
                    <a:cubicBezTo>
                      <a:pt x="91" y="159"/>
                      <a:pt x="89" y="161"/>
                      <a:pt x="87" y="163"/>
                    </a:cubicBezTo>
                    <a:cubicBezTo>
                      <a:pt x="87" y="163"/>
                      <a:pt x="87" y="163"/>
                      <a:pt x="87" y="163"/>
                    </a:cubicBezTo>
                    <a:cubicBezTo>
                      <a:pt x="87" y="163"/>
                      <a:pt x="87" y="163"/>
                      <a:pt x="87" y="163"/>
                    </a:cubicBezTo>
                    <a:cubicBezTo>
                      <a:pt x="87" y="163"/>
                      <a:pt x="87" y="163"/>
                      <a:pt x="87" y="163"/>
                    </a:cubicBezTo>
                    <a:cubicBezTo>
                      <a:pt x="86" y="163"/>
                      <a:pt x="86" y="163"/>
                      <a:pt x="86" y="163"/>
                    </a:cubicBezTo>
                    <a:cubicBezTo>
                      <a:pt x="86" y="163"/>
                      <a:pt x="86" y="163"/>
                      <a:pt x="86" y="163"/>
                    </a:cubicBezTo>
                    <a:cubicBezTo>
                      <a:pt x="86" y="163"/>
                      <a:pt x="86" y="163"/>
                      <a:pt x="86" y="163"/>
                    </a:cubicBezTo>
                    <a:cubicBezTo>
                      <a:pt x="86" y="163"/>
                      <a:pt x="86" y="163"/>
                      <a:pt x="86" y="163"/>
                    </a:cubicBezTo>
                    <a:cubicBezTo>
                      <a:pt x="87" y="164"/>
                      <a:pt x="87" y="164"/>
                      <a:pt x="87" y="164"/>
                    </a:cubicBezTo>
                    <a:cubicBezTo>
                      <a:pt x="87" y="164"/>
                      <a:pt x="87" y="164"/>
                      <a:pt x="87" y="164"/>
                    </a:cubicBezTo>
                    <a:cubicBezTo>
                      <a:pt x="87" y="164"/>
                      <a:pt x="87" y="164"/>
                      <a:pt x="87" y="164"/>
                    </a:cubicBezTo>
                    <a:cubicBezTo>
                      <a:pt x="87" y="164"/>
                      <a:pt x="87" y="164"/>
                      <a:pt x="87" y="164"/>
                    </a:cubicBezTo>
                    <a:cubicBezTo>
                      <a:pt x="87" y="164"/>
                      <a:pt x="87" y="164"/>
                      <a:pt x="88" y="164"/>
                    </a:cubicBezTo>
                    <a:cubicBezTo>
                      <a:pt x="88" y="164"/>
                      <a:pt x="88" y="164"/>
                      <a:pt x="88" y="164"/>
                    </a:cubicBezTo>
                    <a:cubicBezTo>
                      <a:pt x="88" y="164"/>
                      <a:pt x="88" y="164"/>
                      <a:pt x="88" y="164"/>
                    </a:cubicBezTo>
                    <a:cubicBezTo>
                      <a:pt x="88" y="164"/>
                      <a:pt x="89" y="164"/>
                      <a:pt x="89" y="164"/>
                    </a:cubicBezTo>
                    <a:cubicBezTo>
                      <a:pt x="89" y="164"/>
                      <a:pt x="90" y="165"/>
                      <a:pt x="90" y="165"/>
                    </a:cubicBezTo>
                    <a:cubicBezTo>
                      <a:pt x="90" y="165"/>
                      <a:pt x="90" y="165"/>
                      <a:pt x="90" y="165"/>
                    </a:cubicBezTo>
                    <a:cubicBezTo>
                      <a:pt x="90" y="165"/>
                      <a:pt x="90" y="165"/>
                      <a:pt x="90" y="165"/>
                    </a:cubicBezTo>
                    <a:cubicBezTo>
                      <a:pt x="90" y="165"/>
                      <a:pt x="90" y="166"/>
                      <a:pt x="89" y="166"/>
                    </a:cubicBezTo>
                    <a:cubicBezTo>
                      <a:pt x="89" y="166"/>
                      <a:pt x="89" y="166"/>
                      <a:pt x="88" y="166"/>
                    </a:cubicBezTo>
                    <a:cubicBezTo>
                      <a:pt x="88" y="166"/>
                      <a:pt x="87" y="166"/>
                      <a:pt x="87" y="166"/>
                    </a:cubicBezTo>
                    <a:cubicBezTo>
                      <a:pt x="87" y="166"/>
                      <a:pt x="86" y="166"/>
                      <a:pt x="86" y="166"/>
                    </a:cubicBezTo>
                    <a:cubicBezTo>
                      <a:pt x="86" y="166"/>
                      <a:pt x="86" y="166"/>
                      <a:pt x="86" y="166"/>
                    </a:cubicBezTo>
                    <a:cubicBezTo>
                      <a:pt x="86" y="166"/>
                      <a:pt x="86" y="166"/>
                      <a:pt x="86" y="166"/>
                    </a:cubicBezTo>
                    <a:cubicBezTo>
                      <a:pt x="86" y="166"/>
                      <a:pt x="86" y="166"/>
                      <a:pt x="86" y="166"/>
                    </a:cubicBezTo>
                    <a:cubicBezTo>
                      <a:pt x="86" y="166"/>
                      <a:pt x="86" y="166"/>
                      <a:pt x="86" y="166"/>
                    </a:cubicBezTo>
                    <a:cubicBezTo>
                      <a:pt x="86" y="166"/>
                      <a:pt x="86" y="166"/>
                      <a:pt x="86" y="166"/>
                    </a:cubicBezTo>
                    <a:cubicBezTo>
                      <a:pt x="86" y="166"/>
                      <a:pt x="85" y="166"/>
                      <a:pt x="85" y="165"/>
                    </a:cubicBezTo>
                    <a:cubicBezTo>
                      <a:pt x="84" y="165"/>
                      <a:pt x="84" y="165"/>
                      <a:pt x="84" y="165"/>
                    </a:cubicBezTo>
                    <a:cubicBezTo>
                      <a:pt x="84" y="165"/>
                      <a:pt x="84" y="165"/>
                      <a:pt x="84" y="165"/>
                    </a:cubicBezTo>
                    <a:cubicBezTo>
                      <a:pt x="84" y="165"/>
                      <a:pt x="84" y="165"/>
                      <a:pt x="84" y="165"/>
                    </a:cubicBezTo>
                    <a:cubicBezTo>
                      <a:pt x="84" y="165"/>
                      <a:pt x="84" y="165"/>
                      <a:pt x="84" y="165"/>
                    </a:cubicBezTo>
                    <a:cubicBezTo>
                      <a:pt x="84" y="165"/>
                      <a:pt x="84" y="165"/>
                      <a:pt x="84" y="165"/>
                    </a:cubicBezTo>
                    <a:cubicBezTo>
                      <a:pt x="84" y="165"/>
                      <a:pt x="84" y="165"/>
                      <a:pt x="84" y="165"/>
                    </a:cubicBezTo>
                    <a:cubicBezTo>
                      <a:pt x="84" y="165"/>
                      <a:pt x="84" y="165"/>
                      <a:pt x="84" y="165"/>
                    </a:cubicBezTo>
                    <a:cubicBezTo>
                      <a:pt x="84" y="165"/>
                      <a:pt x="84" y="165"/>
                      <a:pt x="84" y="165"/>
                    </a:cubicBezTo>
                    <a:cubicBezTo>
                      <a:pt x="84" y="165"/>
                      <a:pt x="84" y="165"/>
                      <a:pt x="84" y="165"/>
                    </a:cubicBezTo>
                    <a:cubicBezTo>
                      <a:pt x="84" y="165"/>
                      <a:pt x="84" y="165"/>
                      <a:pt x="84" y="165"/>
                    </a:cubicBezTo>
                    <a:cubicBezTo>
                      <a:pt x="83" y="165"/>
                      <a:pt x="83" y="165"/>
                      <a:pt x="83" y="165"/>
                    </a:cubicBezTo>
                    <a:cubicBezTo>
                      <a:pt x="83" y="165"/>
                      <a:pt x="83" y="165"/>
                      <a:pt x="83" y="166"/>
                    </a:cubicBezTo>
                    <a:cubicBezTo>
                      <a:pt x="83" y="166"/>
                      <a:pt x="83" y="166"/>
                      <a:pt x="83" y="166"/>
                    </a:cubicBezTo>
                    <a:cubicBezTo>
                      <a:pt x="83" y="166"/>
                      <a:pt x="83" y="166"/>
                      <a:pt x="83" y="166"/>
                    </a:cubicBezTo>
                    <a:cubicBezTo>
                      <a:pt x="82" y="166"/>
                      <a:pt x="82" y="167"/>
                      <a:pt x="82" y="168"/>
                    </a:cubicBezTo>
                    <a:cubicBezTo>
                      <a:pt x="82" y="168"/>
                      <a:pt x="82" y="169"/>
                      <a:pt x="82" y="169"/>
                    </a:cubicBezTo>
                    <a:cubicBezTo>
                      <a:pt x="82" y="169"/>
                      <a:pt x="82" y="169"/>
                      <a:pt x="82" y="169"/>
                    </a:cubicBezTo>
                    <a:cubicBezTo>
                      <a:pt x="82" y="169"/>
                      <a:pt x="82" y="169"/>
                      <a:pt x="82" y="169"/>
                    </a:cubicBezTo>
                    <a:cubicBezTo>
                      <a:pt x="82" y="169"/>
                      <a:pt x="82" y="169"/>
                      <a:pt x="82" y="169"/>
                    </a:cubicBezTo>
                    <a:cubicBezTo>
                      <a:pt x="82" y="169"/>
                      <a:pt x="82" y="169"/>
                      <a:pt x="82" y="169"/>
                    </a:cubicBezTo>
                    <a:cubicBezTo>
                      <a:pt x="82" y="169"/>
                      <a:pt x="82" y="169"/>
                      <a:pt x="82" y="169"/>
                    </a:cubicBezTo>
                    <a:cubicBezTo>
                      <a:pt x="82" y="169"/>
                      <a:pt x="82" y="169"/>
                      <a:pt x="82" y="169"/>
                    </a:cubicBezTo>
                    <a:cubicBezTo>
                      <a:pt x="82" y="169"/>
                      <a:pt x="82" y="169"/>
                      <a:pt x="82" y="169"/>
                    </a:cubicBezTo>
                    <a:cubicBezTo>
                      <a:pt x="82" y="169"/>
                      <a:pt x="82" y="169"/>
                      <a:pt x="82" y="169"/>
                    </a:cubicBezTo>
                    <a:cubicBezTo>
                      <a:pt x="82" y="169"/>
                      <a:pt x="82" y="169"/>
                      <a:pt x="82" y="169"/>
                    </a:cubicBezTo>
                    <a:cubicBezTo>
                      <a:pt x="82" y="170"/>
                      <a:pt x="83" y="170"/>
                      <a:pt x="83" y="171"/>
                    </a:cubicBezTo>
                    <a:cubicBezTo>
                      <a:pt x="83" y="171"/>
                      <a:pt x="83" y="171"/>
                      <a:pt x="83" y="171"/>
                    </a:cubicBezTo>
                    <a:cubicBezTo>
                      <a:pt x="83" y="171"/>
                      <a:pt x="83" y="171"/>
                      <a:pt x="83" y="171"/>
                    </a:cubicBezTo>
                    <a:cubicBezTo>
                      <a:pt x="83" y="171"/>
                      <a:pt x="83" y="171"/>
                      <a:pt x="83" y="171"/>
                    </a:cubicBezTo>
                    <a:cubicBezTo>
                      <a:pt x="84" y="171"/>
                      <a:pt x="85" y="172"/>
                      <a:pt x="85" y="173"/>
                    </a:cubicBezTo>
                    <a:cubicBezTo>
                      <a:pt x="86" y="174"/>
                      <a:pt x="86" y="175"/>
                      <a:pt x="87" y="175"/>
                    </a:cubicBezTo>
                    <a:cubicBezTo>
                      <a:pt x="87" y="176"/>
                      <a:pt x="88" y="176"/>
                      <a:pt x="88" y="177"/>
                    </a:cubicBezTo>
                    <a:cubicBezTo>
                      <a:pt x="88" y="178"/>
                      <a:pt x="88" y="178"/>
                      <a:pt x="88" y="178"/>
                    </a:cubicBezTo>
                    <a:cubicBezTo>
                      <a:pt x="88" y="178"/>
                      <a:pt x="88" y="179"/>
                      <a:pt x="88" y="179"/>
                    </a:cubicBezTo>
                    <a:cubicBezTo>
                      <a:pt x="88" y="179"/>
                      <a:pt x="88" y="179"/>
                      <a:pt x="87" y="179"/>
                    </a:cubicBezTo>
                    <a:cubicBezTo>
                      <a:pt x="87" y="179"/>
                      <a:pt x="87" y="179"/>
                      <a:pt x="87" y="178"/>
                    </a:cubicBezTo>
                    <a:cubicBezTo>
                      <a:pt x="86" y="178"/>
                      <a:pt x="86" y="177"/>
                      <a:pt x="85" y="177"/>
                    </a:cubicBezTo>
                    <a:cubicBezTo>
                      <a:pt x="84" y="175"/>
                      <a:pt x="84" y="175"/>
                      <a:pt x="84" y="175"/>
                    </a:cubicBezTo>
                    <a:cubicBezTo>
                      <a:pt x="84" y="175"/>
                      <a:pt x="84" y="175"/>
                      <a:pt x="84" y="175"/>
                    </a:cubicBezTo>
                    <a:cubicBezTo>
                      <a:pt x="84" y="174"/>
                      <a:pt x="84" y="174"/>
                      <a:pt x="84" y="174"/>
                    </a:cubicBezTo>
                    <a:cubicBezTo>
                      <a:pt x="83" y="174"/>
                      <a:pt x="83" y="173"/>
                      <a:pt x="82" y="173"/>
                    </a:cubicBezTo>
                    <a:cubicBezTo>
                      <a:pt x="82" y="173"/>
                      <a:pt x="82" y="172"/>
                      <a:pt x="82" y="172"/>
                    </a:cubicBezTo>
                    <a:cubicBezTo>
                      <a:pt x="81" y="172"/>
                      <a:pt x="81" y="172"/>
                      <a:pt x="81" y="172"/>
                    </a:cubicBezTo>
                    <a:cubicBezTo>
                      <a:pt x="81" y="172"/>
                      <a:pt x="81" y="172"/>
                      <a:pt x="81" y="172"/>
                    </a:cubicBezTo>
                    <a:cubicBezTo>
                      <a:pt x="81" y="172"/>
                      <a:pt x="81" y="172"/>
                      <a:pt x="81" y="172"/>
                    </a:cubicBezTo>
                    <a:cubicBezTo>
                      <a:pt x="81" y="172"/>
                      <a:pt x="81" y="172"/>
                      <a:pt x="81" y="172"/>
                    </a:cubicBezTo>
                    <a:cubicBezTo>
                      <a:pt x="81" y="172"/>
                      <a:pt x="81" y="172"/>
                      <a:pt x="81" y="172"/>
                    </a:cubicBezTo>
                    <a:cubicBezTo>
                      <a:pt x="81" y="172"/>
                      <a:pt x="81" y="172"/>
                      <a:pt x="81" y="172"/>
                    </a:cubicBezTo>
                    <a:cubicBezTo>
                      <a:pt x="81" y="172"/>
                      <a:pt x="81" y="172"/>
                      <a:pt x="81" y="172"/>
                    </a:cubicBezTo>
                    <a:cubicBezTo>
                      <a:pt x="81" y="172"/>
                      <a:pt x="81" y="172"/>
                      <a:pt x="81" y="172"/>
                    </a:cubicBezTo>
                    <a:cubicBezTo>
                      <a:pt x="81" y="172"/>
                      <a:pt x="81" y="172"/>
                      <a:pt x="81" y="172"/>
                    </a:cubicBezTo>
                    <a:cubicBezTo>
                      <a:pt x="81" y="172"/>
                      <a:pt x="81" y="172"/>
                      <a:pt x="81" y="172"/>
                    </a:cubicBezTo>
                    <a:cubicBezTo>
                      <a:pt x="81" y="172"/>
                      <a:pt x="81" y="172"/>
                      <a:pt x="81" y="172"/>
                    </a:cubicBezTo>
                    <a:cubicBezTo>
                      <a:pt x="81" y="172"/>
                      <a:pt x="81" y="172"/>
                      <a:pt x="81" y="172"/>
                    </a:cubicBezTo>
                    <a:cubicBezTo>
                      <a:pt x="81" y="172"/>
                      <a:pt x="81" y="172"/>
                      <a:pt x="81" y="172"/>
                    </a:cubicBezTo>
                    <a:cubicBezTo>
                      <a:pt x="81" y="172"/>
                      <a:pt x="81" y="172"/>
                      <a:pt x="81" y="172"/>
                    </a:cubicBezTo>
                    <a:cubicBezTo>
                      <a:pt x="81" y="172"/>
                      <a:pt x="81" y="172"/>
                      <a:pt x="81" y="173"/>
                    </a:cubicBezTo>
                    <a:cubicBezTo>
                      <a:pt x="81" y="173"/>
                      <a:pt x="81" y="173"/>
                      <a:pt x="81" y="173"/>
                    </a:cubicBezTo>
                    <a:cubicBezTo>
                      <a:pt x="81" y="173"/>
                      <a:pt x="81" y="173"/>
                      <a:pt x="81" y="173"/>
                    </a:cubicBezTo>
                    <a:cubicBezTo>
                      <a:pt x="81" y="173"/>
                      <a:pt x="81" y="173"/>
                      <a:pt x="81" y="173"/>
                    </a:cubicBezTo>
                    <a:cubicBezTo>
                      <a:pt x="81" y="173"/>
                      <a:pt x="82" y="174"/>
                      <a:pt x="82" y="175"/>
                    </a:cubicBezTo>
                    <a:cubicBezTo>
                      <a:pt x="83" y="176"/>
                      <a:pt x="83" y="177"/>
                      <a:pt x="84" y="179"/>
                    </a:cubicBezTo>
                    <a:cubicBezTo>
                      <a:pt x="84" y="179"/>
                      <a:pt x="85" y="180"/>
                      <a:pt x="85" y="180"/>
                    </a:cubicBezTo>
                    <a:cubicBezTo>
                      <a:pt x="85" y="180"/>
                      <a:pt x="85" y="180"/>
                      <a:pt x="85" y="180"/>
                    </a:cubicBezTo>
                    <a:cubicBezTo>
                      <a:pt x="85" y="180"/>
                      <a:pt x="85" y="180"/>
                      <a:pt x="85" y="180"/>
                    </a:cubicBezTo>
                    <a:cubicBezTo>
                      <a:pt x="85" y="181"/>
                      <a:pt x="85" y="181"/>
                      <a:pt x="85" y="181"/>
                    </a:cubicBezTo>
                    <a:cubicBezTo>
                      <a:pt x="85" y="181"/>
                      <a:pt x="85" y="181"/>
                      <a:pt x="85" y="181"/>
                    </a:cubicBezTo>
                    <a:cubicBezTo>
                      <a:pt x="85" y="182"/>
                      <a:pt x="85" y="182"/>
                      <a:pt x="84" y="182"/>
                    </a:cubicBezTo>
                    <a:cubicBezTo>
                      <a:pt x="84" y="182"/>
                      <a:pt x="84" y="182"/>
                      <a:pt x="84" y="182"/>
                    </a:cubicBezTo>
                    <a:cubicBezTo>
                      <a:pt x="84" y="182"/>
                      <a:pt x="84" y="182"/>
                      <a:pt x="84" y="182"/>
                    </a:cubicBezTo>
                    <a:cubicBezTo>
                      <a:pt x="83" y="182"/>
                      <a:pt x="83" y="181"/>
                      <a:pt x="83" y="181"/>
                    </a:cubicBezTo>
                    <a:cubicBezTo>
                      <a:pt x="83" y="181"/>
                      <a:pt x="83" y="180"/>
                      <a:pt x="82" y="179"/>
                    </a:cubicBezTo>
                    <a:cubicBezTo>
                      <a:pt x="81" y="178"/>
                      <a:pt x="81" y="176"/>
                      <a:pt x="80" y="175"/>
                    </a:cubicBezTo>
                    <a:cubicBezTo>
                      <a:pt x="80" y="175"/>
                      <a:pt x="79" y="174"/>
                      <a:pt x="79" y="174"/>
                    </a:cubicBezTo>
                    <a:cubicBezTo>
                      <a:pt x="79" y="174"/>
                      <a:pt x="79" y="173"/>
                      <a:pt x="79" y="173"/>
                    </a:cubicBezTo>
                    <a:cubicBezTo>
                      <a:pt x="79" y="173"/>
                      <a:pt x="78" y="173"/>
                      <a:pt x="78" y="173"/>
                    </a:cubicBezTo>
                    <a:cubicBezTo>
                      <a:pt x="78" y="173"/>
                      <a:pt x="78" y="173"/>
                      <a:pt x="78" y="173"/>
                    </a:cubicBezTo>
                    <a:cubicBezTo>
                      <a:pt x="78" y="173"/>
                      <a:pt x="78" y="173"/>
                      <a:pt x="78" y="173"/>
                    </a:cubicBezTo>
                    <a:cubicBezTo>
                      <a:pt x="78" y="173"/>
                      <a:pt x="78" y="173"/>
                      <a:pt x="78" y="173"/>
                    </a:cubicBezTo>
                    <a:cubicBezTo>
                      <a:pt x="78" y="173"/>
                      <a:pt x="78" y="173"/>
                      <a:pt x="78" y="173"/>
                    </a:cubicBezTo>
                    <a:cubicBezTo>
                      <a:pt x="78" y="173"/>
                      <a:pt x="78" y="173"/>
                      <a:pt x="78" y="173"/>
                    </a:cubicBezTo>
                    <a:cubicBezTo>
                      <a:pt x="78" y="173"/>
                      <a:pt x="78" y="173"/>
                      <a:pt x="78" y="173"/>
                    </a:cubicBezTo>
                    <a:cubicBezTo>
                      <a:pt x="78" y="173"/>
                      <a:pt x="78" y="173"/>
                      <a:pt x="78" y="173"/>
                    </a:cubicBezTo>
                    <a:cubicBezTo>
                      <a:pt x="78" y="173"/>
                      <a:pt x="78" y="173"/>
                      <a:pt x="78" y="173"/>
                    </a:cubicBezTo>
                    <a:cubicBezTo>
                      <a:pt x="78" y="173"/>
                      <a:pt x="78" y="173"/>
                      <a:pt x="78" y="173"/>
                    </a:cubicBezTo>
                    <a:cubicBezTo>
                      <a:pt x="78" y="174"/>
                      <a:pt x="78" y="175"/>
                      <a:pt x="79" y="176"/>
                    </a:cubicBezTo>
                    <a:cubicBezTo>
                      <a:pt x="79" y="176"/>
                      <a:pt x="79" y="177"/>
                      <a:pt x="79" y="177"/>
                    </a:cubicBezTo>
                    <a:cubicBezTo>
                      <a:pt x="79" y="178"/>
                      <a:pt x="79" y="179"/>
                      <a:pt x="79" y="179"/>
                    </a:cubicBezTo>
                    <a:cubicBezTo>
                      <a:pt x="80" y="179"/>
                      <a:pt x="80" y="180"/>
                      <a:pt x="80" y="181"/>
                    </a:cubicBezTo>
                    <a:cubicBezTo>
                      <a:pt x="80" y="181"/>
                      <a:pt x="80" y="181"/>
                      <a:pt x="80" y="182"/>
                    </a:cubicBezTo>
                    <a:cubicBezTo>
                      <a:pt x="80" y="182"/>
                      <a:pt x="80" y="182"/>
                      <a:pt x="80" y="182"/>
                    </a:cubicBezTo>
                    <a:cubicBezTo>
                      <a:pt x="79" y="182"/>
                      <a:pt x="79" y="182"/>
                      <a:pt x="79" y="182"/>
                    </a:cubicBezTo>
                    <a:cubicBezTo>
                      <a:pt x="79" y="182"/>
                      <a:pt x="79" y="182"/>
                      <a:pt x="79" y="182"/>
                    </a:cubicBezTo>
                    <a:cubicBezTo>
                      <a:pt x="79" y="181"/>
                      <a:pt x="78" y="180"/>
                      <a:pt x="78" y="180"/>
                    </a:cubicBezTo>
                    <a:cubicBezTo>
                      <a:pt x="78" y="180"/>
                      <a:pt x="78" y="180"/>
                      <a:pt x="78" y="180"/>
                    </a:cubicBezTo>
                    <a:cubicBezTo>
                      <a:pt x="78" y="180"/>
                      <a:pt x="78" y="180"/>
                      <a:pt x="78" y="180"/>
                    </a:cubicBezTo>
                    <a:cubicBezTo>
                      <a:pt x="78" y="180"/>
                      <a:pt x="78" y="179"/>
                      <a:pt x="78" y="179"/>
                    </a:cubicBezTo>
                    <a:cubicBezTo>
                      <a:pt x="78" y="179"/>
                      <a:pt x="78" y="179"/>
                      <a:pt x="78" y="179"/>
                    </a:cubicBezTo>
                    <a:cubicBezTo>
                      <a:pt x="78" y="179"/>
                      <a:pt x="77" y="178"/>
                      <a:pt x="77" y="178"/>
                    </a:cubicBezTo>
                    <a:cubicBezTo>
                      <a:pt x="77" y="177"/>
                      <a:pt x="77" y="177"/>
                      <a:pt x="77" y="176"/>
                    </a:cubicBezTo>
                    <a:cubicBezTo>
                      <a:pt x="77" y="176"/>
                      <a:pt x="77" y="176"/>
                      <a:pt x="77" y="176"/>
                    </a:cubicBezTo>
                    <a:cubicBezTo>
                      <a:pt x="77" y="176"/>
                      <a:pt x="77" y="176"/>
                      <a:pt x="77" y="176"/>
                    </a:cubicBezTo>
                    <a:cubicBezTo>
                      <a:pt x="77" y="176"/>
                      <a:pt x="77" y="176"/>
                      <a:pt x="77" y="176"/>
                    </a:cubicBezTo>
                    <a:cubicBezTo>
                      <a:pt x="77" y="176"/>
                      <a:pt x="77" y="176"/>
                      <a:pt x="77" y="176"/>
                    </a:cubicBezTo>
                    <a:cubicBezTo>
                      <a:pt x="77" y="176"/>
                      <a:pt x="77" y="176"/>
                      <a:pt x="77" y="176"/>
                    </a:cubicBezTo>
                    <a:cubicBezTo>
                      <a:pt x="77" y="176"/>
                      <a:pt x="77" y="176"/>
                      <a:pt x="76" y="175"/>
                    </a:cubicBezTo>
                    <a:cubicBezTo>
                      <a:pt x="76" y="175"/>
                      <a:pt x="76" y="175"/>
                      <a:pt x="76" y="174"/>
                    </a:cubicBezTo>
                    <a:cubicBezTo>
                      <a:pt x="76" y="174"/>
                      <a:pt x="76" y="174"/>
                      <a:pt x="76" y="174"/>
                    </a:cubicBezTo>
                    <a:cubicBezTo>
                      <a:pt x="76" y="174"/>
                      <a:pt x="76" y="173"/>
                      <a:pt x="76" y="173"/>
                    </a:cubicBezTo>
                    <a:cubicBezTo>
                      <a:pt x="75" y="173"/>
                      <a:pt x="75" y="173"/>
                      <a:pt x="74" y="173"/>
                    </a:cubicBezTo>
                    <a:cubicBezTo>
                      <a:pt x="74" y="173"/>
                      <a:pt x="74" y="173"/>
                      <a:pt x="74" y="173"/>
                    </a:cubicBezTo>
                    <a:cubicBezTo>
                      <a:pt x="74" y="173"/>
                      <a:pt x="74" y="173"/>
                      <a:pt x="74" y="173"/>
                    </a:cubicBezTo>
                    <a:cubicBezTo>
                      <a:pt x="74" y="173"/>
                      <a:pt x="74" y="173"/>
                      <a:pt x="74" y="174"/>
                    </a:cubicBezTo>
                    <a:cubicBezTo>
                      <a:pt x="74" y="174"/>
                      <a:pt x="74" y="174"/>
                      <a:pt x="74" y="174"/>
                    </a:cubicBezTo>
                    <a:cubicBezTo>
                      <a:pt x="74" y="174"/>
                      <a:pt x="74" y="174"/>
                      <a:pt x="74" y="174"/>
                    </a:cubicBezTo>
                    <a:cubicBezTo>
                      <a:pt x="74" y="174"/>
                      <a:pt x="74" y="174"/>
                      <a:pt x="74" y="175"/>
                    </a:cubicBezTo>
                    <a:cubicBezTo>
                      <a:pt x="74" y="175"/>
                      <a:pt x="74" y="175"/>
                      <a:pt x="74" y="175"/>
                    </a:cubicBezTo>
                    <a:cubicBezTo>
                      <a:pt x="74" y="175"/>
                      <a:pt x="74" y="175"/>
                      <a:pt x="74" y="175"/>
                    </a:cubicBezTo>
                    <a:cubicBezTo>
                      <a:pt x="74" y="175"/>
                      <a:pt x="74" y="175"/>
                      <a:pt x="73" y="175"/>
                    </a:cubicBezTo>
                    <a:cubicBezTo>
                      <a:pt x="73" y="176"/>
                      <a:pt x="73" y="176"/>
                      <a:pt x="73" y="176"/>
                    </a:cubicBezTo>
                    <a:cubicBezTo>
                      <a:pt x="73" y="176"/>
                      <a:pt x="73" y="176"/>
                      <a:pt x="73" y="176"/>
                    </a:cubicBezTo>
                    <a:cubicBezTo>
                      <a:pt x="73" y="176"/>
                      <a:pt x="73" y="176"/>
                      <a:pt x="73" y="177"/>
                    </a:cubicBezTo>
                    <a:cubicBezTo>
                      <a:pt x="73" y="177"/>
                      <a:pt x="73" y="177"/>
                      <a:pt x="73" y="177"/>
                    </a:cubicBezTo>
                    <a:cubicBezTo>
                      <a:pt x="73" y="178"/>
                      <a:pt x="73" y="178"/>
                      <a:pt x="73" y="179"/>
                    </a:cubicBezTo>
                    <a:cubicBezTo>
                      <a:pt x="73" y="179"/>
                      <a:pt x="73" y="179"/>
                      <a:pt x="73" y="179"/>
                    </a:cubicBezTo>
                    <a:cubicBezTo>
                      <a:pt x="73" y="179"/>
                      <a:pt x="73" y="179"/>
                      <a:pt x="72" y="179"/>
                    </a:cubicBezTo>
                    <a:cubicBezTo>
                      <a:pt x="72" y="179"/>
                      <a:pt x="72" y="179"/>
                      <a:pt x="72" y="179"/>
                    </a:cubicBezTo>
                    <a:cubicBezTo>
                      <a:pt x="72" y="179"/>
                      <a:pt x="72" y="179"/>
                      <a:pt x="72" y="179"/>
                    </a:cubicBezTo>
                    <a:cubicBezTo>
                      <a:pt x="72" y="179"/>
                      <a:pt x="72" y="178"/>
                      <a:pt x="72" y="176"/>
                    </a:cubicBezTo>
                    <a:cubicBezTo>
                      <a:pt x="72" y="176"/>
                      <a:pt x="72" y="176"/>
                      <a:pt x="72" y="176"/>
                    </a:cubicBezTo>
                    <a:cubicBezTo>
                      <a:pt x="72" y="176"/>
                      <a:pt x="72" y="176"/>
                      <a:pt x="72" y="176"/>
                    </a:cubicBezTo>
                    <a:cubicBezTo>
                      <a:pt x="72" y="176"/>
                      <a:pt x="72" y="176"/>
                      <a:pt x="72" y="176"/>
                    </a:cubicBezTo>
                    <a:cubicBezTo>
                      <a:pt x="72" y="176"/>
                      <a:pt x="72" y="176"/>
                      <a:pt x="72" y="176"/>
                    </a:cubicBezTo>
                    <a:cubicBezTo>
                      <a:pt x="72" y="176"/>
                      <a:pt x="72" y="176"/>
                      <a:pt x="72" y="176"/>
                    </a:cubicBezTo>
                    <a:cubicBezTo>
                      <a:pt x="72" y="175"/>
                      <a:pt x="72" y="175"/>
                      <a:pt x="72" y="174"/>
                    </a:cubicBezTo>
                    <a:cubicBezTo>
                      <a:pt x="72" y="174"/>
                      <a:pt x="72" y="174"/>
                      <a:pt x="72" y="174"/>
                    </a:cubicBezTo>
                    <a:cubicBezTo>
                      <a:pt x="72" y="174"/>
                      <a:pt x="72" y="174"/>
                      <a:pt x="72" y="174"/>
                    </a:cubicBezTo>
                    <a:cubicBezTo>
                      <a:pt x="72" y="173"/>
                      <a:pt x="72" y="173"/>
                      <a:pt x="72" y="172"/>
                    </a:cubicBezTo>
                    <a:cubicBezTo>
                      <a:pt x="72" y="172"/>
                      <a:pt x="72" y="172"/>
                      <a:pt x="72" y="172"/>
                    </a:cubicBezTo>
                    <a:cubicBezTo>
                      <a:pt x="72" y="172"/>
                      <a:pt x="72" y="172"/>
                      <a:pt x="72" y="172"/>
                    </a:cubicBezTo>
                    <a:cubicBezTo>
                      <a:pt x="72" y="172"/>
                      <a:pt x="72" y="172"/>
                      <a:pt x="72" y="172"/>
                    </a:cubicBezTo>
                    <a:cubicBezTo>
                      <a:pt x="72" y="172"/>
                      <a:pt x="72" y="172"/>
                      <a:pt x="72" y="172"/>
                    </a:cubicBezTo>
                    <a:cubicBezTo>
                      <a:pt x="72" y="172"/>
                      <a:pt x="72" y="171"/>
                      <a:pt x="72" y="171"/>
                    </a:cubicBezTo>
                    <a:cubicBezTo>
                      <a:pt x="72" y="171"/>
                      <a:pt x="72" y="171"/>
                      <a:pt x="72" y="171"/>
                    </a:cubicBezTo>
                    <a:cubicBezTo>
                      <a:pt x="72" y="171"/>
                      <a:pt x="72" y="171"/>
                      <a:pt x="72" y="171"/>
                    </a:cubicBezTo>
                    <a:cubicBezTo>
                      <a:pt x="72" y="171"/>
                      <a:pt x="72" y="171"/>
                      <a:pt x="72" y="171"/>
                    </a:cubicBezTo>
                    <a:cubicBezTo>
                      <a:pt x="72" y="171"/>
                      <a:pt x="72" y="171"/>
                      <a:pt x="72" y="171"/>
                    </a:cubicBezTo>
                    <a:cubicBezTo>
                      <a:pt x="72" y="171"/>
                      <a:pt x="72" y="171"/>
                      <a:pt x="72" y="171"/>
                    </a:cubicBezTo>
                    <a:cubicBezTo>
                      <a:pt x="72" y="171"/>
                      <a:pt x="72" y="171"/>
                      <a:pt x="72" y="171"/>
                    </a:cubicBezTo>
                    <a:cubicBezTo>
                      <a:pt x="72" y="171"/>
                      <a:pt x="72" y="171"/>
                      <a:pt x="72" y="171"/>
                    </a:cubicBezTo>
                    <a:cubicBezTo>
                      <a:pt x="72" y="171"/>
                      <a:pt x="72" y="171"/>
                      <a:pt x="72" y="171"/>
                    </a:cubicBezTo>
                    <a:cubicBezTo>
                      <a:pt x="72" y="171"/>
                      <a:pt x="72" y="171"/>
                      <a:pt x="72" y="171"/>
                    </a:cubicBezTo>
                    <a:cubicBezTo>
                      <a:pt x="72" y="171"/>
                      <a:pt x="72" y="171"/>
                      <a:pt x="72" y="171"/>
                    </a:cubicBezTo>
                    <a:cubicBezTo>
                      <a:pt x="68" y="172"/>
                      <a:pt x="64" y="174"/>
                      <a:pt x="61" y="176"/>
                    </a:cubicBezTo>
                    <a:cubicBezTo>
                      <a:pt x="59" y="177"/>
                      <a:pt x="57" y="179"/>
                      <a:pt x="56" y="180"/>
                    </a:cubicBezTo>
                    <a:cubicBezTo>
                      <a:pt x="55" y="182"/>
                      <a:pt x="55" y="183"/>
                      <a:pt x="55" y="185"/>
                    </a:cubicBezTo>
                    <a:cubicBezTo>
                      <a:pt x="56" y="186"/>
                      <a:pt x="56" y="188"/>
                      <a:pt x="58" y="189"/>
                    </a:cubicBezTo>
                    <a:cubicBezTo>
                      <a:pt x="59" y="190"/>
                      <a:pt x="60" y="191"/>
                      <a:pt x="62" y="192"/>
                    </a:cubicBezTo>
                    <a:cubicBezTo>
                      <a:pt x="67" y="192"/>
                      <a:pt x="74" y="190"/>
                      <a:pt x="86" y="185"/>
                    </a:cubicBezTo>
                    <a:cubicBezTo>
                      <a:pt x="86" y="185"/>
                      <a:pt x="86" y="185"/>
                      <a:pt x="86" y="185"/>
                    </a:cubicBezTo>
                    <a:cubicBezTo>
                      <a:pt x="86" y="185"/>
                      <a:pt x="86" y="185"/>
                      <a:pt x="86" y="185"/>
                    </a:cubicBezTo>
                    <a:cubicBezTo>
                      <a:pt x="86" y="185"/>
                      <a:pt x="86" y="185"/>
                      <a:pt x="86" y="185"/>
                    </a:cubicBezTo>
                    <a:cubicBezTo>
                      <a:pt x="86" y="185"/>
                      <a:pt x="86" y="185"/>
                      <a:pt x="86" y="185"/>
                    </a:cubicBezTo>
                    <a:cubicBezTo>
                      <a:pt x="95" y="181"/>
                      <a:pt x="98" y="179"/>
                      <a:pt x="103" y="176"/>
                    </a:cubicBezTo>
                    <a:cubicBezTo>
                      <a:pt x="103" y="176"/>
                      <a:pt x="103" y="176"/>
                      <a:pt x="103" y="176"/>
                    </a:cubicBezTo>
                    <a:cubicBezTo>
                      <a:pt x="110" y="173"/>
                      <a:pt x="116" y="170"/>
                      <a:pt x="121" y="168"/>
                    </a:cubicBezTo>
                    <a:cubicBezTo>
                      <a:pt x="121" y="168"/>
                      <a:pt x="121" y="167"/>
                      <a:pt x="121" y="167"/>
                    </a:cubicBezTo>
                    <a:cubicBezTo>
                      <a:pt x="138" y="166"/>
                      <a:pt x="149" y="163"/>
                      <a:pt x="158" y="161"/>
                    </a:cubicBezTo>
                    <a:cubicBezTo>
                      <a:pt x="158" y="161"/>
                      <a:pt x="158" y="161"/>
                      <a:pt x="158" y="161"/>
                    </a:cubicBezTo>
                    <a:cubicBezTo>
                      <a:pt x="158" y="161"/>
                      <a:pt x="158" y="161"/>
                      <a:pt x="158" y="161"/>
                    </a:cubicBezTo>
                    <a:cubicBezTo>
                      <a:pt x="158" y="161"/>
                      <a:pt x="158" y="161"/>
                      <a:pt x="158" y="161"/>
                    </a:cubicBezTo>
                    <a:cubicBezTo>
                      <a:pt x="158" y="161"/>
                      <a:pt x="158" y="161"/>
                      <a:pt x="158" y="161"/>
                    </a:cubicBezTo>
                    <a:cubicBezTo>
                      <a:pt x="158" y="161"/>
                      <a:pt x="158" y="160"/>
                      <a:pt x="158" y="160"/>
                    </a:cubicBezTo>
                    <a:cubicBezTo>
                      <a:pt x="158" y="160"/>
                      <a:pt x="158" y="160"/>
                      <a:pt x="158" y="160"/>
                    </a:cubicBezTo>
                    <a:cubicBezTo>
                      <a:pt x="158" y="160"/>
                      <a:pt x="158" y="160"/>
                      <a:pt x="158" y="160"/>
                    </a:cubicBezTo>
                    <a:cubicBezTo>
                      <a:pt x="158" y="160"/>
                      <a:pt x="158" y="160"/>
                      <a:pt x="158" y="160"/>
                    </a:cubicBezTo>
                    <a:cubicBezTo>
                      <a:pt x="158" y="160"/>
                      <a:pt x="158" y="160"/>
                      <a:pt x="158" y="160"/>
                    </a:cubicBezTo>
                    <a:cubicBezTo>
                      <a:pt x="158" y="160"/>
                      <a:pt x="158" y="160"/>
                      <a:pt x="158" y="160"/>
                    </a:cubicBezTo>
                    <a:cubicBezTo>
                      <a:pt x="158" y="160"/>
                      <a:pt x="158" y="160"/>
                      <a:pt x="158" y="160"/>
                    </a:cubicBezTo>
                    <a:cubicBezTo>
                      <a:pt x="158" y="160"/>
                      <a:pt x="158" y="160"/>
                      <a:pt x="158" y="160"/>
                    </a:cubicBezTo>
                    <a:cubicBezTo>
                      <a:pt x="158" y="160"/>
                      <a:pt x="158" y="160"/>
                      <a:pt x="158" y="160"/>
                    </a:cubicBezTo>
                    <a:cubicBezTo>
                      <a:pt x="158" y="160"/>
                      <a:pt x="158" y="160"/>
                      <a:pt x="158" y="160"/>
                    </a:cubicBezTo>
                    <a:cubicBezTo>
                      <a:pt x="155" y="160"/>
                      <a:pt x="153" y="159"/>
                      <a:pt x="150" y="158"/>
                    </a:cubicBezTo>
                    <a:cubicBezTo>
                      <a:pt x="150" y="158"/>
                      <a:pt x="150" y="158"/>
                      <a:pt x="150" y="158"/>
                    </a:cubicBezTo>
                    <a:cubicBezTo>
                      <a:pt x="150" y="158"/>
                      <a:pt x="150" y="158"/>
                      <a:pt x="150" y="158"/>
                    </a:cubicBezTo>
                    <a:cubicBezTo>
                      <a:pt x="146" y="158"/>
                      <a:pt x="144" y="157"/>
                      <a:pt x="142" y="156"/>
                    </a:cubicBezTo>
                    <a:cubicBezTo>
                      <a:pt x="139" y="154"/>
                      <a:pt x="137" y="153"/>
                      <a:pt x="132" y="153"/>
                    </a:cubicBezTo>
                    <a:cubicBezTo>
                      <a:pt x="132" y="153"/>
                      <a:pt x="132" y="153"/>
                      <a:pt x="132" y="153"/>
                    </a:cubicBezTo>
                    <a:cubicBezTo>
                      <a:pt x="130" y="152"/>
                      <a:pt x="129" y="152"/>
                      <a:pt x="128" y="152"/>
                    </a:cubicBezTo>
                    <a:cubicBezTo>
                      <a:pt x="128" y="151"/>
                      <a:pt x="127" y="151"/>
                      <a:pt x="126" y="151"/>
                    </a:cubicBezTo>
                    <a:cubicBezTo>
                      <a:pt x="126" y="151"/>
                      <a:pt x="126" y="151"/>
                      <a:pt x="126" y="151"/>
                    </a:cubicBezTo>
                    <a:cubicBezTo>
                      <a:pt x="126" y="151"/>
                      <a:pt x="126" y="151"/>
                      <a:pt x="126" y="151"/>
                    </a:cubicBezTo>
                    <a:cubicBezTo>
                      <a:pt x="126" y="151"/>
                      <a:pt x="126" y="151"/>
                      <a:pt x="126" y="151"/>
                    </a:cubicBezTo>
                    <a:cubicBezTo>
                      <a:pt x="123" y="150"/>
                      <a:pt x="121" y="150"/>
                      <a:pt x="119" y="149"/>
                    </a:cubicBezTo>
                    <a:cubicBezTo>
                      <a:pt x="118" y="149"/>
                      <a:pt x="118" y="149"/>
                      <a:pt x="117" y="148"/>
                    </a:cubicBezTo>
                    <a:cubicBezTo>
                      <a:pt x="117" y="148"/>
                      <a:pt x="116" y="148"/>
                      <a:pt x="116" y="147"/>
                    </a:cubicBezTo>
                    <a:cubicBezTo>
                      <a:pt x="116" y="147"/>
                      <a:pt x="116" y="147"/>
                      <a:pt x="116" y="146"/>
                    </a:cubicBezTo>
                    <a:cubicBezTo>
                      <a:pt x="116" y="145"/>
                      <a:pt x="117" y="144"/>
                      <a:pt x="118" y="143"/>
                    </a:cubicBezTo>
                    <a:cubicBezTo>
                      <a:pt x="120" y="142"/>
                      <a:pt x="121" y="142"/>
                      <a:pt x="123" y="142"/>
                    </a:cubicBezTo>
                    <a:cubicBezTo>
                      <a:pt x="125" y="141"/>
                      <a:pt x="127" y="142"/>
                      <a:pt x="129" y="142"/>
                    </a:cubicBezTo>
                    <a:cubicBezTo>
                      <a:pt x="129" y="142"/>
                      <a:pt x="130" y="142"/>
                      <a:pt x="131" y="142"/>
                    </a:cubicBezTo>
                    <a:cubicBezTo>
                      <a:pt x="131" y="142"/>
                      <a:pt x="131" y="142"/>
                      <a:pt x="132" y="143"/>
                    </a:cubicBezTo>
                    <a:cubicBezTo>
                      <a:pt x="132" y="143"/>
                      <a:pt x="132" y="143"/>
                      <a:pt x="132" y="143"/>
                    </a:cubicBezTo>
                    <a:cubicBezTo>
                      <a:pt x="132" y="143"/>
                      <a:pt x="132" y="143"/>
                      <a:pt x="132" y="143"/>
                    </a:cubicBezTo>
                    <a:cubicBezTo>
                      <a:pt x="132" y="143"/>
                      <a:pt x="132" y="143"/>
                      <a:pt x="132" y="143"/>
                    </a:cubicBezTo>
                    <a:cubicBezTo>
                      <a:pt x="132" y="143"/>
                      <a:pt x="132" y="143"/>
                      <a:pt x="132" y="143"/>
                    </a:cubicBezTo>
                    <a:cubicBezTo>
                      <a:pt x="132" y="143"/>
                      <a:pt x="132" y="143"/>
                      <a:pt x="132" y="143"/>
                    </a:cubicBezTo>
                    <a:cubicBezTo>
                      <a:pt x="133" y="142"/>
                      <a:pt x="135" y="143"/>
                      <a:pt x="137" y="143"/>
                    </a:cubicBezTo>
                    <a:cubicBezTo>
                      <a:pt x="137" y="143"/>
                      <a:pt x="138" y="143"/>
                      <a:pt x="138" y="143"/>
                    </a:cubicBezTo>
                    <a:cubicBezTo>
                      <a:pt x="138" y="143"/>
                      <a:pt x="138" y="143"/>
                      <a:pt x="138" y="143"/>
                    </a:cubicBezTo>
                    <a:cubicBezTo>
                      <a:pt x="138" y="143"/>
                      <a:pt x="138" y="143"/>
                      <a:pt x="138" y="143"/>
                    </a:cubicBezTo>
                    <a:cubicBezTo>
                      <a:pt x="139" y="145"/>
                      <a:pt x="140" y="146"/>
                      <a:pt x="141" y="146"/>
                    </a:cubicBezTo>
                    <a:cubicBezTo>
                      <a:pt x="141" y="147"/>
                      <a:pt x="142" y="147"/>
                      <a:pt x="144" y="148"/>
                    </a:cubicBezTo>
                    <a:cubicBezTo>
                      <a:pt x="145" y="149"/>
                      <a:pt x="146" y="150"/>
                      <a:pt x="147" y="150"/>
                    </a:cubicBezTo>
                    <a:cubicBezTo>
                      <a:pt x="147" y="150"/>
                      <a:pt x="147" y="150"/>
                      <a:pt x="147" y="150"/>
                    </a:cubicBezTo>
                    <a:cubicBezTo>
                      <a:pt x="149" y="151"/>
                      <a:pt x="151" y="151"/>
                      <a:pt x="152" y="152"/>
                    </a:cubicBezTo>
                    <a:cubicBezTo>
                      <a:pt x="153" y="152"/>
                      <a:pt x="154" y="152"/>
                      <a:pt x="156" y="153"/>
                    </a:cubicBezTo>
                    <a:cubicBezTo>
                      <a:pt x="156" y="153"/>
                      <a:pt x="156" y="153"/>
                      <a:pt x="156" y="153"/>
                    </a:cubicBezTo>
                    <a:cubicBezTo>
                      <a:pt x="156" y="153"/>
                      <a:pt x="156" y="153"/>
                      <a:pt x="156" y="153"/>
                    </a:cubicBezTo>
                    <a:cubicBezTo>
                      <a:pt x="156" y="153"/>
                      <a:pt x="156" y="153"/>
                      <a:pt x="156" y="153"/>
                    </a:cubicBezTo>
                    <a:cubicBezTo>
                      <a:pt x="157" y="154"/>
                      <a:pt x="157" y="154"/>
                      <a:pt x="158" y="154"/>
                    </a:cubicBezTo>
                    <a:cubicBezTo>
                      <a:pt x="158" y="154"/>
                      <a:pt x="158" y="154"/>
                      <a:pt x="159" y="154"/>
                    </a:cubicBezTo>
                    <a:cubicBezTo>
                      <a:pt x="159" y="154"/>
                      <a:pt x="159" y="154"/>
                      <a:pt x="159" y="154"/>
                    </a:cubicBezTo>
                    <a:cubicBezTo>
                      <a:pt x="160" y="155"/>
                      <a:pt x="161" y="155"/>
                      <a:pt x="162" y="156"/>
                    </a:cubicBezTo>
                    <a:cubicBezTo>
                      <a:pt x="162" y="156"/>
                      <a:pt x="163" y="156"/>
                      <a:pt x="163" y="156"/>
                    </a:cubicBezTo>
                    <a:cubicBezTo>
                      <a:pt x="163" y="156"/>
                      <a:pt x="164" y="156"/>
                      <a:pt x="164" y="156"/>
                    </a:cubicBezTo>
                    <a:cubicBezTo>
                      <a:pt x="164" y="156"/>
                      <a:pt x="164" y="155"/>
                      <a:pt x="164" y="155"/>
                    </a:cubicBezTo>
                    <a:cubicBezTo>
                      <a:pt x="165" y="155"/>
                      <a:pt x="165" y="154"/>
                      <a:pt x="164" y="153"/>
                    </a:cubicBezTo>
                    <a:cubicBezTo>
                      <a:pt x="164" y="152"/>
                      <a:pt x="164" y="152"/>
                      <a:pt x="163" y="151"/>
                    </a:cubicBezTo>
                    <a:cubicBezTo>
                      <a:pt x="162" y="150"/>
                      <a:pt x="161" y="150"/>
                      <a:pt x="161" y="149"/>
                    </a:cubicBezTo>
                    <a:cubicBezTo>
                      <a:pt x="160" y="149"/>
                      <a:pt x="160" y="149"/>
                      <a:pt x="160" y="149"/>
                    </a:cubicBezTo>
                    <a:cubicBezTo>
                      <a:pt x="160" y="149"/>
                      <a:pt x="159" y="149"/>
                      <a:pt x="159" y="149"/>
                    </a:cubicBezTo>
                    <a:cubicBezTo>
                      <a:pt x="159" y="149"/>
                      <a:pt x="159" y="149"/>
                      <a:pt x="159" y="148"/>
                    </a:cubicBezTo>
                    <a:cubicBezTo>
                      <a:pt x="158" y="148"/>
                      <a:pt x="158" y="148"/>
                      <a:pt x="157" y="147"/>
                    </a:cubicBezTo>
                    <a:cubicBezTo>
                      <a:pt x="156" y="147"/>
                      <a:pt x="156" y="147"/>
                      <a:pt x="155" y="146"/>
                    </a:cubicBezTo>
                    <a:cubicBezTo>
                      <a:pt x="155" y="144"/>
                      <a:pt x="155" y="143"/>
                      <a:pt x="156" y="142"/>
                    </a:cubicBezTo>
                    <a:cubicBezTo>
                      <a:pt x="157" y="141"/>
                      <a:pt x="158" y="141"/>
                      <a:pt x="158" y="140"/>
                    </a:cubicBezTo>
                    <a:cubicBezTo>
                      <a:pt x="158" y="140"/>
                      <a:pt x="158" y="140"/>
                      <a:pt x="158" y="140"/>
                    </a:cubicBezTo>
                    <a:cubicBezTo>
                      <a:pt x="159" y="140"/>
                      <a:pt x="160" y="140"/>
                      <a:pt x="161" y="139"/>
                    </a:cubicBezTo>
                    <a:cubicBezTo>
                      <a:pt x="161" y="139"/>
                      <a:pt x="161" y="139"/>
                      <a:pt x="161" y="139"/>
                    </a:cubicBezTo>
                    <a:cubicBezTo>
                      <a:pt x="163" y="139"/>
                      <a:pt x="165" y="139"/>
                      <a:pt x="167" y="138"/>
                    </a:cubicBezTo>
                    <a:cubicBezTo>
                      <a:pt x="169" y="138"/>
                      <a:pt x="170" y="138"/>
                      <a:pt x="172" y="137"/>
                    </a:cubicBezTo>
                    <a:cubicBezTo>
                      <a:pt x="173" y="137"/>
                      <a:pt x="174" y="137"/>
                      <a:pt x="176" y="136"/>
                    </a:cubicBezTo>
                    <a:cubicBezTo>
                      <a:pt x="177" y="136"/>
                      <a:pt x="177" y="136"/>
                      <a:pt x="178" y="135"/>
                    </a:cubicBezTo>
                    <a:cubicBezTo>
                      <a:pt x="178" y="135"/>
                      <a:pt x="179" y="134"/>
                      <a:pt x="178" y="134"/>
                    </a:cubicBezTo>
                    <a:cubicBezTo>
                      <a:pt x="178" y="133"/>
                      <a:pt x="178" y="132"/>
                      <a:pt x="177" y="132"/>
                    </a:cubicBezTo>
                    <a:cubicBezTo>
                      <a:pt x="177" y="132"/>
                      <a:pt x="176" y="132"/>
                      <a:pt x="176" y="132"/>
                    </a:cubicBezTo>
                    <a:cubicBezTo>
                      <a:pt x="174" y="132"/>
                      <a:pt x="173" y="132"/>
                      <a:pt x="171" y="132"/>
                    </a:cubicBezTo>
                    <a:cubicBezTo>
                      <a:pt x="168" y="133"/>
                      <a:pt x="168" y="133"/>
                      <a:pt x="166" y="133"/>
                    </a:cubicBezTo>
                    <a:cubicBezTo>
                      <a:pt x="166" y="133"/>
                      <a:pt x="166" y="133"/>
                      <a:pt x="166" y="133"/>
                    </a:cubicBezTo>
                    <a:cubicBezTo>
                      <a:pt x="165" y="133"/>
                      <a:pt x="163" y="134"/>
                      <a:pt x="162" y="134"/>
                    </a:cubicBezTo>
                    <a:cubicBezTo>
                      <a:pt x="162" y="134"/>
                      <a:pt x="161" y="134"/>
                      <a:pt x="161" y="134"/>
                    </a:cubicBezTo>
                    <a:cubicBezTo>
                      <a:pt x="161" y="134"/>
                      <a:pt x="161" y="134"/>
                      <a:pt x="161" y="134"/>
                    </a:cubicBezTo>
                    <a:cubicBezTo>
                      <a:pt x="162" y="133"/>
                      <a:pt x="164" y="133"/>
                      <a:pt x="166" y="132"/>
                    </a:cubicBezTo>
                    <a:cubicBezTo>
                      <a:pt x="166" y="132"/>
                      <a:pt x="167" y="132"/>
                      <a:pt x="167" y="132"/>
                    </a:cubicBezTo>
                    <a:cubicBezTo>
                      <a:pt x="167" y="132"/>
                      <a:pt x="167" y="132"/>
                      <a:pt x="167" y="132"/>
                    </a:cubicBezTo>
                    <a:cubicBezTo>
                      <a:pt x="167" y="132"/>
                      <a:pt x="167" y="132"/>
                      <a:pt x="167" y="132"/>
                    </a:cubicBezTo>
                    <a:cubicBezTo>
                      <a:pt x="168" y="131"/>
                      <a:pt x="169" y="130"/>
                      <a:pt x="172" y="129"/>
                    </a:cubicBezTo>
                    <a:cubicBezTo>
                      <a:pt x="174" y="128"/>
                      <a:pt x="175" y="128"/>
                      <a:pt x="176" y="127"/>
                    </a:cubicBezTo>
                    <a:cubicBezTo>
                      <a:pt x="177" y="127"/>
                      <a:pt x="177" y="127"/>
                      <a:pt x="177" y="126"/>
                    </a:cubicBezTo>
                    <a:cubicBezTo>
                      <a:pt x="177" y="125"/>
                      <a:pt x="177" y="125"/>
                      <a:pt x="177" y="124"/>
                    </a:cubicBezTo>
                    <a:cubicBezTo>
                      <a:pt x="177" y="124"/>
                      <a:pt x="177" y="124"/>
                      <a:pt x="177" y="123"/>
                    </a:cubicBezTo>
                    <a:cubicBezTo>
                      <a:pt x="176" y="123"/>
                      <a:pt x="176" y="123"/>
                      <a:pt x="175" y="123"/>
                    </a:cubicBezTo>
                    <a:cubicBezTo>
                      <a:pt x="174" y="123"/>
                      <a:pt x="174" y="123"/>
                      <a:pt x="173" y="123"/>
                    </a:cubicBezTo>
                    <a:cubicBezTo>
                      <a:pt x="172" y="124"/>
                      <a:pt x="171" y="125"/>
                      <a:pt x="170" y="125"/>
                    </a:cubicBezTo>
                    <a:cubicBezTo>
                      <a:pt x="167" y="126"/>
                      <a:pt x="164" y="127"/>
                      <a:pt x="162" y="128"/>
                    </a:cubicBezTo>
                    <a:cubicBezTo>
                      <a:pt x="160" y="128"/>
                      <a:pt x="160" y="129"/>
                      <a:pt x="159" y="129"/>
                    </a:cubicBezTo>
                    <a:cubicBezTo>
                      <a:pt x="159" y="129"/>
                      <a:pt x="158" y="129"/>
                      <a:pt x="158" y="129"/>
                    </a:cubicBezTo>
                    <a:cubicBezTo>
                      <a:pt x="158" y="129"/>
                      <a:pt x="158" y="129"/>
                      <a:pt x="158" y="129"/>
                    </a:cubicBezTo>
                    <a:cubicBezTo>
                      <a:pt x="159" y="128"/>
                      <a:pt x="160" y="128"/>
                      <a:pt x="161" y="127"/>
                    </a:cubicBezTo>
                    <a:cubicBezTo>
                      <a:pt x="161" y="127"/>
                      <a:pt x="161" y="127"/>
                      <a:pt x="161" y="127"/>
                    </a:cubicBezTo>
                    <a:cubicBezTo>
                      <a:pt x="161" y="127"/>
                      <a:pt x="161" y="127"/>
                      <a:pt x="161" y="127"/>
                    </a:cubicBezTo>
                    <a:cubicBezTo>
                      <a:pt x="161" y="127"/>
                      <a:pt x="161" y="127"/>
                      <a:pt x="161" y="127"/>
                    </a:cubicBezTo>
                    <a:cubicBezTo>
                      <a:pt x="161" y="127"/>
                      <a:pt x="161" y="127"/>
                      <a:pt x="161" y="127"/>
                    </a:cubicBezTo>
                    <a:cubicBezTo>
                      <a:pt x="162" y="126"/>
                      <a:pt x="163" y="126"/>
                      <a:pt x="164" y="125"/>
                    </a:cubicBezTo>
                    <a:cubicBezTo>
                      <a:pt x="165" y="124"/>
                      <a:pt x="166" y="124"/>
                      <a:pt x="166" y="123"/>
                    </a:cubicBezTo>
                    <a:cubicBezTo>
                      <a:pt x="167" y="123"/>
                      <a:pt x="168" y="123"/>
                      <a:pt x="169" y="122"/>
                    </a:cubicBezTo>
                    <a:cubicBezTo>
                      <a:pt x="170" y="121"/>
                      <a:pt x="170" y="121"/>
                      <a:pt x="171" y="121"/>
                    </a:cubicBezTo>
                    <a:cubicBezTo>
                      <a:pt x="171" y="120"/>
                      <a:pt x="171" y="119"/>
                      <a:pt x="171" y="119"/>
                    </a:cubicBezTo>
                    <a:cubicBezTo>
                      <a:pt x="170" y="118"/>
                      <a:pt x="170" y="118"/>
                      <a:pt x="170" y="118"/>
                    </a:cubicBezTo>
                    <a:cubicBezTo>
                      <a:pt x="170" y="117"/>
                      <a:pt x="169" y="117"/>
                      <a:pt x="169" y="117"/>
                    </a:cubicBezTo>
                    <a:cubicBezTo>
                      <a:pt x="169" y="117"/>
                      <a:pt x="168" y="117"/>
                      <a:pt x="168" y="117"/>
                    </a:cubicBezTo>
                    <a:cubicBezTo>
                      <a:pt x="167" y="118"/>
                      <a:pt x="166" y="119"/>
                      <a:pt x="164" y="120"/>
                    </a:cubicBezTo>
                    <a:cubicBezTo>
                      <a:pt x="163" y="120"/>
                      <a:pt x="162" y="121"/>
                      <a:pt x="161" y="121"/>
                    </a:cubicBezTo>
                    <a:cubicBezTo>
                      <a:pt x="161" y="121"/>
                      <a:pt x="161" y="121"/>
                      <a:pt x="161" y="121"/>
                    </a:cubicBezTo>
                    <a:cubicBezTo>
                      <a:pt x="161" y="121"/>
                      <a:pt x="161" y="121"/>
                      <a:pt x="161" y="121"/>
                    </a:cubicBezTo>
                    <a:cubicBezTo>
                      <a:pt x="161" y="121"/>
                      <a:pt x="161" y="121"/>
                      <a:pt x="161" y="121"/>
                    </a:cubicBezTo>
                    <a:cubicBezTo>
                      <a:pt x="160" y="122"/>
                      <a:pt x="159" y="122"/>
                      <a:pt x="158" y="123"/>
                    </a:cubicBezTo>
                    <a:cubicBezTo>
                      <a:pt x="158" y="123"/>
                      <a:pt x="158" y="123"/>
                      <a:pt x="158" y="123"/>
                    </a:cubicBezTo>
                    <a:cubicBezTo>
                      <a:pt x="158" y="123"/>
                      <a:pt x="158" y="123"/>
                      <a:pt x="158" y="123"/>
                    </a:cubicBezTo>
                    <a:cubicBezTo>
                      <a:pt x="158" y="123"/>
                      <a:pt x="157" y="123"/>
                      <a:pt x="157" y="124"/>
                    </a:cubicBezTo>
                    <a:cubicBezTo>
                      <a:pt x="156" y="124"/>
                      <a:pt x="156" y="124"/>
                      <a:pt x="155" y="125"/>
                    </a:cubicBezTo>
                    <a:cubicBezTo>
                      <a:pt x="154" y="125"/>
                      <a:pt x="154" y="125"/>
                      <a:pt x="153" y="125"/>
                    </a:cubicBezTo>
                    <a:cubicBezTo>
                      <a:pt x="153" y="125"/>
                      <a:pt x="152" y="125"/>
                      <a:pt x="152" y="125"/>
                    </a:cubicBezTo>
                    <a:cubicBezTo>
                      <a:pt x="152" y="125"/>
                      <a:pt x="152" y="124"/>
                      <a:pt x="152" y="124"/>
                    </a:cubicBezTo>
                    <a:cubicBezTo>
                      <a:pt x="153" y="123"/>
                      <a:pt x="153" y="123"/>
                      <a:pt x="153" y="122"/>
                    </a:cubicBezTo>
                    <a:cubicBezTo>
                      <a:pt x="153" y="122"/>
                      <a:pt x="153" y="122"/>
                      <a:pt x="153" y="122"/>
                    </a:cubicBezTo>
                    <a:cubicBezTo>
                      <a:pt x="153" y="122"/>
                      <a:pt x="153" y="122"/>
                      <a:pt x="153" y="122"/>
                    </a:cubicBezTo>
                    <a:cubicBezTo>
                      <a:pt x="153" y="122"/>
                      <a:pt x="154" y="122"/>
                      <a:pt x="154" y="121"/>
                    </a:cubicBezTo>
                    <a:cubicBezTo>
                      <a:pt x="154" y="120"/>
                      <a:pt x="154" y="120"/>
                      <a:pt x="155" y="119"/>
                    </a:cubicBezTo>
                    <a:cubicBezTo>
                      <a:pt x="155" y="119"/>
                      <a:pt x="155" y="119"/>
                      <a:pt x="155" y="119"/>
                    </a:cubicBezTo>
                    <a:cubicBezTo>
                      <a:pt x="154" y="119"/>
                      <a:pt x="154" y="119"/>
                      <a:pt x="154" y="119"/>
                    </a:cubicBezTo>
                    <a:cubicBezTo>
                      <a:pt x="154" y="119"/>
                      <a:pt x="154" y="119"/>
                      <a:pt x="155" y="119"/>
                    </a:cubicBezTo>
                    <a:cubicBezTo>
                      <a:pt x="155" y="119"/>
                      <a:pt x="155" y="119"/>
                      <a:pt x="155" y="119"/>
                    </a:cubicBezTo>
                    <a:cubicBezTo>
                      <a:pt x="155" y="119"/>
                      <a:pt x="155" y="119"/>
                      <a:pt x="155" y="119"/>
                    </a:cubicBezTo>
                    <a:cubicBezTo>
                      <a:pt x="155" y="119"/>
                      <a:pt x="155" y="119"/>
                      <a:pt x="155" y="118"/>
                    </a:cubicBezTo>
                    <a:cubicBezTo>
                      <a:pt x="156" y="118"/>
                      <a:pt x="157" y="117"/>
                      <a:pt x="157" y="116"/>
                    </a:cubicBezTo>
                    <a:cubicBezTo>
                      <a:pt x="157" y="115"/>
                      <a:pt x="157" y="115"/>
                      <a:pt x="157" y="114"/>
                    </a:cubicBezTo>
                    <a:cubicBezTo>
                      <a:pt x="157" y="114"/>
                      <a:pt x="157" y="114"/>
                      <a:pt x="157" y="114"/>
                    </a:cubicBezTo>
                    <a:cubicBezTo>
                      <a:pt x="157" y="113"/>
                      <a:pt x="157" y="113"/>
                      <a:pt x="157" y="113"/>
                    </a:cubicBezTo>
                    <a:cubicBezTo>
                      <a:pt x="157" y="113"/>
                      <a:pt x="156" y="113"/>
                      <a:pt x="156" y="113"/>
                    </a:cubicBezTo>
                    <a:cubicBezTo>
                      <a:pt x="156" y="113"/>
                      <a:pt x="155" y="113"/>
                      <a:pt x="155" y="113"/>
                    </a:cubicBezTo>
                    <a:cubicBezTo>
                      <a:pt x="154" y="113"/>
                      <a:pt x="153" y="114"/>
                      <a:pt x="151" y="117"/>
                    </a:cubicBezTo>
                    <a:cubicBezTo>
                      <a:pt x="151" y="117"/>
                      <a:pt x="151" y="117"/>
                      <a:pt x="151" y="117"/>
                    </a:cubicBezTo>
                    <a:cubicBezTo>
                      <a:pt x="150" y="118"/>
                      <a:pt x="149" y="119"/>
                      <a:pt x="149" y="120"/>
                    </a:cubicBezTo>
                    <a:cubicBezTo>
                      <a:pt x="149" y="120"/>
                      <a:pt x="149" y="120"/>
                      <a:pt x="149" y="120"/>
                    </a:cubicBezTo>
                    <a:cubicBezTo>
                      <a:pt x="148" y="121"/>
                      <a:pt x="147" y="122"/>
                      <a:pt x="147" y="123"/>
                    </a:cubicBezTo>
                    <a:cubicBezTo>
                      <a:pt x="147" y="123"/>
                      <a:pt x="147" y="123"/>
                      <a:pt x="147" y="123"/>
                    </a:cubicBezTo>
                    <a:cubicBezTo>
                      <a:pt x="147" y="123"/>
                      <a:pt x="147" y="123"/>
                      <a:pt x="147" y="124"/>
                    </a:cubicBezTo>
                    <a:cubicBezTo>
                      <a:pt x="147" y="124"/>
                      <a:pt x="147" y="124"/>
                      <a:pt x="147" y="124"/>
                    </a:cubicBezTo>
                    <a:cubicBezTo>
                      <a:pt x="146" y="124"/>
                      <a:pt x="145" y="124"/>
                      <a:pt x="145" y="125"/>
                    </a:cubicBezTo>
                    <a:cubicBezTo>
                      <a:pt x="145" y="125"/>
                      <a:pt x="145" y="125"/>
                      <a:pt x="145" y="125"/>
                    </a:cubicBezTo>
                    <a:cubicBezTo>
                      <a:pt x="145" y="125"/>
                      <a:pt x="145" y="125"/>
                      <a:pt x="145" y="125"/>
                    </a:cubicBezTo>
                    <a:cubicBezTo>
                      <a:pt x="145" y="125"/>
                      <a:pt x="145" y="125"/>
                      <a:pt x="145" y="125"/>
                    </a:cubicBezTo>
                    <a:cubicBezTo>
                      <a:pt x="145" y="125"/>
                      <a:pt x="145" y="125"/>
                      <a:pt x="145" y="125"/>
                    </a:cubicBezTo>
                    <a:cubicBezTo>
                      <a:pt x="145" y="125"/>
                      <a:pt x="145" y="125"/>
                      <a:pt x="145" y="125"/>
                    </a:cubicBezTo>
                    <a:cubicBezTo>
                      <a:pt x="144" y="125"/>
                      <a:pt x="144" y="126"/>
                      <a:pt x="143" y="126"/>
                    </a:cubicBezTo>
                    <a:cubicBezTo>
                      <a:pt x="143" y="125"/>
                      <a:pt x="143" y="125"/>
                      <a:pt x="142" y="124"/>
                    </a:cubicBezTo>
                    <a:cubicBezTo>
                      <a:pt x="142" y="124"/>
                      <a:pt x="142" y="124"/>
                      <a:pt x="142" y="124"/>
                    </a:cubicBezTo>
                    <a:cubicBezTo>
                      <a:pt x="142" y="124"/>
                      <a:pt x="142" y="124"/>
                      <a:pt x="142" y="124"/>
                    </a:cubicBezTo>
                    <a:cubicBezTo>
                      <a:pt x="139" y="121"/>
                      <a:pt x="135" y="117"/>
                      <a:pt x="132" y="114"/>
                    </a:cubicBezTo>
                    <a:cubicBezTo>
                      <a:pt x="130" y="111"/>
                      <a:pt x="128" y="108"/>
                      <a:pt x="126" y="106"/>
                    </a:cubicBezTo>
                    <a:cubicBezTo>
                      <a:pt x="125" y="104"/>
                      <a:pt x="122" y="102"/>
                      <a:pt x="121" y="99"/>
                    </a:cubicBezTo>
                    <a:cubicBezTo>
                      <a:pt x="120" y="98"/>
                      <a:pt x="119" y="96"/>
                      <a:pt x="119" y="95"/>
                    </a:cubicBezTo>
                    <a:cubicBezTo>
                      <a:pt x="119" y="94"/>
                      <a:pt x="119" y="93"/>
                      <a:pt x="120" y="92"/>
                    </a:cubicBezTo>
                    <a:cubicBezTo>
                      <a:pt x="121" y="91"/>
                      <a:pt x="122" y="91"/>
                      <a:pt x="123" y="91"/>
                    </a:cubicBezTo>
                    <a:cubicBezTo>
                      <a:pt x="124" y="91"/>
                      <a:pt x="125" y="92"/>
                      <a:pt x="126" y="93"/>
                    </a:cubicBezTo>
                    <a:cubicBezTo>
                      <a:pt x="128" y="94"/>
                      <a:pt x="130" y="97"/>
                      <a:pt x="132" y="99"/>
                    </a:cubicBezTo>
                    <a:cubicBezTo>
                      <a:pt x="136" y="104"/>
                      <a:pt x="137" y="105"/>
                      <a:pt x="140" y="107"/>
                    </a:cubicBezTo>
                    <a:cubicBezTo>
                      <a:pt x="140" y="108"/>
                      <a:pt x="140" y="108"/>
                      <a:pt x="140" y="108"/>
                    </a:cubicBezTo>
                    <a:cubicBezTo>
                      <a:pt x="140" y="108"/>
                      <a:pt x="140" y="108"/>
                      <a:pt x="140" y="108"/>
                    </a:cubicBezTo>
                    <a:cubicBezTo>
                      <a:pt x="142" y="109"/>
                      <a:pt x="144" y="112"/>
                      <a:pt x="146" y="113"/>
                    </a:cubicBezTo>
                    <a:cubicBezTo>
                      <a:pt x="146" y="114"/>
                      <a:pt x="147" y="115"/>
                      <a:pt x="148" y="115"/>
                    </a:cubicBezTo>
                    <a:cubicBezTo>
                      <a:pt x="149" y="116"/>
                      <a:pt x="149" y="116"/>
                      <a:pt x="150" y="115"/>
                    </a:cubicBezTo>
                    <a:cubicBezTo>
                      <a:pt x="150" y="115"/>
                      <a:pt x="150" y="115"/>
                      <a:pt x="150" y="115"/>
                    </a:cubicBezTo>
                    <a:cubicBezTo>
                      <a:pt x="150" y="115"/>
                      <a:pt x="150" y="115"/>
                      <a:pt x="150" y="115"/>
                    </a:cubicBezTo>
                    <a:cubicBezTo>
                      <a:pt x="150" y="115"/>
                      <a:pt x="150" y="115"/>
                      <a:pt x="150" y="115"/>
                    </a:cubicBezTo>
                    <a:cubicBezTo>
                      <a:pt x="150" y="115"/>
                      <a:pt x="150" y="115"/>
                      <a:pt x="150" y="115"/>
                    </a:cubicBezTo>
                    <a:cubicBezTo>
                      <a:pt x="150" y="115"/>
                      <a:pt x="150" y="115"/>
                      <a:pt x="150" y="115"/>
                    </a:cubicBezTo>
                    <a:cubicBezTo>
                      <a:pt x="150" y="115"/>
                      <a:pt x="150" y="115"/>
                      <a:pt x="150" y="115"/>
                    </a:cubicBezTo>
                    <a:cubicBezTo>
                      <a:pt x="150" y="115"/>
                      <a:pt x="150" y="115"/>
                      <a:pt x="150" y="115"/>
                    </a:cubicBezTo>
                    <a:cubicBezTo>
                      <a:pt x="148" y="113"/>
                      <a:pt x="145" y="109"/>
                      <a:pt x="143" y="105"/>
                    </a:cubicBezTo>
                    <a:cubicBezTo>
                      <a:pt x="142" y="104"/>
                      <a:pt x="141" y="102"/>
                      <a:pt x="141" y="101"/>
                    </a:cubicBezTo>
                    <a:cubicBezTo>
                      <a:pt x="140" y="99"/>
                      <a:pt x="139" y="97"/>
                      <a:pt x="136" y="92"/>
                    </a:cubicBezTo>
                    <a:cubicBezTo>
                      <a:pt x="134" y="89"/>
                      <a:pt x="132" y="86"/>
                      <a:pt x="131" y="84"/>
                    </a:cubicBezTo>
                    <a:cubicBezTo>
                      <a:pt x="131" y="83"/>
                      <a:pt x="131" y="82"/>
                      <a:pt x="131" y="81"/>
                    </a:cubicBezTo>
                    <a:cubicBezTo>
                      <a:pt x="132" y="80"/>
                      <a:pt x="132" y="79"/>
                      <a:pt x="134" y="79"/>
                    </a:cubicBezTo>
                    <a:cubicBezTo>
                      <a:pt x="134" y="78"/>
                      <a:pt x="135" y="78"/>
                      <a:pt x="135" y="78"/>
                    </a:cubicBezTo>
                    <a:cubicBezTo>
                      <a:pt x="136" y="78"/>
                      <a:pt x="137" y="78"/>
                      <a:pt x="138" y="79"/>
                    </a:cubicBezTo>
                    <a:cubicBezTo>
                      <a:pt x="138" y="80"/>
                      <a:pt x="139" y="81"/>
                      <a:pt x="140" y="82"/>
                    </a:cubicBezTo>
                    <a:cubicBezTo>
                      <a:pt x="141" y="84"/>
                      <a:pt x="142" y="87"/>
                      <a:pt x="144" y="89"/>
                    </a:cubicBezTo>
                    <a:cubicBezTo>
                      <a:pt x="148" y="94"/>
                      <a:pt x="151" y="101"/>
                      <a:pt x="154" y="104"/>
                    </a:cubicBezTo>
                    <a:cubicBezTo>
                      <a:pt x="155" y="106"/>
                      <a:pt x="156" y="108"/>
                      <a:pt x="157" y="110"/>
                    </a:cubicBezTo>
                    <a:cubicBezTo>
                      <a:pt x="157" y="110"/>
                      <a:pt x="158" y="111"/>
                      <a:pt x="158" y="111"/>
                    </a:cubicBezTo>
                    <a:cubicBezTo>
                      <a:pt x="159" y="111"/>
                      <a:pt x="160" y="111"/>
                      <a:pt x="160" y="111"/>
                    </a:cubicBezTo>
                    <a:cubicBezTo>
                      <a:pt x="161" y="111"/>
                      <a:pt x="161" y="111"/>
                      <a:pt x="161" y="111"/>
                    </a:cubicBezTo>
                    <a:cubicBezTo>
                      <a:pt x="161" y="111"/>
                      <a:pt x="161" y="111"/>
                      <a:pt x="161" y="111"/>
                    </a:cubicBezTo>
                    <a:cubicBezTo>
                      <a:pt x="161" y="111"/>
                      <a:pt x="161" y="111"/>
                      <a:pt x="161" y="111"/>
                    </a:cubicBezTo>
                    <a:cubicBezTo>
                      <a:pt x="161" y="111"/>
                      <a:pt x="161" y="111"/>
                      <a:pt x="161" y="111"/>
                    </a:cubicBezTo>
                    <a:cubicBezTo>
                      <a:pt x="161" y="111"/>
                      <a:pt x="161" y="111"/>
                      <a:pt x="161" y="111"/>
                    </a:cubicBezTo>
                    <a:cubicBezTo>
                      <a:pt x="161" y="111"/>
                      <a:pt x="161" y="111"/>
                      <a:pt x="161" y="111"/>
                    </a:cubicBezTo>
                    <a:cubicBezTo>
                      <a:pt x="161" y="111"/>
                      <a:pt x="161" y="111"/>
                      <a:pt x="161" y="111"/>
                    </a:cubicBezTo>
                    <a:cubicBezTo>
                      <a:pt x="160" y="108"/>
                      <a:pt x="158" y="106"/>
                      <a:pt x="157" y="103"/>
                    </a:cubicBezTo>
                    <a:cubicBezTo>
                      <a:pt x="156" y="101"/>
                      <a:pt x="156" y="98"/>
                      <a:pt x="155" y="96"/>
                    </a:cubicBezTo>
                    <a:cubicBezTo>
                      <a:pt x="154" y="93"/>
                      <a:pt x="154" y="91"/>
                      <a:pt x="153" y="90"/>
                    </a:cubicBezTo>
                    <a:cubicBezTo>
                      <a:pt x="153" y="89"/>
                      <a:pt x="151" y="86"/>
                      <a:pt x="150" y="83"/>
                    </a:cubicBezTo>
                    <a:cubicBezTo>
                      <a:pt x="150" y="82"/>
                      <a:pt x="149" y="81"/>
                      <a:pt x="149" y="80"/>
                    </a:cubicBezTo>
                    <a:cubicBezTo>
                      <a:pt x="150" y="79"/>
                      <a:pt x="150" y="78"/>
                      <a:pt x="151" y="77"/>
                    </a:cubicBezTo>
                    <a:cubicBezTo>
                      <a:pt x="153" y="77"/>
                      <a:pt x="154" y="77"/>
                      <a:pt x="155" y="77"/>
                    </a:cubicBezTo>
                    <a:cubicBezTo>
                      <a:pt x="156" y="77"/>
                      <a:pt x="156" y="78"/>
                      <a:pt x="157" y="79"/>
                    </a:cubicBezTo>
                    <a:cubicBezTo>
                      <a:pt x="157" y="79"/>
                      <a:pt x="157" y="80"/>
                      <a:pt x="157" y="80"/>
                    </a:cubicBezTo>
                    <a:cubicBezTo>
                      <a:pt x="157" y="80"/>
                      <a:pt x="157" y="80"/>
                      <a:pt x="157" y="80"/>
                    </a:cubicBezTo>
                    <a:cubicBezTo>
                      <a:pt x="158" y="82"/>
                      <a:pt x="158" y="83"/>
                      <a:pt x="159" y="85"/>
                    </a:cubicBezTo>
                    <a:cubicBezTo>
                      <a:pt x="159" y="85"/>
                      <a:pt x="159" y="85"/>
                      <a:pt x="160" y="86"/>
                    </a:cubicBezTo>
                    <a:cubicBezTo>
                      <a:pt x="160" y="86"/>
                      <a:pt x="160" y="87"/>
                      <a:pt x="160" y="87"/>
                    </a:cubicBezTo>
                    <a:cubicBezTo>
                      <a:pt x="162" y="90"/>
                      <a:pt x="163" y="92"/>
                      <a:pt x="164" y="94"/>
                    </a:cubicBezTo>
                    <a:cubicBezTo>
                      <a:pt x="164" y="96"/>
                      <a:pt x="165" y="97"/>
                      <a:pt x="166" y="99"/>
                    </a:cubicBezTo>
                    <a:cubicBezTo>
                      <a:pt x="166" y="99"/>
                      <a:pt x="166" y="99"/>
                      <a:pt x="166" y="100"/>
                    </a:cubicBezTo>
                    <a:cubicBezTo>
                      <a:pt x="166" y="100"/>
                      <a:pt x="166" y="100"/>
                      <a:pt x="166" y="100"/>
                    </a:cubicBezTo>
                    <a:cubicBezTo>
                      <a:pt x="166" y="100"/>
                      <a:pt x="166" y="100"/>
                      <a:pt x="166" y="100"/>
                    </a:cubicBezTo>
                    <a:cubicBezTo>
                      <a:pt x="167" y="100"/>
                      <a:pt x="167" y="101"/>
                      <a:pt x="167" y="103"/>
                    </a:cubicBezTo>
                    <a:cubicBezTo>
                      <a:pt x="168" y="104"/>
                      <a:pt x="168" y="105"/>
                      <a:pt x="168" y="106"/>
                    </a:cubicBezTo>
                    <a:cubicBezTo>
                      <a:pt x="168" y="106"/>
                      <a:pt x="168" y="106"/>
                      <a:pt x="168" y="106"/>
                    </a:cubicBezTo>
                    <a:cubicBezTo>
                      <a:pt x="168" y="106"/>
                      <a:pt x="168" y="106"/>
                      <a:pt x="168" y="106"/>
                    </a:cubicBezTo>
                    <a:cubicBezTo>
                      <a:pt x="168" y="106"/>
                      <a:pt x="168" y="106"/>
                      <a:pt x="168" y="106"/>
                    </a:cubicBezTo>
                    <a:cubicBezTo>
                      <a:pt x="169" y="107"/>
                      <a:pt x="169" y="107"/>
                      <a:pt x="169" y="107"/>
                    </a:cubicBezTo>
                    <a:cubicBezTo>
                      <a:pt x="169" y="109"/>
                      <a:pt x="170" y="110"/>
                      <a:pt x="171" y="111"/>
                    </a:cubicBezTo>
                    <a:cubicBezTo>
                      <a:pt x="172" y="112"/>
                      <a:pt x="173" y="112"/>
                      <a:pt x="175" y="111"/>
                    </a:cubicBezTo>
                    <a:cubicBezTo>
                      <a:pt x="175" y="111"/>
                      <a:pt x="175" y="111"/>
                      <a:pt x="175" y="111"/>
                    </a:cubicBezTo>
                    <a:cubicBezTo>
                      <a:pt x="175" y="111"/>
                      <a:pt x="175" y="111"/>
                      <a:pt x="175" y="111"/>
                    </a:cubicBezTo>
                    <a:cubicBezTo>
                      <a:pt x="175" y="111"/>
                      <a:pt x="175" y="111"/>
                      <a:pt x="175" y="111"/>
                    </a:cubicBezTo>
                    <a:cubicBezTo>
                      <a:pt x="175" y="111"/>
                      <a:pt x="175" y="111"/>
                      <a:pt x="175" y="111"/>
                    </a:cubicBezTo>
                    <a:cubicBezTo>
                      <a:pt x="175" y="111"/>
                      <a:pt x="175" y="111"/>
                      <a:pt x="175" y="111"/>
                    </a:cubicBezTo>
                    <a:cubicBezTo>
                      <a:pt x="175" y="111"/>
                      <a:pt x="175" y="111"/>
                      <a:pt x="175" y="111"/>
                    </a:cubicBezTo>
                    <a:cubicBezTo>
                      <a:pt x="176" y="111"/>
                      <a:pt x="176" y="110"/>
                      <a:pt x="176" y="109"/>
                    </a:cubicBezTo>
                    <a:cubicBezTo>
                      <a:pt x="177" y="107"/>
                      <a:pt x="177" y="106"/>
                      <a:pt x="177" y="106"/>
                    </a:cubicBezTo>
                    <a:cubicBezTo>
                      <a:pt x="177" y="106"/>
                      <a:pt x="177" y="106"/>
                      <a:pt x="177" y="106"/>
                    </a:cubicBezTo>
                    <a:cubicBezTo>
                      <a:pt x="177" y="106"/>
                      <a:pt x="177" y="106"/>
                      <a:pt x="177" y="106"/>
                    </a:cubicBezTo>
                    <a:cubicBezTo>
                      <a:pt x="177" y="106"/>
                      <a:pt x="177" y="106"/>
                      <a:pt x="177" y="106"/>
                    </a:cubicBezTo>
                    <a:cubicBezTo>
                      <a:pt x="177" y="106"/>
                      <a:pt x="177" y="106"/>
                      <a:pt x="177" y="106"/>
                    </a:cubicBezTo>
                    <a:cubicBezTo>
                      <a:pt x="177" y="105"/>
                      <a:pt x="177" y="104"/>
                      <a:pt x="177" y="102"/>
                    </a:cubicBezTo>
                    <a:cubicBezTo>
                      <a:pt x="178" y="101"/>
                      <a:pt x="178" y="100"/>
                      <a:pt x="178" y="98"/>
                    </a:cubicBezTo>
                    <a:cubicBezTo>
                      <a:pt x="178" y="98"/>
                      <a:pt x="178" y="98"/>
                      <a:pt x="178" y="98"/>
                    </a:cubicBezTo>
                    <a:cubicBezTo>
                      <a:pt x="178" y="98"/>
                      <a:pt x="178" y="98"/>
                      <a:pt x="178" y="97"/>
                    </a:cubicBezTo>
                    <a:cubicBezTo>
                      <a:pt x="178" y="97"/>
                      <a:pt x="178" y="96"/>
                      <a:pt x="178" y="96"/>
                    </a:cubicBezTo>
                    <a:cubicBezTo>
                      <a:pt x="178" y="94"/>
                      <a:pt x="178" y="91"/>
                      <a:pt x="179" y="89"/>
                    </a:cubicBezTo>
                    <a:cubicBezTo>
                      <a:pt x="179" y="88"/>
                      <a:pt x="179" y="87"/>
                      <a:pt x="179" y="87"/>
                    </a:cubicBezTo>
                    <a:cubicBezTo>
                      <a:pt x="180" y="86"/>
                      <a:pt x="180" y="86"/>
                      <a:pt x="181" y="86"/>
                    </a:cubicBezTo>
                    <a:cubicBezTo>
                      <a:pt x="182" y="86"/>
                      <a:pt x="182" y="86"/>
                      <a:pt x="183" y="86"/>
                    </a:cubicBezTo>
                    <a:cubicBezTo>
                      <a:pt x="184" y="86"/>
                      <a:pt x="184" y="87"/>
                      <a:pt x="184" y="87"/>
                    </a:cubicBezTo>
                    <a:cubicBezTo>
                      <a:pt x="185" y="89"/>
                      <a:pt x="186" y="92"/>
                      <a:pt x="186" y="98"/>
                    </a:cubicBezTo>
                    <a:cubicBezTo>
                      <a:pt x="186" y="102"/>
                      <a:pt x="185" y="104"/>
                      <a:pt x="185" y="106"/>
                    </a:cubicBezTo>
                    <a:cubicBezTo>
                      <a:pt x="185" y="106"/>
                      <a:pt x="185" y="106"/>
                      <a:pt x="185" y="106"/>
                    </a:cubicBezTo>
                    <a:cubicBezTo>
                      <a:pt x="185" y="107"/>
                      <a:pt x="185" y="107"/>
                      <a:pt x="185" y="107"/>
                    </a:cubicBezTo>
                    <a:cubicBezTo>
                      <a:pt x="185" y="107"/>
                      <a:pt x="185" y="107"/>
                      <a:pt x="185" y="107"/>
                    </a:cubicBezTo>
                    <a:cubicBezTo>
                      <a:pt x="185" y="107"/>
                      <a:pt x="185" y="107"/>
                      <a:pt x="185" y="107"/>
                    </a:cubicBezTo>
                    <a:cubicBezTo>
                      <a:pt x="185" y="110"/>
                      <a:pt x="185" y="113"/>
                      <a:pt x="185" y="115"/>
                    </a:cubicBezTo>
                    <a:cubicBezTo>
                      <a:pt x="185" y="115"/>
                      <a:pt x="185" y="115"/>
                      <a:pt x="185" y="115"/>
                    </a:cubicBezTo>
                    <a:cubicBezTo>
                      <a:pt x="185" y="116"/>
                      <a:pt x="185" y="116"/>
                      <a:pt x="185" y="116"/>
                    </a:cubicBezTo>
                    <a:cubicBezTo>
                      <a:pt x="185" y="116"/>
                      <a:pt x="185" y="116"/>
                      <a:pt x="185" y="116"/>
                    </a:cubicBezTo>
                    <a:cubicBezTo>
                      <a:pt x="189" y="128"/>
                      <a:pt x="188" y="134"/>
                      <a:pt x="189" y="139"/>
                    </a:cubicBezTo>
                    <a:cubicBezTo>
                      <a:pt x="189" y="139"/>
                      <a:pt x="189" y="139"/>
                      <a:pt x="189" y="139"/>
                    </a:cubicBezTo>
                    <a:cubicBezTo>
                      <a:pt x="190" y="143"/>
                      <a:pt x="189" y="147"/>
                      <a:pt x="188" y="150"/>
                    </a:cubicBezTo>
                    <a:cubicBezTo>
                      <a:pt x="188" y="150"/>
                      <a:pt x="188" y="150"/>
                      <a:pt x="188" y="150"/>
                    </a:cubicBezTo>
                    <a:cubicBezTo>
                      <a:pt x="188" y="150"/>
                      <a:pt x="188" y="150"/>
                      <a:pt x="188" y="151"/>
                    </a:cubicBezTo>
                    <a:cubicBezTo>
                      <a:pt x="188" y="151"/>
                      <a:pt x="188" y="151"/>
                      <a:pt x="188" y="151"/>
                    </a:cubicBezTo>
                    <a:cubicBezTo>
                      <a:pt x="188" y="151"/>
                      <a:pt x="188" y="151"/>
                      <a:pt x="188" y="151"/>
                    </a:cubicBezTo>
                    <a:cubicBezTo>
                      <a:pt x="188" y="151"/>
                      <a:pt x="188" y="151"/>
                      <a:pt x="188" y="151"/>
                    </a:cubicBezTo>
                    <a:cubicBezTo>
                      <a:pt x="188" y="151"/>
                      <a:pt x="188" y="151"/>
                      <a:pt x="188" y="151"/>
                    </a:cubicBezTo>
                    <a:cubicBezTo>
                      <a:pt x="188" y="151"/>
                      <a:pt x="188" y="151"/>
                      <a:pt x="188" y="151"/>
                    </a:cubicBezTo>
                    <a:cubicBezTo>
                      <a:pt x="188" y="151"/>
                      <a:pt x="188" y="151"/>
                      <a:pt x="188" y="151"/>
                    </a:cubicBezTo>
                    <a:cubicBezTo>
                      <a:pt x="188" y="151"/>
                      <a:pt x="188" y="151"/>
                      <a:pt x="188" y="151"/>
                    </a:cubicBezTo>
                    <a:cubicBezTo>
                      <a:pt x="188" y="151"/>
                      <a:pt x="188" y="151"/>
                      <a:pt x="188" y="151"/>
                    </a:cubicBezTo>
                    <a:cubicBezTo>
                      <a:pt x="188" y="151"/>
                      <a:pt x="188" y="151"/>
                      <a:pt x="188" y="151"/>
                    </a:cubicBezTo>
                    <a:cubicBezTo>
                      <a:pt x="188" y="151"/>
                      <a:pt x="188" y="151"/>
                      <a:pt x="188" y="151"/>
                    </a:cubicBezTo>
                    <a:cubicBezTo>
                      <a:pt x="188" y="151"/>
                      <a:pt x="188" y="151"/>
                      <a:pt x="188" y="151"/>
                    </a:cubicBezTo>
                    <a:cubicBezTo>
                      <a:pt x="188" y="151"/>
                      <a:pt x="188" y="151"/>
                      <a:pt x="188" y="151"/>
                    </a:cubicBezTo>
                    <a:cubicBezTo>
                      <a:pt x="188" y="151"/>
                      <a:pt x="188" y="151"/>
                      <a:pt x="188" y="151"/>
                    </a:cubicBezTo>
                    <a:cubicBezTo>
                      <a:pt x="188" y="151"/>
                      <a:pt x="188" y="151"/>
                      <a:pt x="188" y="151"/>
                    </a:cubicBezTo>
                    <a:cubicBezTo>
                      <a:pt x="188" y="151"/>
                      <a:pt x="188" y="151"/>
                      <a:pt x="188" y="151"/>
                    </a:cubicBezTo>
                    <a:cubicBezTo>
                      <a:pt x="200" y="143"/>
                      <a:pt x="206" y="129"/>
                      <a:pt x="203" y="110"/>
                    </a:cubicBezTo>
                    <a:cubicBezTo>
                      <a:pt x="203" y="110"/>
                      <a:pt x="203" y="110"/>
                      <a:pt x="203" y="110"/>
                    </a:cubicBezTo>
                    <a:cubicBezTo>
                      <a:pt x="203" y="100"/>
                      <a:pt x="202" y="96"/>
                      <a:pt x="200" y="91"/>
                    </a:cubicBezTo>
                    <a:cubicBezTo>
                      <a:pt x="198" y="87"/>
                      <a:pt x="195" y="83"/>
                      <a:pt x="192" y="77"/>
                    </a:cubicBezTo>
                    <a:cubicBezTo>
                      <a:pt x="190" y="71"/>
                      <a:pt x="185" y="65"/>
                      <a:pt x="181" y="60"/>
                    </a:cubicBezTo>
                    <a:cubicBezTo>
                      <a:pt x="181" y="60"/>
                      <a:pt x="181" y="60"/>
                      <a:pt x="181" y="60"/>
                    </a:cubicBezTo>
                    <a:cubicBezTo>
                      <a:pt x="176" y="52"/>
                      <a:pt x="172" y="48"/>
                      <a:pt x="167" y="45"/>
                    </a:cubicBezTo>
                    <a:cubicBezTo>
                      <a:pt x="163" y="42"/>
                      <a:pt x="159" y="38"/>
                      <a:pt x="154" y="29"/>
                    </a:cubicBezTo>
                    <a:cubicBezTo>
                      <a:pt x="154" y="29"/>
                      <a:pt x="154" y="29"/>
                      <a:pt x="154" y="29"/>
                    </a:cubicBezTo>
                    <a:cubicBezTo>
                      <a:pt x="154" y="29"/>
                      <a:pt x="154" y="29"/>
                      <a:pt x="154" y="29"/>
                    </a:cubicBezTo>
                    <a:cubicBezTo>
                      <a:pt x="154" y="29"/>
                      <a:pt x="154" y="29"/>
                      <a:pt x="154" y="29"/>
                    </a:cubicBezTo>
                    <a:cubicBezTo>
                      <a:pt x="151" y="24"/>
                      <a:pt x="149" y="23"/>
                      <a:pt x="148" y="22"/>
                    </a:cubicBezTo>
                    <a:cubicBezTo>
                      <a:pt x="147" y="21"/>
                      <a:pt x="146" y="20"/>
                      <a:pt x="144" y="18"/>
                    </a:cubicBezTo>
                    <a:cubicBezTo>
                      <a:pt x="144" y="18"/>
                      <a:pt x="144" y="18"/>
                      <a:pt x="144" y="18"/>
                    </a:cubicBezTo>
                    <a:cubicBezTo>
                      <a:pt x="141" y="13"/>
                      <a:pt x="138" y="8"/>
                      <a:pt x="136" y="5"/>
                    </a:cubicBezTo>
                    <a:cubicBezTo>
                      <a:pt x="134" y="4"/>
                      <a:pt x="133" y="2"/>
                      <a:pt x="132" y="2"/>
                    </a:cubicBezTo>
                    <a:cubicBezTo>
                      <a:pt x="130" y="1"/>
                      <a:pt x="129" y="0"/>
                      <a:pt x="128" y="1"/>
                    </a:cubicBezTo>
                    <a:cubicBezTo>
                      <a:pt x="127" y="1"/>
                      <a:pt x="126" y="1"/>
                      <a:pt x="125" y="1"/>
                    </a:cubicBezTo>
                    <a:cubicBezTo>
                      <a:pt x="122" y="3"/>
                      <a:pt x="120" y="6"/>
                      <a:pt x="120" y="10"/>
                    </a:cubicBezTo>
                    <a:cubicBezTo>
                      <a:pt x="120" y="13"/>
                      <a:pt x="120" y="17"/>
                      <a:pt x="121" y="21"/>
                    </a:cubicBezTo>
                    <a:cubicBezTo>
                      <a:pt x="122" y="23"/>
                      <a:pt x="122" y="24"/>
                      <a:pt x="123" y="25"/>
                    </a:cubicBezTo>
                    <a:cubicBezTo>
                      <a:pt x="123" y="25"/>
                      <a:pt x="123" y="25"/>
                      <a:pt x="123" y="25"/>
                    </a:cubicBezTo>
                    <a:cubicBezTo>
                      <a:pt x="123" y="25"/>
                      <a:pt x="123" y="25"/>
                      <a:pt x="123" y="25"/>
                    </a:cubicBezTo>
                    <a:cubicBezTo>
                      <a:pt x="124" y="27"/>
                      <a:pt x="125" y="29"/>
                      <a:pt x="126" y="31"/>
                    </a:cubicBezTo>
                    <a:cubicBezTo>
                      <a:pt x="126" y="31"/>
                      <a:pt x="126" y="31"/>
                      <a:pt x="126" y="32"/>
                    </a:cubicBezTo>
                    <a:cubicBezTo>
                      <a:pt x="127" y="33"/>
                      <a:pt x="128" y="35"/>
                      <a:pt x="129" y="36"/>
                    </a:cubicBezTo>
                    <a:cubicBezTo>
                      <a:pt x="130" y="36"/>
                      <a:pt x="130" y="37"/>
                      <a:pt x="131" y="38"/>
                    </a:cubicBezTo>
                    <a:cubicBezTo>
                      <a:pt x="131" y="41"/>
                      <a:pt x="134" y="44"/>
                      <a:pt x="136" y="48"/>
                    </a:cubicBezTo>
                    <a:cubicBezTo>
                      <a:pt x="139" y="51"/>
                      <a:pt x="141" y="54"/>
                      <a:pt x="142" y="57"/>
                    </a:cubicBezTo>
                    <a:cubicBezTo>
                      <a:pt x="142" y="58"/>
                      <a:pt x="142" y="58"/>
                      <a:pt x="142" y="59"/>
                    </a:cubicBezTo>
                    <a:cubicBezTo>
                      <a:pt x="142" y="59"/>
                      <a:pt x="142" y="59"/>
                      <a:pt x="142" y="59"/>
                    </a:cubicBezTo>
                    <a:cubicBezTo>
                      <a:pt x="142" y="59"/>
                      <a:pt x="142" y="59"/>
                      <a:pt x="142" y="59"/>
                    </a:cubicBezTo>
                    <a:cubicBezTo>
                      <a:pt x="141" y="59"/>
                      <a:pt x="141" y="59"/>
                      <a:pt x="141" y="59"/>
                    </a:cubicBezTo>
                    <a:cubicBezTo>
                      <a:pt x="142" y="59"/>
                      <a:pt x="142" y="59"/>
                      <a:pt x="142" y="59"/>
                    </a:cubicBezTo>
                    <a:cubicBezTo>
                      <a:pt x="142" y="59"/>
                      <a:pt x="142" y="59"/>
                      <a:pt x="142" y="59"/>
                    </a:cubicBezTo>
                    <a:cubicBezTo>
                      <a:pt x="142" y="59"/>
                      <a:pt x="142" y="59"/>
                      <a:pt x="142" y="59"/>
                    </a:cubicBezTo>
                    <a:cubicBezTo>
                      <a:pt x="142" y="59"/>
                      <a:pt x="142" y="59"/>
                      <a:pt x="142" y="59"/>
                    </a:cubicBezTo>
                    <a:cubicBezTo>
                      <a:pt x="142" y="59"/>
                      <a:pt x="142" y="59"/>
                      <a:pt x="142" y="59"/>
                    </a:cubicBezTo>
                    <a:cubicBezTo>
                      <a:pt x="142" y="59"/>
                      <a:pt x="142" y="59"/>
                      <a:pt x="142" y="59"/>
                    </a:cubicBezTo>
                    <a:cubicBezTo>
                      <a:pt x="142" y="59"/>
                      <a:pt x="142" y="59"/>
                      <a:pt x="142" y="59"/>
                    </a:cubicBezTo>
                    <a:cubicBezTo>
                      <a:pt x="142" y="59"/>
                      <a:pt x="142" y="59"/>
                      <a:pt x="142" y="59"/>
                    </a:cubicBezTo>
                    <a:cubicBezTo>
                      <a:pt x="142" y="59"/>
                      <a:pt x="142" y="59"/>
                      <a:pt x="142" y="59"/>
                    </a:cubicBezTo>
                    <a:cubicBezTo>
                      <a:pt x="142" y="59"/>
                      <a:pt x="142" y="59"/>
                      <a:pt x="142" y="59"/>
                    </a:cubicBezTo>
                    <a:cubicBezTo>
                      <a:pt x="142" y="59"/>
                      <a:pt x="142" y="59"/>
                      <a:pt x="142" y="59"/>
                    </a:cubicBezTo>
                    <a:cubicBezTo>
                      <a:pt x="142" y="59"/>
                      <a:pt x="142" y="59"/>
                      <a:pt x="143" y="59"/>
                    </a:cubicBezTo>
                    <a:cubicBezTo>
                      <a:pt x="143" y="59"/>
                      <a:pt x="143" y="59"/>
                      <a:pt x="143" y="59"/>
                    </a:cubicBezTo>
                    <a:cubicBezTo>
                      <a:pt x="143" y="59"/>
                      <a:pt x="143" y="59"/>
                      <a:pt x="143" y="59"/>
                    </a:cubicBezTo>
                    <a:cubicBezTo>
                      <a:pt x="143" y="59"/>
                      <a:pt x="143" y="59"/>
                      <a:pt x="143" y="59"/>
                    </a:cubicBezTo>
                    <a:cubicBezTo>
                      <a:pt x="143" y="59"/>
                      <a:pt x="143" y="59"/>
                      <a:pt x="143" y="59"/>
                    </a:cubicBezTo>
                    <a:cubicBezTo>
                      <a:pt x="143" y="59"/>
                      <a:pt x="143" y="59"/>
                      <a:pt x="143" y="59"/>
                    </a:cubicBezTo>
                    <a:cubicBezTo>
                      <a:pt x="143" y="59"/>
                      <a:pt x="143" y="59"/>
                      <a:pt x="144" y="59"/>
                    </a:cubicBezTo>
                    <a:cubicBezTo>
                      <a:pt x="144" y="59"/>
                      <a:pt x="144" y="59"/>
                      <a:pt x="144" y="59"/>
                    </a:cubicBezTo>
                    <a:cubicBezTo>
                      <a:pt x="144" y="59"/>
                      <a:pt x="144" y="59"/>
                      <a:pt x="144" y="59"/>
                    </a:cubicBezTo>
                    <a:cubicBezTo>
                      <a:pt x="144" y="59"/>
                      <a:pt x="144" y="59"/>
                      <a:pt x="144" y="59"/>
                    </a:cubicBezTo>
                    <a:cubicBezTo>
                      <a:pt x="144" y="59"/>
                      <a:pt x="144" y="59"/>
                      <a:pt x="144" y="59"/>
                    </a:cubicBezTo>
                    <a:cubicBezTo>
                      <a:pt x="144" y="59"/>
                      <a:pt x="145" y="59"/>
                      <a:pt x="146" y="59"/>
                    </a:cubicBezTo>
                    <a:cubicBezTo>
                      <a:pt x="146" y="59"/>
                      <a:pt x="146" y="59"/>
                      <a:pt x="146" y="59"/>
                    </a:cubicBezTo>
                    <a:cubicBezTo>
                      <a:pt x="147" y="59"/>
                      <a:pt x="147" y="59"/>
                      <a:pt x="147" y="59"/>
                    </a:cubicBezTo>
                    <a:cubicBezTo>
                      <a:pt x="147" y="59"/>
                      <a:pt x="147" y="59"/>
                      <a:pt x="147" y="59"/>
                    </a:cubicBezTo>
                    <a:cubicBezTo>
                      <a:pt x="147" y="58"/>
                      <a:pt x="148" y="58"/>
                      <a:pt x="148" y="58"/>
                    </a:cubicBezTo>
                    <a:cubicBezTo>
                      <a:pt x="149" y="58"/>
                      <a:pt x="149" y="58"/>
                      <a:pt x="149" y="58"/>
                    </a:cubicBezTo>
                    <a:cubicBezTo>
                      <a:pt x="149" y="58"/>
                      <a:pt x="149" y="58"/>
                      <a:pt x="149" y="58"/>
                    </a:cubicBezTo>
                    <a:cubicBezTo>
                      <a:pt x="149" y="58"/>
                      <a:pt x="149" y="58"/>
                      <a:pt x="149" y="58"/>
                    </a:cubicBezTo>
                    <a:cubicBezTo>
                      <a:pt x="149" y="58"/>
                      <a:pt x="149" y="58"/>
                      <a:pt x="150" y="57"/>
                    </a:cubicBezTo>
                    <a:cubicBezTo>
                      <a:pt x="150" y="57"/>
                      <a:pt x="150" y="57"/>
                      <a:pt x="150" y="57"/>
                    </a:cubicBezTo>
                    <a:cubicBezTo>
                      <a:pt x="152" y="57"/>
                      <a:pt x="152" y="57"/>
                      <a:pt x="153" y="57"/>
                    </a:cubicBezTo>
                    <a:cubicBezTo>
                      <a:pt x="153" y="57"/>
                      <a:pt x="153" y="57"/>
                      <a:pt x="153" y="57"/>
                    </a:cubicBezTo>
                    <a:cubicBezTo>
                      <a:pt x="153" y="57"/>
                      <a:pt x="153" y="57"/>
                      <a:pt x="153" y="57"/>
                    </a:cubicBezTo>
                    <a:cubicBezTo>
                      <a:pt x="153" y="57"/>
                      <a:pt x="153" y="57"/>
                      <a:pt x="153" y="57"/>
                    </a:cubicBezTo>
                    <a:cubicBezTo>
                      <a:pt x="153" y="58"/>
                      <a:pt x="153" y="58"/>
                      <a:pt x="153" y="58"/>
                    </a:cubicBezTo>
                    <a:cubicBezTo>
                      <a:pt x="152" y="58"/>
                      <a:pt x="152" y="58"/>
                      <a:pt x="152" y="58"/>
                    </a:cubicBezTo>
                    <a:cubicBezTo>
                      <a:pt x="152" y="58"/>
                      <a:pt x="152"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0" y="59"/>
                      <a:pt x="150" y="59"/>
                      <a:pt x="150" y="59"/>
                    </a:cubicBezTo>
                    <a:cubicBezTo>
                      <a:pt x="149" y="59"/>
                      <a:pt x="149" y="59"/>
                      <a:pt x="149" y="59"/>
                    </a:cubicBezTo>
                    <a:cubicBezTo>
                      <a:pt x="149" y="59"/>
                      <a:pt x="149" y="59"/>
                      <a:pt x="149" y="59"/>
                    </a:cubicBezTo>
                    <a:cubicBezTo>
                      <a:pt x="149" y="59"/>
                      <a:pt x="149" y="59"/>
                      <a:pt x="149" y="59"/>
                    </a:cubicBezTo>
                    <a:cubicBezTo>
                      <a:pt x="149" y="59"/>
                      <a:pt x="149" y="59"/>
                      <a:pt x="148" y="60"/>
                    </a:cubicBezTo>
                    <a:cubicBezTo>
                      <a:pt x="148" y="60"/>
                      <a:pt x="148" y="60"/>
                      <a:pt x="148" y="60"/>
                    </a:cubicBezTo>
                    <a:cubicBezTo>
                      <a:pt x="148" y="60"/>
                      <a:pt x="148" y="60"/>
                      <a:pt x="148" y="60"/>
                    </a:cubicBezTo>
                    <a:cubicBezTo>
                      <a:pt x="148" y="60"/>
                      <a:pt x="148" y="60"/>
                      <a:pt x="148" y="60"/>
                    </a:cubicBezTo>
                    <a:cubicBezTo>
                      <a:pt x="148" y="60"/>
                      <a:pt x="148" y="60"/>
                      <a:pt x="148" y="60"/>
                    </a:cubicBezTo>
                    <a:cubicBezTo>
                      <a:pt x="148" y="60"/>
                      <a:pt x="148" y="60"/>
                      <a:pt x="148" y="60"/>
                    </a:cubicBezTo>
                    <a:cubicBezTo>
                      <a:pt x="148" y="60"/>
                      <a:pt x="148" y="60"/>
                      <a:pt x="148" y="60"/>
                    </a:cubicBezTo>
                    <a:cubicBezTo>
                      <a:pt x="148" y="60"/>
                      <a:pt x="148" y="60"/>
                      <a:pt x="148" y="60"/>
                    </a:cubicBezTo>
                    <a:cubicBezTo>
                      <a:pt x="148" y="61"/>
                      <a:pt x="148" y="61"/>
                      <a:pt x="148" y="61"/>
                    </a:cubicBezTo>
                    <a:cubicBezTo>
                      <a:pt x="149" y="61"/>
                      <a:pt x="149" y="61"/>
                      <a:pt x="149" y="61"/>
                    </a:cubicBezTo>
                    <a:cubicBezTo>
                      <a:pt x="150" y="61"/>
                      <a:pt x="150" y="61"/>
                      <a:pt x="150" y="61"/>
                    </a:cubicBezTo>
                    <a:cubicBezTo>
                      <a:pt x="151" y="61"/>
                      <a:pt x="151" y="61"/>
                      <a:pt x="151" y="62"/>
                    </a:cubicBezTo>
                    <a:cubicBezTo>
                      <a:pt x="151" y="62"/>
                      <a:pt x="151" y="62"/>
                      <a:pt x="151" y="62"/>
                    </a:cubicBezTo>
                    <a:cubicBezTo>
                      <a:pt x="151" y="62"/>
                      <a:pt x="151" y="62"/>
                      <a:pt x="151" y="62"/>
                    </a:cubicBezTo>
                    <a:cubicBezTo>
                      <a:pt x="152" y="62"/>
                      <a:pt x="152" y="62"/>
                      <a:pt x="153" y="62"/>
                    </a:cubicBezTo>
                    <a:cubicBezTo>
                      <a:pt x="153" y="62"/>
                      <a:pt x="153" y="62"/>
                      <a:pt x="154" y="62"/>
                    </a:cubicBezTo>
                    <a:cubicBezTo>
                      <a:pt x="155" y="62"/>
                      <a:pt x="156" y="62"/>
                      <a:pt x="156" y="62"/>
                    </a:cubicBezTo>
                    <a:cubicBezTo>
                      <a:pt x="157" y="62"/>
                      <a:pt x="157" y="62"/>
                      <a:pt x="157" y="62"/>
                    </a:cubicBezTo>
                    <a:cubicBezTo>
                      <a:pt x="157" y="62"/>
                      <a:pt x="157" y="63"/>
                      <a:pt x="157" y="63"/>
                    </a:cubicBezTo>
                    <a:cubicBezTo>
                      <a:pt x="157" y="63"/>
                      <a:pt x="157" y="63"/>
                      <a:pt x="157" y="63"/>
                    </a:cubicBezTo>
                    <a:cubicBezTo>
                      <a:pt x="156" y="63"/>
                      <a:pt x="156" y="63"/>
                      <a:pt x="156" y="63"/>
                    </a:cubicBezTo>
                    <a:cubicBezTo>
                      <a:pt x="155" y="63"/>
                      <a:pt x="155" y="63"/>
                      <a:pt x="154" y="63"/>
                    </a:cubicBezTo>
                    <a:cubicBezTo>
                      <a:pt x="154" y="63"/>
                      <a:pt x="153" y="63"/>
                      <a:pt x="153" y="63"/>
                    </a:cubicBezTo>
                    <a:cubicBezTo>
                      <a:pt x="152" y="63"/>
                      <a:pt x="152" y="63"/>
                      <a:pt x="151" y="63"/>
                    </a:cubicBezTo>
                    <a:cubicBezTo>
                      <a:pt x="150" y="63"/>
                      <a:pt x="150" y="63"/>
                      <a:pt x="149" y="63"/>
                    </a:cubicBezTo>
                    <a:cubicBezTo>
                      <a:pt x="149" y="63"/>
                      <a:pt x="149" y="63"/>
                      <a:pt x="149" y="63"/>
                    </a:cubicBezTo>
                    <a:cubicBezTo>
                      <a:pt x="149" y="63"/>
                      <a:pt x="149" y="63"/>
                      <a:pt x="149" y="63"/>
                    </a:cubicBezTo>
                    <a:cubicBezTo>
                      <a:pt x="149" y="63"/>
                      <a:pt x="149" y="63"/>
                      <a:pt x="149" y="63"/>
                    </a:cubicBezTo>
                    <a:cubicBezTo>
                      <a:pt x="149" y="63"/>
                      <a:pt x="149" y="63"/>
                      <a:pt x="149" y="63"/>
                    </a:cubicBezTo>
                    <a:cubicBezTo>
                      <a:pt x="149" y="63"/>
                      <a:pt x="149" y="63"/>
                      <a:pt x="149" y="63"/>
                    </a:cubicBezTo>
                    <a:cubicBezTo>
                      <a:pt x="149" y="63"/>
                      <a:pt x="149" y="63"/>
                      <a:pt x="149" y="63"/>
                    </a:cubicBezTo>
                    <a:cubicBezTo>
                      <a:pt x="149" y="63"/>
                      <a:pt x="149" y="63"/>
                      <a:pt x="149" y="63"/>
                    </a:cubicBezTo>
                    <a:cubicBezTo>
                      <a:pt x="149" y="63"/>
                      <a:pt x="149" y="63"/>
                      <a:pt x="149" y="63"/>
                    </a:cubicBezTo>
                    <a:cubicBezTo>
                      <a:pt x="149" y="64"/>
                      <a:pt x="149" y="64"/>
                      <a:pt x="149" y="64"/>
                    </a:cubicBezTo>
                    <a:cubicBezTo>
                      <a:pt x="149" y="64"/>
                      <a:pt x="149" y="64"/>
                      <a:pt x="149" y="64"/>
                    </a:cubicBezTo>
                    <a:cubicBezTo>
                      <a:pt x="149" y="64"/>
                      <a:pt x="149" y="64"/>
                      <a:pt x="149" y="64"/>
                    </a:cubicBezTo>
                    <a:cubicBezTo>
                      <a:pt x="149" y="64"/>
                      <a:pt x="149" y="64"/>
                      <a:pt x="149" y="64"/>
                    </a:cubicBezTo>
                    <a:cubicBezTo>
                      <a:pt x="149" y="64"/>
                      <a:pt x="149" y="64"/>
                      <a:pt x="149" y="64"/>
                    </a:cubicBezTo>
                    <a:cubicBezTo>
                      <a:pt x="149" y="64"/>
                      <a:pt x="149" y="64"/>
                      <a:pt x="150" y="64"/>
                    </a:cubicBezTo>
                    <a:cubicBezTo>
                      <a:pt x="150" y="64"/>
                      <a:pt x="150" y="64"/>
                      <a:pt x="151" y="64"/>
                    </a:cubicBezTo>
                    <a:cubicBezTo>
                      <a:pt x="152" y="65"/>
                      <a:pt x="154" y="65"/>
                      <a:pt x="155" y="66"/>
                    </a:cubicBezTo>
                    <a:cubicBezTo>
                      <a:pt x="156" y="66"/>
                      <a:pt x="156" y="66"/>
                      <a:pt x="157" y="66"/>
                    </a:cubicBezTo>
                    <a:cubicBezTo>
                      <a:pt x="157" y="66"/>
                      <a:pt x="157" y="66"/>
                      <a:pt x="158" y="66"/>
                    </a:cubicBezTo>
                    <a:cubicBezTo>
                      <a:pt x="158" y="66"/>
                      <a:pt x="158" y="66"/>
                      <a:pt x="158" y="67"/>
                    </a:cubicBezTo>
                    <a:cubicBezTo>
                      <a:pt x="158" y="67"/>
                      <a:pt x="158" y="67"/>
                      <a:pt x="158" y="67"/>
                    </a:cubicBezTo>
                    <a:cubicBezTo>
                      <a:pt x="158" y="67"/>
                      <a:pt x="158" y="67"/>
                      <a:pt x="158" y="67"/>
                    </a:cubicBezTo>
                    <a:cubicBezTo>
                      <a:pt x="157" y="67"/>
                      <a:pt x="157" y="67"/>
                      <a:pt x="157" y="67"/>
                    </a:cubicBezTo>
                    <a:cubicBezTo>
                      <a:pt x="157" y="67"/>
                      <a:pt x="156" y="67"/>
                      <a:pt x="155" y="67"/>
                    </a:cubicBezTo>
                    <a:cubicBezTo>
                      <a:pt x="153" y="67"/>
                      <a:pt x="153" y="67"/>
                      <a:pt x="152" y="66"/>
                    </a:cubicBezTo>
                    <a:cubicBezTo>
                      <a:pt x="151" y="66"/>
                      <a:pt x="150" y="66"/>
                      <a:pt x="149" y="66"/>
                    </a:cubicBezTo>
                    <a:cubicBezTo>
                      <a:pt x="149" y="66"/>
                      <a:pt x="149" y="66"/>
                      <a:pt x="149" y="66"/>
                    </a:cubicBezTo>
                    <a:cubicBezTo>
                      <a:pt x="149" y="66"/>
                      <a:pt x="149" y="66"/>
                      <a:pt x="149" y="66"/>
                    </a:cubicBezTo>
                    <a:cubicBezTo>
                      <a:pt x="149" y="66"/>
                      <a:pt x="149" y="66"/>
                      <a:pt x="149" y="66"/>
                    </a:cubicBezTo>
                    <a:cubicBezTo>
                      <a:pt x="149" y="66"/>
                      <a:pt x="149" y="66"/>
                      <a:pt x="149" y="66"/>
                    </a:cubicBezTo>
                    <a:cubicBezTo>
                      <a:pt x="149" y="66"/>
                      <a:pt x="149" y="66"/>
                      <a:pt x="149" y="66"/>
                    </a:cubicBezTo>
                    <a:cubicBezTo>
                      <a:pt x="149" y="66"/>
                      <a:pt x="149" y="66"/>
                      <a:pt x="149" y="66"/>
                    </a:cubicBezTo>
                    <a:cubicBezTo>
                      <a:pt x="149" y="66"/>
                      <a:pt x="149" y="66"/>
                      <a:pt x="149" y="66"/>
                    </a:cubicBezTo>
                    <a:cubicBezTo>
                      <a:pt x="149" y="66"/>
                      <a:pt x="149" y="66"/>
                      <a:pt x="149" y="66"/>
                    </a:cubicBezTo>
                    <a:cubicBezTo>
                      <a:pt x="149" y="66"/>
                      <a:pt x="149" y="66"/>
                      <a:pt x="149" y="66"/>
                    </a:cubicBezTo>
                    <a:cubicBezTo>
                      <a:pt x="149" y="67"/>
                      <a:pt x="149" y="67"/>
                      <a:pt x="149" y="67"/>
                    </a:cubicBezTo>
                    <a:cubicBezTo>
                      <a:pt x="150" y="67"/>
                      <a:pt x="151" y="67"/>
                      <a:pt x="151" y="68"/>
                    </a:cubicBezTo>
                    <a:cubicBezTo>
                      <a:pt x="151" y="68"/>
                      <a:pt x="151" y="68"/>
                      <a:pt x="151" y="68"/>
                    </a:cubicBezTo>
                    <a:cubicBezTo>
                      <a:pt x="151" y="68"/>
                      <a:pt x="151" y="68"/>
                      <a:pt x="151" y="68"/>
                    </a:cubicBezTo>
                    <a:cubicBezTo>
                      <a:pt x="151" y="68"/>
                      <a:pt x="151" y="68"/>
                      <a:pt x="151" y="68"/>
                    </a:cubicBezTo>
                    <a:cubicBezTo>
                      <a:pt x="151" y="68"/>
                      <a:pt x="151" y="68"/>
                      <a:pt x="151" y="68"/>
                    </a:cubicBezTo>
                    <a:cubicBezTo>
                      <a:pt x="151" y="68"/>
                      <a:pt x="151" y="68"/>
                      <a:pt x="151" y="68"/>
                    </a:cubicBezTo>
                    <a:cubicBezTo>
                      <a:pt x="151" y="68"/>
                      <a:pt x="151" y="68"/>
                      <a:pt x="151" y="68"/>
                    </a:cubicBezTo>
                    <a:cubicBezTo>
                      <a:pt x="151" y="68"/>
                      <a:pt x="151" y="68"/>
                      <a:pt x="151" y="68"/>
                    </a:cubicBezTo>
                    <a:cubicBezTo>
                      <a:pt x="151" y="68"/>
                      <a:pt x="151" y="68"/>
                      <a:pt x="151" y="68"/>
                    </a:cubicBezTo>
                    <a:cubicBezTo>
                      <a:pt x="151" y="68"/>
                      <a:pt x="151" y="68"/>
                      <a:pt x="151" y="68"/>
                    </a:cubicBezTo>
                    <a:cubicBezTo>
                      <a:pt x="151" y="68"/>
                      <a:pt x="151" y="68"/>
                      <a:pt x="151" y="68"/>
                    </a:cubicBezTo>
                    <a:cubicBezTo>
                      <a:pt x="151" y="68"/>
                      <a:pt x="151" y="68"/>
                      <a:pt x="151" y="68"/>
                    </a:cubicBezTo>
                    <a:cubicBezTo>
                      <a:pt x="152" y="68"/>
                      <a:pt x="152" y="68"/>
                      <a:pt x="153" y="69"/>
                    </a:cubicBezTo>
                    <a:cubicBezTo>
                      <a:pt x="154" y="69"/>
                      <a:pt x="155" y="69"/>
                      <a:pt x="155" y="70"/>
                    </a:cubicBezTo>
                    <a:cubicBezTo>
                      <a:pt x="156" y="70"/>
                      <a:pt x="156" y="70"/>
                      <a:pt x="156" y="70"/>
                    </a:cubicBezTo>
                    <a:cubicBezTo>
                      <a:pt x="156" y="70"/>
                      <a:pt x="156" y="70"/>
                      <a:pt x="156" y="71"/>
                    </a:cubicBezTo>
                    <a:cubicBezTo>
                      <a:pt x="156" y="71"/>
                      <a:pt x="156" y="71"/>
                      <a:pt x="155" y="71"/>
                    </a:cubicBezTo>
                    <a:cubicBezTo>
                      <a:pt x="155" y="71"/>
                      <a:pt x="155" y="71"/>
                      <a:pt x="154" y="71"/>
                    </a:cubicBezTo>
                    <a:cubicBezTo>
                      <a:pt x="154" y="71"/>
                      <a:pt x="153" y="70"/>
                      <a:pt x="153" y="70"/>
                    </a:cubicBezTo>
                    <a:cubicBezTo>
                      <a:pt x="152" y="70"/>
                      <a:pt x="151" y="70"/>
                      <a:pt x="151" y="69"/>
                    </a:cubicBezTo>
                    <a:cubicBezTo>
                      <a:pt x="150" y="69"/>
                      <a:pt x="148" y="68"/>
                      <a:pt x="148" y="68"/>
                    </a:cubicBezTo>
                    <a:cubicBezTo>
                      <a:pt x="147" y="68"/>
                      <a:pt x="147" y="68"/>
                      <a:pt x="147" y="68"/>
                    </a:cubicBezTo>
                    <a:cubicBezTo>
                      <a:pt x="147" y="68"/>
                      <a:pt x="147" y="68"/>
                      <a:pt x="147" y="68"/>
                    </a:cubicBezTo>
                    <a:cubicBezTo>
                      <a:pt x="147" y="68"/>
                      <a:pt x="147" y="68"/>
                      <a:pt x="146" y="68"/>
                    </a:cubicBezTo>
                    <a:cubicBezTo>
                      <a:pt x="146" y="68"/>
                      <a:pt x="146" y="68"/>
                      <a:pt x="146" y="68"/>
                    </a:cubicBezTo>
                    <a:cubicBezTo>
                      <a:pt x="146" y="68"/>
                      <a:pt x="146" y="68"/>
                      <a:pt x="146" y="68"/>
                    </a:cubicBezTo>
                    <a:cubicBezTo>
                      <a:pt x="146" y="68"/>
                      <a:pt x="146" y="68"/>
                      <a:pt x="146" y="68"/>
                    </a:cubicBezTo>
                    <a:cubicBezTo>
                      <a:pt x="146" y="68"/>
                      <a:pt x="145" y="67"/>
                      <a:pt x="145" y="68"/>
                    </a:cubicBezTo>
                    <a:cubicBezTo>
                      <a:pt x="144" y="68"/>
                      <a:pt x="143" y="68"/>
                      <a:pt x="143" y="69"/>
                    </a:cubicBezTo>
                    <a:cubicBezTo>
                      <a:pt x="143" y="69"/>
                      <a:pt x="143" y="69"/>
                      <a:pt x="143" y="69"/>
                    </a:cubicBezTo>
                    <a:cubicBezTo>
                      <a:pt x="143" y="69"/>
                      <a:pt x="143" y="69"/>
                      <a:pt x="143" y="69"/>
                    </a:cubicBezTo>
                    <a:cubicBezTo>
                      <a:pt x="143" y="69"/>
                      <a:pt x="143" y="69"/>
                      <a:pt x="143" y="69"/>
                    </a:cubicBezTo>
                    <a:cubicBezTo>
                      <a:pt x="143" y="69"/>
                      <a:pt x="143" y="69"/>
                      <a:pt x="143" y="69"/>
                    </a:cubicBezTo>
                    <a:cubicBezTo>
                      <a:pt x="143" y="70"/>
                      <a:pt x="143" y="70"/>
                      <a:pt x="143" y="70"/>
                    </a:cubicBezTo>
                    <a:cubicBezTo>
                      <a:pt x="143" y="70"/>
                      <a:pt x="143" y="70"/>
                      <a:pt x="143" y="71"/>
                    </a:cubicBezTo>
                    <a:cubicBezTo>
                      <a:pt x="144" y="71"/>
                      <a:pt x="144" y="71"/>
                      <a:pt x="144" y="72"/>
                    </a:cubicBezTo>
                    <a:cubicBezTo>
                      <a:pt x="144" y="72"/>
                      <a:pt x="144" y="72"/>
                      <a:pt x="144" y="72"/>
                    </a:cubicBezTo>
                    <a:cubicBezTo>
                      <a:pt x="144" y="72"/>
                      <a:pt x="144" y="72"/>
                      <a:pt x="144" y="72"/>
                    </a:cubicBezTo>
                    <a:cubicBezTo>
                      <a:pt x="144" y="72"/>
                      <a:pt x="144" y="72"/>
                      <a:pt x="144" y="72"/>
                    </a:cubicBezTo>
                    <a:cubicBezTo>
                      <a:pt x="144" y="72"/>
                      <a:pt x="144" y="72"/>
                      <a:pt x="144" y="72"/>
                    </a:cubicBezTo>
                    <a:cubicBezTo>
                      <a:pt x="144" y="72"/>
                      <a:pt x="144" y="72"/>
                      <a:pt x="144" y="72"/>
                    </a:cubicBezTo>
                    <a:cubicBezTo>
                      <a:pt x="144" y="72"/>
                      <a:pt x="144" y="72"/>
                      <a:pt x="144" y="72"/>
                    </a:cubicBezTo>
                    <a:cubicBezTo>
                      <a:pt x="144" y="72"/>
                      <a:pt x="144" y="72"/>
                      <a:pt x="144" y="72"/>
                    </a:cubicBezTo>
                    <a:cubicBezTo>
                      <a:pt x="144" y="73"/>
                      <a:pt x="145" y="73"/>
                      <a:pt x="145" y="73"/>
                    </a:cubicBezTo>
                    <a:cubicBezTo>
                      <a:pt x="145" y="74"/>
                      <a:pt x="145" y="74"/>
                      <a:pt x="145" y="74"/>
                    </a:cubicBezTo>
                    <a:cubicBezTo>
                      <a:pt x="145" y="75"/>
                      <a:pt x="144" y="75"/>
                      <a:pt x="144" y="75"/>
                    </a:cubicBezTo>
                    <a:cubicBezTo>
                      <a:pt x="144" y="75"/>
                      <a:pt x="144" y="75"/>
                      <a:pt x="144" y="75"/>
                    </a:cubicBezTo>
                    <a:cubicBezTo>
                      <a:pt x="144" y="75"/>
                      <a:pt x="144" y="75"/>
                      <a:pt x="144" y="75"/>
                    </a:cubicBezTo>
                    <a:cubicBezTo>
                      <a:pt x="144" y="75"/>
                      <a:pt x="144" y="75"/>
                      <a:pt x="144" y="75"/>
                    </a:cubicBezTo>
                    <a:cubicBezTo>
                      <a:pt x="144" y="75"/>
                      <a:pt x="143" y="74"/>
                      <a:pt x="143" y="74"/>
                    </a:cubicBezTo>
                    <a:cubicBezTo>
                      <a:pt x="143" y="74"/>
                      <a:pt x="143" y="74"/>
                      <a:pt x="143" y="73"/>
                    </a:cubicBezTo>
                    <a:cubicBezTo>
                      <a:pt x="143" y="73"/>
                      <a:pt x="143" y="73"/>
                      <a:pt x="143" y="73"/>
                    </a:cubicBezTo>
                    <a:cubicBezTo>
                      <a:pt x="143" y="73"/>
                      <a:pt x="143" y="73"/>
                      <a:pt x="143" y="73"/>
                    </a:cubicBezTo>
                    <a:cubicBezTo>
                      <a:pt x="143" y="73"/>
                      <a:pt x="143" y="73"/>
                      <a:pt x="142" y="73"/>
                    </a:cubicBezTo>
                    <a:cubicBezTo>
                      <a:pt x="142" y="73"/>
                      <a:pt x="142" y="73"/>
                      <a:pt x="142" y="72"/>
                    </a:cubicBezTo>
                    <a:cubicBezTo>
                      <a:pt x="142" y="72"/>
                      <a:pt x="142" y="72"/>
                      <a:pt x="142" y="72"/>
                    </a:cubicBezTo>
                    <a:cubicBezTo>
                      <a:pt x="142" y="72"/>
                      <a:pt x="142" y="72"/>
                      <a:pt x="142" y="72"/>
                    </a:cubicBezTo>
                    <a:cubicBezTo>
                      <a:pt x="142" y="72"/>
                      <a:pt x="142" y="72"/>
                      <a:pt x="142" y="71"/>
                    </a:cubicBezTo>
                    <a:cubicBezTo>
                      <a:pt x="141" y="71"/>
                      <a:pt x="141" y="71"/>
                      <a:pt x="141" y="70"/>
                    </a:cubicBezTo>
                    <a:cubicBezTo>
                      <a:pt x="140" y="70"/>
                      <a:pt x="140" y="69"/>
                      <a:pt x="140" y="69"/>
                    </a:cubicBezTo>
                    <a:cubicBezTo>
                      <a:pt x="140" y="69"/>
                      <a:pt x="140" y="69"/>
                      <a:pt x="140" y="69"/>
                    </a:cubicBezTo>
                    <a:cubicBezTo>
                      <a:pt x="140" y="69"/>
                      <a:pt x="140" y="69"/>
                      <a:pt x="140" y="69"/>
                    </a:cubicBezTo>
                    <a:cubicBezTo>
                      <a:pt x="139" y="68"/>
                      <a:pt x="139" y="67"/>
                      <a:pt x="139" y="67"/>
                    </a:cubicBezTo>
                    <a:cubicBezTo>
                      <a:pt x="138" y="66"/>
                      <a:pt x="138" y="66"/>
                      <a:pt x="138" y="66"/>
                    </a:cubicBezTo>
                    <a:cubicBezTo>
                      <a:pt x="138" y="66"/>
                      <a:pt x="138" y="66"/>
                      <a:pt x="138" y="66"/>
                    </a:cubicBezTo>
                    <a:cubicBezTo>
                      <a:pt x="138" y="66"/>
                      <a:pt x="138" y="66"/>
                      <a:pt x="138" y="66"/>
                    </a:cubicBezTo>
                    <a:cubicBezTo>
                      <a:pt x="138" y="66"/>
                      <a:pt x="138" y="66"/>
                      <a:pt x="138" y="66"/>
                    </a:cubicBezTo>
                    <a:cubicBezTo>
                      <a:pt x="138" y="66"/>
                      <a:pt x="138" y="66"/>
                      <a:pt x="138" y="66"/>
                    </a:cubicBezTo>
                    <a:cubicBezTo>
                      <a:pt x="138" y="66"/>
                      <a:pt x="138" y="66"/>
                      <a:pt x="138" y="66"/>
                    </a:cubicBezTo>
                    <a:cubicBezTo>
                      <a:pt x="138" y="66"/>
                      <a:pt x="138" y="66"/>
                      <a:pt x="138" y="66"/>
                    </a:cubicBezTo>
                    <a:cubicBezTo>
                      <a:pt x="138" y="66"/>
                      <a:pt x="138" y="66"/>
                      <a:pt x="138" y="66"/>
                    </a:cubicBezTo>
                    <a:cubicBezTo>
                      <a:pt x="138" y="66"/>
                      <a:pt x="138" y="66"/>
                      <a:pt x="138" y="66"/>
                    </a:cubicBezTo>
                    <a:cubicBezTo>
                      <a:pt x="138" y="66"/>
                      <a:pt x="138" y="66"/>
                      <a:pt x="138" y="66"/>
                    </a:cubicBezTo>
                    <a:cubicBezTo>
                      <a:pt x="138" y="66"/>
                      <a:pt x="138" y="66"/>
                      <a:pt x="138" y="66"/>
                    </a:cubicBezTo>
                    <a:cubicBezTo>
                      <a:pt x="134" y="70"/>
                      <a:pt x="131" y="73"/>
                      <a:pt x="128" y="74"/>
                    </a:cubicBezTo>
                    <a:cubicBezTo>
                      <a:pt x="123" y="76"/>
                      <a:pt x="118" y="75"/>
                      <a:pt x="113" y="75"/>
                    </a:cubicBezTo>
                    <a:cubicBezTo>
                      <a:pt x="113" y="75"/>
                      <a:pt x="113" y="75"/>
                      <a:pt x="113" y="75"/>
                    </a:cubicBezTo>
                    <a:cubicBezTo>
                      <a:pt x="113" y="75"/>
                      <a:pt x="113" y="75"/>
                      <a:pt x="113" y="75"/>
                    </a:cubicBezTo>
                    <a:cubicBezTo>
                      <a:pt x="111" y="74"/>
                      <a:pt x="106" y="74"/>
                      <a:pt x="102" y="74"/>
                    </a:cubicBezTo>
                    <a:cubicBezTo>
                      <a:pt x="93" y="70"/>
                      <a:pt x="82" y="65"/>
                      <a:pt x="72" y="62"/>
                    </a:cubicBezTo>
                    <a:cubicBezTo>
                      <a:pt x="65" y="59"/>
                      <a:pt x="58" y="58"/>
                      <a:pt x="51" y="56"/>
                    </a:cubicBezTo>
                    <a:cubicBezTo>
                      <a:pt x="47" y="55"/>
                      <a:pt x="39" y="52"/>
                      <a:pt x="32" y="51"/>
                    </a:cubicBezTo>
                    <a:cubicBezTo>
                      <a:pt x="29" y="51"/>
                      <a:pt x="25" y="50"/>
                      <a:pt x="22" y="51"/>
                    </a:cubicBezTo>
                    <a:cubicBezTo>
                      <a:pt x="20" y="51"/>
                      <a:pt x="17" y="53"/>
                      <a:pt x="16" y="55"/>
                    </a:cubicBezTo>
                    <a:cubicBezTo>
                      <a:pt x="15" y="59"/>
                      <a:pt x="16" y="61"/>
                      <a:pt x="17" y="64"/>
                    </a:cubicBezTo>
                    <a:cubicBezTo>
                      <a:pt x="18" y="66"/>
                      <a:pt x="20" y="67"/>
                      <a:pt x="23" y="69"/>
                    </a:cubicBezTo>
                    <a:cubicBezTo>
                      <a:pt x="28" y="71"/>
                      <a:pt x="36" y="73"/>
                      <a:pt x="42" y="75"/>
                    </a:cubicBezTo>
                    <a:cubicBezTo>
                      <a:pt x="55" y="80"/>
                      <a:pt x="57" y="81"/>
                      <a:pt x="65" y="84"/>
                    </a:cubicBezTo>
                    <a:cubicBezTo>
                      <a:pt x="65" y="84"/>
                      <a:pt x="65" y="84"/>
                      <a:pt x="65" y="84"/>
                    </a:cubicBezTo>
                    <a:cubicBezTo>
                      <a:pt x="71" y="87"/>
                      <a:pt x="78" y="89"/>
                      <a:pt x="82" y="91"/>
                    </a:cubicBezTo>
                    <a:cubicBezTo>
                      <a:pt x="83" y="91"/>
                      <a:pt x="84" y="91"/>
                      <a:pt x="84" y="92"/>
                    </a:cubicBezTo>
                    <a:cubicBezTo>
                      <a:pt x="84" y="92"/>
                      <a:pt x="84" y="92"/>
                      <a:pt x="84" y="92"/>
                    </a:cubicBezTo>
                    <a:cubicBezTo>
                      <a:pt x="84" y="92"/>
                      <a:pt x="85" y="92"/>
                      <a:pt x="85" y="92"/>
                    </a:cubicBezTo>
                    <a:cubicBezTo>
                      <a:pt x="85" y="92"/>
                      <a:pt x="85" y="92"/>
                      <a:pt x="85" y="92"/>
                    </a:cubicBezTo>
                    <a:cubicBezTo>
                      <a:pt x="85" y="92"/>
                      <a:pt x="85" y="92"/>
                      <a:pt x="85" y="92"/>
                    </a:cubicBezTo>
                    <a:cubicBezTo>
                      <a:pt x="85" y="92"/>
                      <a:pt x="85" y="92"/>
                      <a:pt x="85" y="91"/>
                    </a:cubicBezTo>
                    <a:cubicBezTo>
                      <a:pt x="85" y="91"/>
                      <a:pt x="85" y="91"/>
                      <a:pt x="85" y="91"/>
                    </a:cubicBezTo>
                    <a:cubicBezTo>
                      <a:pt x="85" y="91"/>
                      <a:pt x="85" y="91"/>
                      <a:pt x="85" y="91"/>
                    </a:cubicBezTo>
                    <a:cubicBezTo>
                      <a:pt x="85" y="91"/>
                      <a:pt x="85" y="91"/>
                      <a:pt x="85" y="91"/>
                    </a:cubicBezTo>
                    <a:cubicBezTo>
                      <a:pt x="85" y="91"/>
                      <a:pt x="85" y="91"/>
                      <a:pt x="85" y="91"/>
                    </a:cubicBezTo>
                    <a:cubicBezTo>
                      <a:pt x="85" y="91"/>
                      <a:pt x="85" y="91"/>
                      <a:pt x="85" y="91"/>
                    </a:cubicBezTo>
                    <a:cubicBezTo>
                      <a:pt x="85" y="91"/>
                      <a:pt x="85" y="91"/>
                      <a:pt x="85" y="91"/>
                    </a:cubicBezTo>
                    <a:cubicBezTo>
                      <a:pt x="85" y="91"/>
                      <a:pt x="85" y="90"/>
                      <a:pt x="84" y="90"/>
                    </a:cubicBezTo>
                    <a:cubicBezTo>
                      <a:pt x="84" y="90"/>
                      <a:pt x="84" y="90"/>
                      <a:pt x="84" y="90"/>
                    </a:cubicBezTo>
                    <a:cubicBezTo>
                      <a:pt x="84" y="90"/>
                      <a:pt x="84" y="90"/>
                      <a:pt x="84" y="90"/>
                    </a:cubicBezTo>
                    <a:cubicBezTo>
                      <a:pt x="84" y="89"/>
                      <a:pt x="84" y="88"/>
                      <a:pt x="84" y="88"/>
                    </a:cubicBezTo>
                    <a:cubicBezTo>
                      <a:pt x="84" y="87"/>
                      <a:pt x="84" y="86"/>
                      <a:pt x="83" y="85"/>
                    </a:cubicBezTo>
                    <a:cubicBezTo>
                      <a:pt x="83" y="85"/>
                      <a:pt x="83" y="85"/>
                      <a:pt x="83" y="85"/>
                    </a:cubicBezTo>
                    <a:cubicBezTo>
                      <a:pt x="83" y="85"/>
                      <a:pt x="83" y="85"/>
                      <a:pt x="83" y="85"/>
                    </a:cubicBezTo>
                    <a:cubicBezTo>
                      <a:pt x="83" y="85"/>
                      <a:pt x="83" y="85"/>
                      <a:pt x="83" y="85"/>
                    </a:cubicBezTo>
                    <a:cubicBezTo>
                      <a:pt x="83" y="85"/>
                      <a:pt x="83" y="85"/>
                      <a:pt x="83" y="85"/>
                    </a:cubicBezTo>
                    <a:cubicBezTo>
                      <a:pt x="83" y="85"/>
                      <a:pt x="83" y="85"/>
                      <a:pt x="83" y="85"/>
                    </a:cubicBezTo>
                    <a:cubicBezTo>
                      <a:pt x="83" y="84"/>
                      <a:pt x="83" y="84"/>
                      <a:pt x="83" y="84"/>
                    </a:cubicBezTo>
                    <a:cubicBezTo>
                      <a:pt x="83" y="84"/>
                      <a:pt x="83" y="84"/>
                      <a:pt x="83" y="83"/>
                    </a:cubicBezTo>
                    <a:cubicBezTo>
                      <a:pt x="83" y="83"/>
                      <a:pt x="83" y="83"/>
                      <a:pt x="83" y="83"/>
                    </a:cubicBezTo>
                    <a:cubicBezTo>
                      <a:pt x="83" y="83"/>
                      <a:pt x="83" y="83"/>
                      <a:pt x="83" y="83"/>
                    </a:cubicBezTo>
                    <a:cubicBezTo>
                      <a:pt x="83" y="83"/>
                      <a:pt x="83" y="83"/>
                      <a:pt x="83" y="83"/>
                    </a:cubicBezTo>
                    <a:cubicBezTo>
                      <a:pt x="83" y="83"/>
                      <a:pt x="83" y="83"/>
                      <a:pt x="83" y="83"/>
                    </a:cubicBezTo>
                    <a:cubicBezTo>
                      <a:pt x="83" y="83"/>
                      <a:pt x="83" y="83"/>
                      <a:pt x="83" y="83"/>
                    </a:cubicBezTo>
                    <a:cubicBezTo>
                      <a:pt x="83" y="83"/>
                      <a:pt x="83" y="83"/>
                      <a:pt x="83" y="83"/>
                    </a:cubicBezTo>
                    <a:cubicBezTo>
                      <a:pt x="82" y="83"/>
                      <a:pt x="82" y="82"/>
                      <a:pt x="82" y="81"/>
                    </a:cubicBezTo>
                    <a:cubicBezTo>
                      <a:pt x="82" y="81"/>
                      <a:pt x="82" y="81"/>
                      <a:pt x="82" y="81"/>
                    </a:cubicBezTo>
                    <a:cubicBezTo>
                      <a:pt x="82" y="81"/>
                      <a:pt x="82" y="81"/>
                      <a:pt x="82" y="81"/>
                    </a:cubicBezTo>
                    <a:cubicBezTo>
                      <a:pt x="82" y="81"/>
                      <a:pt x="82" y="81"/>
                      <a:pt x="82" y="80"/>
                    </a:cubicBezTo>
                    <a:cubicBezTo>
                      <a:pt x="82" y="80"/>
                      <a:pt x="83" y="80"/>
                      <a:pt x="83" y="81"/>
                    </a:cubicBezTo>
                    <a:cubicBezTo>
                      <a:pt x="83" y="81"/>
                      <a:pt x="84" y="81"/>
                      <a:pt x="84" y="81"/>
                    </a:cubicBezTo>
                    <a:cubicBezTo>
                      <a:pt x="84" y="82"/>
                      <a:pt x="85" y="82"/>
                      <a:pt x="85" y="83"/>
                    </a:cubicBezTo>
                    <a:cubicBezTo>
                      <a:pt x="85" y="83"/>
                      <a:pt x="85" y="83"/>
                      <a:pt x="85" y="83"/>
                    </a:cubicBezTo>
                    <a:cubicBezTo>
                      <a:pt x="85" y="83"/>
                      <a:pt x="85" y="83"/>
                      <a:pt x="85" y="83"/>
                    </a:cubicBezTo>
                    <a:cubicBezTo>
                      <a:pt x="85" y="83"/>
                      <a:pt x="85" y="83"/>
                      <a:pt x="85" y="83"/>
                    </a:cubicBezTo>
                    <a:cubicBezTo>
                      <a:pt x="85" y="84"/>
                      <a:pt x="85" y="84"/>
                      <a:pt x="85" y="84"/>
                    </a:cubicBezTo>
                    <a:cubicBezTo>
                      <a:pt x="85" y="84"/>
                      <a:pt x="85" y="84"/>
                      <a:pt x="85" y="84"/>
                    </a:cubicBezTo>
                    <a:cubicBezTo>
                      <a:pt x="85" y="84"/>
                      <a:pt x="85" y="84"/>
                      <a:pt x="85" y="84"/>
                    </a:cubicBezTo>
                    <a:cubicBezTo>
                      <a:pt x="86" y="84"/>
                      <a:pt x="86" y="85"/>
                      <a:pt x="86" y="85"/>
                    </a:cubicBezTo>
                    <a:cubicBezTo>
                      <a:pt x="86" y="85"/>
                      <a:pt x="86" y="86"/>
                      <a:pt x="86" y="86"/>
                    </a:cubicBezTo>
                    <a:cubicBezTo>
                      <a:pt x="86" y="86"/>
                      <a:pt x="86" y="86"/>
                      <a:pt x="86" y="86"/>
                    </a:cubicBezTo>
                    <a:cubicBezTo>
                      <a:pt x="86" y="86"/>
                      <a:pt x="86" y="86"/>
                      <a:pt x="86" y="86"/>
                    </a:cubicBezTo>
                    <a:cubicBezTo>
                      <a:pt x="86" y="86"/>
                      <a:pt x="86" y="86"/>
                      <a:pt x="87" y="86"/>
                    </a:cubicBezTo>
                    <a:cubicBezTo>
                      <a:pt x="87" y="86"/>
                      <a:pt x="87" y="86"/>
                      <a:pt x="87" y="86"/>
                    </a:cubicBezTo>
                    <a:cubicBezTo>
                      <a:pt x="87" y="86"/>
                      <a:pt x="87" y="86"/>
                      <a:pt x="87" y="86"/>
                    </a:cubicBezTo>
                    <a:cubicBezTo>
                      <a:pt x="88" y="87"/>
                      <a:pt x="89" y="86"/>
                      <a:pt x="90" y="86"/>
                    </a:cubicBezTo>
                    <a:cubicBezTo>
                      <a:pt x="90" y="86"/>
                      <a:pt x="91" y="85"/>
                      <a:pt x="91" y="85"/>
                    </a:cubicBezTo>
                    <a:cubicBezTo>
                      <a:pt x="91" y="85"/>
                      <a:pt x="91" y="85"/>
                      <a:pt x="91" y="85"/>
                    </a:cubicBezTo>
                    <a:cubicBezTo>
                      <a:pt x="91" y="85"/>
                      <a:pt x="91" y="85"/>
                      <a:pt x="91" y="85"/>
                    </a:cubicBezTo>
                    <a:cubicBezTo>
                      <a:pt x="91" y="84"/>
                      <a:pt x="91" y="84"/>
                      <a:pt x="91" y="84"/>
                    </a:cubicBezTo>
                    <a:cubicBezTo>
                      <a:pt x="91" y="84"/>
                      <a:pt x="91" y="84"/>
                      <a:pt x="91" y="84"/>
                    </a:cubicBezTo>
                    <a:cubicBezTo>
                      <a:pt x="91" y="84"/>
                      <a:pt x="91" y="84"/>
                      <a:pt x="92" y="83"/>
                    </a:cubicBezTo>
                    <a:cubicBezTo>
                      <a:pt x="92" y="83"/>
                      <a:pt x="92" y="83"/>
                      <a:pt x="92" y="83"/>
                    </a:cubicBezTo>
                    <a:cubicBezTo>
                      <a:pt x="92" y="83"/>
                      <a:pt x="92" y="83"/>
                      <a:pt x="92" y="83"/>
                    </a:cubicBezTo>
                    <a:cubicBezTo>
                      <a:pt x="92" y="83"/>
                      <a:pt x="92" y="83"/>
                      <a:pt x="92" y="83"/>
                    </a:cubicBezTo>
                    <a:cubicBezTo>
                      <a:pt x="92" y="82"/>
                      <a:pt x="92" y="81"/>
                      <a:pt x="93" y="80"/>
                    </a:cubicBezTo>
                    <a:cubicBezTo>
                      <a:pt x="93" y="79"/>
                      <a:pt x="93" y="78"/>
                      <a:pt x="94" y="77"/>
                    </a:cubicBezTo>
                    <a:cubicBezTo>
                      <a:pt x="94" y="77"/>
                      <a:pt x="94" y="76"/>
                      <a:pt x="94" y="75"/>
                    </a:cubicBezTo>
                    <a:cubicBezTo>
                      <a:pt x="95" y="74"/>
                      <a:pt x="95" y="74"/>
                      <a:pt x="95" y="74"/>
                    </a:cubicBezTo>
                    <a:cubicBezTo>
                      <a:pt x="95" y="74"/>
                      <a:pt x="95" y="74"/>
                      <a:pt x="96" y="74"/>
                    </a:cubicBezTo>
                    <a:cubicBezTo>
                      <a:pt x="96" y="74"/>
                      <a:pt x="96" y="74"/>
                      <a:pt x="96" y="74"/>
                    </a:cubicBezTo>
                    <a:cubicBezTo>
                      <a:pt x="96" y="74"/>
                      <a:pt x="96" y="75"/>
                      <a:pt x="96" y="75"/>
                    </a:cubicBezTo>
                    <a:cubicBezTo>
                      <a:pt x="96" y="76"/>
                      <a:pt x="96" y="77"/>
                      <a:pt x="96" y="77"/>
                    </a:cubicBezTo>
                    <a:cubicBezTo>
                      <a:pt x="95" y="79"/>
                      <a:pt x="95" y="79"/>
                      <a:pt x="95" y="80"/>
                    </a:cubicBezTo>
                    <a:cubicBezTo>
                      <a:pt x="95" y="80"/>
                      <a:pt x="95" y="80"/>
                      <a:pt x="95" y="80"/>
                    </a:cubicBezTo>
                    <a:cubicBezTo>
                      <a:pt x="95" y="80"/>
                      <a:pt x="95" y="80"/>
                      <a:pt x="95" y="80"/>
                    </a:cubicBezTo>
                    <a:cubicBezTo>
                      <a:pt x="95" y="80"/>
                      <a:pt x="95" y="80"/>
                      <a:pt x="95" y="80"/>
                    </a:cubicBezTo>
                    <a:cubicBezTo>
                      <a:pt x="95" y="81"/>
                      <a:pt x="94" y="82"/>
                      <a:pt x="94" y="82"/>
                    </a:cubicBezTo>
                    <a:cubicBezTo>
                      <a:pt x="94" y="83"/>
                      <a:pt x="94" y="83"/>
                      <a:pt x="94" y="83"/>
                    </a:cubicBezTo>
                    <a:cubicBezTo>
                      <a:pt x="94" y="84"/>
                      <a:pt x="94" y="84"/>
                      <a:pt x="94" y="84"/>
                    </a:cubicBezTo>
                    <a:cubicBezTo>
                      <a:pt x="94" y="84"/>
                      <a:pt x="94" y="84"/>
                      <a:pt x="94" y="84"/>
                    </a:cubicBezTo>
                    <a:cubicBezTo>
                      <a:pt x="95" y="84"/>
                      <a:pt x="95" y="84"/>
                      <a:pt x="95" y="84"/>
                    </a:cubicBezTo>
                    <a:cubicBezTo>
                      <a:pt x="95" y="84"/>
                      <a:pt x="95" y="84"/>
                      <a:pt x="95" y="84"/>
                    </a:cubicBezTo>
                    <a:cubicBezTo>
                      <a:pt x="95" y="84"/>
                      <a:pt x="95" y="84"/>
                      <a:pt x="95" y="84"/>
                    </a:cubicBezTo>
                    <a:cubicBezTo>
                      <a:pt x="95" y="84"/>
                      <a:pt x="95" y="84"/>
                      <a:pt x="95" y="84"/>
                    </a:cubicBezTo>
                    <a:cubicBezTo>
                      <a:pt x="95" y="84"/>
                      <a:pt x="95" y="84"/>
                      <a:pt x="95" y="84"/>
                    </a:cubicBezTo>
                    <a:cubicBezTo>
                      <a:pt x="95" y="84"/>
                      <a:pt x="95" y="84"/>
                      <a:pt x="95" y="84"/>
                    </a:cubicBezTo>
                    <a:cubicBezTo>
                      <a:pt x="95" y="84"/>
                      <a:pt x="95" y="84"/>
                      <a:pt x="95" y="84"/>
                    </a:cubicBezTo>
                    <a:cubicBezTo>
                      <a:pt x="95" y="83"/>
                      <a:pt x="96" y="82"/>
                      <a:pt x="96" y="81"/>
                    </a:cubicBezTo>
                    <a:cubicBezTo>
                      <a:pt x="97" y="80"/>
                      <a:pt x="97" y="80"/>
                      <a:pt x="98" y="78"/>
                    </a:cubicBezTo>
                    <a:cubicBezTo>
                      <a:pt x="99" y="77"/>
                      <a:pt x="99" y="76"/>
                      <a:pt x="100" y="75"/>
                    </a:cubicBezTo>
                    <a:cubicBezTo>
                      <a:pt x="100" y="75"/>
                      <a:pt x="100" y="75"/>
                      <a:pt x="100" y="75"/>
                    </a:cubicBezTo>
                    <a:cubicBezTo>
                      <a:pt x="100" y="75"/>
                      <a:pt x="101" y="75"/>
                      <a:pt x="101" y="75"/>
                    </a:cubicBezTo>
                    <a:cubicBezTo>
                      <a:pt x="101" y="75"/>
                      <a:pt x="101" y="75"/>
                      <a:pt x="101" y="75"/>
                    </a:cubicBezTo>
                    <a:cubicBezTo>
                      <a:pt x="101" y="75"/>
                      <a:pt x="101" y="75"/>
                      <a:pt x="101" y="75"/>
                    </a:cubicBezTo>
                    <a:cubicBezTo>
                      <a:pt x="101" y="75"/>
                      <a:pt x="101" y="76"/>
                      <a:pt x="101" y="76"/>
                    </a:cubicBezTo>
                    <a:cubicBezTo>
                      <a:pt x="101" y="76"/>
                      <a:pt x="101" y="76"/>
                      <a:pt x="101" y="76"/>
                    </a:cubicBezTo>
                    <a:cubicBezTo>
                      <a:pt x="101" y="76"/>
                      <a:pt x="101" y="76"/>
                      <a:pt x="101" y="77"/>
                    </a:cubicBezTo>
                    <a:cubicBezTo>
                      <a:pt x="101" y="77"/>
                      <a:pt x="100" y="78"/>
                      <a:pt x="100" y="79"/>
                    </a:cubicBezTo>
                    <a:cubicBezTo>
                      <a:pt x="99" y="80"/>
                      <a:pt x="98" y="82"/>
                      <a:pt x="98" y="83"/>
                    </a:cubicBezTo>
                    <a:cubicBezTo>
                      <a:pt x="97" y="84"/>
                      <a:pt x="97" y="84"/>
                      <a:pt x="97" y="85"/>
                    </a:cubicBezTo>
                    <a:cubicBezTo>
                      <a:pt x="97" y="85"/>
                      <a:pt x="97" y="85"/>
                      <a:pt x="97" y="85"/>
                    </a:cubicBezTo>
                    <a:cubicBezTo>
                      <a:pt x="97" y="85"/>
                      <a:pt x="97" y="85"/>
                      <a:pt x="97" y="86"/>
                    </a:cubicBezTo>
                    <a:cubicBezTo>
                      <a:pt x="97" y="86"/>
                      <a:pt x="97" y="86"/>
                      <a:pt x="97" y="86"/>
                    </a:cubicBezTo>
                    <a:cubicBezTo>
                      <a:pt x="97" y="86"/>
                      <a:pt x="97" y="86"/>
                      <a:pt x="97" y="86"/>
                    </a:cubicBezTo>
                    <a:cubicBezTo>
                      <a:pt x="97" y="86"/>
                      <a:pt x="97" y="86"/>
                      <a:pt x="97" y="86"/>
                    </a:cubicBezTo>
                    <a:cubicBezTo>
                      <a:pt x="97" y="86"/>
                      <a:pt x="97" y="86"/>
                      <a:pt x="97" y="86"/>
                    </a:cubicBezTo>
                    <a:cubicBezTo>
                      <a:pt x="97" y="86"/>
                      <a:pt x="97" y="86"/>
                      <a:pt x="97" y="86"/>
                    </a:cubicBezTo>
                    <a:cubicBezTo>
                      <a:pt x="97" y="86"/>
                      <a:pt x="97" y="86"/>
                      <a:pt x="97" y="86"/>
                    </a:cubicBezTo>
                    <a:cubicBezTo>
                      <a:pt x="97" y="86"/>
                      <a:pt x="97" y="86"/>
                      <a:pt x="97" y="86"/>
                    </a:cubicBezTo>
                    <a:cubicBezTo>
                      <a:pt x="97" y="86"/>
                      <a:pt x="97" y="86"/>
                      <a:pt x="97" y="86"/>
                    </a:cubicBezTo>
                    <a:cubicBezTo>
                      <a:pt x="97" y="86"/>
                      <a:pt x="97" y="86"/>
                      <a:pt x="97" y="86"/>
                    </a:cubicBezTo>
                    <a:cubicBezTo>
                      <a:pt x="97" y="86"/>
                      <a:pt x="97" y="86"/>
                      <a:pt x="97" y="86"/>
                    </a:cubicBezTo>
                    <a:cubicBezTo>
                      <a:pt x="97" y="86"/>
                      <a:pt x="97" y="86"/>
                      <a:pt x="97" y="86"/>
                    </a:cubicBezTo>
                    <a:cubicBezTo>
                      <a:pt x="97" y="86"/>
                      <a:pt x="97" y="86"/>
                      <a:pt x="97" y="86"/>
                    </a:cubicBezTo>
                    <a:cubicBezTo>
                      <a:pt x="98" y="85"/>
                      <a:pt x="98" y="85"/>
                      <a:pt x="99" y="84"/>
                    </a:cubicBezTo>
                    <a:cubicBezTo>
                      <a:pt x="99" y="83"/>
                      <a:pt x="100" y="83"/>
                      <a:pt x="100" y="82"/>
                    </a:cubicBezTo>
                    <a:cubicBezTo>
                      <a:pt x="101" y="82"/>
                      <a:pt x="101" y="82"/>
                      <a:pt x="101" y="81"/>
                    </a:cubicBezTo>
                    <a:cubicBezTo>
                      <a:pt x="102" y="81"/>
                      <a:pt x="102" y="80"/>
                      <a:pt x="102" y="80"/>
                    </a:cubicBezTo>
                    <a:cubicBezTo>
                      <a:pt x="103" y="79"/>
                      <a:pt x="103" y="79"/>
                      <a:pt x="103" y="79"/>
                    </a:cubicBezTo>
                    <a:cubicBezTo>
                      <a:pt x="103" y="79"/>
                      <a:pt x="104" y="79"/>
                      <a:pt x="104" y="79"/>
                    </a:cubicBezTo>
                    <a:cubicBezTo>
                      <a:pt x="104" y="79"/>
                      <a:pt x="104" y="79"/>
                      <a:pt x="104" y="80"/>
                    </a:cubicBezTo>
                    <a:cubicBezTo>
                      <a:pt x="104" y="80"/>
                      <a:pt x="104" y="80"/>
                      <a:pt x="104" y="80"/>
                    </a:cubicBezTo>
                    <a:cubicBezTo>
                      <a:pt x="104" y="81"/>
                      <a:pt x="103" y="81"/>
                      <a:pt x="103" y="82"/>
                    </a:cubicBezTo>
                    <a:cubicBezTo>
                      <a:pt x="102" y="83"/>
                      <a:pt x="102" y="84"/>
                      <a:pt x="102" y="84"/>
                    </a:cubicBezTo>
                    <a:cubicBezTo>
                      <a:pt x="101" y="84"/>
                      <a:pt x="101" y="85"/>
                      <a:pt x="101" y="85"/>
                    </a:cubicBezTo>
                    <a:cubicBezTo>
                      <a:pt x="101" y="85"/>
                      <a:pt x="101" y="85"/>
                      <a:pt x="101" y="85"/>
                    </a:cubicBezTo>
                    <a:cubicBezTo>
                      <a:pt x="101" y="85"/>
                      <a:pt x="101" y="85"/>
                      <a:pt x="101" y="85"/>
                    </a:cubicBezTo>
                    <a:cubicBezTo>
                      <a:pt x="101" y="85"/>
                      <a:pt x="100" y="86"/>
                      <a:pt x="100" y="86"/>
                    </a:cubicBezTo>
                    <a:cubicBezTo>
                      <a:pt x="100" y="86"/>
                      <a:pt x="99" y="87"/>
                      <a:pt x="99" y="87"/>
                    </a:cubicBezTo>
                    <a:cubicBezTo>
                      <a:pt x="99" y="87"/>
                      <a:pt x="99" y="88"/>
                      <a:pt x="99" y="88"/>
                    </a:cubicBezTo>
                    <a:cubicBezTo>
                      <a:pt x="99" y="88"/>
                      <a:pt x="99" y="89"/>
                      <a:pt x="99" y="89"/>
                    </a:cubicBezTo>
                    <a:cubicBezTo>
                      <a:pt x="99" y="89"/>
                      <a:pt x="99" y="89"/>
                      <a:pt x="99" y="89"/>
                    </a:cubicBezTo>
                    <a:cubicBezTo>
                      <a:pt x="99" y="89"/>
                      <a:pt x="99" y="89"/>
                      <a:pt x="99" y="89"/>
                    </a:cubicBezTo>
                    <a:cubicBezTo>
                      <a:pt x="99" y="89"/>
                      <a:pt x="99" y="89"/>
                      <a:pt x="99" y="89"/>
                    </a:cubicBezTo>
                    <a:cubicBezTo>
                      <a:pt x="100" y="89"/>
                      <a:pt x="100" y="89"/>
                      <a:pt x="100" y="89"/>
                    </a:cubicBezTo>
                    <a:cubicBezTo>
                      <a:pt x="100" y="89"/>
                      <a:pt x="100" y="89"/>
                      <a:pt x="100" y="89"/>
                    </a:cubicBezTo>
                    <a:cubicBezTo>
                      <a:pt x="101" y="89"/>
                      <a:pt x="101" y="89"/>
                      <a:pt x="101" y="89"/>
                    </a:cubicBezTo>
                    <a:cubicBezTo>
                      <a:pt x="101" y="89"/>
                      <a:pt x="101" y="89"/>
                      <a:pt x="101" y="89"/>
                    </a:cubicBezTo>
                    <a:cubicBezTo>
                      <a:pt x="101" y="89"/>
                      <a:pt x="101" y="89"/>
                      <a:pt x="101" y="89"/>
                    </a:cubicBezTo>
                    <a:cubicBezTo>
                      <a:pt x="101" y="89"/>
                      <a:pt x="102" y="89"/>
                      <a:pt x="102" y="89"/>
                    </a:cubicBezTo>
                    <a:cubicBezTo>
                      <a:pt x="102" y="88"/>
                      <a:pt x="103" y="88"/>
                      <a:pt x="103" y="88"/>
                    </a:cubicBezTo>
                    <a:cubicBezTo>
                      <a:pt x="103" y="88"/>
                      <a:pt x="103" y="88"/>
                      <a:pt x="103" y="88"/>
                    </a:cubicBezTo>
                    <a:cubicBezTo>
                      <a:pt x="103" y="88"/>
                      <a:pt x="103" y="88"/>
                      <a:pt x="103" y="88"/>
                    </a:cubicBezTo>
                    <a:cubicBezTo>
                      <a:pt x="103" y="88"/>
                      <a:pt x="103" y="88"/>
                      <a:pt x="104" y="88"/>
                    </a:cubicBezTo>
                    <a:cubicBezTo>
                      <a:pt x="104" y="88"/>
                      <a:pt x="105" y="87"/>
                      <a:pt x="105" y="87"/>
                    </a:cubicBezTo>
                    <a:cubicBezTo>
                      <a:pt x="105" y="87"/>
                      <a:pt x="106" y="87"/>
                      <a:pt x="106" y="87"/>
                    </a:cubicBezTo>
                    <a:cubicBezTo>
                      <a:pt x="106" y="87"/>
                      <a:pt x="106" y="87"/>
                      <a:pt x="106" y="87"/>
                    </a:cubicBezTo>
                    <a:cubicBezTo>
                      <a:pt x="106" y="87"/>
                      <a:pt x="106" y="87"/>
                      <a:pt x="106" y="87"/>
                    </a:cubicBezTo>
                    <a:cubicBezTo>
                      <a:pt x="106" y="88"/>
                      <a:pt x="106" y="88"/>
                      <a:pt x="106" y="88"/>
                    </a:cubicBezTo>
                    <a:cubicBezTo>
                      <a:pt x="106" y="88"/>
                      <a:pt x="105" y="89"/>
                      <a:pt x="104" y="90"/>
                    </a:cubicBezTo>
                    <a:cubicBezTo>
                      <a:pt x="103" y="90"/>
                      <a:pt x="103" y="90"/>
                      <a:pt x="102" y="90"/>
                    </a:cubicBezTo>
                    <a:cubicBezTo>
                      <a:pt x="102" y="90"/>
                      <a:pt x="102" y="90"/>
                      <a:pt x="102" y="90"/>
                    </a:cubicBezTo>
                    <a:cubicBezTo>
                      <a:pt x="102" y="90"/>
                      <a:pt x="102" y="90"/>
                      <a:pt x="102" y="90"/>
                    </a:cubicBezTo>
                    <a:cubicBezTo>
                      <a:pt x="102" y="91"/>
                      <a:pt x="102" y="91"/>
                      <a:pt x="102" y="91"/>
                    </a:cubicBezTo>
                    <a:cubicBezTo>
                      <a:pt x="102" y="91"/>
                      <a:pt x="102" y="91"/>
                      <a:pt x="102" y="91"/>
                    </a:cubicBezTo>
                    <a:cubicBezTo>
                      <a:pt x="101" y="91"/>
                      <a:pt x="100" y="91"/>
                      <a:pt x="100" y="92"/>
                    </a:cubicBezTo>
                    <a:cubicBezTo>
                      <a:pt x="100" y="92"/>
                      <a:pt x="100" y="92"/>
                      <a:pt x="100" y="92"/>
                    </a:cubicBezTo>
                    <a:cubicBezTo>
                      <a:pt x="100" y="92"/>
                      <a:pt x="100" y="92"/>
                      <a:pt x="100" y="92"/>
                    </a:cubicBezTo>
                    <a:cubicBezTo>
                      <a:pt x="100" y="92"/>
                      <a:pt x="100" y="92"/>
                      <a:pt x="100" y="92"/>
                    </a:cubicBezTo>
                    <a:cubicBezTo>
                      <a:pt x="100" y="92"/>
                      <a:pt x="100" y="92"/>
                      <a:pt x="100" y="92"/>
                    </a:cubicBezTo>
                    <a:cubicBezTo>
                      <a:pt x="97" y="94"/>
                      <a:pt x="96" y="95"/>
                      <a:pt x="94" y="96"/>
                    </a:cubicBezTo>
                    <a:cubicBezTo>
                      <a:pt x="94" y="96"/>
                      <a:pt x="94" y="96"/>
                      <a:pt x="94" y="96"/>
                    </a:cubicBezTo>
                    <a:cubicBezTo>
                      <a:pt x="93" y="97"/>
                      <a:pt x="91" y="98"/>
                      <a:pt x="89" y="97"/>
                    </a:cubicBezTo>
                    <a:cubicBezTo>
                      <a:pt x="89" y="97"/>
                      <a:pt x="89" y="97"/>
                      <a:pt x="89" y="97"/>
                    </a:cubicBezTo>
                    <a:cubicBezTo>
                      <a:pt x="89" y="97"/>
                      <a:pt x="89" y="97"/>
                      <a:pt x="89" y="97"/>
                    </a:cubicBezTo>
                    <a:cubicBezTo>
                      <a:pt x="89" y="97"/>
                      <a:pt x="89" y="97"/>
                      <a:pt x="89" y="97"/>
                    </a:cubicBezTo>
                    <a:cubicBezTo>
                      <a:pt x="83" y="95"/>
                      <a:pt x="73" y="92"/>
                      <a:pt x="64" y="91"/>
                    </a:cubicBezTo>
                    <a:cubicBezTo>
                      <a:pt x="53" y="89"/>
                      <a:pt x="51" y="90"/>
                      <a:pt x="32" y="88"/>
                    </a:cubicBezTo>
                    <a:cubicBezTo>
                      <a:pt x="22" y="87"/>
                      <a:pt x="15" y="86"/>
                      <a:pt x="9" y="86"/>
                    </a:cubicBezTo>
                    <a:cubicBezTo>
                      <a:pt x="7" y="86"/>
                      <a:pt x="4" y="87"/>
                      <a:pt x="3" y="88"/>
                    </a:cubicBezTo>
                    <a:cubicBezTo>
                      <a:pt x="2" y="89"/>
                      <a:pt x="1" y="90"/>
                      <a:pt x="1" y="92"/>
                    </a:cubicBezTo>
                    <a:cubicBezTo>
                      <a:pt x="1" y="92"/>
                      <a:pt x="1" y="92"/>
                      <a:pt x="1" y="92"/>
                    </a:cubicBezTo>
                    <a:close/>
                    <a:moveTo>
                      <a:pt x="83" y="85"/>
                    </a:moveTo>
                    <a:cubicBezTo>
                      <a:pt x="83" y="85"/>
                      <a:pt x="83" y="85"/>
                      <a:pt x="83" y="85"/>
                    </a:cubicBezTo>
                    <a:cubicBezTo>
                      <a:pt x="83" y="85"/>
                      <a:pt x="83" y="85"/>
                      <a:pt x="83" y="85"/>
                    </a:cubicBezTo>
                    <a:cubicBezTo>
                      <a:pt x="83" y="85"/>
                      <a:pt x="83" y="85"/>
                      <a:pt x="83" y="85"/>
                    </a:cubicBezTo>
                    <a:cubicBezTo>
                      <a:pt x="83" y="85"/>
                      <a:pt x="83" y="85"/>
                      <a:pt x="83" y="85"/>
                    </a:cubicBezTo>
                    <a:cubicBezTo>
                      <a:pt x="83" y="85"/>
                      <a:pt x="83" y="85"/>
                      <a:pt x="83" y="85"/>
                    </a:cubicBezTo>
                    <a:close/>
                    <a:moveTo>
                      <a:pt x="91" y="84"/>
                    </a:moveTo>
                    <a:cubicBezTo>
                      <a:pt x="91" y="84"/>
                      <a:pt x="91" y="84"/>
                      <a:pt x="91" y="84"/>
                    </a:cubicBezTo>
                    <a:cubicBezTo>
                      <a:pt x="91" y="84"/>
                      <a:pt x="91" y="84"/>
                      <a:pt x="91" y="84"/>
                    </a:cubicBezTo>
                    <a:cubicBezTo>
                      <a:pt x="91" y="84"/>
                      <a:pt x="91" y="84"/>
                      <a:pt x="91" y="84"/>
                    </a:cubicBezTo>
                    <a:cubicBezTo>
                      <a:pt x="91" y="84"/>
                      <a:pt x="91" y="84"/>
                      <a:pt x="91" y="84"/>
                    </a:cubicBezTo>
                    <a:cubicBezTo>
                      <a:pt x="91" y="84"/>
                      <a:pt x="91" y="84"/>
                      <a:pt x="91" y="84"/>
                    </a:cubicBezTo>
                    <a:cubicBezTo>
                      <a:pt x="91" y="84"/>
                      <a:pt x="91" y="84"/>
                      <a:pt x="91" y="84"/>
                    </a:cubicBezTo>
                    <a:cubicBezTo>
                      <a:pt x="91" y="84"/>
                      <a:pt x="91" y="84"/>
                      <a:pt x="91" y="84"/>
                    </a:cubicBezTo>
                    <a:cubicBezTo>
                      <a:pt x="91" y="84"/>
                      <a:pt x="91" y="84"/>
                      <a:pt x="91" y="84"/>
                    </a:cubicBezTo>
                    <a:cubicBezTo>
                      <a:pt x="91" y="84"/>
                      <a:pt x="91" y="84"/>
                      <a:pt x="91" y="84"/>
                    </a:cubicBezTo>
                    <a:close/>
                  </a:path>
                </a:pathLst>
              </a:custGeom>
              <a:solidFill>
                <a:schemeClr val="accent6"/>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46" name="Freeform 16"/>
              <p:cNvSpPr>
                <a:spLocks noEditPoints="1"/>
              </p:cNvSpPr>
              <p:nvPr/>
            </p:nvSpPr>
            <p:spPr bwMode="auto">
              <a:xfrm>
                <a:off x="7677671" y="4014051"/>
                <a:ext cx="596979" cy="566149"/>
              </a:xfrm>
              <a:custGeom>
                <a:avLst/>
                <a:gdLst>
                  <a:gd name="T0" fmla="*/ 245 w 270"/>
                  <a:gd name="T1" fmla="*/ 78 h 256"/>
                  <a:gd name="T2" fmla="*/ 140 w 270"/>
                  <a:gd name="T3" fmla="*/ 47 h 256"/>
                  <a:gd name="T4" fmla="*/ 147 w 270"/>
                  <a:gd name="T5" fmla="*/ 39 h 256"/>
                  <a:gd name="T6" fmla="*/ 151 w 270"/>
                  <a:gd name="T7" fmla="*/ 37 h 256"/>
                  <a:gd name="T8" fmla="*/ 154 w 270"/>
                  <a:gd name="T9" fmla="*/ 34 h 256"/>
                  <a:gd name="T10" fmla="*/ 149 w 270"/>
                  <a:gd name="T11" fmla="*/ 27 h 256"/>
                  <a:gd name="T12" fmla="*/ 154 w 270"/>
                  <a:gd name="T13" fmla="*/ 27 h 256"/>
                  <a:gd name="T14" fmla="*/ 155 w 270"/>
                  <a:gd name="T15" fmla="*/ 27 h 256"/>
                  <a:gd name="T16" fmla="*/ 157 w 270"/>
                  <a:gd name="T17" fmla="*/ 26 h 256"/>
                  <a:gd name="T18" fmla="*/ 154 w 270"/>
                  <a:gd name="T19" fmla="*/ 15 h 256"/>
                  <a:gd name="T20" fmla="*/ 159 w 270"/>
                  <a:gd name="T21" fmla="*/ 22 h 256"/>
                  <a:gd name="T22" fmla="*/ 164 w 270"/>
                  <a:gd name="T23" fmla="*/ 21 h 256"/>
                  <a:gd name="T24" fmla="*/ 166 w 270"/>
                  <a:gd name="T25" fmla="*/ 24 h 256"/>
                  <a:gd name="T26" fmla="*/ 167 w 270"/>
                  <a:gd name="T27" fmla="*/ 28 h 256"/>
                  <a:gd name="T28" fmla="*/ 126 w 270"/>
                  <a:gd name="T29" fmla="*/ 26 h 256"/>
                  <a:gd name="T30" fmla="*/ 57 w 270"/>
                  <a:gd name="T31" fmla="*/ 54 h 256"/>
                  <a:gd name="T32" fmla="*/ 111 w 270"/>
                  <a:gd name="T33" fmla="*/ 63 h 256"/>
                  <a:gd name="T34" fmla="*/ 85 w 270"/>
                  <a:gd name="T35" fmla="*/ 73 h 256"/>
                  <a:gd name="T36" fmla="*/ 51 w 270"/>
                  <a:gd name="T37" fmla="*/ 60 h 256"/>
                  <a:gd name="T38" fmla="*/ 57 w 270"/>
                  <a:gd name="T39" fmla="*/ 82 h 256"/>
                  <a:gd name="T40" fmla="*/ 49 w 270"/>
                  <a:gd name="T41" fmla="*/ 92 h 256"/>
                  <a:gd name="T42" fmla="*/ 58 w 270"/>
                  <a:gd name="T43" fmla="*/ 97 h 256"/>
                  <a:gd name="T44" fmla="*/ 59 w 270"/>
                  <a:gd name="T45" fmla="*/ 105 h 256"/>
                  <a:gd name="T46" fmla="*/ 67 w 270"/>
                  <a:gd name="T47" fmla="*/ 106 h 256"/>
                  <a:gd name="T48" fmla="*/ 75 w 270"/>
                  <a:gd name="T49" fmla="*/ 104 h 256"/>
                  <a:gd name="T50" fmla="*/ 83 w 270"/>
                  <a:gd name="T51" fmla="*/ 99 h 256"/>
                  <a:gd name="T52" fmla="*/ 74 w 270"/>
                  <a:gd name="T53" fmla="*/ 111 h 256"/>
                  <a:gd name="T54" fmla="*/ 92 w 270"/>
                  <a:gd name="T55" fmla="*/ 153 h 256"/>
                  <a:gd name="T56" fmla="*/ 73 w 270"/>
                  <a:gd name="T57" fmla="*/ 144 h 256"/>
                  <a:gd name="T58" fmla="*/ 55 w 270"/>
                  <a:gd name="T59" fmla="*/ 134 h 256"/>
                  <a:gd name="T60" fmla="*/ 41 w 270"/>
                  <a:gd name="T61" fmla="*/ 123 h 256"/>
                  <a:gd name="T62" fmla="*/ 34 w 270"/>
                  <a:gd name="T63" fmla="*/ 152 h 256"/>
                  <a:gd name="T64" fmla="*/ 20 w 270"/>
                  <a:gd name="T65" fmla="*/ 71 h 256"/>
                  <a:gd name="T66" fmla="*/ 20 w 270"/>
                  <a:gd name="T67" fmla="*/ 71 h 256"/>
                  <a:gd name="T68" fmla="*/ 109 w 270"/>
                  <a:gd name="T69" fmla="*/ 251 h 256"/>
                  <a:gd name="T70" fmla="*/ 93 w 270"/>
                  <a:gd name="T71" fmla="*/ 182 h 256"/>
                  <a:gd name="T72" fmla="*/ 92 w 270"/>
                  <a:gd name="T73" fmla="*/ 182 h 256"/>
                  <a:gd name="T74" fmla="*/ 84 w 270"/>
                  <a:gd name="T75" fmla="*/ 184 h 256"/>
                  <a:gd name="T76" fmla="*/ 81 w 270"/>
                  <a:gd name="T77" fmla="*/ 184 h 256"/>
                  <a:gd name="T78" fmla="*/ 85 w 270"/>
                  <a:gd name="T79" fmla="*/ 182 h 256"/>
                  <a:gd name="T80" fmla="*/ 78 w 270"/>
                  <a:gd name="T81" fmla="*/ 178 h 256"/>
                  <a:gd name="T82" fmla="*/ 83 w 270"/>
                  <a:gd name="T83" fmla="*/ 177 h 256"/>
                  <a:gd name="T84" fmla="*/ 83 w 270"/>
                  <a:gd name="T85" fmla="*/ 175 h 256"/>
                  <a:gd name="T86" fmla="*/ 79 w 270"/>
                  <a:gd name="T87" fmla="*/ 172 h 256"/>
                  <a:gd name="T88" fmla="*/ 84 w 270"/>
                  <a:gd name="T89" fmla="*/ 172 h 256"/>
                  <a:gd name="T90" fmla="*/ 88 w 270"/>
                  <a:gd name="T91" fmla="*/ 166 h 256"/>
                  <a:gd name="T92" fmla="*/ 89 w 270"/>
                  <a:gd name="T93" fmla="*/ 164 h 256"/>
                  <a:gd name="T94" fmla="*/ 96 w 270"/>
                  <a:gd name="T95" fmla="*/ 173 h 256"/>
                  <a:gd name="T96" fmla="*/ 248 w 270"/>
                  <a:gd name="T97" fmla="*/ 175 h 256"/>
                  <a:gd name="T98" fmla="*/ 161 w 270"/>
                  <a:gd name="T99" fmla="*/ 132 h 256"/>
                  <a:gd name="T100" fmla="*/ 165 w 270"/>
                  <a:gd name="T101" fmla="*/ 142 h 256"/>
                  <a:gd name="T102" fmla="*/ 162 w 270"/>
                  <a:gd name="T103" fmla="*/ 143 h 256"/>
                  <a:gd name="T104" fmla="*/ 154 w 270"/>
                  <a:gd name="T105" fmla="*/ 142 h 256"/>
                  <a:gd name="T106" fmla="*/ 150 w 270"/>
                  <a:gd name="T107" fmla="*/ 152 h 256"/>
                  <a:gd name="T108" fmla="*/ 149 w 270"/>
                  <a:gd name="T109" fmla="*/ 143 h 256"/>
                  <a:gd name="T110" fmla="*/ 147 w 270"/>
                  <a:gd name="T111" fmla="*/ 141 h 256"/>
                  <a:gd name="T112" fmla="*/ 141 w 270"/>
                  <a:gd name="T113" fmla="*/ 148 h 256"/>
                  <a:gd name="T114" fmla="*/ 143 w 270"/>
                  <a:gd name="T115" fmla="*/ 137 h 256"/>
                  <a:gd name="T116" fmla="*/ 134 w 270"/>
                  <a:gd name="T117" fmla="*/ 141 h 256"/>
                  <a:gd name="T118" fmla="*/ 148 w 270"/>
                  <a:gd name="T119" fmla="*/ 128 h 256"/>
                  <a:gd name="T120" fmla="*/ 165 w 270"/>
                  <a:gd name="T121" fmla="*/ 14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0" h="256">
                    <a:moveTo>
                      <a:pt x="270" y="119"/>
                    </a:moveTo>
                    <a:cubicBezTo>
                      <a:pt x="270" y="117"/>
                      <a:pt x="270" y="116"/>
                      <a:pt x="270" y="114"/>
                    </a:cubicBezTo>
                    <a:cubicBezTo>
                      <a:pt x="270" y="112"/>
                      <a:pt x="270" y="111"/>
                      <a:pt x="269" y="110"/>
                    </a:cubicBezTo>
                    <a:cubicBezTo>
                      <a:pt x="268" y="107"/>
                      <a:pt x="266" y="105"/>
                      <a:pt x="263" y="104"/>
                    </a:cubicBezTo>
                    <a:cubicBezTo>
                      <a:pt x="260" y="103"/>
                      <a:pt x="257" y="103"/>
                      <a:pt x="253" y="103"/>
                    </a:cubicBezTo>
                    <a:cubicBezTo>
                      <a:pt x="245" y="103"/>
                      <a:pt x="236" y="104"/>
                      <a:pt x="228" y="103"/>
                    </a:cubicBezTo>
                    <a:cubicBezTo>
                      <a:pt x="209" y="101"/>
                      <a:pt x="188" y="101"/>
                      <a:pt x="177" y="99"/>
                    </a:cubicBezTo>
                    <a:cubicBezTo>
                      <a:pt x="169" y="99"/>
                      <a:pt x="162" y="99"/>
                      <a:pt x="158" y="99"/>
                    </a:cubicBezTo>
                    <a:cubicBezTo>
                      <a:pt x="155" y="99"/>
                      <a:pt x="154" y="99"/>
                      <a:pt x="152" y="98"/>
                    </a:cubicBezTo>
                    <a:cubicBezTo>
                      <a:pt x="151" y="97"/>
                      <a:pt x="150" y="96"/>
                      <a:pt x="150" y="94"/>
                    </a:cubicBezTo>
                    <a:cubicBezTo>
                      <a:pt x="157" y="93"/>
                      <a:pt x="166" y="93"/>
                      <a:pt x="176" y="92"/>
                    </a:cubicBezTo>
                    <a:cubicBezTo>
                      <a:pt x="182" y="91"/>
                      <a:pt x="189" y="89"/>
                      <a:pt x="196" y="87"/>
                    </a:cubicBezTo>
                    <a:cubicBezTo>
                      <a:pt x="203" y="85"/>
                      <a:pt x="209" y="83"/>
                      <a:pt x="213" y="83"/>
                    </a:cubicBezTo>
                    <a:cubicBezTo>
                      <a:pt x="216" y="83"/>
                      <a:pt x="226" y="83"/>
                      <a:pt x="234" y="81"/>
                    </a:cubicBezTo>
                    <a:cubicBezTo>
                      <a:pt x="238" y="81"/>
                      <a:pt x="242" y="80"/>
                      <a:pt x="245" y="78"/>
                    </a:cubicBezTo>
                    <a:cubicBezTo>
                      <a:pt x="247" y="76"/>
                      <a:pt x="249" y="73"/>
                      <a:pt x="249" y="69"/>
                    </a:cubicBezTo>
                    <a:cubicBezTo>
                      <a:pt x="248" y="64"/>
                      <a:pt x="247" y="61"/>
                      <a:pt x="244" y="59"/>
                    </a:cubicBezTo>
                    <a:cubicBezTo>
                      <a:pt x="242" y="57"/>
                      <a:pt x="240" y="56"/>
                      <a:pt x="236" y="56"/>
                    </a:cubicBezTo>
                    <a:cubicBezTo>
                      <a:pt x="230" y="57"/>
                      <a:pt x="221" y="59"/>
                      <a:pt x="210" y="59"/>
                    </a:cubicBezTo>
                    <a:cubicBezTo>
                      <a:pt x="199" y="59"/>
                      <a:pt x="192" y="60"/>
                      <a:pt x="187" y="61"/>
                    </a:cubicBezTo>
                    <a:cubicBezTo>
                      <a:pt x="181" y="61"/>
                      <a:pt x="177" y="62"/>
                      <a:pt x="170" y="63"/>
                    </a:cubicBezTo>
                    <a:cubicBezTo>
                      <a:pt x="170" y="63"/>
                      <a:pt x="170" y="63"/>
                      <a:pt x="170" y="63"/>
                    </a:cubicBezTo>
                    <a:cubicBezTo>
                      <a:pt x="167" y="62"/>
                      <a:pt x="164" y="63"/>
                      <a:pt x="160" y="64"/>
                    </a:cubicBezTo>
                    <a:cubicBezTo>
                      <a:pt x="155" y="65"/>
                      <a:pt x="151" y="66"/>
                      <a:pt x="146" y="67"/>
                    </a:cubicBezTo>
                    <a:cubicBezTo>
                      <a:pt x="142" y="67"/>
                      <a:pt x="138" y="68"/>
                      <a:pt x="135" y="66"/>
                    </a:cubicBezTo>
                    <a:cubicBezTo>
                      <a:pt x="132" y="65"/>
                      <a:pt x="130" y="63"/>
                      <a:pt x="128" y="58"/>
                    </a:cubicBezTo>
                    <a:cubicBezTo>
                      <a:pt x="129" y="56"/>
                      <a:pt x="131" y="54"/>
                      <a:pt x="134" y="52"/>
                    </a:cubicBezTo>
                    <a:cubicBezTo>
                      <a:pt x="136" y="50"/>
                      <a:pt x="138" y="49"/>
                      <a:pt x="140" y="47"/>
                    </a:cubicBezTo>
                    <a:cubicBezTo>
                      <a:pt x="140" y="47"/>
                      <a:pt x="140" y="47"/>
                      <a:pt x="140" y="47"/>
                    </a:cubicBezTo>
                    <a:cubicBezTo>
                      <a:pt x="140" y="47"/>
                      <a:pt x="140" y="47"/>
                      <a:pt x="140" y="47"/>
                    </a:cubicBezTo>
                    <a:cubicBezTo>
                      <a:pt x="140" y="47"/>
                      <a:pt x="140" y="47"/>
                      <a:pt x="140" y="47"/>
                    </a:cubicBezTo>
                    <a:cubicBezTo>
                      <a:pt x="143" y="45"/>
                      <a:pt x="145" y="43"/>
                      <a:pt x="148" y="41"/>
                    </a:cubicBezTo>
                    <a:cubicBezTo>
                      <a:pt x="148" y="40"/>
                      <a:pt x="148" y="40"/>
                      <a:pt x="149" y="40"/>
                    </a:cubicBezTo>
                    <a:cubicBezTo>
                      <a:pt x="149" y="40"/>
                      <a:pt x="149" y="40"/>
                      <a:pt x="149" y="40"/>
                    </a:cubicBezTo>
                    <a:cubicBezTo>
                      <a:pt x="149" y="40"/>
                      <a:pt x="149" y="40"/>
                      <a:pt x="149" y="40"/>
                    </a:cubicBezTo>
                    <a:cubicBezTo>
                      <a:pt x="149" y="40"/>
                      <a:pt x="149" y="40"/>
                      <a:pt x="149" y="40"/>
                    </a:cubicBezTo>
                    <a:cubicBezTo>
                      <a:pt x="149" y="40"/>
                      <a:pt x="149" y="40"/>
                      <a:pt x="149" y="40"/>
                    </a:cubicBezTo>
                    <a:cubicBezTo>
                      <a:pt x="149" y="40"/>
                      <a:pt x="149" y="40"/>
                      <a:pt x="149" y="40"/>
                    </a:cubicBezTo>
                    <a:cubicBezTo>
                      <a:pt x="149" y="40"/>
                      <a:pt x="149" y="40"/>
                      <a:pt x="149" y="40"/>
                    </a:cubicBezTo>
                    <a:cubicBezTo>
                      <a:pt x="148" y="40"/>
                      <a:pt x="148" y="40"/>
                      <a:pt x="148" y="40"/>
                    </a:cubicBezTo>
                    <a:cubicBezTo>
                      <a:pt x="148" y="40"/>
                      <a:pt x="148" y="40"/>
                      <a:pt x="148" y="40"/>
                    </a:cubicBezTo>
                    <a:cubicBezTo>
                      <a:pt x="148" y="39"/>
                      <a:pt x="148" y="39"/>
                      <a:pt x="148" y="39"/>
                    </a:cubicBezTo>
                    <a:cubicBezTo>
                      <a:pt x="148" y="39"/>
                      <a:pt x="148" y="39"/>
                      <a:pt x="148" y="39"/>
                    </a:cubicBezTo>
                    <a:cubicBezTo>
                      <a:pt x="148" y="39"/>
                      <a:pt x="148" y="39"/>
                      <a:pt x="147" y="39"/>
                    </a:cubicBezTo>
                    <a:cubicBezTo>
                      <a:pt x="147" y="39"/>
                      <a:pt x="147" y="39"/>
                      <a:pt x="147" y="39"/>
                    </a:cubicBezTo>
                    <a:cubicBezTo>
                      <a:pt x="147" y="39"/>
                      <a:pt x="147" y="39"/>
                      <a:pt x="147" y="39"/>
                    </a:cubicBezTo>
                    <a:cubicBezTo>
                      <a:pt x="146" y="39"/>
                      <a:pt x="145" y="39"/>
                      <a:pt x="145" y="39"/>
                    </a:cubicBezTo>
                    <a:cubicBezTo>
                      <a:pt x="145" y="39"/>
                      <a:pt x="144" y="39"/>
                      <a:pt x="144" y="39"/>
                    </a:cubicBezTo>
                    <a:cubicBezTo>
                      <a:pt x="144" y="38"/>
                      <a:pt x="144" y="38"/>
                      <a:pt x="144" y="38"/>
                    </a:cubicBezTo>
                    <a:cubicBezTo>
                      <a:pt x="144" y="38"/>
                      <a:pt x="144" y="38"/>
                      <a:pt x="144" y="38"/>
                    </a:cubicBezTo>
                    <a:cubicBezTo>
                      <a:pt x="144" y="38"/>
                      <a:pt x="144" y="37"/>
                      <a:pt x="145" y="37"/>
                    </a:cubicBezTo>
                    <a:cubicBezTo>
                      <a:pt x="145" y="37"/>
                      <a:pt x="145" y="37"/>
                      <a:pt x="146" y="37"/>
                    </a:cubicBezTo>
                    <a:cubicBezTo>
                      <a:pt x="147" y="37"/>
                      <a:pt x="147" y="37"/>
                      <a:pt x="148" y="37"/>
                    </a:cubicBezTo>
                    <a:cubicBezTo>
                      <a:pt x="148" y="37"/>
                      <a:pt x="148" y="37"/>
                      <a:pt x="148" y="37"/>
                    </a:cubicBezTo>
                    <a:cubicBezTo>
                      <a:pt x="148" y="37"/>
                      <a:pt x="149" y="37"/>
                      <a:pt x="149" y="37"/>
                    </a:cubicBezTo>
                    <a:cubicBezTo>
                      <a:pt x="149" y="37"/>
                      <a:pt x="149" y="37"/>
                      <a:pt x="149" y="37"/>
                    </a:cubicBezTo>
                    <a:cubicBezTo>
                      <a:pt x="149" y="37"/>
                      <a:pt x="149" y="37"/>
                      <a:pt x="149" y="37"/>
                    </a:cubicBezTo>
                    <a:cubicBezTo>
                      <a:pt x="149" y="37"/>
                      <a:pt x="149" y="37"/>
                      <a:pt x="149" y="37"/>
                    </a:cubicBezTo>
                    <a:cubicBezTo>
                      <a:pt x="149" y="37"/>
                      <a:pt x="149" y="37"/>
                      <a:pt x="149" y="37"/>
                    </a:cubicBezTo>
                    <a:cubicBezTo>
                      <a:pt x="149" y="37"/>
                      <a:pt x="150" y="37"/>
                      <a:pt x="151" y="37"/>
                    </a:cubicBezTo>
                    <a:cubicBezTo>
                      <a:pt x="151" y="37"/>
                      <a:pt x="151" y="37"/>
                      <a:pt x="152" y="37"/>
                    </a:cubicBezTo>
                    <a:cubicBezTo>
                      <a:pt x="152" y="37"/>
                      <a:pt x="152" y="37"/>
                      <a:pt x="152" y="37"/>
                    </a:cubicBezTo>
                    <a:cubicBezTo>
                      <a:pt x="152" y="37"/>
                      <a:pt x="152" y="37"/>
                      <a:pt x="152" y="37"/>
                    </a:cubicBezTo>
                    <a:cubicBezTo>
                      <a:pt x="152" y="37"/>
                      <a:pt x="152" y="37"/>
                      <a:pt x="152" y="37"/>
                    </a:cubicBezTo>
                    <a:cubicBezTo>
                      <a:pt x="152" y="37"/>
                      <a:pt x="152" y="37"/>
                      <a:pt x="152" y="37"/>
                    </a:cubicBezTo>
                    <a:cubicBezTo>
                      <a:pt x="152" y="37"/>
                      <a:pt x="152" y="37"/>
                      <a:pt x="152" y="37"/>
                    </a:cubicBezTo>
                    <a:cubicBezTo>
                      <a:pt x="152" y="37"/>
                      <a:pt x="152" y="37"/>
                      <a:pt x="152" y="37"/>
                    </a:cubicBezTo>
                    <a:cubicBezTo>
                      <a:pt x="152" y="37"/>
                      <a:pt x="152" y="37"/>
                      <a:pt x="152" y="37"/>
                    </a:cubicBezTo>
                    <a:cubicBezTo>
                      <a:pt x="152" y="37"/>
                      <a:pt x="152" y="37"/>
                      <a:pt x="152" y="37"/>
                    </a:cubicBezTo>
                    <a:cubicBezTo>
                      <a:pt x="152" y="37"/>
                      <a:pt x="152" y="37"/>
                      <a:pt x="152" y="37"/>
                    </a:cubicBezTo>
                    <a:cubicBezTo>
                      <a:pt x="152" y="37"/>
                      <a:pt x="152" y="37"/>
                      <a:pt x="152" y="37"/>
                    </a:cubicBezTo>
                    <a:cubicBezTo>
                      <a:pt x="153" y="37"/>
                      <a:pt x="153" y="36"/>
                      <a:pt x="153" y="36"/>
                    </a:cubicBezTo>
                    <a:cubicBezTo>
                      <a:pt x="153" y="36"/>
                      <a:pt x="153" y="36"/>
                      <a:pt x="153" y="36"/>
                    </a:cubicBezTo>
                    <a:cubicBezTo>
                      <a:pt x="153" y="36"/>
                      <a:pt x="153" y="36"/>
                      <a:pt x="153" y="36"/>
                    </a:cubicBezTo>
                    <a:cubicBezTo>
                      <a:pt x="154" y="35"/>
                      <a:pt x="154" y="34"/>
                      <a:pt x="154" y="34"/>
                    </a:cubicBezTo>
                    <a:cubicBezTo>
                      <a:pt x="154" y="33"/>
                      <a:pt x="154" y="32"/>
                      <a:pt x="153" y="32"/>
                    </a:cubicBezTo>
                    <a:cubicBezTo>
                      <a:pt x="153" y="32"/>
                      <a:pt x="153" y="32"/>
                      <a:pt x="153" y="32"/>
                    </a:cubicBezTo>
                    <a:cubicBezTo>
                      <a:pt x="153" y="32"/>
                      <a:pt x="153" y="32"/>
                      <a:pt x="153" y="32"/>
                    </a:cubicBezTo>
                    <a:cubicBezTo>
                      <a:pt x="153" y="32"/>
                      <a:pt x="153" y="32"/>
                      <a:pt x="153" y="32"/>
                    </a:cubicBezTo>
                    <a:cubicBezTo>
                      <a:pt x="153" y="31"/>
                      <a:pt x="153" y="31"/>
                      <a:pt x="153" y="31"/>
                    </a:cubicBezTo>
                    <a:cubicBezTo>
                      <a:pt x="153" y="31"/>
                      <a:pt x="153" y="31"/>
                      <a:pt x="153" y="31"/>
                    </a:cubicBezTo>
                    <a:cubicBezTo>
                      <a:pt x="153" y="31"/>
                      <a:pt x="153" y="31"/>
                      <a:pt x="153" y="31"/>
                    </a:cubicBezTo>
                    <a:cubicBezTo>
                      <a:pt x="153" y="31"/>
                      <a:pt x="153" y="31"/>
                      <a:pt x="153" y="31"/>
                    </a:cubicBezTo>
                    <a:cubicBezTo>
                      <a:pt x="153" y="31"/>
                      <a:pt x="153" y="31"/>
                      <a:pt x="153" y="31"/>
                    </a:cubicBezTo>
                    <a:cubicBezTo>
                      <a:pt x="153" y="31"/>
                      <a:pt x="153" y="31"/>
                      <a:pt x="153" y="31"/>
                    </a:cubicBezTo>
                    <a:cubicBezTo>
                      <a:pt x="153" y="31"/>
                      <a:pt x="153" y="31"/>
                      <a:pt x="152" y="30"/>
                    </a:cubicBezTo>
                    <a:cubicBezTo>
                      <a:pt x="152" y="30"/>
                      <a:pt x="152" y="30"/>
                      <a:pt x="152" y="30"/>
                    </a:cubicBezTo>
                    <a:cubicBezTo>
                      <a:pt x="152" y="30"/>
                      <a:pt x="152" y="30"/>
                      <a:pt x="152" y="30"/>
                    </a:cubicBezTo>
                    <a:cubicBezTo>
                      <a:pt x="152" y="30"/>
                      <a:pt x="152" y="30"/>
                      <a:pt x="152" y="30"/>
                    </a:cubicBezTo>
                    <a:cubicBezTo>
                      <a:pt x="151" y="29"/>
                      <a:pt x="150" y="28"/>
                      <a:pt x="149" y="27"/>
                    </a:cubicBezTo>
                    <a:cubicBezTo>
                      <a:pt x="148" y="26"/>
                      <a:pt x="147" y="25"/>
                      <a:pt x="146" y="24"/>
                    </a:cubicBezTo>
                    <a:cubicBezTo>
                      <a:pt x="146" y="24"/>
                      <a:pt x="145" y="23"/>
                      <a:pt x="145" y="22"/>
                    </a:cubicBezTo>
                    <a:cubicBezTo>
                      <a:pt x="144" y="22"/>
                      <a:pt x="144" y="21"/>
                      <a:pt x="144" y="21"/>
                    </a:cubicBezTo>
                    <a:cubicBezTo>
                      <a:pt x="144" y="21"/>
                      <a:pt x="144" y="20"/>
                      <a:pt x="144" y="20"/>
                    </a:cubicBezTo>
                    <a:cubicBezTo>
                      <a:pt x="145" y="20"/>
                      <a:pt x="145" y="20"/>
                      <a:pt x="145" y="20"/>
                    </a:cubicBezTo>
                    <a:cubicBezTo>
                      <a:pt x="145" y="20"/>
                      <a:pt x="146" y="20"/>
                      <a:pt x="146" y="20"/>
                    </a:cubicBezTo>
                    <a:cubicBezTo>
                      <a:pt x="146" y="21"/>
                      <a:pt x="147" y="22"/>
                      <a:pt x="148" y="22"/>
                    </a:cubicBezTo>
                    <a:cubicBezTo>
                      <a:pt x="149" y="24"/>
                      <a:pt x="150" y="24"/>
                      <a:pt x="151" y="25"/>
                    </a:cubicBezTo>
                    <a:cubicBezTo>
                      <a:pt x="151" y="25"/>
                      <a:pt x="151" y="25"/>
                      <a:pt x="151" y="25"/>
                    </a:cubicBezTo>
                    <a:cubicBezTo>
                      <a:pt x="151" y="25"/>
                      <a:pt x="151" y="25"/>
                      <a:pt x="151" y="25"/>
                    </a:cubicBezTo>
                    <a:cubicBezTo>
                      <a:pt x="151" y="25"/>
                      <a:pt x="152" y="26"/>
                      <a:pt x="153" y="27"/>
                    </a:cubicBezTo>
                    <a:cubicBezTo>
                      <a:pt x="153" y="27"/>
                      <a:pt x="153" y="27"/>
                      <a:pt x="154" y="27"/>
                    </a:cubicBezTo>
                    <a:cubicBezTo>
                      <a:pt x="154" y="27"/>
                      <a:pt x="154" y="27"/>
                      <a:pt x="154" y="27"/>
                    </a:cubicBezTo>
                    <a:cubicBezTo>
                      <a:pt x="154" y="27"/>
                      <a:pt x="154" y="27"/>
                      <a:pt x="154" y="27"/>
                    </a:cubicBezTo>
                    <a:cubicBezTo>
                      <a:pt x="154" y="27"/>
                      <a:pt x="154" y="27"/>
                      <a:pt x="154" y="27"/>
                    </a:cubicBezTo>
                    <a:cubicBezTo>
                      <a:pt x="154" y="27"/>
                      <a:pt x="154" y="27"/>
                      <a:pt x="154" y="27"/>
                    </a:cubicBezTo>
                    <a:cubicBezTo>
                      <a:pt x="154" y="27"/>
                      <a:pt x="154" y="27"/>
                      <a:pt x="154" y="27"/>
                    </a:cubicBezTo>
                    <a:cubicBezTo>
                      <a:pt x="154" y="27"/>
                      <a:pt x="154" y="27"/>
                      <a:pt x="154" y="27"/>
                    </a:cubicBezTo>
                    <a:cubicBezTo>
                      <a:pt x="154" y="27"/>
                      <a:pt x="154" y="27"/>
                      <a:pt x="154" y="27"/>
                    </a:cubicBezTo>
                    <a:cubicBezTo>
                      <a:pt x="154" y="27"/>
                      <a:pt x="154" y="27"/>
                      <a:pt x="154" y="27"/>
                    </a:cubicBezTo>
                    <a:cubicBezTo>
                      <a:pt x="154" y="27"/>
                      <a:pt x="154" y="27"/>
                      <a:pt x="154" y="27"/>
                    </a:cubicBezTo>
                    <a:cubicBezTo>
                      <a:pt x="155" y="27"/>
                      <a:pt x="155" y="27"/>
                      <a:pt x="155" y="27"/>
                    </a:cubicBezTo>
                    <a:cubicBezTo>
                      <a:pt x="155" y="27"/>
                      <a:pt x="155" y="27"/>
                      <a:pt x="155" y="27"/>
                    </a:cubicBezTo>
                    <a:cubicBezTo>
                      <a:pt x="155" y="27"/>
                      <a:pt x="155" y="27"/>
                      <a:pt x="155" y="27"/>
                    </a:cubicBezTo>
                    <a:cubicBezTo>
                      <a:pt x="155" y="27"/>
                      <a:pt x="155" y="27"/>
                      <a:pt x="155" y="27"/>
                    </a:cubicBezTo>
                    <a:cubicBezTo>
                      <a:pt x="155" y="27"/>
                      <a:pt x="155" y="27"/>
                      <a:pt x="155" y="27"/>
                    </a:cubicBezTo>
                    <a:cubicBezTo>
                      <a:pt x="155" y="27"/>
                      <a:pt x="155" y="27"/>
                      <a:pt x="155" y="27"/>
                    </a:cubicBezTo>
                    <a:cubicBezTo>
                      <a:pt x="155" y="27"/>
                      <a:pt x="155" y="27"/>
                      <a:pt x="155" y="27"/>
                    </a:cubicBezTo>
                    <a:cubicBezTo>
                      <a:pt x="155" y="27"/>
                      <a:pt x="155" y="27"/>
                      <a:pt x="155" y="27"/>
                    </a:cubicBezTo>
                    <a:cubicBezTo>
                      <a:pt x="155" y="27"/>
                      <a:pt x="155" y="27"/>
                      <a:pt x="155" y="27"/>
                    </a:cubicBezTo>
                    <a:cubicBezTo>
                      <a:pt x="154" y="26"/>
                      <a:pt x="153" y="25"/>
                      <a:pt x="152" y="24"/>
                    </a:cubicBezTo>
                    <a:cubicBezTo>
                      <a:pt x="151" y="22"/>
                      <a:pt x="151" y="22"/>
                      <a:pt x="150" y="20"/>
                    </a:cubicBezTo>
                    <a:cubicBezTo>
                      <a:pt x="149" y="19"/>
                      <a:pt x="149" y="18"/>
                      <a:pt x="148" y="18"/>
                    </a:cubicBezTo>
                    <a:cubicBezTo>
                      <a:pt x="148" y="18"/>
                      <a:pt x="148" y="17"/>
                      <a:pt x="148" y="17"/>
                    </a:cubicBezTo>
                    <a:cubicBezTo>
                      <a:pt x="148" y="17"/>
                      <a:pt x="148" y="17"/>
                      <a:pt x="148" y="17"/>
                    </a:cubicBezTo>
                    <a:cubicBezTo>
                      <a:pt x="148" y="17"/>
                      <a:pt x="148" y="17"/>
                      <a:pt x="148" y="17"/>
                    </a:cubicBezTo>
                    <a:cubicBezTo>
                      <a:pt x="148" y="17"/>
                      <a:pt x="148" y="16"/>
                      <a:pt x="148" y="16"/>
                    </a:cubicBezTo>
                    <a:cubicBezTo>
                      <a:pt x="148" y="16"/>
                      <a:pt x="148" y="16"/>
                      <a:pt x="149" y="15"/>
                    </a:cubicBezTo>
                    <a:cubicBezTo>
                      <a:pt x="149" y="15"/>
                      <a:pt x="149" y="15"/>
                      <a:pt x="149" y="15"/>
                    </a:cubicBezTo>
                    <a:cubicBezTo>
                      <a:pt x="149" y="15"/>
                      <a:pt x="149" y="15"/>
                      <a:pt x="150" y="15"/>
                    </a:cubicBezTo>
                    <a:cubicBezTo>
                      <a:pt x="150" y="16"/>
                      <a:pt x="150" y="16"/>
                      <a:pt x="150" y="16"/>
                    </a:cubicBezTo>
                    <a:cubicBezTo>
                      <a:pt x="151" y="17"/>
                      <a:pt x="151" y="18"/>
                      <a:pt x="152" y="19"/>
                    </a:cubicBezTo>
                    <a:cubicBezTo>
                      <a:pt x="153" y="20"/>
                      <a:pt x="154" y="22"/>
                      <a:pt x="155" y="23"/>
                    </a:cubicBezTo>
                    <a:cubicBezTo>
                      <a:pt x="156" y="24"/>
                      <a:pt x="156" y="25"/>
                      <a:pt x="156" y="25"/>
                    </a:cubicBezTo>
                    <a:cubicBezTo>
                      <a:pt x="157" y="25"/>
                      <a:pt x="157" y="26"/>
                      <a:pt x="157" y="26"/>
                    </a:cubicBezTo>
                    <a:cubicBezTo>
                      <a:pt x="157" y="26"/>
                      <a:pt x="158" y="26"/>
                      <a:pt x="158" y="26"/>
                    </a:cubicBezTo>
                    <a:cubicBezTo>
                      <a:pt x="158" y="26"/>
                      <a:pt x="158" y="26"/>
                      <a:pt x="158" y="26"/>
                    </a:cubicBezTo>
                    <a:cubicBezTo>
                      <a:pt x="158" y="26"/>
                      <a:pt x="158" y="26"/>
                      <a:pt x="158" y="26"/>
                    </a:cubicBezTo>
                    <a:cubicBezTo>
                      <a:pt x="158" y="26"/>
                      <a:pt x="158" y="26"/>
                      <a:pt x="158" y="26"/>
                    </a:cubicBezTo>
                    <a:cubicBezTo>
                      <a:pt x="158" y="26"/>
                      <a:pt x="158" y="26"/>
                      <a:pt x="158" y="26"/>
                    </a:cubicBezTo>
                    <a:cubicBezTo>
                      <a:pt x="158" y="26"/>
                      <a:pt x="158" y="26"/>
                      <a:pt x="158" y="26"/>
                    </a:cubicBezTo>
                    <a:cubicBezTo>
                      <a:pt x="158" y="26"/>
                      <a:pt x="158" y="26"/>
                      <a:pt x="158" y="26"/>
                    </a:cubicBezTo>
                    <a:cubicBezTo>
                      <a:pt x="158" y="26"/>
                      <a:pt x="158" y="26"/>
                      <a:pt x="158" y="26"/>
                    </a:cubicBezTo>
                    <a:cubicBezTo>
                      <a:pt x="158" y="25"/>
                      <a:pt x="158" y="25"/>
                      <a:pt x="158" y="25"/>
                    </a:cubicBezTo>
                    <a:cubicBezTo>
                      <a:pt x="158" y="25"/>
                      <a:pt x="158" y="25"/>
                      <a:pt x="158" y="25"/>
                    </a:cubicBezTo>
                    <a:cubicBezTo>
                      <a:pt x="158" y="24"/>
                      <a:pt x="157" y="24"/>
                      <a:pt x="157" y="23"/>
                    </a:cubicBezTo>
                    <a:cubicBezTo>
                      <a:pt x="157" y="22"/>
                      <a:pt x="156" y="21"/>
                      <a:pt x="156" y="20"/>
                    </a:cubicBezTo>
                    <a:cubicBezTo>
                      <a:pt x="156" y="20"/>
                      <a:pt x="156" y="19"/>
                      <a:pt x="155" y="19"/>
                    </a:cubicBezTo>
                    <a:cubicBezTo>
                      <a:pt x="155" y="18"/>
                      <a:pt x="155" y="17"/>
                      <a:pt x="154" y="16"/>
                    </a:cubicBezTo>
                    <a:cubicBezTo>
                      <a:pt x="154" y="16"/>
                      <a:pt x="154" y="16"/>
                      <a:pt x="154" y="15"/>
                    </a:cubicBezTo>
                    <a:cubicBezTo>
                      <a:pt x="154" y="15"/>
                      <a:pt x="154" y="15"/>
                      <a:pt x="154" y="15"/>
                    </a:cubicBezTo>
                    <a:cubicBezTo>
                      <a:pt x="155" y="15"/>
                      <a:pt x="155" y="15"/>
                      <a:pt x="155" y="15"/>
                    </a:cubicBezTo>
                    <a:cubicBezTo>
                      <a:pt x="156" y="15"/>
                      <a:pt x="156" y="15"/>
                      <a:pt x="156" y="15"/>
                    </a:cubicBezTo>
                    <a:cubicBezTo>
                      <a:pt x="156" y="16"/>
                      <a:pt x="157" y="16"/>
                      <a:pt x="157" y="17"/>
                    </a:cubicBezTo>
                    <a:cubicBezTo>
                      <a:pt x="157" y="17"/>
                      <a:pt x="157" y="18"/>
                      <a:pt x="157" y="18"/>
                    </a:cubicBezTo>
                    <a:cubicBezTo>
                      <a:pt x="157" y="18"/>
                      <a:pt x="157" y="18"/>
                      <a:pt x="157" y="18"/>
                    </a:cubicBezTo>
                    <a:cubicBezTo>
                      <a:pt x="157" y="18"/>
                      <a:pt x="157" y="18"/>
                      <a:pt x="157" y="18"/>
                    </a:cubicBezTo>
                    <a:cubicBezTo>
                      <a:pt x="157" y="18"/>
                      <a:pt x="157" y="18"/>
                      <a:pt x="157" y="18"/>
                    </a:cubicBezTo>
                    <a:cubicBezTo>
                      <a:pt x="158" y="19"/>
                      <a:pt x="158" y="19"/>
                      <a:pt x="159" y="20"/>
                    </a:cubicBezTo>
                    <a:cubicBezTo>
                      <a:pt x="159" y="20"/>
                      <a:pt x="159" y="21"/>
                      <a:pt x="159" y="22"/>
                    </a:cubicBezTo>
                    <a:cubicBezTo>
                      <a:pt x="159" y="22"/>
                      <a:pt x="159" y="22"/>
                      <a:pt x="159" y="22"/>
                    </a:cubicBezTo>
                    <a:cubicBezTo>
                      <a:pt x="159" y="22"/>
                      <a:pt x="159" y="22"/>
                      <a:pt x="159" y="22"/>
                    </a:cubicBezTo>
                    <a:cubicBezTo>
                      <a:pt x="159" y="22"/>
                      <a:pt x="159" y="22"/>
                      <a:pt x="159" y="22"/>
                    </a:cubicBezTo>
                    <a:cubicBezTo>
                      <a:pt x="159" y="22"/>
                      <a:pt x="159" y="22"/>
                      <a:pt x="159" y="22"/>
                    </a:cubicBezTo>
                    <a:cubicBezTo>
                      <a:pt x="159" y="22"/>
                      <a:pt x="159" y="22"/>
                      <a:pt x="159" y="22"/>
                    </a:cubicBezTo>
                    <a:cubicBezTo>
                      <a:pt x="160" y="22"/>
                      <a:pt x="160" y="22"/>
                      <a:pt x="160" y="23"/>
                    </a:cubicBezTo>
                    <a:cubicBezTo>
                      <a:pt x="160" y="23"/>
                      <a:pt x="160" y="24"/>
                      <a:pt x="160" y="24"/>
                    </a:cubicBezTo>
                    <a:cubicBezTo>
                      <a:pt x="160" y="24"/>
                      <a:pt x="160" y="24"/>
                      <a:pt x="160" y="24"/>
                    </a:cubicBezTo>
                    <a:cubicBezTo>
                      <a:pt x="161" y="25"/>
                      <a:pt x="161" y="25"/>
                      <a:pt x="161" y="26"/>
                    </a:cubicBezTo>
                    <a:cubicBezTo>
                      <a:pt x="162" y="26"/>
                      <a:pt x="162" y="26"/>
                      <a:pt x="163" y="26"/>
                    </a:cubicBezTo>
                    <a:cubicBezTo>
                      <a:pt x="163" y="26"/>
                      <a:pt x="163" y="26"/>
                      <a:pt x="163" y="26"/>
                    </a:cubicBezTo>
                    <a:cubicBezTo>
                      <a:pt x="163" y="26"/>
                      <a:pt x="163" y="26"/>
                      <a:pt x="163" y="26"/>
                    </a:cubicBezTo>
                    <a:cubicBezTo>
                      <a:pt x="163" y="25"/>
                      <a:pt x="163" y="25"/>
                      <a:pt x="163" y="24"/>
                    </a:cubicBezTo>
                    <a:cubicBezTo>
                      <a:pt x="163" y="24"/>
                      <a:pt x="163" y="24"/>
                      <a:pt x="164" y="24"/>
                    </a:cubicBezTo>
                    <a:cubicBezTo>
                      <a:pt x="164" y="24"/>
                      <a:pt x="164" y="24"/>
                      <a:pt x="164" y="24"/>
                    </a:cubicBezTo>
                    <a:cubicBezTo>
                      <a:pt x="164" y="24"/>
                      <a:pt x="164" y="24"/>
                      <a:pt x="164" y="23"/>
                    </a:cubicBezTo>
                    <a:cubicBezTo>
                      <a:pt x="164" y="23"/>
                      <a:pt x="164" y="23"/>
                      <a:pt x="164" y="23"/>
                    </a:cubicBezTo>
                    <a:cubicBezTo>
                      <a:pt x="164" y="23"/>
                      <a:pt x="164" y="23"/>
                      <a:pt x="164" y="23"/>
                    </a:cubicBezTo>
                    <a:cubicBezTo>
                      <a:pt x="164" y="23"/>
                      <a:pt x="164" y="23"/>
                      <a:pt x="164" y="22"/>
                    </a:cubicBezTo>
                    <a:cubicBezTo>
                      <a:pt x="164" y="22"/>
                      <a:pt x="164" y="21"/>
                      <a:pt x="164" y="21"/>
                    </a:cubicBezTo>
                    <a:cubicBezTo>
                      <a:pt x="164" y="21"/>
                      <a:pt x="164" y="21"/>
                      <a:pt x="164" y="21"/>
                    </a:cubicBezTo>
                    <a:cubicBezTo>
                      <a:pt x="164" y="21"/>
                      <a:pt x="164" y="21"/>
                      <a:pt x="164" y="21"/>
                    </a:cubicBezTo>
                    <a:cubicBezTo>
                      <a:pt x="164" y="21"/>
                      <a:pt x="164" y="20"/>
                      <a:pt x="164" y="20"/>
                    </a:cubicBezTo>
                    <a:cubicBezTo>
                      <a:pt x="164" y="19"/>
                      <a:pt x="164" y="19"/>
                      <a:pt x="164" y="18"/>
                    </a:cubicBezTo>
                    <a:cubicBezTo>
                      <a:pt x="164" y="18"/>
                      <a:pt x="164" y="17"/>
                      <a:pt x="164" y="17"/>
                    </a:cubicBezTo>
                    <a:cubicBezTo>
                      <a:pt x="164" y="17"/>
                      <a:pt x="164" y="17"/>
                      <a:pt x="164" y="17"/>
                    </a:cubicBezTo>
                    <a:cubicBezTo>
                      <a:pt x="165" y="17"/>
                      <a:pt x="165" y="17"/>
                      <a:pt x="165" y="17"/>
                    </a:cubicBezTo>
                    <a:cubicBezTo>
                      <a:pt x="165" y="17"/>
                      <a:pt x="165" y="17"/>
                      <a:pt x="165" y="17"/>
                    </a:cubicBezTo>
                    <a:cubicBezTo>
                      <a:pt x="166" y="18"/>
                      <a:pt x="166" y="19"/>
                      <a:pt x="166" y="21"/>
                    </a:cubicBezTo>
                    <a:cubicBezTo>
                      <a:pt x="166" y="21"/>
                      <a:pt x="166" y="21"/>
                      <a:pt x="166" y="21"/>
                    </a:cubicBezTo>
                    <a:cubicBezTo>
                      <a:pt x="166" y="21"/>
                      <a:pt x="166" y="21"/>
                      <a:pt x="166" y="21"/>
                    </a:cubicBezTo>
                    <a:cubicBezTo>
                      <a:pt x="166" y="21"/>
                      <a:pt x="166" y="21"/>
                      <a:pt x="166" y="21"/>
                    </a:cubicBezTo>
                    <a:cubicBezTo>
                      <a:pt x="166" y="21"/>
                      <a:pt x="166" y="21"/>
                      <a:pt x="166" y="21"/>
                    </a:cubicBezTo>
                    <a:cubicBezTo>
                      <a:pt x="166" y="21"/>
                      <a:pt x="166" y="21"/>
                      <a:pt x="166" y="21"/>
                    </a:cubicBezTo>
                    <a:cubicBezTo>
                      <a:pt x="166" y="22"/>
                      <a:pt x="166" y="23"/>
                      <a:pt x="166" y="24"/>
                    </a:cubicBezTo>
                    <a:cubicBezTo>
                      <a:pt x="166" y="24"/>
                      <a:pt x="166" y="24"/>
                      <a:pt x="166" y="24"/>
                    </a:cubicBezTo>
                    <a:cubicBezTo>
                      <a:pt x="166" y="24"/>
                      <a:pt x="166" y="24"/>
                      <a:pt x="166" y="24"/>
                    </a:cubicBezTo>
                    <a:cubicBezTo>
                      <a:pt x="166" y="25"/>
                      <a:pt x="166" y="26"/>
                      <a:pt x="166" y="27"/>
                    </a:cubicBezTo>
                    <a:cubicBezTo>
                      <a:pt x="166" y="27"/>
                      <a:pt x="166" y="27"/>
                      <a:pt x="166" y="27"/>
                    </a:cubicBezTo>
                    <a:cubicBezTo>
                      <a:pt x="166" y="27"/>
                      <a:pt x="166" y="27"/>
                      <a:pt x="166" y="27"/>
                    </a:cubicBezTo>
                    <a:cubicBezTo>
                      <a:pt x="166" y="27"/>
                      <a:pt x="166" y="27"/>
                      <a:pt x="166" y="27"/>
                    </a:cubicBezTo>
                    <a:cubicBezTo>
                      <a:pt x="166" y="27"/>
                      <a:pt x="166" y="27"/>
                      <a:pt x="166" y="27"/>
                    </a:cubicBezTo>
                    <a:cubicBezTo>
                      <a:pt x="166" y="27"/>
                      <a:pt x="166" y="27"/>
                      <a:pt x="166" y="28"/>
                    </a:cubicBezTo>
                    <a:cubicBezTo>
                      <a:pt x="166" y="28"/>
                      <a:pt x="166" y="28"/>
                      <a:pt x="166" y="28"/>
                    </a:cubicBezTo>
                    <a:cubicBezTo>
                      <a:pt x="166" y="28"/>
                      <a:pt x="166" y="28"/>
                      <a:pt x="166" y="28"/>
                    </a:cubicBezTo>
                    <a:cubicBezTo>
                      <a:pt x="166" y="28"/>
                      <a:pt x="166" y="28"/>
                      <a:pt x="166" y="28"/>
                    </a:cubicBezTo>
                    <a:cubicBezTo>
                      <a:pt x="166" y="28"/>
                      <a:pt x="166" y="28"/>
                      <a:pt x="166" y="28"/>
                    </a:cubicBezTo>
                    <a:cubicBezTo>
                      <a:pt x="166" y="28"/>
                      <a:pt x="166" y="28"/>
                      <a:pt x="166" y="28"/>
                    </a:cubicBezTo>
                    <a:cubicBezTo>
                      <a:pt x="167" y="28"/>
                      <a:pt x="167" y="28"/>
                      <a:pt x="167" y="28"/>
                    </a:cubicBezTo>
                    <a:cubicBezTo>
                      <a:pt x="167" y="28"/>
                      <a:pt x="167" y="28"/>
                      <a:pt x="167" y="28"/>
                    </a:cubicBezTo>
                    <a:cubicBezTo>
                      <a:pt x="167" y="28"/>
                      <a:pt x="167" y="28"/>
                      <a:pt x="167" y="28"/>
                    </a:cubicBezTo>
                    <a:cubicBezTo>
                      <a:pt x="167" y="28"/>
                      <a:pt x="167" y="28"/>
                      <a:pt x="167" y="28"/>
                    </a:cubicBezTo>
                    <a:cubicBezTo>
                      <a:pt x="167" y="28"/>
                      <a:pt x="167" y="28"/>
                      <a:pt x="167" y="28"/>
                    </a:cubicBezTo>
                    <a:cubicBezTo>
                      <a:pt x="171" y="25"/>
                      <a:pt x="176" y="22"/>
                      <a:pt x="180" y="19"/>
                    </a:cubicBezTo>
                    <a:cubicBezTo>
                      <a:pt x="182" y="17"/>
                      <a:pt x="184" y="16"/>
                      <a:pt x="185" y="14"/>
                    </a:cubicBezTo>
                    <a:cubicBezTo>
                      <a:pt x="186" y="12"/>
                      <a:pt x="187" y="9"/>
                      <a:pt x="186" y="7"/>
                    </a:cubicBezTo>
                    <a:cubicBezTo>
                      <a:pt x="185" y="5"/>
                      <a:pt x="184" y="4"/>
                      <a:pt x="182" y="2"/>
                    </a:cubicBezTo>
                    <a:cubicBezTo>
                      <a:pt x="181" y="1"/>
                      <a:pt x="178" y="0"/>
                      <a:pt x="175" y="0"/>
                    </a:cubicBezTo>
                    <a:cubicBezTo>
                      <a:pt x="170" y="0"/>
                      <a:pt x="161" y="3"/>
                      <a:pt x="146" y="12"/>
                    </a:cubicBezTo>
                    <a:cubicBezTo>
                      <a:pt x="146" y="12"/>
                      <a:pt x="146" y="12"/>
                      <a:pt x="146" y="12"/>
                    </a:cubicBezTo>
                    <a:cubicBezTo>
                      <a:pt x="146" y="12"/>
                      <a:pt x="146" y="12"/>
                      <a:pt x="146" y="12"/>
                    </a:cubicBezTo>
                    <a:cubicBezTo>
                      <a:pt x="146" y="12"/>
                      <a:pt x="146" y="12"/>
                      <a:pt x="146" y="12"/>
                    </a:cubicBezTo>
                    <a:cubicBezTo>
                      <a:pt x="146" y="12"/>
                      <a:pt x="146" y="12"/>
                      <a:pt x="146" y="12"/>
                    </a:cubicBezTo>
                    <a:cubicBezTo>
                      <a:pt x="135" y="19"/>
                      <a:pt x="131" y="21"/>
                      <a:pt x="126" y="26"/>
                    </a:cubicBezTo>
                    <a:cubicBezTo>
                      <a:pt x="126" y="26"/>
                      <a:pt x="126" y="26"/>
                      <a:pt x="126" y="26"/>
                    </a:cubicBezTo>
                    <a:cubicBezTo>
                      <a:pt x="116" y="30"/>
                      <a:pt x="110" y="35"/>
                      <a:pt x="103" y="39"/>
                    </a:cubicBezTo>
                    <a:cubicBezTo>
                      <a:pt x="103" y="39"/>
                      <a:pt x="103" y="39"/>
                      <a:pt x="103" y="39"/>
                    </a:cubicBezTo>
                    <a:cubicBezTo>
                      <a:pt x="82" y="43"/>
                      <a:pt x="68" y="49"/>
                      <a:pt x="57" y="54"/>
                    </a:cubicBezTo>
                    <a:cubicBezTo>
                      <a:pt x="57" y="54"/>
                      <a:pt x="57" y="54"/>
                      <a:pt x="57" y="54"/>
                    </a:cubicBezTo>
                    <a:cubicBezTo>
                      <a:pt x="57" y="54"/>
                      <a:pt x="57" y="54"/>
                      <a:pt x="57" y="54"/>
                    </a:cubicBezTo>
                    <a:cubicBezTo>
                      <a:pt x="57" y="54"/>
                      <a:pt x="57" y="54"/>
                      <a:pt x="57" y="54"/>
                    </a:cubicBezTo>
                    <a:cubicBezTo>
                      <a:pt x="57" y="54"/>
                      <a:pt x="57" y="54"/>
                      <a:pt x="57" y="54"/>
                    </a:cubicBezTo>
                    <a:cubicBezTo>
                      <a:pt x="57" y="54"/>
                      <a:pt x="57" y="54"/>
                      <a:pt x="57" y="54"/>
                    </a:cubicBezTo>
                    <a:cubicBezTo>
                      <a:pt x="57" y="54"/>
                      <a:pt x="57" y="54"/>
                      <a:pt x="57" y="54"/>
                    </a:cubicBezTo>
                    <a:cubicBezTo>
                      <a:pt x="57" y="54"/>
                      <a:pt x="57" y="54"/>
                      <a:pt x="57" y="54"/>
                    </a:cubicBezTo>
                    <a:cubicBezTo>
                      <a:pt x="57" y="54"/>
                      <a:pt x="57" y="54"/>
                      <a:pt x="57" y="54"/>
                    </a:cubicBezTo>
                    <a:cubicBezTo>
                      <a:pt x="57" y="54"/>
                      <a:pt x="57" y="54"/>
                      <a:pt x="57" y="54"/>
                    </a:cubicBezTo>
                    <a:cubicBezTo>
                      <a:pt x="57" y="54"/>
                      <a:pt x="57" y="54"/>
                      <a:pt x="57" y="54"/>
                    </a:cubicBezTo>
                    <a:cubicBezTo>
                      <a:pt x="57" y="54"/>
                      <a:pt x="57" y="54"/>
                      <a:pt x="57" y="54"/>
                    </a:cubicBezTo>
                    <a:cubicBezTo>
                      <a:pt x="57" y="54"/>
                      <a:pt x="57" y="54"/>
                      <a:pt x="57" y="54"/>
                    </a:cubicBezTo>
                    <a:cubicBezTo>
                      <a:pt x="58" y="55"/>
                      <a:pt x="58" y="55"/>
                      <a:pt x="58" y="55"/>
                    </a:cubicBezTo>
                    <a:cubicBezTo>
                      <a:pt x="58" y="54"/>
                      <a:pt x="58" y="54"/>
                      <a:pt x="58" y="54"/>
                    </a:cubicBezTo>
                    <a:cubicBezTo>
                      <a:pt x="61" y="54"/>
                      <a:pt x="64" y="55"/>
                      <a:pt x="67" y="55"/>
                    </a:cubicBezTo>
                    <a:cubicBezTo>
                      <a:pt x="67" y="55"/>
                      <a:pt x="67" y="55"/>
                      <a:pt x="67" y="55"/>
                    </a:cubicBezTo>
                    <a:cubicBezTo>
                      <a:pt x="67" y="55"/>
                      <a:pt x="67" y="55"/>
                      <a:pt x="67" y="55"/>
                    </a:cubicBezTo>
                    <a:cubicBezTo>
                      <a:pt x="73" y="55"/>
                      <a:pt x="76" y="57"/>
                      <a:pt x="79" y="58"/>
                    </a:cubicBezTo>
                    <a:cubicBezTo>
                      <a:pt x="82" y="59"/>
                      <a:pt x="85" y="60"/>
                      <a:pt x="91" y="60"/>
                    </a:cubicBezTo>
                    <a:cubicBezTo>
                      <a:pt x="91" y="60"/>
                      <a:pt x="91" y="60"/>
                      <a:pt x="91" y="60"/>
                    </a:cubicBezTo>
                    <a:cubicBezTo>
                      <a:pt x="94" y="60"/>
                      <a:pt x="96" y="61"/>
                      <a:pt x="97" y="61"/>
                    </a:cubicBezTo>
                    <a:cubicBezTo>
                      <a:pt x="97" y="61"/>
                      <a:pt x="98" y="61"/>
                      <a:pt x="99" y="62"/>
                    </a:cubicBezTo>
                    <a:cubicBezTo>
                      <a:pt x="99" y="62"/>
                      <a:pt x="99" y="62"/>
                      <a:pt x="99" y="62"/>
                    </a:cubicBezTo>
                    <a:cubicBezTo>
                      <a:pt x="99" y="62"/>
                      <a:pt x="99" y="62"/>
                      <a:pt x="99" y="62"/>
                    </a:cubicBezTo>
                    <a:cubicBezTo>
                      <a:pt x="99" y="62"/>
                      <a:pt x="99" y="62"/>
                      <a:pt x="99" y="62"/>
                    </a:cubicBezTo>
                    <a:cubicBezTo>
                      <a:pt x="103" y="62"/>
                      <a:pt x="106" y="62"/>
                      <a:pt x="109" y="62"/>
                    </a:cubicBezTo>
                    <a:cubicBezTo>
                      <a:pt x="110" y="63"/>
                      <a:pt x="111" y="63"/>
                      <a:pt x="111" y="63"/>
                    </a:cubicBezTo>
                    <a:cubicBezTo>
                      <a:pt x="112" y="64"/>
                      <a:pt x="113" y="64"/>
                      <a:pt x="113" y="65"/>
                    </a:cubicBezTo>
                    <a:cubicBezTo>
                      <a:pt x="113" y="65"/>
                      <a:pt x="113" y="65"/>
                      <a:pt x="113" y="66"/>
                    </a:cubicBezTo>
                    <a:cubicBezTo>
                      <a:pt x="113" y="68"/>
                      <a:pt x="112" y="69"/>
                      <a:pt x="111" y="70"/>
                    </a:cubicBezTo>
                    <a:cubicBezTo>
                      <a:pt x="109" y="72"/>
                      <a:pt x="107" y="72"/>
                      <a:pt x="104" y="73"/>
                    </a:cubicBezTo>
                    <a:cubicBezTo>
                      <a:pt x="102" y="73"/>
                      <a:pt x="100" y="74"/>
                      <a:pt x="98" y="74"/>
                    </a:cubicBezTo>
                    <a:cubicBezTo>
                      <a:pt x="97" y="74"/>
                      <a:pt x="96" y="74"/>
                      <a:pt x="95" y="73"/>
                    </a:cubicBezTo>
                    <a:cubicBezTo>
                      <a:pt x="94" y="73"/>
                      <a:pt x="94" y="73"/>
                      <a:pt x="93" y="73"/>
                    </a:cubicBezTo>
                    <a:cubicBezTo>
                      <a:pt x="93" y="73"/>
                      <a:pt x="93" y="73"/>
                      <a:pt x="93" y="73"/>
                    </a:cubicBezTo>
                    <a:cubicBezTo>
                      <a:pt x="93" y="73"/>
                      <a:pt x="93" y="73"/>
                      <a:pt x="93" y="73"/>
                    </a:cubicBezTo>
                    <a:cubicBezTo>
                      <a:pt x="93" y="73"/>
                      <a:pt x="93" y="73"/>
                      <a:pt x="93" y="73"/>
                    </a:cubicBezTo>
                    <a:cubicBezTo>
                      <a:pt x="93" y="73"/>
                      <a:pt x="93" y="73"/>
                      <a:pt x="93" y="73"/>
                    </a:cubicBezTo>
                    <a:cubicBezTo>
                      <a:pt x="93" y="73"/>
                      <a:pt x="93" y="73"/>
                      <a:pt x="93" y="73"/>
                    </a:cubicBezTo>
                    <a:cubicBezTo>
                      <a:pt x="91" y="74"/>
                      <a:pt x="89" y="74"/>
                      <a:pt x="87" y="73"/>
                    </a:cubicBezTo>
                    <a:cubicBezTo>
                      <a:pt x="86" y="73"/>
                      <a:pt x="86" y="73"/>
                      <a:pt x="85" y="73"/>
                    </a:cubicBezTo>
                    <a:cubicBezTo>
                      <a:pt x="85" y="73"/>
                      <a:pt x="85" y="73"/>
                      <a:pt x="85" y="73"/>
                    </a:cubicBezTo>
                    <a:cubicBezTo>
                      <a:pt x="85" y="73"/>
                      <a:pt x="85" y="73"/>
                      <a:pt x="85" y="73"/>
                    </a:cubicBezTo>
                    <a:cubicBezTo>
                      <a:pt x="84" y="71"/>
                      <a:pt x="83" y="70"/>
                      <a:pt x="81" y="70"/>
                    </a:cubicBezTo>
                    <a:cubicBezTo>
                      <a:pt x="80" y="69"/>
                      <a:pt x="79" y="69"/>
                      <a:pt x="77" y="67"/>
                    </a:cubicBezTo>
                    <a:cubicBezTo>
                      <a:pt x="76" y="67"/>
                      <a:pt x="74" y="66"/>
                      <a:pt x="72" y="66"/>
                    </a:cubicBezTo>
                    <a:cubicBezTo>
                      <a:pt x="72" y="66"/>
                      <a:pt x="72" y="66"/>
                      <a:pt x="72" y="66"/>
                    </a:cubicBezTo>
                    <a:cubicBezTo>
                      <a:pt x="70" y="64"/>
                      <a:pt x="68" y="64"/>
                      <a:pt x="66" y="64"/>
                    </a:cubicBezTo>
                    <a:cubicBezTo>
                      <a:pt x="65" y="64"/>
                      <a:pt x="63" y="64"/>
                      <a:pt x="61" y="63"/>
                    </a:cubicBezTo>
                    <a:cubicBezTo>
                      <a:pt x="61" y="63"/>
                      <a:pt x="61" y="63"/>
                      <a:pt x="61" y="63"/>
                    </a:cubicBezTo>
                    <a:cubicBezTo>
                      <a:pt x="61" y="63"/>
                      <a:pt x="61" y="63"/>
                      <a:pt x="61" y="63"/>
                    </a:cubicBezTo>
                    <a:cubicBezTo>
                      <a:pt x="61" y="63"/>
                      <a:pt x="61" y="63"/>
                      <a:pt x="61" y="63"/>
                    </a:cubicBezTo>
                    <a:cubicBezTo>
                      <a:pt x="59" y="62"/>
                      <a:pt x="59" y="62"/>
                      <a:pt x="58" y="62"/>
                    </a:cubicBezTo>
                    <a:cubicBezTo>
                      <a:pt x="58" y="62"/>
                      <a:pt x="58" y="62"/>
                      <a:pt x="57" y="62"/>
                    </a:cubicBezTo>
                    <a:cubicBezTo>
                      <a:pt x="57" y="62"/>
                      <a:pt x="57" y="62"/>
                      <a:pt x="57" y="62"/>
                    </a:cubicBezTo>
                    <a:cubicBezTo>
                      <a:pt x="55" y="61"/>
                      <a:pt x="54" y="61"/>
                      <a:pt x="53" y="61"/>
                    </a:cubicBezTo>
                    <a:cubicBezTo>
                      <a:pt x="52" y="60"/>
                      <a:pt x="52" y="60"/>
                      <a:pt x="51" y="60"/>
                    </a:cubicBezTo>
                    <a:cubicBezTo>
                      <a:pt x="51" y="60"/>
                      <a:pt x="50" y="61"/>
                      <a:pt x="50" y="61"/>
                    </a:cubicBezTo>
                    <a:cubicBezTo>
                      <a:pt x="50" y="61"/>
                      <a:pt x="50" y="61"/>
                      <a:pt x="49" y="62"/>
                    </a:cubicBezTo>
                    <a:cubicBezTo>
                      <a:pt x="49" y="62"/>
                      <a:pt x="49" y="64"/>
                      <a:pt x="50" y="64"/>
                    </a:cubicBezTo>
                    <a:cubicBezTo>
                      <a:pt x="50" y="65"/>
                      <a:pt x="51" y="66"/>
                      <a:pt x="52" y="67"/>
                    </a:cubicBezTo>
                    <a:cubicBezTo>
                      <a:pt x="53" y="68"/>
                      <a:pt x="54" y="68"/>
                      <a:pt x="55" y="69"/>
                    </a:cubicBezTo>
                    <a:cubicBezTo>
                      <a:pt x="55" y="69"/>
                      <a:pt x="56" y="69"/>
                      <a:pt x="56" y="69"/>
                    </a:cubicBezTo>
                    <a:cubicBezTo>
                      <a:pt x="56" y="69"/>
                      <a:pt x="57" y="69"/>
                      <a:pt x="57" y="69"/>
                    </a:cubicBezTo>
                    <a:cubicBezTo>
                      <a:pt x="57" y="69"/>
                      <a:pt x="57" y="69"/>
                      <a:pt x="57" y="70"/>
                    </a:cubicBezTo>
                    <a:cubicBezTo>
                      <a:pt x="58" y="70"/>
                      <a:pt x="59" y="70"/>
                      <a:pt x="60" y="71"/>
                    </a:cubicBezTo>
                    <a:cubicBezTo>
                      <a:pt x="61" y="71"/>
                      <a:pt x="62" y="71"/>
                      <a:pt x="63" y="72"/>
                    </a:cubicBezTo>
                    <a:cubicBezTo>
                      <a:pt x="63" y="75"/>
                      <a:pt x="63" y="76"/>
                      <a:pt x="62" y="77"/>
                    </a:cubicBezTo>
                    <a:cubicBezTo>
                      <a:pt x="62" y="79"/>
                      <a:pt x="60" y="79"/>
                      <a:pt x="59" y="80"/>
                    </a:cubicBezTo>
                    <a:cubicBezTo>
                      <a:pt x="59" y="80"/>
                      <a:pt x="59" y="80"/>
                      <a:pt x="59" y="80"/>
                    </a:cubicBezTo>
                    <a:cubicBezTo>
                      <a:pt x="59" y="80"/>
                      <a:pt x="58" y="81"/>
                      <a:pt x="57" y="82"/>
                    </a:cubicBezTo>
                    <a:cubicBezTo>
                      <a:pt x="57" y="82"/>
                      <a:pt x="57" y="82"/>
                      <a:pt x="57" y="82"/>
                    </a:cubicBezTo>
                    <a:cubicBezTo>
                      <a:pt x="54" y="82"/>
                      <a:pt x="51" y="83"/>
                      <a:pt x="48" y="84"/>
                    </a:cubicBezTo>
                    <a:cubicBezTo>
                      <a:pt x="46" y="84"/>
                      <a:pt x="44" y="85"/>
                      <a:pt x="42" y="86"/>
                    </a:cubicBezTo>
                    <a:cubicBezTo>
                      <a:pt x="41" y="86"/>
                      <a:pt x="39" y="87"/>
                      <a:pt x="38" y="88"/>
                    </a:cubicBezTo>
                    <a:cubicBezTo>
                      <a:pt x="37" y="88"/>
                      <a:pt x="36" y="89"/>
                      <a:pt x="35" y="89"/>
                    </a:cubicBezTo>
                    <a:cubicBezTo>
                      <a:pt x="35" y="90"/>
                      <a:pt x="34" y="91"/>
                      <a:pt x="35" y="92"/>
                    </a:cubicBezTo>
                    <a:cubicBezTo>
                      <a:pt x="35" y="92"/>
                      <a:pt x="35" y="93"/>
                      <a:pt x="36" y="93"/>
                    </a:cubicBezTo>
                    <a:cubicBezTo>
                      <a:pt x="37" y="94"/>
                      <a:pt x="38" y="94"/>
                      <a:pt x="39" y="94"/>
                    </a:cubicBezTo>
                    <a:cubicBezTo>
                      <a:pt x="40" y="93"/>
                      <a:pt x="42" y="93"/>
                      <a:pt x="44" y="92"/>
                    </a:cubicBezTo>
                    <a:cubicBezTo>
                      <a:pt x="48" y="91"/>
                      <a:pt x="48" y="91"/>
                      <a:pt x="50" y="90"/>
                    </a:cubicBezTo>
                    <a:cubicBezTo>
                      <a:pt x="50" y="90"/>
                      <a:pt x="50" y="90"/>
                      <a:pt x="51" y="90"/>
                    </a:cubicBezTo>
                    <a:cubicBezTo>
                      <a:pt x="52" y="90"/>
                      <a:pt x="54" y="89"/>
                      <a:pt x="55" y="89"/>
                    </a:cubicBezTo>
                    <a:cubicBezTo>
                      <a:pt x="56" y="89"/>
                      <a:pt x="57" y="89"/>
                      <a:pt x="57" y="89"/>
                    </a:cubicBezTo>
                    <a:cubicBezTo>
                      <a:pt x="57" y="89"/>
                      <a:pt x="57" y="89"/>
                      <a:pt x="57" y="89"/>
                    </a:cubicBezTo>
                    <a:cubicBezTo>
                      <a:pt x="56" y="89"/>
                      <a:pt x="53" y="90"/>
                      <a:pt x="51" y="91"/>
                    </a:cubicBezTo>
                    <a:cubicBezTo>
                      <a:pt x="50" y="92"/>
                      <a:pt x="50" y="92"/>
                      <a:pt x="49" y="92"/>
                    </a:cubicBezTo>
                    <a:cubicBezTo>
                      <a:pt x="49" y="92"/>
                      <a:pt x="49" y="92"/>
                      <a:pt x="49" y="92"/>
                    </a:cubicBezTo>
                    <a:cubicBezTo>
                      <a:pt x="49" y="92"/>
                      <a:pt x="49" y="92"/>
                      <a:pt x="49" y="92"/>
                    </a:cubicBezTo>
                    <a:cubicBezTo>
                      <a:pt x="48" y="93"/>
                      <a:pt x="47" y="94"/>
                      <a:pt x="44" y="96"/>
                    </a:cubicBezTo>
                    <a:cubicBezTo>
                      <a:pt x="41" y="97"/>
                      <a:pt x="40" y="98"/>
                      <a:pt x="38" y="99"/>
                    </a:cubicBezTo>
                    <a:cubicBezTo>
                      <a:pt x="38" y="100"/>
                      <a:pt x="37" y="100"/>
                      <a:pt x="37" y="101"/>
                    </a:cubicBezTo>
                    <a:cubicBezTo>
                      <a:pt x="37" y="102"/>
                      <a:pt x="37" y="103"/>
                      <a:pt x="38" y="103"/>
                    </a:cubicBezTo>
                    <a:cubicBezTo>
                      <a:pt x="38" y="104"/>
                      <a:pt x="38" y="104"/>
                      <a:pt x="38" y="104"/>
                    </a:cubicBezTo>
                    <a:cubicBezTo>
                      <a:pt x="39" y="105"/>
                      <a:pt x="40" y="105"/>
                      <a:pt x="41" y="105"/>
                    </a:cubicBezTo>
                    <a:cubicBezTo>
                      <a:pt x="41" y="105"/>
                      <a:pt x="42" y="104"/>
                      <a:pt x="43" y="104"/>
                    </a:cubicBezTo>
                    <a:cubicBezTo>
                      <a:pt x="44" y="103"/>
                      <a:pt x="46" y="102"/>
                      <a:pt x="47" y="101"/>
                    </a:cubicBezTo>
                    <a:cubicBezTo>
                      <a:pt x="51" y="100"/>
                      <a:pt x="55" y="97"/>
                      <a:pt x="57" y="96"/>
                    </a:cubicBezTo>
                    <a:cubicBezTo>
                      <a:pt x="59" y="96"/>
                      <a:pt x="60" y="95"/>
                      <a:pt x="60" y="95"/>
                    </a:cubicBezTo>
                    <a:cubicBezTo>
                      <a:pt x="61" y="94"/>
                      <a:pt x="61" y="94"/>
                      <a:pt x="61" y="94"/>
                    </a:cubicBezTo>
                    <a:cubicBezTo>
                      <a:pt x="62" y="94"/>
                      <a:pt x="62" y="94"/>
                      <a:pt x="62" y="94"/>
                    </a:cubicBezTo>
                    <a:cubicBezTo>
                      <a:pt x="61" y="95"/>
                      <a:pt x="59" y="96"/>
                      <a:pt x="58" y="97"/>
                    </a:cubicBezTo>
                    <a:cubicBezTo>
                      <a:pt x="58" y="97"/>
                      <a:pt x="58" y="97"/>
                      <a:pt x="58" y="97"/>
                    </a:cubicBezTo>
                    <a:cubicBezTo>
                      <a:pt x="58" y="97"/>
                      <a:pt x="58" y="97"/>
                      <a:pt x="58" y="97"/>
                    </a:cubicBezTo>
                    <a:cubicBezTo>
                      <a:pt x="58" y="97"/>
                      <a:pt x="58" y="97"/>
                      <a:pt x="58" y="97"/>
                    </a:cubicBezTo>
                    <a:cubicBezTo>
                      <a:pt x="58" y="97"/>
                      <a:pt x="58" y="97"/>
                      <a:pt x="58" y="97"/>
                    </a:cubicBezTo>
                    <a:cubicBezTo>
                      <a:pt x="57" y="98"/>
                      <a:pt x="55" y="99"/>
                      <a:pt x="54" y="100"/>
                    </a:cubicBezTo>
                    <a:cubicBezTo>
                      <a:pt x="53" y="101"/>
                      <a:pt x="52" y="102"/>
                      <a:pt x="52" y="103"/>
                    </a:cubicBezTo>
                    <a:cubicBezTo>
                      <a:pt x="51" y="103"/>
                      <a:pt x="50" y="104"/>
                      <a:pt x="48" y="105"/>
                    </a:cubicBezTo>
                    <a:cubicBezTo>
                      <a:pt x="47" y="106"/>
                      <a:pt x="47" y="106"/>
                      <a:pt x="46" y="107"/>
                    </a:cubicBezTo>
                    <a:cubicBezTo>
                      <a:pt x="46" y="108"/>
                      <a:pt x="46" y="109"/>
                      <a:pt x="47" y="110"/>
                    </a:cubicBezTo>
                    <a:cubicBezTo>
                      <a:pt x="47" y="110"/>
                      <a:pt x="48" y="111"/>
                      <a:pt x="48" y="111"/>
                    </a:cubicBezTo>
                    <a:cubicBezTo>
                      <a:pt x="48" y="111"/>
                      <a:pt x="49" y="111"/>
                      <a:pt x="49" y="111"/>
                    </a:cubicBezTo>
                    <a:cubicBezTo>
                      <a:pt x="49" y="111"/>
                      <a:pt x="50" y="111"/>
                      <a:pt x="51" y="111"/>
                    </a:cubicBezTo>
                    <a:cubicBezTo>
                      <a:pt x="52" y="110"/>
                      <a:pt x="53" y="109"/>
                      <a:pt x="55" y="107"/>
                    </a:cubicBezTo>
                    <a:cubicBezTo>
                      <a:pt x="57" y="107"/>
                      <a:pt x="58" y="106"/>
                      <a:pt x="59" y="105"/>
                    </a:cubicBezTo>
                    <a:cubicBezTo>
                      <a:pt x="59" y="105"/>
                      <a:pt x="59" y="105"/>
                      <a:pt x="59" y="105"/>
                    </a:cubicBezTo>
                    <a:cubicBezTo>
                      <a:pt x="59" y="105"/>
                      <a:pt x="59" y="105"/>
                      <a:pt x="59" y="105"/>
                    </a:cubicBezTo>
                    <a:cubicBezTo>
                      <a:pt x="59" y="105"/>
                      <a:pt x="59" y="105"/>
                      <a:pt x="59" y="105"/>
                    </a:cubicBezTo>
                    <a:cubicBezTo>
                      <a:pt x="60" y="104"/>
                      <a:pt x="61" y="103"/>
                      <a:pt x="62" y="103"/>
                    </a:cubicBezTo>
                    <a:cubicBezTo>
                      <a:pt x="62" y="103"/>
                      <a:pt x="62" y="103"/>
                      <a:pt x="62" y="103"/>
                    </a:cubicBezTo>
                    <a:cubicBezTo>
                      <a:pt x="62" y="103"/>
                      <a:pt x="62" y="103"/>
                      <a:pt x="62" y="103"/>
                    </a:cubicBezTo>
                    <a:cubicBezTo>
                      <a:pt x="63" y="102"/>
                      <a:pt x="63" y="102"/>
                      <a:pt x="64" y="101"/>
                    </a:cubicBezTo>
                    <a:cubicBezTo>
                      <a:pt x="65" y="101"/>
                      <a:pt x="65" y="100"/>
                      <a:pt x="66" y="99"/>
                    </a:cubicBezTo>
                    <a:cubicBezTo>
                      <a:pt x="67" y="99"/>
                      <a:pt x="68" y="98"/>
                      <a:pt x="68" y="98"/>
                    </a:cubicBezTo>
                    <a:cubicBezTo>
                      <a:pt x="69" y="98"/>
                      <a:pt x="69" y="98"/>
                      <a:pt x="70" y="99"/>
                    </a:cubicBezTo>
                    <a:cubicBezTo>
                      <a:pt x="70" y="99"/>
                      <a:pt x="70" y="100"/>
                      <a:pt x="70" y="100"/>
                    </a:cubicBezTo>
                    <a:cubicBezTo>
                      <a:pt x="69" y="101"/>
                      <a:pt x="69" y="101"/>
                      <a:pt x="69" y="102"/>
                    </a:cubicBezTo>
                    <a:cubicBezTo>
                      <a:pt x="69" y="102"/>
                      <a:pt x="69" y="102"/>
                      <a:pt x="69" y="102"/>
                    </a:cubicBezTo>
                    <a:cubicBezTo>
                      <a:pt x="69" y="102"/>
                      <a:pt x="69" y="102"/>
                      <a:pt x="69" y="102"/>
                    </a:cubicBezTo>
                    <a:cubicBezTo>
                      <a:pt x="69" y="103"/>
                      <a:pt x="68" y="103"/>
                      <a:pt x="68" y="104"/>
                    </a:cubicBezTo>
                    <a:cubicBezTo>
                      <a:pt x="68" y="105"/>
                      <a:pt x="68" y="106"/>
                      <a:pt x="67" y="106"/>
                    </a:cubicBezTo>
                    <a:cubicBezTo>
                      <a:pt x="67" y="106"/>
                      <a:pt x="67" y="106"/>
                      <a:pt x="67" y="106"/>
                    </a:cubicBezTo>
                    <a:cubicBezTo>
                      <a:pt x="68" y="106"/>
                      <a:pt x="68" y="106"/>
                      <a:pt x="68" y="106"/>
                    </a:cubicBezTo>
                    <a:cubicBezTo>
                      <a:pt x="68" y="106"/>
                      <a:pt x="68" y="106"/>
                      <a:pt x="68" y="106"/>
                    </a:cubicBezTo>
                    <a:cubicBezTo>
                      <a:pt x="67" y="106"/>
                      <a:pt x="67" y="106"/>
                      <a:pt x="67" y="106"/>
                    </a:cubicBezTo>
                    <a:cubicBezTo>
                      <a:pt x="67" y="107"/>
                      <a:pt x="67" y="107"/>
                      <a:pt x="67" y="107"/>
                    </a:cubicBezTo>
                    <a:cubicBezTo>
                      <a:pt x="67" y="107"/>
                      <a:pt x="67" y="107"/>
                      <a:pt x="67" y="108"/>
                    </a:cubicBezTo>
                    <a:cubicBezTo>
                      <a:pt x="66" y="109"/>
                      <a:pt x="65" y="110"/>
                      <a:pt x="65" y="111"/>
                    </a:cubicBezTo>
                    <a:cubicBezTo>
                      <a:pt x="65" y="112"/>
                      <a:pt x="64" y="113"/>
                      <a:pt x="64" y="113"/>
                    </a:cubicBezTo>
                    <a:cubicBezTo>
                      <a:pt x="64" y="113"/>
                      <a:pt x="65" y="114"/>
                      <a:pt x="65" y="114"/>
                    </a:cubicBezTo>
                    <a:cubicBezTo>
                      <a:pt x="65" y="114"/>
                      <a:pt x="65" y="114"/>
                      <a:pt x="65" y="115"/>
                    </a:cubicBezTo>
                    <a:cubicBezTo>
                      <a:pt x="66" y="115"/>
                      <a:pt x="66" y="115"/>
                      <a:pt x="66" y="115"/>
                    </a:cubicBezTo>
                    <a:cubicBezTo>
                      <a:pt x="67" y="115"/>
                      <a:pt x="68" y="115"/>
                      <a:pt x="68" y="115"/>
                    </a:cubicBezTo>
                    <a:cubicBezTo>
                      <a:pt x="69" y="114"/>
                      <a:pt x="70" y="113"/>
                      <a:pt x="72" y="109"/>
                    </a:cubicBezTo>
                    <a:cubicBezTo>
                      <a:pt x="72" y="109"/>
                      <a:pt x="72" y="109"/>
                      <a:pt x="72" y="109"/>
                    </a:cubicBezTo>
                    <a:cubicBezTo>
                      <a:pt x="74" y="107"/>
                      <a:pt x="74" y="106"/>
                      <a:pt x="75" y="104"/>
                    </a:cubicBezTo>
                    <a:cubicBezTo>
                      <a:pt x="75" y="104"/>
                      <a:pt x="75" y="104"/>
                      <a:pt x="75" y="104"/>
                    </a:cubicBezTo>
                    <a:cubicBezTo>
                      <a:pt x="76" y="103"/>
                      <a:pt x="76" y="101"/>
                      <a:pt x="77" y="100"/>
                    </a:cubicBezTo>
                    <a:cubicBezTo>
                      <a:pt x="77" y="100"/>
                      <a:pt x="77" y="100"/>
                      <a:pt x="77" y="100"/>
                    </a:cubicBezTo>
                    <a:cubicBezTo>
                      <a:pt x="77" y="100"/>
                      <a:pt x="77" y="100"/>
                      <a:pt x="77" y="100"/>
                    </a:cubicBezTo>
                    <a:cubicBezTo>
                      <a:pt x="77" y="100"/>
                      <a:pt x="77" y="100"/>
                      <a:pt x="77" y="100"/>
                    </a:cubicBezTo>
                    <a:cubicBezTo>
                      <a:pt x="78" y="99"/>
                      <a:pt x="79" y="98"/>
                      <a:pt x="79" y="98"/>
                    </a:cubicBezTo>
                    <a:cubicBezTo>
                      <a:pt x="79" y="98"/>
                      <a:pt x="79" y="98"/>
                      <a:pt x="79" y="98"/>
                    </a:cubicBezTo>
                    <a:cubicBezTo>
                      <a:pt x="79" y="98"/>
                      <a:pt x="79" y="98"/>
                      <a:pt x="79" y="98"/>
                    </a:cubicBezTo>
                    <a:cubicBezTo>
                      <a:pt x="79" y="98"/>
                      <a:pt x="79" y="98"/>
                      <a:pt x="79" y="98"/>
                    </a:cubicBezTo>
                    <a:cubicBezTo>
                      <a:pt x="79" y="98"/>
                      <a:pt x="79" y="98"/>
                      <a:pt x="79" y="98"/>
                    </a:cubicBezTo>
                    <a:cubicBezTo>
                      <a:pt x="79" y="98"/>
                      <a:pt x="79" y="98"/>
                      <a:pt x="79" y="98"/>
                    </a:cubicBezTo>
                    <a:cubicBezTo>
                      <a:pt x="80" y="97"/>
                      <a:pt x="80" y="97"/>
                      <a:pt x="81" y="96"/>
                    </a:cubicBezTo>
                    <a:cubicBezTo>
                      <a:pt x="81" y="97"/>
                      <a:pt x="82" y="98"/>
                      <a:pt x="82" y="99"/>
                    </a:cubicBezTo>
                    <a:cubicBezTo>
                      <a:pt x="82" y="99"/>
                      <a:pt x="82" y="99"/>
                      <a:pt x="82" y="99"/>
                    </a:cubicBezTo>
                    <a:cubicBezTo>
                      <a:pt x="83" y="99"/>
                      <a:pt x="83" y="99"/>
                      <a:pt x="83" y="99"/>
                    </a:cubicBezTo>
                    <a:cubicBezTo>
                      <a:pt x="87" y="102"/>
                      <a:pt x="93" y="107"/>
                      <a:pt x="97" y="110"/>
                    </a:cubicBezTo>
                    <a:cubicBezTo>
                      <a:pt x="101" y="113"/>
                      <a:pt x="103" y="117"/>
                      <a:pt x="106" y="120"/>
                    </a:cubicBezTo>
                    <a:cubicBezTo>
                      <a:pt x="108" y="121"/>
                      <a:pt x="111" y="124"/>
                      <a:pt x="114" y="127"/>
                    </a:cubicBezTo>
                    <a:cubicBezTo>
                      <a:pt x="115" y="129"/>
                      <a:pt x="116" y="131"/>
                      <a:pt x="117" y="132"/>
                    </a:cubicBezTo>
                    <a:cubicBezTo>
                      <a:pt x="117" y="134"/>
                      <a:pt x="117" y="135"/>
                      <a:pt x="116" y="136"/>
                    </a:cubicBezTo>
                    <a:cubicBezTo>
                      <a:pt x="115" y="137"/>
                      <a:pt x="114" y="138"/>
                      <a:pt x="112" y="138"/>
                    </a:cubicBezTo>
                    <a:cubicBezTo>
                      <a:pt x="111" y="138"/>
                      <a:pt x="110" y="137"/>
                      <a:pt x="108" y="136"/>
                    </a:cubicBezTo>
                    <a:cubicBezTo>
                      <a:pt x="106" y="135"/>
                      <a:pt x="103" y="131"/>
                      <a:pt x="100" y="129"/>
                    </a:cubicBezTo>
                    <a:cubicBezTo>
                      <a:pt x="93" y="123"/>
                      <a:pt x="92" y="123"/>
                      <a:pt x="88" y="119"/>
                    </a:cubicBezTo>
                    <a:cubicBezTo>
                      <a:pt x="88" y="119"/>
                      <a:pt x="88" y="119"/>
                      <a:pt x="88" y="119"/>
                    </a:cubicBezTo>
                    <a:cubicBezTo>
                      <a:pt x="88" y="119"/>
                      <a:pt x="88" y="119"/>
                      <a:pt x="88" y="119"/>
                    </a:cubicBezTo>
                    <a:cubicBezTo>
                      <a:pt x="85" y="117"/>
                      <a:pt x="82" y="115"/>
                      <a:pt x="80" y="113"/>
                    </a:cubicBezTo>
                    <a:cubicBezTo>
                      <a:pt x="79" y="112"/>
                      <a:pt x="78" y="111"/>
                      <a:pt x="76" y="111"/>
                    </a:cubicBezTo>
                    <a:cubicBezTo>
                      <a:pt x="76" y="110"/>
                      <a:pt x="75" y="110"/>
                      <a:pt x="74" y="111"/>
                    </a:cubicBezTo>
                    <a:cubicBezTo>
                      <a:pt x="74" y="111"/>
                      <a:pt x="74" y="111"/>
                      <a:pt x="74" y="111"/>
                    </a:cubicBezTo>
                    <a:cubicBezTo>
                      <a:pt x="74" y="111"/>
                      <a:pt x="74" y="111"/>
                      <a:pt x="74" y="111"/>
                    </a:cubicBezTo>
                    <a:cubicBezTo>
                      <a:pt x="74" y="111"/>
                      <a:pt x="74" y="111"/>
                      <a:pt x="74" y="111"/>
                    </a:cubicBezTo>
                    <a:cubicBezTo>
                      <a:pt x="74" y="111"/>
                      <a:pt x="74" y="111"/>
                      <a:pt x="74" y="111"/>
                    </a:cubicBezTo>
                    <a:cubicBezTo>
                      <a:pt x="74" y="111"/>
                      <a:pt x="74" y="111"/>
                      <a:pt x="74" y="111"/>
                    </a:cubicBezTo>
                    <a:cubicBezTo>
                      <a:pt x="74" y="111"/>
                      <a:pt x="74" y="111"/>
                      <a:pt x="74" y="111"/>
                    </a:cubicBezTo>
                    <a:cubicBezTo>
                      <a:pt x="74" y="111"/>
                      <a:pt x="74" y="111"/>
                      <a:pt x="74" y="111"/>
                    </a:cubicBezTo>
                    <a:cubicBezTo>
                      <a:pt x="76" y="114"/>
                      <a:pt x="81" y="119"/>
                      <a:pt x="85" y="123"/>
                    </a:cubicBezTo>
                    <a:cubicBezTo>
                      <a:pt x="86" y="125"/>
                      <a:pt x="87" y="126"/>
                      <a:pt x="88" y="128"/>
                    </a:cubicBezTo>
                    <a:cubicBezTo>
                      <a:pt x="89" y="130"/>
                      <a:pt x="91" y="133"/>
                      <a:pt x="95" y="138"/>
                    </a:cubicBezTo>
                    <a:cubicBezTo>
                      <a:pt x="98" y="143"/>
                      <a:pt x="101" y="146"/>
                      <a:pt x="102" y="149"/>
                    </a:cubicBezTo>
                    <a:cubicBezTo>
                      <a:pt x="103" y="150"/>
                      <a:pt x="103" y="151"/>
                      <a:pt x="103" y="152"/>
                    </a:cubicBezTo>
                    <a:cubicBezTo>
                      <a:pt x="103" y="154"/>
                      <a:pt x="102" y="155"/>
                      <a:pt x="100" y="156"/>
                    </a:cubicBezTo>
                    <a:cubicBezTo>
                      <a:pt x="100" y="156"/>
                      <a:pt x="99" y="157"/>
                      <a:pt x="99" y="157"/>
                    </a:cubicBezTo>
                    <a:cubicBezTo>
                      <a:pt x="97" y="157"/>
                      <a:pt x="96" y="157"/>
                      <a:pt x="95" y="156"/>
                    </a:cubicBezTo>
                    <a:cubicBezTo>
                      <a:pt x="94" y="155"/>
                      <a:pt x="93" y="154"/>
                      <a:pt x="92" y="153"/>
                    </a:cubicBezTo>
                    <a:cubicBezTo>
                      <a:pt x="90" y="150"/>
                      <a:pt x="88" y="146"/>
                      <a:pt x="86" y="144"/>
                    </a:cubicBezTo>
                    <a:cubicBezTo>
                      <a:pt x="80" y="137"/>
                      <a:pt x="74" y="130"/>
                      <a:pt x="71" y="126"/>
                    </a:cubicBezTo>
                    <a:cubicBezTo>
                      <a:pt x="68" y="124"/>
                      <a:pt x="67" y="121"/>
                      <a:pt x="66" y="119"/>
                    </a:cubicBezTo>
                    <a:cubicBezTo>
                      <a:pt x="65" y="119"/>
                      <a:pt x="64" y="118"/>
                      <a:pt x="64" y="118"/>
                    </a:cubicBezTo>
                    <a:cubicBezTo>
                      <a:pt x="63" y="117"/>
                      <a:pt x="62" y="117"/>
                      <a:pt x="61" y="117"/>
                    </a:cubicBezTo>
                    <a:cubicBezTo>
                      <a:pt x="61" y="117"/>
                      <a:pt x="61" y="117"/>
                      <a:pt x="61" y="117"/>
                    </a:cubicBezTo>
                    <a:cubicBezTo>
                      <a:pt x="61" y="118"/>
                      <a:pt x="61" y="118"/>
                      <a:pt x="61" y="118"/>
                    </a:cubicBezTo>
                    <a:cubicBezTo>
                      <a:pt x="61" y="118"/>
                      <a:pt x="61" y="118"/>
                      <a:pt x="61" y="118"/>
                    </a:cubicBezTo>
                    <a:cubicBezTo>
                      <a:pt x="61" y="118"/>
                      <a:pt x="61" y="118"/>
                      <a:pt x="61" y="118"/>
                    </a:cubicBezTo>
                    <a:cubicBezTo>
                      <a:pt x="61" y="118"/>
                      <a:pt x="61" y="118"/>
                      <a:pt x="61" y="118"/>
                    </a:cubicBezTo>
                    <a:cubicBezTo>
                      <a:pt x="61" y="118"/>
                      <a:pt x="61" y="118"/>
                      <a:pt x="61" y="118"/>
                    </a:cubicBezTo>
                    <a:cubicBezTo>
                      <a:pt x="61" y="118"/>
                      <a:pt x="61" y="118"/>
                      <a:pt x="61" y="118"/>
                    </a:cubicBezTo>
                    <a:cubicBezTo>
                      <a:pt x="62" y="121"/>
                      <a:pt x="65" y="124"/>
                      <a:pt x="67" y="128"/>
                    </a:cubicBezTo>
                    <a:cubicBezTo>
                      <a:pt x="68" y="131"/>
                      <a:pt x="69" y="134"/>
                      <a:pt x="70" y="137"/>
                    </a:cubicBezTo>
                    <a:cubicBezTo>
                      <a:pt x="71" y="140"/>
                      <a:pt x="72" y="143"/>
                      <a:pt x="73" y="144"/>
                    </a:cubicBezTo>
                    <a:cubicBezTo>
                      <a:pt x="74" y="145"/>
                      <a:pt x="77" y="149"/>
                      <a:pt x="78" y="152"/>
                    </a:cubicBezTo>
                    <a:cubicBezTo>
                      <a:pt x="79" y="154"/>
                      <a:pt x="80" y="155"/>
                      <a:pt x="80" y="157"/>
                    </a:cubicBezTo>
                    <a:cubicBezTo>
                      <a:pt x="80" y="158"/>
                      <a:pt x="79" y="159"/>
                      <a:pt x="78" y="160"/>
                    </a:cubicBezTo>
                    <a:cubicBezTo>
                      <a:pt x="76" y="161"/>
                      <a:pt x="75" y="161"/>
                      <a:pt x="73" y="161"/>
                    </a:cubicBezTo>
                    <a:cubicBezTo>
                      <a:pt x="72" y="161"/>
                      <a:pt x="71" y="160"/>
                      <a:pt x="71" y="159"/>
                    </a:cubicBezTo>
                    <a:cubicBezTo>
                      <a:pt x="70" y="158"/>
                      <a:pt x="70" y="158"/>
                      <a:pt x="70" y="157"/>
                    </a:cubicBezTo>
                    <a:cubicBezTo>
                      <a:pt x="70" y="157"/>
                      <a:pt x="69" y="157"/>
                      <a:pt x="69" y="157"/>
                    </a:cubicBezTo>
                    <a:cubicBezTo>
                      <a:pt x="69" y="156"/>
                      <a:pt x="68" y="154"/>
                      <a:pt x="67" y="152"/>
                    </a:cubicBezTo>
                    <a:cubicBezTo>
                      <a:pt x="66" y="151"/>
                      <a:pt x="66" y="151"/>
                      <a:pt x="66" y="150"/>
                    </a:cubicBezTo>
                    <a:cubicBezTo>
                      <a:pt x="65" y="150"/>
                      <a:pt x="65" y="149"/>
                      <a:pt x="65" y="149"/>
                    </a:cubicBezTo>
                    <a:cubicBezTo>
                      <a:pt x="62" y="145"/>
                      <a:pt x="60" y="142"/>
                      <a:pt x="59" y="140"/>
                    </a:cubicBezTo>
                    <a:cubicBezTo>
                      <a:pt x="58" y="138"/>
                      <a:pt x="57" y="137"/>
                      <a:pt x="56" y="135"/>
                    </a:cubicBezTo>
                    <a:cubicBezTo>
                      <a:pt x="56" y="134"/>
                      <a:pt x="56" y="134"/>
                      <a:pt x="55" y="134"/>
                    </a:cubicBezTo>
                    <a:cubicBezTo>
                      <a:pt x="55" y="134"/>
                      <a:pt x="55" y="134"/>
                      <a:pt x="55" y="134"/>
                    </a:cubicBezTo>
                    <a:cubicBezTo>
                      <a:pt x="55" y="134"/>
                      <a:pt x="55" y="134"/>
                      <a:pt x="55" y="134"/>
                    </a:cubicBezTo>
                    <a:cubicBezTo>
                      <a:pt x="55" y="133"/>
                      <a:pt x="54" y="131"/>
                      <a:pt x="53" y="129"/>
                    </a:cubicBezTo>
                    <a:cubicBezTo>
                      <a:pt x="53" y="128"/>
                      <a:pt x="52" y="127"/>
                      <a:pt x="51" y="125"/>
                    </a:cubicBezTo>
                    <a:cubicBezTo>
                      <a:pt x="51" y="125"/>
                      <a:pt x="51" y="125"/>
                      <a:pt x="51" y="125"/>
                    </a:cubicBezTo>
                    <a:cubicBezTo>
                      <a:pt x="51" y="125"/>
                      <a:pt x="51" y="125"/>
                      <a:pt x="51" y="125"/>
                    </a:cubicBezTo>
                    <a:cubicBezTo>
                      <a:pt x="51" y="125"/>
                      <a:pt x="51" y="125"/>
                      <a:pt x="51" y="125"/>
                    </a:cubicBezTo>
                    <a:cubicBezTo>
                      <a:pt x="51" y="125"/>
                      <a:pt x="51" y="124"/>
                      <a:pt x="51" y="124"/>
                    </a:cubicBezTo>
                    <a:cubicBezTo>
                      <a:pt x="50" y="122"/>
                      <a:pt x="49" y="121"/>
                      <a:pt x="47" y="120"/>
                    </a:cubicBezTo>
                    <a:cubicBezTo>
                      <a:pt x="46" y="119"/>
                      <a:pt x="44" y="119"/>
                      <a:pt x="42" y="119"/>
                    </a:cubicBezTo>
                    <a:cubicBezTo>
                      <a:pt x="42" y="120"/>
                      <a:pt x="42" y="120"/>
                      <a:pt x="42" y="120"/>
                    </a:cubicBezTo>
                    <a:cubicBezTo>
                      <a:pt x="42" y="119"/>
                      <a:pt x="42" y="119"/>
                      <a:pt x="42" y="119"/>
                    </a:cubicBezTo>
                    <a:cubicBezTo>
                      <a:pt x="42" y="120"/>
                      <a:pt x="42" y="120"/>
                      <a:pt x="42" y="120"/>
                    </a:cubicBezTo>
                    <a:cubicBezTo>
                      <a:pt x="42" y="120"/>
                      <a:pt x="42" y="120"/>
                      <a:pt x="42" y="120"/>
                    </a:cubicBezTo>
                    <a:cubicBezTo>
                      <a:pt x="42" y="120"/>
                      <a:pt x="42" y="120"/>
                      <a:pt x="42" y="120"/>
                    </a:cubicBezTo>
                    <a:cubicBezTo>
                      <a:pt x="42" y="120"/>
                      <a:pt x="42" y="120"/>
                      <a:pt x="42" y="120"/>
                    </a:cubicBezTo>
                    <a:cubicBezTo>
                      <a:pt x="41" y="121"/>
                      <a:pt x="41" y="122"/>
                      <a:pt x="41" y="123"/>
                    </a:cubicBezTo>
                    <a:cubicBezTo>
                      <a:pt x="41" y="125"/>
                      <a:pt x="41" y="126"/>
                      <a:pt x="41" y="127"/>
                    </a:cubicBezTo>
                    <a:cubicBezTo>
                      <a:pt x="41" y="127"/>
                      <a:pt x="41" y="127"/>
                      <a:pt x="41" y="127"/>
                    </a:cubicBezTo>
                    <a:cubicBezTo>
                      <a:pt x="41" y="127"/>
                      <a:pt x="41" y="127"/>
                      <a:pt x="41" y="127"/>
                    </a:cubicBezTo>
                    <a:cubicBezTo>
                      <a:pt x="41" y="127"/>
                      <a:pt x="41" y="127"/>
                      <a:pt x="41" y="127"/>
                    </a:cubicBezTo>
                    <a:cubicBezTo>
                      <a:pt x="41" y="127"/>
                      <a:pt x="41" y="127"/>
                      <a:pt x="41" y="127"/>
                    </a:cubicBezTo>
                    <a:cubicBezTo>
                      <a:pt x="41" y="128"/>
                      <a:pt x="41" y="130"/>
                      <a:pt x="40" y="132"/>
                    </a:cubicBezTo>
                    <a:cubicBezTo>
                      <a:pt x="40" y="133"/>
                      <a:pt x="40" y="135"/>
                      <a:pt x="40" y="137"/>
                    </a:cubicBezTo>
                    <a:cubicBezTo>
                      <a:pt x="40" y="137"/>
                      <a:pt x="40" y="137"/>
                      <a:pt x="40" y="137"/>
                    </a:cubicBezTo>
                    <a:cubicBezTo>
                      <a:pt x="41" y="137"/>
                      <a:pt x="40" y="138"/>
                      <a:pt x="40" y="138"/>
                    </a:cubicBezTo>
                    <a:cubicBezTo>
                      <a:pt x="40" y="139"/>
                      <a:pt x="40" y="139"/>
                      <a:pt x="41" y="140"/>
                    </a:cubicBezTo>
                    <a:cubicBezTo>
                      <a:pt x="41" y="143"/>
                      <a:pt x="41" y="146"/>
                      <a:pt x="41" y="149"/>
                    </a:cubicBezTo>
                    <a:cubicBezTo>
                      <a:pt x="41" y="150"/>
                      <a:pt x="41" y="151"/>
                      <a:pt x="40" y="152"/>
                    </a:cubicBezTo>
                    <a:cubicBezTo>
                      <a:pt x="40" y="153"/>
                      <a:pt x="39" y="153"/>
                      <a:pt x="38" y="153"/>
                    </a:cubicBezTo>
                    <a:cubicBezTo>
                      <a:pt x="38" y="154"/>
                      <a:pt x="37" y="154"/>
                      <a:pt x="36" y="154"/>
                    </a:cubicBezTo>
                    <a:cubicBezTo>
                      <a:pt x="35" y="153"/>
                      <a:pt x="34" y="153"/>
                      <a:pt x="34" y="152"/>
                    </a:cubicBezTo>
                    <a:cubicBezTo>
                      <a:pt x="32" y="150"/>
                      <a:pt x="31" y="146"/>
                      <a:pt x="30" y="138"/>
                    </a:cubicBezTo>
                    <a:cubicBezTo>
                      <a:pt x="30" y="133"/>
                      <a:pt x="30" y="131"/>
                      <a:pt x="30" y="127"/>
                    </a:cubicBezTo>
                    <a:cubicBezTo>
                      <a:pt x="30" y="127"/>
                      <a:pt x="30" y="127"/>
                      <a:pt x="30" y="127"/>
                    </a:cubicBezTo>
                    <a:cubicBezTo>
                      <a:pt x="30" y="127"/>
                      <a:pt x="30" y="127"/>
                      <a:pt x="30" y="127"/>
                    </a:cubicBezTo>
                    <a:cubicBezTo>
                      <a:pt x="30" y="127"/>
                      <a:pt x="30" y="127"/>
                      <a:pt x="30" y="127"/>
                    </a:cubicBezTo>
                    <a:cubicBezTo>
                      <a:pt x="30" y="127"/>
                      <a:pt x="30" y="127"/>
                      <a:pt x="30" y="127"/>
                    </a:cubicBezTo>
                    <a:cubicBezTo>
                      <a:pt x="29" y="123"/>
                      <a:pt x="29" y="119"/>
                      <a:pt x="29" y="116"/>
                    </a:cubicBezTo>
                    <a:cubicBezTo>
                      <a:pt x="29" y="116"/>
                      <a:pt x="29" y="116"/>
                      <a:pt x="29" y="116"/>
                    </a:cubicBezTo>
                    <a:cubicBezTo>
                      <a:pt x="29" y="116"/>
                      <a:pt x="29" y="116"/>
                      <a:pt x="29" y="116"/>
                    </a:cubicBezTo>
                    <a:cubicBezTo>
                      <a:pt x="29" y="116"/>
                      <a:pt x="29" y="116"/>
                      <a:pt x="29" y="116"/>
                    </a:cubicBezTo>
                    <a:cubicBezTo>
                      <a:pt x="22" y="101"/>
                      <a:pt x="22" y="92"/>
                      <a:pt x="20" y="86"/>
                    </a:cubicBezTo>
                    <a:cubicBezTo>
                      <a:pt x="20" y="86"/>
                      <a:pt x="20" y="86"/>
                      <a:pt x="20" y="86"/>
                    </a:cubicBezTo>
                    <a:cubicBezTo>
                      <a:pt x="18" y="81"/>
                      <a:pt x="18" y="76"/>
                      <a:pt x="20" y="71"/>
                    </a:cubicBezTo>
                    <a:cubicBezTo>
                      <a:pt x="20" y="71"/>
                      <a:pt x="20" y="71"/>
                      <a:pt x="20" y="71"/>
                    </a:cubicBezTo>
                    <a:cubicBezTo>
                      <a:pt x="20" y="71"/>
                      <a:pt x="20" y="71"/>
                      <a:pt x="20" y="71"/>
                    </a:cubicBezTo>
                    <a:cubicBezTo>
                      <a:pt x="20" y="71"/>
                      <a:pt x="20" y="71"/>
                      <a:pt x="20" y="71"/>
                    </a:cubicBezTo>
                    <a:cubicBezTo>
                      <a:pt x="20" y="71"/>
                      <a:pt x="20" y="71"/>
                      <a:pt x="20" y="71"/>
                    </a:cubicBezTo>
                    <a:cubicBezTo>
                      <a:pt x="20" y="71"/>
                      <a:pt x="20" y="71"/>
                      <a:pt x="20" y="71"/>
                    </a:cubicBezTo>
                    <a:cubicBezTo>
                      <a:pt x="20" y="71"/>
                      <a:pt x="20" y="71"/>
                      <a:pt x="20" y="71"/>
                    </a:cubicBezTo>
                    <a:cubicBezTo>
                      <a:pt x="20" y="71"/>
                      <a:pt x="20" y="71"/>
                      <a:pt x="20" y="71"/>
                    </a:cubicBezTo>
                    <a:cubicBezTo>
                      <a:pt x="20" y="71"/>
                      <a:pt x="20" y="71"/>
                      <a:pt x="20" y="71"/>
                    </a:cubicBezTo>
                    <a:cubicBezTo>
                      <a:pt x="20" y="71"/>
                      <a:pt x="20" y="71"/>
                      <a:pt x="20" y="71"/>
                    </a:cubicBezTo>
                    <a:cubicBezTo>
                      <a:pt x="20" y="71"/>
                      <a:pt x="20" y="71"/>
                      <a:pt x="20" y="71"/>
                    </a:cubicBezTo>
                    <a:cubicBezTo>
                      <a:pt x="20" y="71"/>
                      <a:pt x="20" y="71"/>
                      <a:pt x="20" y="71"/>
                    </a:cubicBezTo>
                    <a:cubicBezTo>
                      <a:pt x="20" y="71"/>
                      <a:pt x="20" y="71"/>
                      <a:pt x="20" y="71"/>
                    </a:cubicBezTo>
                    <a:cubicBezTo>
                      <a:pt x="20" y="71"/>
                      <a:pt x="20" y="71"/>
                      <a:pt x="20" y="71"/>
                    </a:cubicBezTo>
                    <a:cubicBezTo>
                      <a:pt x="20" y="71"/>
                      <a:pt x="20" y="71"/>
                      <a:pt x="20" y="71"/>
                    </a:cubicBezTo>
                    <a:cubicBezTo>
                      <a:pt x="20" y="71"/>
                      <a:pt x="20" y="71"/>
                      <a:pt x="20" y="71"/>
                    </a:cubicBezTo>
                    <a:cubicBezTo>
                      <a:pt x="20" y="71"/>
                      <a:pt x="20" y="71"/>
                      <a:pt x="20" y="71"/>
                    </a:cubicBezTo>
                    <a:cubicBezTo>
                      <a:pt x="20" y="71"/>
                      <a:pt x="20" y="71"/>
                      <a:pt x="20" y="71"/>
                    </a:cubicBezTo>
                    <a:cubicBezTo>
                      <a:pt x="6" y="82"/>
                      <a:pt x="0" y="102"/>
                      <a:pt x="6" y="126"/>
                    </a:cubicBezTo>
                    <a:cubicBezTo>
                      <a:pt x="6" y="126"/>
                      <a:pt x="6" y="126"/>
                      <a:pt x="6" y="126"/>
                    </a:cubicBezTo>
                    <a:cubicBezTo>
                      <a:pt x="8" y="138"/>
                      <a:pt x="10" y="144"/>
                      <a:pt x="13" y="149"/>
                    </a:cubicBezTo>
                    <a:cubicBezTo>
                      <a:pt x="17" y="154"/>
                      <a:pt x="20" y="158"/>
                      <a:pt x="25" y="167"/>
                    </a:cubicBezTo>
                    <a:cubicBezTo>
                      <a:pt x="29" y="174"/>
                      <a:pt x="36" y="181"/>
                      <a:pt x="42" y="187"/>
                    </a:cubicBezTo>
                    <a:cubicBezTo>
                      <a:pt x="42" y="187"/>
                      <a:pt x="42" y="187"/>
                      <a:pt x="42" y="187"/>
                    </a:cubicBezTo>
                    <a:cubicBezTo>
                      <a:pt x="49" y="197"/>
                      <a:pt x="56" y="200"/>
                      <a:pt x="62" y="204"/>
                    </a:cubicBezTo>
                    <a:cubicBezTo>
                      <a:pt x="68" y="208"/>
                      <a:pt x="74" y="212"/>
                      <a:pt x="81" y="222"/>
                    </a:cubicBezTo>
                    <a:cubicBezTo>
                      <a:pt x="81" y="222"/>
                      <a:pt x="81" y="222"/>
                      <a:pt x="81" y="222"/>
                    </a:cubicBezTo>
                    <a:cubicBezTo>
                      <a:pt x="81" y="222"/>
                      <a:pt x="81" y="222"/>
                      <a:pt x="81" y="222"/>
                    </a:cubicBezTo>
                    <a:cubicBezTo>
                      <a:pt x="81" y="222"/>
                      <a:pt x="81" y="222"/>
                      <a:pt x="81" y="223"/>
                    </a:cubicBezTo>
                    <a:cubicBezTo>
                      <a:pt x="87" y="228"/>
                      <a:pt x="89" y="230"/>
                      <a:pt x="90" y="231"/>
                    </a:cubicBezTo>
                    <a:cubicBezTo>
                      <a:pt x="92" y="233"/>
                      <a:pt x="93" y="233"/>
                      <a:pt x="95" y="235"/>
                    </a:cubicBezTo>
                    <a:cubicBezTo>
                      <a:pt x="95" y="235"/>
                      <a:pt x="95" y="235"/>
                      <a:pt x="95" y="235"/>
                    </a:cubicBezTo>
                    <a:cubicBezTo>
                      <a:pt x="100" y="242"/>
                      <a:pt x="105" y="247"/>
                      <a:pt x="109" y="251"/>
                    </a:cubicBezTo>
                    <a:cubicBezTo>
                      <a:pt x="111" y="252"/>
                      <a:pt x="113" y="254"/>
                      <a:pt x="114" y="255"/>
                    </a:cubicBezTo>
                    <a:cubicBezTo>
                      <a:pt x="116" y="255"/>
                      <a:pt x="118" y="256"/>
                      <a:pt x="119" y="255"/>
                    </a:cubicBezTo>
                    <a:cubicBezTo>
                      <a:pt x="120" y="255"/>
                      <a:pt x="121" y="255"/>
                      <a:pt x="122" y="254"/>
                    </a:cubicBezTo>
                    <a:cubicBezTo>
                      <a:pt x="126" y="252"/>
                      <a:pt x="128" y="247"/>
                      <a:pt x="128" y="243"/>
                    </a:cubicBezTo>
                    <a:cubicBezTo>
                      <a:pt x="128" y="238"/>
                      <a:pt x="127" y="233"/>
                      <a:pt x="124" y="228"/>
                    </a:cubicBezTo>
                    <a:cubicBezTo>
                      <a:pt x="124" y="226"/>
                      <a:pt x="123" y="225"/>
                      <a:pt x="122" y="223"/>
                    </a:cubicBezTo>
                    <a:cubicBezTo>
                      <a:pt x="122" y="223"/>
                      <a:pt x="122" y="223"/>
                      <a:pt x="122" y="223"/>
                    </a:cubicBezTo>
                    <a:cubicBezTo>
                      <a:pt x="122" y="223"/>
                      <a:pt x="122" y="223"/>
                      <a:pt x="122" y="223"/>
                    </a:cubicBezTo>
                    <a:cubicBezTo>
                      <a:pt x="120" y="220"/>
                      <a:pt x="119" y="218"/>
                      <a:pt x="118" y="216"/>
                    </a:cubicBezTo>
                    <a:cubicBezTo>
                      <a:pt x="117" y="216"/>
                      <a:pt x="117" y="215"/>
                      <a:pt x="117" y="215"/>
                    </a:cubicBezTo>
                    <a:cubicBezTo>
                      <a:pt x="115" y="213"/>
                      <a:pt x="114" y="212"/>
                      <a:pt x="113" y="210"/>
                    </a:cubicBezTo>
                    <a:cubicBezTo>
                      <a:pt x="112" y="209"/>
                      <a:pt x="111" y="209"/>
                      <a:pt x="110" y="208"/>
                    </a:cubicBezTo>
                    <a:cubicBezTo>
                      <a:pt x="109" y="204"/>
                      <a:pt x="105" y="200"/>
                      <a:pt x="102" y="196"/>
                    </a:cubicBezTo>
                    <a:cubicBezTo>
                      <a:pt x="98" y="192"/>
                      <a:pt x="94" y="188"/>
                      <a:pt x="92" y="185"/>
                    </a:cubicBezTo>
                    <a:cubicBezTo>
                      <a:pt x="93" y="184"/>
                      <a:pt x="93" y="183"/>
                      <a:pt x="93" y="182"/>
                    </a:cubicBezTo>
                    <a:cubicBezTo>
                      <a:pt x="93" y="182"/>
                      <a:pt x="93" y="182"/>
                      <a:pt x="93" y="182"/>
                    </a:cubicBezTo>
                    <a:cubicBezTo>
                      <a:pt x="93" y="182"/>
                      <a:pt x="93" y="182"/>
                      <a:pt x="93" y="182"/>
                    </a:cubicBezTo>
                    <a:cubicBezTo>
                      <a:pt x="93" y="182"/>
                      <a:pt x="93" y="182"/>
                      <a:pt x="93" y="182"/>
                    </a:cubicBezTo>
                    <a:cubicBezTo>
                      <a:pt x="93" y="182"/>
                      <a:pt x="93" y="182"/>
                      <a:pt x="93" y="182"/>
                    </a:cubicBezTo>
                    <a:cubicBezTo>
                      <a:pt x="93" y="182"/>
                      <a:pt x="93" y="182"/>
                      <a:pt x="93" y="182"/>
                    </a:cubicBezTo>
                    <a:cubicBezTo>
                      <a:pt x="93" y="182"/>
                      <a:pt x="93" y="182"/>
                      <a:pt x="93" y="182"/>
                    </a:cubicBezTo>
                    <a:cubicBezTo>
                      <a:pt x="93" y="182"/>
                      <a:pt x="93" y="182"/>
                      <a:pt x="93" y="182"/>
                    </a:cubicBezTo>
                    <a:cubicBezTo>
                      <a:pt x="93" y="182"/>
                      <a:pt x="93" y="182"/>
                      <a:pt x="93" y="182"/>
                    </a:cubicBezTo>
                    <a:cubicBezTo>
                      <a:pt x="93" y="182"/>
                      <a:pt x="93" y="182"/>
                      <a:pt x="93" y="182"/>
                    </a:cubicBezTo>
                    <a:cubicBezTo>
                      <a:pt x="93" y="182"/>
                      <a:pt x="93" y="182"/>
                      <a:pt x="93" y="182"/>
                    </a:cubicBezTo>
                    <a:cubicBezTo>
                      <a:pt x="93" y="182"/>
                      <a:pt x="93" y="182"/>
                      <a:pt x="93" y="182"/>
                    </a:cubicBezTo>
                    <a:cubicBezTo>
                      <a:pt x="93" y="182"/>
                      <a:pt x="93" y="182"/>
                      <a:pt x="93" y="182"/>
                    </a:cubicBezTo>
                    <a:cubicBezTo>
                      <a:pt x="93" y="182"/>
                      <a:pt x="93" y="182"/>
                      <a:pt x="93" y="182"/>
                    </a:cubicBezTo>
                    <a:cubicBezTo>
                      <a:pt x="92" y="182"/>
                      <a:pt x="92" y="182"/>
                      <a:pt x="92" y="182"/>
                    </a:cubicBezTo>
                    <a:cubicBezTo>
                      <a:pt x="92" y="182"/>
                      <a:pt x="92" y="182"/>
                      <a:pt x="92" y="182"/>
                    </a:cubicBezTo>
                    <a:cubicBezTo>
                      <a:pt x="92" y="182"/>
                      <a:pt x="92" y="182"/>
                      <a:pt x="92" y="182"/>
                    </a:cubicBezTo>
                    <a:cubicBezTo>
                      <a:pt x="92" y="182"/>
                      <a:pt x="92" y="182"/>
                      <a:pt x="92" y="182"/>
                    </a:cubicBezTo>
                    <a:cubicBezTo>
                      <a:pt x="92" y="182"/>
                      <a:pt x="91" y="182"/>
                      <a:pt x="91" y="182"/>
                    </a:cubicBezTo>
                    <a:cubicBezTo>
                      <a:pt x="91" y="182"/>
                      <a:pt x="91" y="182"/>
                      <a:pt x="91" y="182"/>
                    </a:cubicBezTo>
                    <a:cubicBezTo>
                      <a:pt x="91" y="182"/>
                      <a:pt x="91" y="182"/>
                      <a:pt x="91" y="182"/>
                    </a:cubicBezTo>
                    <a:cubicBezTo>
                      <a:pt x="91" y="183"/>
                      <a:pt x="91" y="183"/>
                      <a:pt x="90" y="183"/>
                    </a:cubicBezTo>
                    <a:cubicBezTo>
                      <a:pt x="90" y="183"/>
                      <a:pt x="90" y="183"/>
                      <a:pt x="90" y="183"/>
                    </a:cubicBezTo>
                    <a:cubicBezTo>
                      <a:pt x="90" y="183"/>
                      <a:pt x="90" y="183"/>
                      <a:pt x="90" y="183"/>
                    </a:cubicBezTo>
                    <a:cubicBezTo>
                      <a:pt x="90" y="183"/>
                      <a:pt x="90" y="183"/>
                      <a:pt x="90" y="183"/>
                    </a:cubicBezTo>
                    <a:cubicBezTo>
                      <a:pt x="90" y="183"/>
                      <a:pt x="90" y="183"/>
                      <a:pt x="90" y="183"/>
                    </a:cubicBezTo>
                    <a:cubicBezTo>
                      <a:pt x="89" y="183"/>
                      <a:pt x="88" y="183"/>
                      <a:pt x="87" y="183"/>
                    </a:cubicBezTo>
                    <a:cubicBezTo>
                      <a:pt x="87" y="183"/>
                      <a:pt x="87" y="183"/>
                      <a:pt x="87" y="183"/>
                    </a:cubicBezTo>
                    <a:cubicBezTo>
                      <a:pt x="87" y="183"/>
                      <a:pt x="87" y="183"/>
                      <a:pt x="87" y="183"/>
                    </a:cubicBezTo>
                    <a:cubicBezTo>
                      <a:pt x="87" y="183"/>
                      <a:pt x="87" y="183"/>
                      <a:pt x="87" y="183"/>
                    </a:cubicBezTo>
                    <a:cubicBezTo>
                      <a:pt x="86" y="184"/>
                      <a:pt x="85" y="184"/>
                      <a:pt x="84" y="184"/>
                    </a:cubicBezTo>
                    <a:cubicBezTo>
                      <a:pt x="84" y="184"/>
                      <a:pt x="84" y="184"/>
                      <a:pt x="84" y="184"/>
                    </a:cubicBezTo>
                    <a:cubicBezTo>
                      <a:pt x="84" y="185"/>
                      <a:pt x="84" y="185"/>
                      <a:pt x="84" y="185"/>
                    </a:cubicBezTo>
                    <a:cubicBezTo>
                      <a:pt x="84" y="185"/>
                      <a:pt x="84" y="185"/>
                      <a:pt x="84" y="185"/>
                    </a:cubicBezTo>
                    <a:cubicBezTo>
                      <a:pt x="83" y="185"/>
                      <a:pt x="83" y="185"/>
                      <a:pt x="82" y="186"/>
                    </a:cubicBezTo>
                    <a:cubicBezTo>
                      <a:pt x="82" y="186"/>
                      <a:pt x="82" y="186"/>
                      <a:pt x="82" y="186"/>
                    </a:cubicBezTo>
                    <a:cubicBezTo>
                      <a:pt x="80" y="186"/>
                      <a:pt x="79" y="187"/>
                      <a:pt x="79" y="187"/>
                    </a:cubicBezTo>
                    <a:cubicBezTo>
                      <a:pt x="79" y="187"/>
                      <a:pt x="79" y="187"/>
                      <a:pt x="79" y="187"/>
                    </a:cubicBezTo>
                    <a:cubicBezTo>
                      <a:pt x="79" y="186"/>
                      <a:pt x="78" y="186"/>
                      <a:pt x="78" y="186"/>
                    </a:cubicBezTo>
                    <a:cubicBezTo>
                      <a:pt x="78" y="186"/>
                      <a:pt x="78" y="186"/>
                      <a:pt x="78" y="186"/>
                    </a:cubicBezTo>
                    <a:cubicBezTo>
                      <a:pt x="79" y="186"/>
                      <a:pt x="79" y="186"/>
                      <a:pt x="79" y="185"/>
                    </a:cubicBezTo>
                    <a:cubicBezTo>
                      <a:pt x="79" y="185"/>
                      <a:pt x="79" y="185"/>
                      <a:pt x="79" y="185"/>
                    </a:cubicBezTo>
                    <a:cubicBezTo>
                      <a:pt x="80" y="185"/>
                      <a:pt x="80" y="185"/>
                      <a:pt x="81" y="185"/>
                    </a:cubicBezTo>
                    <a:cubicBezTo>
                      <a:pt x="81" y="184"/>
                      <a:pt x="81" y="184"/>
                      <a:pt x="81" y="184"/>
                    </a:cubicBezTo>
                    <a:cubicBezTo>
                      <a:pt x="81" y="184"/>
                      <a:pt x="81" y="184"/>
                      <a:pt x="81" y="184"/>
                    </a:cubicBezTo>
                    <a:cubicBezTo>
                      <a:pt x="81" y="184"/>
                      <a:pt x="81" y="184"/>
                      <a:pt x="81" y="184"/>
                    </a:cubicBezTo>
                    <a:cubicBezTo>
                      <a:pt x="81" y="184"/>
                      <a:pt x="81" y="184"/>
                      <a:pt x="81" y="184"/>
                    </a:cubicBezTo>
                    <a:cubicBezTo>
                      <a:pt x="81" y="184"/>
                      <a:pt x="81" y="184"/>
                      <a:pt x="81" y="184"/>
                    </a:cubicBezTo>
                    <a:cubicBezTo>
                      <a:pt x="81" y="184"/>
                      <a:pt x="81" y="184"/>
                      <a:pt x="81" y="184"/>
                    </a:cubicBezTo>
                    <a:cubicBezTo>
                      <a:pt x="82" y="184"/>
                      <a:pt x="82" y="184"/>
                      <a:pt x="82" y="184"/>
                    </a:cubicBezTo>
                    <a:cubicBezTo>
                      <a:pt x="83" y="183"/>
                      <a:pt x="83" y="183"/>
                      <a:pt x="83" y="183"/>
                    </a:cubicBezTo>
                    <a:cubicBezTo>
                      <a:pt x="83" y="183"/>
                      <a:pt x="83" y="183"/>
                      <a:pt x="83" y="183"/>
                    </a:cubicBezTo>
                    <a:cubicBezTo>
                      <a:pt x="83" y="183"/>
                      <a:pt x="83" y="183"/>
                      <a:pt x="83" y="183"/>
                    </a:cubicBezTo>
                    <a:cubicBezTo>
                      <a:pt x="83" y="183"/>
                      <a:pt x="84" y="183"/>
                      <a:pt x="84" y="183"/>
                    </a:cubicBezTo>
                    <a:cubicBezTo>
                      <a:pt x="84" y="182"/>
                      <a:pt x="85" y="182"/>
                      <a:pt x="85" y="182"/>
                    </a:cubicBezTo>
                    <a:cubicBezTo>
                      <a:pt x="85" y="182"/>
                      <a:pt x="85" y="182"/>
                      <a:pt x="85" y="182"/>
                    </a:cubicBezTo>
                    <a:cubicBezTo>
                      <a:pt x="85" y="182"/>
                      <a:pt x="85" y="182"/>
                      <a:pt x="85" y="182"/>
                    </a:cubicBezTo>
                    <a:cubicBezTo>
                      <a:pt x="85" y="182"/>
                      <a:pt x="85" y="182"/>
                      <a:pt x="85" y="182"/>
                    </a:cubicBezTo>
                    <a:cubicBezTo>
                      <a:pt x="85" y="182"/>
                      <a:pt x="85" y="182"/>
                      <a:pt x="85" y="182"/>
                    </a:cubicBezTo>
                    <a:cubicBezTo>
                      <a:pt x="85" y="182"/>
                      <a:pt x="85" y="182"/>
                      <a:pt x="85" y="182"/>
                    </a:cubicBezTo>
                    <a:cubicBezTo>
                      <a:pt x="85" y="182"/>
                      <a:pt x="85" y="182"/>
                      <a:pt x="85" y="182"/>
                    </a:cubicBezTo>
                    <a:cubicBezTo>
                      <a:pt x="85" y="181"/>
                      <a:pt x="84" y="181"/>
                      <a:pt x="84" y="180"/>
                    </a:cubicBezTo>
                    <a:cubicBezTo>
                      <a:pt x="84" y="180"/>
                      <a:pt x="83" y="180"/>
                      <a:pt x="83" y="180"/>
                    </a:cubicBezTo>
                    <a:cubicBezTo>
                      <a:pt x="82" y="180"/>
                      <a:pt x="82" y="180"/>
                      <a:pt x="81" y="180"/>
                    </a:cubicBezTo>
                    <a:cubicBezTo>
                      <a:pt x="81" y="180"/>
                      <a:pt x="80" y="180"/>
                      <a:pt x="80" y="180"/>
                    </a:cubicBezTo>
                    <a:cubicBezTo>
                      <a:pt x="80" y="180"/>
                      <a:pt x="80" y="180"/>
                      <a:pt x="80" y="180"/>
                    </a:cubicBezTo>
                    <a:cubicBezTo>
                      <a:pt x="80" y="180"/>
                      <a:pt x="80" y="180"/>
                      <a:pt x="80" y="180"/>
                    </a:cubicBezTo>
                    <a:cubicBezTo>
                      <a:pt x="79" y="180"/>
                      <a:pt x="79" y="180"/>
                      <a:pt x="78" y="180"/>
                    </a:cubicBezTo>
                    <a:cubicBezTo>
                      <a:pt x="78" y="180"/>
                      <a:pt x="77" y="180"/>
                      <a:pt x="76" y="180"/>
                    </a:cubicBezTo>
                    <a:cubicBezTo>
                      <a:pt x="75" y="180"/>
                      <a:pt x="74" y="180"/>
                      <a:pt x="73" y="180"/>
                    </a:cubicBezTo>
                    <a:cubicBezTo>
                      <a:pt x="73" y="180"/>
                      <a:pt x="73" y="180"/>
                      <a:pt x="73" y="180"/>
                    </a:cubicBezTo>
                    <a:cubicBezTo>
                      <a:pt x="73" y="180"/>
                      <a:pt x="73" y="180"/>
                      <a:pt x="73" y="179"/>
                    </a:cubicBezTo>
                    <a:cubicBezTo>
                      <a:pt x="73" y="179"/>
                      <a:pt x="73" y="179"/>
                      <a:pt x="73" y="179"/>
                    </a:cubicBezTo>
                    <a:cubicBezTo>
                      <a:pt x="73" y="179"/>
                      <a:pt x="73" y="179"/>
                      <a:pt x="74" y="179"/>
                    </a:cubicBezTo>
                    <a:cubicBezTo>
                      <a:pt x="75" y="179"/>
                      <a:pt x="76" y="179"/>
                      <a:pt x="76" y="179"/>
                    </a:cubicBezTo>
                    <a:cubicBezTo>
                      <a:pt x="76" y="179"/>
                      <a:pt x="77" y="179"/>
                      <a:pt x="78" y="178"/>
                    </a:cubicBezTo>
                    <a:cubicBezTo>
                      <a:pt x="79" y="178"/>
                      <a:pt x="79" y="178"/>
                      <a:pt x="80" y="178"/>
                    </a:cubicBezTo>
                    <a:cubicBezTo>
                      <a:pt x="81" y="178"/>
                      <a:pt x="82" y="178"/>
                      <a:pt x="83" y="178"/>
                    </a:cubicBezTo>
                    <a:cubicBezTo>
                      <a:pt x="83" y="178"/>
                      <a:pt x="83" y="178"/>
                      <a:pt x="83" y="178"/>
                    </a:cubicBezTo>
                    <a:cubicBezTo>
                      <a:pt x="83" y="178"/>
                      <a:pt x="83" y="178"/>
                      <a:pt x="83" y="178"/>
                    </a:cubicBezTo>
                    <a:cubicBezTo>
                      <a:pt x="83" y="178"/>
                      <a:pt x="83" y="178"/>
                      <a:pt x="83" y="178"/>
                    </a:cubicBezTo>
                    <a:cubicBezTo>
                      <a:pt x="83" y="178"/>
                      <a:pt x="83" y="178"/>
                      <a:pt x="83" y="178"/>
                    </a:cubicBezTo>
                    <a:cubicBezTo>
                      <a:pt x="83" y="178"/>
                      <a:pt x="83" y="178"/>
                      <a:pt x="83" y="178"/>
                    </a:cubicBezTo>
                    <a:cubicBezTo>
                      <a:pt x="83" y="178"/>
                      <a:pt x="83" y="178"/>
                      <a:pt x="83" y="178"/>
                    </a:cubicBezTo>
                    <a:cubicBezTo>
                      <a:pt x="83" y="177"/>
                      <a:pt x="83" y="177"/>
                      <a:pt x="83" y="177"/>
                    </a:cubicBezTo>
                    <a:cubicBezTo>
                      <a:pt x="83" y="177"/>
                      <a:pt x="83" y="177"/>
                      <a:pt x="83" y="177"/>
                    </a:cubicBezTo>
                    <a:cubicBezTo>
                      <a:pt x="83" y="177"/>
                      <a:pt x="83" y="177"/>
                      <a:pt x="83" y="177"/>
                    </a:cubicBezTo>
                    <a:cubicBezTo>
                      <a:pt x="83" y="177"/>
                      <a:pt x="83" y="177"/>
                      <a:pt x="83" y="177"/>
                    </a:cubicBezTo>
                    <a:cubicBezTo>
                      <a:pt x="83" y="177"/>
                      <a:pt x="83" y="177"/>
                      <a:pt x="83" y="177"/>
                    </a:cubicBezTo>
                    <a:cubicBezTo>
                      <a:pt x="83" y="177"/>
                      <a:pt x="83" y="177"/>
                      <a:pt x="83" y="177"/>
                    </a:cubicBezTo>
                    <a:cubicBezTo>
                      <a:pt x="83" y="177"/>
                      <a:pt x="83" y="177"/>
                      <a:pt x="83" y="177"/>
                    </a:cubicBezTo>
                    <a:cubicBezTo>
                      <a:pt x="82" y="177"/>
                      <a:pt x="82" y="177"/>
                      <a:pt x="82" y="177"/>
                    </a:cubicBezTo>
                    <a:cubicBezTo>
                      <a:pt x="81" y="177"/>
                      <a:pt x="81" y="177"/>
                      <a:pt x="80" y="177"/>
                    </a:cubicBezTo>
                    <a:cubicBezTo>
                      <a:pt x="79" y="176"/>
                      <a:pt x="77" y="176"/>
                      <a:pt x="75" y="176"/>
                    </a:cubicBezTo>
                    <a:cubicBezTo>
                      <a:pt x="74" y="176"/>
                      <a:pt x="73" y="176"/>
                      <a:pt x="72" y="175"/>
                    </a:cubicBezTo>
                    <a:cubicBezTo>
                      <a:pt x="72" y="175"/>
                      <a:pt x="71" y="175"/>
                      <a:pt x="71" y="175"/>
                    </a:cubicBezTo>
                    <a:cubicBezTo>
                      <a:pt x="71" y="175"/>
                      <a:pt x="71" y="175"/>
                      <a:pt x="71" y="175"/>
                    </a:cubicBezTo>
                    <a:cubicBezTo>
                      <a:pt x="71" y="175"/>
                      <a:pt x="71" y="175"/>
                      <a:pt x="71" y="175"/>
                    </a:cubicBezTo>
                    <a:cubicBezTo>
                      <a:pt x="71" y="174"/>
                      <a:pt x="71" y="174"/>
                      <a:pt x="71" y="174"/>
                    </a:cubicBezTo>
                    <a:cubicBezTo>
                      <a:pt x="71" y="174"/>
                      <a:pt x="71" y="174"/>
                      <a:pt x="72" y="174"/>
                    </a:cubicBezTo>
                    <a:cubicBezTo>
                      <a:pt x="72" y="174"/>
                      <a:pt x="73" y="174"/>
                      <a:pt x="75" y="174"/>
                    </a:cubicBezTo>
                    <a:cubicBezTo>
                      <a:pt x="77" y="174"/>
                      <a:pt x="77" y="174"/>
                      <a:pt x="79" y="174"/>
                    </a:cubicBezTo>
                    <a:cubicBezTo>
                      <a:pt x="80" y="174"/>
                      <a:pt x="82" y="175"/>
                      <a:pt x="82" y="175"/>
                    </a:cubicBezTo>
                    <a:cubicBezTo>
                      <a:pt x="82" y="175"/>
                      <a:pt x="82" y="175"/>
                      <a:pt x="82" y="175"/>
                    </a:cubicBezTo>
                    <a:cubicBezTo>
                      <a:pt x="82" y="175"/>
                      <a:pt x="82" y="175"/>
                      <a:pt x="83" y="175"/>
                    </a:cubicBezTo>
                    <a:cubicBezTo>
                      <a:pt x="83" y="175"/>
                      <a:pt x="83" y="175"/>
                      <a:pt x="83" y="175"/>
                    </a:cubicBezTo>
                    <a:cubicBezTo>
                      <a:pt x="83" y="175"/>
                      <a:pt x="83" y="175"/>
                      <a:pt x="83" y="175"/>
                    </a:cubicBezTo>
                    <a:cubicBezTo>
                      <a:pt x="83" y="175"/>
                      <a:pt x="83" y="175"/>
                      <a:pt x="83" y="175"/>
                    </a:cubicBezTo>
                    <a:cubicBezTo>
                      <a:pt x="83" y="175"/>
                      <a:pt x="83" y="174"/>
                      <a:pt x="83" y="174"/>
                    </a:cubicBezTo>
                    <a:cubicBezTo>
                      <a:pt x="83" y="174"/>
                      <a:pt x="83" y="174"/>
                      <a:pt x="83" y="174"/>
                    </a:cubicBezTo>
                    <a:cubicBezTo>
                      <a:pt x="83" y="174"/>
                      <a:pt x="83" y="174"/>
                      <a:pt x="83" y="174"/>
                    </a:cubicBezTo>
                    <a:cubicBezTo>
                      <a:pt x="83" y="174"/>
                      <a:pt x="83" y="174"/>
                      <a:pt x="82" y="174"/>
                    </a:cubicBezTo>
                    <a:cubicBezTo>
                      <a:pt x="82" y="173"/>
                      <a:pt x="82" y="173"/>
                      <a:pt x="82" y="173"/>
                    </a:cubicBezTo>
                    <a:cubicBezTo>
                      <a:pt x="81" y="173"/>
                      <a:pt x="80" y="173"/>
                      <a:pt x="79" y="172"/>
                    </a:cubicBezTo>
                    <a:cubicBezTo>
                      <a:pt x="79" y="172"/>
                      <a:pt x="79" y="172"/>
                      <a:pt x="79" y="172"/>
                    </a:cubicBezTo>
                    <a:cubicBezTo>
                      <a:pt x="79" y="172"/>
                      <a:pt x="79" y="172"/>
                      <a:pt x="79" y="172"/>
                    </a:cubicBezTo>
                    <a:cubicBezTo>
                      <a:pt x="79" y="172"/>
                      <a:pt x="79" y="172"/>
                      <a:pt x="79" y="172"/>
                    </a:cubicBezTo>
                    <a:cubicBezTo>
                      <a:pt x="79" y="172"/>
                      <a:pt x="79" y="172"/>
                      <a:pt x="79" y="172"/>
                    </a:cubicBezTo>
                    <a:cubicBezTo>
                      <a:pt x="79" y="172"/>
                      <a:pt x="79" y="172"/>
                      <a:pt x="79" y="172"/>
                    </a:cubicBezTo>
                    <a:cubicBezTo>
                      <a:pt x="79" y="172"/>
                      <a:pt x="79" y="172"/>
                      <a:pt x="79" y="172"/>
                    </a:cubicBezTo>
                    <a:cubicBezTo>
                      <a:pt x="79" y="172"/>
                      <a:pt x="79" y="172"/>
                      <a:pt x="79" y="172"/>
                    </a:cubicBezTo>
                    <a:cubicBezTo>
                      <a:pt x="79" y="172"/>
                      <a:pt x="79" y="172"/>
                      <a:pt x="79" y="172"/>
                    </a:cubicBezTo>
                    <a:cubicBezTo>
                      <a:pt x="79" y="172"/>
                      <a:pt x="79" y="172"/>
                      <a:pt x="79" y="172"/>
                    </a:cubicBezTo>
                    <a:cubicBezTo>
                      <a:pt x="79" y="172"/>
                      <a:pt x="79" y="172"/>
                      <a:pt x="79" y="172"/>
                    </a:cubicBezTo>
                    <a:cubicBezTo>
                      <a:pt x="79" y="172"/>
                      <a:pt x="79" y="172"/>
                      <a:pt x="79" y="172"/>
                    </a:cubicBezTo>
                    <a:cubicBezTo>
                      <a:pt x="78" y="172"/>
                      <a:pt x="78" y="172"/>
                      <a:pt x="76" y="171"/>
                    </a:cubicBezTo>
                    <a:cubicBezTo>
                      <a:pt x="75" y="171"/>
                      <a:pt x="74" y="171"/>
                      <a:pt x="74" y="170"/>
                    </a:cubicBezTo>
                    <a:cubicBezTo>
                      <a:pt x="73" y="170"/>
                      <a:pt x="73" y="170"/>
                      <a:pt x="73" y="170"/>
                    </a:cubicBezTo>
                    <a:cubicBezTo>
                      <a:pt x="73" y="170"/>
                      <a:pt x="73" y="170"/>
                      <a:pt x="73" y="169"/>
                    </a:cubicBezTo>
                    <a:cubicBezTo>
                      <a:pt x="73" y="169"/>
                      <a:pt x="73" y="169"/>
                      <a:pt x="73" y="169"/>
                    </a:cubicBezTo>
                    <a:cubicBezTo>
                      <a:pt x="74" y="169"/>
                      <a:pt x="74" y="169"/>
                      <a:pt x="75" y="169"/>
                    </a:cubicBezTo>
                    <a:cubicBezTo>
                      <a:pt x="75" y="169"/>
                      <a:pt x="76" y="169"/>
                      <a:pt x="77" y="169"/>
                    </a:cubicBezTo>
                    <a:cubicBezTo>
                      <a:pt x="78" y="170"/>
                      <a:pt x="79" y="170"/>
                      <a:pt x="80" y="170"/>
                    </a:cubicBezTo>
                    <a:cubicBezTo>
                      <a:pt x="81" y="171"/>
                      <a:pt x="83" y="171"/>
                      <a:pt x="84" y="172"/>
                    </a:cubicBezTo>
                    <a:cubicBezTo>
                      <a:pt x="84" y="172"/>
                      <a:pt x="84" y="172"/>
                      <a:pt x="84" y="172"/>
                    </a:cubicBezTo>
                    <a:cubicBezTo>
                      <a:pt x="84" y="172"/>
                      <a:pt x="84" y="172"/>
                      <a:pt x="84"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6" y="172"/>
                      <a:pt x="87" y="172"/>
                      <a:pt x="88" y="172"/>
                    </a:cubicBezTo>
                    <a:cubicBezTo>
                      <a:pt x="88" y="171"/>
                      <a:pt x="89" y="171"/>
                      <a:pt x="90" y="169"/>
                    </a:cubicBezTo>
                    <a:cubicBezTo>
                      <a:pt x="90" y="169"/>
                      <a:pt x="90" y="169"/>
                      <a:pt x="90" y="169"/>
                    </a:cubicBezTo>
                    <a:cubicBezTo>
                      <a:pt x="90" y="169"/>
                      <a:pt x="90" y="169"/>
                      <a:pt x="90" y="169"/>
                    </a:cubicBezTo>
                    <a:cubicBezTo>
                      <a:pt x="90" y="169"/>
                      <a:pt x="90" y="169"/>
                      <a:pt x="90" y="169"/>
                    </a:cubicBezTo>
                    <a:cubicBezTo>
                      <a:pt x="90" y="169"/>
                      <a:pt x="90" y="169"/>
                      <a:pt x="90" y="169"/>
                    </a:cubicBezTo>
                    <a:cubicBezTo>
                      <a:pt x="90" y="169"/>
                      <a:pt x="90" y="169"/>
                      <a:pt x="90" y="169"/>
                    </a:cubicBezTo>
                    <a:cubicBezTo>
                      <a:pt x="89" y="168"/>
                      <a:pt x="89" y="168"/>
                      <a:pt x="89" y="168"/>
                    </a:cubicBezTo>
                    <a:cubicBezTo>
                      <a:pt x="88" y="167"/>
                      <a:pt x="88" y="167"/>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7" y="165"/>
                    </a:cubicBezTo>
                    <a:cubicBezTo>
                      <a:pt x="87" y="165"/>
                      <a:pt x="87" y="165"/>
                      <a:pt x="87" y="164"/>
                    </a:cubicBezTo>
                    <a:cubicBezTo>
                      <a:pt x="87" y="164"/>
                      <a:pt x="87" y="163"/>
                      <a:pt x="87" y="163"/>
                    </a:cubicBezTo>
                    <a:cubicBezTo>
                      <a:pt x="87" y="162"/>
                      <a:pt x="87" y="162"/>
                      <a:pt x="87" y="162"/>
                    </a:cubicBezTo>
                    <a:cubicBezTo>
                      <a:pt x="87" y="162"/>
                      <a:pt x="87" y="162"/>
                      <a:pt x="87" y="162"/>
                    </a:cubicBezTo>
                    <a:cubicBezTo>
                      <a:pt x="87" y="162"/>
                      <a:pt x="87" y="162"/>
                      <a:pt x="87" y="162"/>
                    </a:cubicBezTo>
                    <a:cubicBezTo>
                      <a:pt x="88" y="162"/>
                      <a:pt x="88" y="162"/>
                      <a:pt x="88" y="162"/>
                    </a:cubicBezTo>
                    <a:cubicBezTo>
                      <a:pt x="88" y="162"/>
                      <a:pt x="88" y="163"/>
                      <a:pt x="88" y="163"/>
                    </a:cubicBezTo>
                    <a:cubicBezTo>
                      <a:pt x="88" y="163"/>
                      <a:pt x="89" y="163"/>
                      <a:pt x="89" y="164"/>
                    </a:cubicBezTo>
                    <a:cubicBezTo>
                      <a:pt x="89" y="164"/>
                      <a:pt x="89" y="164"/>
                      <a:pt x="89" y="164"/>
                    </a:cubicBezTo>
                    <a:cubicBezTo>
                      <a:pt x="89" y="164"/>
                      <a:pt x="89" y="164"/>
                      <a:pt x="89" y="164"/>
                    </a:cubicBezTo>
                    <a:cubicBezTo>
                      <a:pt x="89" y="164"/>
                      <a:pt x="89" y="164"/>
                      <a:pt x="90" y="165"/>
                    </a:cubicBezTo>
                    <a:cubicBezTo>
                      <a:pt x="90" y="165"/>
                      <a:pt x="90" y="165"/>
                      <a:pt x="90" y="165"/>
                    </a:cubicBezTo>
                    <a:cubicBezTo>
                      <a:pt x="90" y="165"/>
                      <a:pt x="90" y="165"/>
                      <a:pt x="90" y="165"/>
                    </a:cubicBezTo>
                    <a:cubicBezTo>
                      <a:pt x="90" y="166"/>
                      <a:pt x="90" y="166"/>
                      <a:pt x="90" y="166"/>
                    </a:cubicBezTo>
                    <a:cubicBezTo>
                      <a:pt x="91" y="166"/>
                      <a:pt x="91" y="166"/>
                      <a:pt x="91" y="166"/>
                    </a:cubicBezTo>
                    <a:cubicBezTo>
                      <a:pt x="91" y="167"/>
                      <a:pt x="92" y="167"/>
                      <a:pt x="92" y="168"/>
                    </a:cubicBezTo>
                    <a:cubicBezTo>
                      <a:pt x="93" y="168"/>
                      <a:pt x="93" y="168"/>
                      <a:pt x="94" y="169"/>
                    </a:cubicBezTo>
                    <a:cubicBezTo>
                      <a:pt x="94" y="169"/>
                      <a:pt x="94" y="169"/>
                      <a:pt x="94" y="169"/>
                    </a:cubicBezTo>
                    <a:cubicBezTo>
                      <a:pt x="94" y="169"/>
                      <a:pt x="94" y="169"/>
                      <a:pt x="94" y="169"/>
                    </a:cubicBezTo>
                    <a:cubicBezTo>
                      <a:pt x="95" y="170"/>
                      <a:pt x="95" y="171"/>
                      <a:pt x="96" y="172"/>
                    </a:cubicBezTo>
                    <a:cubicBezTo>
                      <a:pt x="96" y="172"/>
                      <a:pt x="96" y="172"/>
                      <a:pt x="96" y="173"/>
                    </a:cubicBezTo>
                    <a:cubicBezTo>
                      <a:pt x="96" y="173"/>
                      <a:pt x="96" y="173"/>
                      <a:pt x="96" y="173"/>
                    </a:cubicBezTo>
                    <a:cubicBezTo>
                      <a:pt x="96" y="173"/>
                      <a:pt x="96" y="173"/>
                      <a:pt x="96" y="173"/>
                    </a:cubicBezTo>
                    <a:cubicBezTo>
                      <a:pt x="96" y="173"/>
                      <a:pt x="96" y="173"/>
                      <a:pt x="96" y="173"/>
                    </a:cubicBezTo>
                    <a:cubicBezTo>
                      <a:pt x="96" y="173"/>
                      <a:pt x="96" y="173"/>
                      <a:pt x="96" y="173"/>
                    </a:cubicBezTo>
                    <a:cubicBezTo>
                      <a:pt x="96" y="173"/>
                      <a:pt x="96" y="173"/>
                      <a:pt x="97" y="173"/>
                    </a:cubicBezTo>
                    <a:cubicBezTo>
                      <a:pt x="97" y="173"/>
                      <a:pt x="97" y="173"/>
                      <a:pt x="97" y="173"/>
                    </a:cubicBezTo>
                    <a:cubicBezTo>
                      <a:pt x="97" y="173"/>
                      <a:pt x="97" y="173"/>
                      <a:pt x="97" y="173"/>
                    </a:cubicBezTo>
                    <a:cubicBezTo>
                      <a:pt x="97" y="173"/>
                      <a:pt x="97" y="173"/>
                      <a:pt x="97" y="173"/>
                    </a:cubicBezTo>
                    <a:cubicBezTo>
                      <a:pt x="97" y="173"/>
                      <a:pt x="97" y="173"/>
                      <a:pt x="97" y="173"/>
                    </a:cubicBezTo>
                    <a:cubicBezTo>
                      <a:pt x="97" y="173"/>
                      <a:pt x="97" y="173"/>
                      <a:pt x="97" y="173"/>
                    </a:cubicBezTo>
                    <a:cubicBezTo>
                      <a:pt x="100" y="166"/>
                      <a:pt x="104" y="163"/>
                      <a:pt x="109" y="161"/>
                    </a:cubicBezTo>
                    <a:cubicBezTo>
                      <a:pt x="115" y="157"/>
                      <a:pt x="121" y="158"/>
                      <a:pt x="127" y="158"/>
                    </a:cubicBezTo>
                    <a:cubicBezTo>
                      <a:pt x="127" y="158"/>
                      <a:pt x="127" y="158"/>
                      <a:pt x="127" y="158"/>
                    </a:cubicBezTo>
                    <a:cubicBezTo>
                      <a:pt x="127" y="158"/>
                      <a:pt x="127" y="158"/>
                      <a:pt x="127" y="158"/>
                    </a:cubicBezTo>
                    <a:cubicBezTo>
                      <a:pt x="131" y="158"/>
                      <a:pt x="136" y="158"/>
                      <a:pt x="142" y="157"/>
                    </a:cubicBezTo>
                    <a:cubicBezTo>
                      <a:pt x="153" y="161"/>
                      <a:pt x="169" y="165"/>
                      <a:pt x="182" y="168"/>
                    </a:cubicBezTo>
                    <a:cubicBezTo>
                      <a:pt x="192" y="171"/>
                      <a:pt x="201" y="171"/>
                      <a:pt x="211" y="173"/>
                    </a:cubicBezTo>
                    <a:cubicBezTo>
                      <a:pt x="215" y="173"/>
                      <a:pt x="226" y="176"/>
                      <a:pt x="235" y="176"/>
                    </a:cubicBezTo>
                    <a:cubicBezTo>
                      <a:pt x="240" y="176"/>
                      <a:pt x="244" y="176"/>
                      <a:pt x="248" y="175"/>
                    </a:cubicBezTo>
                    <a:cubicBezTo>
                      <a:pt x="251" y="174"/>
                      <a:pt x="254" y="172"/>
                      <a:pt x="255" y="168"/>
                    </a:cubicBezTo>
                    <a:cubicBezTo>
                      <a:pt x="256" y="164"/>
                      <a:pt x="255" y="161"/>
                      <a:pt x="253" y="158"/>
                    </a:cubicBezTo>
                    <a:cubicBezTo>
                      <a:pt x="251" y="155"/>
                      <a:pt x="248" y="154"/>
                      <a:pt x="244" y="152"/>
                    </a:cubicBezTo>
                    <a:cubicBezTo>
                      <a:pt x="237" y="150"/>
                      <a:pt x="227" y="149"/>
                      <a:pt x="219" y="147"/>
                    </a:cubicBezTo>
                    <a:cubicBezTo>
                      <a:pt x="201" y="143"/>
                      <a:pt x="198" y="142"/>
                      <a:pt x="188" y="139"/>
                    </a:cubicBezTo>
                    <a:cubicBezTo>
                      <a:pt x="188" y="139"/>
                      <a:pt x="187" y="139"/>
                      <a:pt x="187" y="139"/>
                    </a:cubicBezTo>
                    <a:cubicBezTo>
                      <a:pt x="179" y="136"/>
                      <a:pt x="171" y="134"/>
                      <a:pt x="164" y="133"/>
                    </a:cubicBezTo>
                    <a:cubicBezTo>
                      <a:pt x="163" y="132"/>
                      <a:pt x="163" y="132"/>
                      <a:pt x="162" y="132"/>
                    </a:cubicBezTo>
                    <a:cubicBezTo>
                      <a:pt x="162" y="132"/>
                      <a:pt x="162" y="132"/>
                      <a:pt x="162" y="132"/>
                    </a:cubicBezTo>
                    <a:cubicBezTo>
                      <a:pt x="162" y="132"/>
                      <a:pt x="162" y="132"/>
                      <a:pt x="162" y="132"/>
                    </a:cubicBezTo>
                    <a:cubicBezTo>
                      <a:pt x="161" y="132"/>
                      <a:pt x="161" y="132"/>
                      <a:pt x="161" y="132"/>
                    </a:cubicBezTo>
                    <a:cubicBezTo>
                      <a:pt x="161" y="132"/>
                      <a:pt x="161" y="132"/>
                      <a:pt x="161" y="132"/>
                    </a:cubicBezTo>
                    <a:cubicBezTo>
                      <a:pt x="161" y="132"/>
                      <a:pt x="161" y="132"/>
                      <a:pt x="161" y="132"/>
                    </a:cubicBezTo>
                    <a:cubicBezTo>
                      <a:pt x="161" y="132"/>
                      <a:pt x="161" y="132"/>
                      <a:pt x="161" y="132"/>
                    </a:cubicBezTo>
                    <a:cubicBezTo>
                      <a:pt x="161" y="132"/>
                      <a:pt x="161" y="132"/>
                      <a:pt x="161" y="132"/>
                    </a:cubicBezTo>
                    <a:cubicBezTo>
                      <a:pt x="161" y="132"/>
                      <a:pt x="161" y="132"/>
                      <a:pt x="161" y="132"/>
                    </a:cubicBezTo>
                    <a:cubicBezTo>
                      <a:pt x="161" y="132"/>
                      <a:pt x="161" y="132"/>
                      <a:pt x="161" y="132"/>
                    </a:cubicBezTo>
                    <a:cubicBezTo>
                      <a:pt x="161" y="132"/>
                      <a:pt x="161" y="132"/>
                      <a:pt x="161" y="132"/>
                    </a:cubicBezTo>
                    <a:cubicBezTo>
                      <a:pt x="161" y="132"/>
                      <a:pt x="161" y="132"/>
                      <a:pt x="161" y="132"/>
                    </a:cubicBezTo>
                    <a:cubicBezTo>
                      <a:pt x="162" y="133"/>
                      <a:pt x="162" y="133"/>
                      <a:pt x="162" y="134"/>
                    </a:cubicBezTo>
                    <a:cubicBezTo>
                      <a:pt x="162" y="134"/>
                      <a:pt x="162" y="134"/>
                      <a:pt x="162" y="134"/>
                    </a:cubicBezTo>
                    <a:cubicBezTo>
                      <a:pt x="162" y="134"/>
                      <a:pt x="162" y="134"/>
                      <a:pt x="162" y="134"/>
                    </a:cubicBezTo>
                    <a:cubicBezTo>
                      <a:pt x="163" y="135"/>
                      <a:pt x="163" y="136"/>
                      <a:pt x="163" y="137"/>
                    </a:cubicBezTo>
                    <a:cubicBezTo>
                      <a:pt x="163" y="138"/>
                      <a:pt x="163" y="139"/>
                      <a:pt x="164" y="140"/>
                    </a:cubicBezTo>
                    <a:cubicBezTo>
                      <a:pt x="164" y="140"/>
                      <a:pt x="164" y="140"/>
                      <a:pt x="164" y="140"/>
                    </a:cubicBezTo>
                    <a:cubicBezTo>
                      <a:pt x="164" y="140"/>
                      <a:pt x="164" y="140"/>
                      <a:pt x="164" y="140"/>
                    </a:cubicBezTo>
                    <a:cubicBezTo>
                      <a:pt x="164" y="140"/>
                      <a:pt x="164" y="140"/>
                      <a:pt x="164" y="140"/>
                    </a:cubicBezTo>
                    <a:cubicBezTo>
                      <a:pt x="164" y="140"/>
                      <a:pt x="164" y="140"/>
                      <a:pt x="164" y="140"/>
                    </a:cubicBezTo>
                    <a:cubicBezTo>
                      <a:pt x="164" y="140"/>
                      <a:pt x="164" y="140"/>
                      <a:pt x="164" y="140"/>
                    </a:cubicBezTo>
                    <a:cubicBezTo>
                      <a:pt x="165" y="141"/>
                      <a:pt x="165" y="141"/>
                      <a:pt x="165" y="142"/>
                    </a:cubicBezTo>
                    <a:cubicBezTo>
                      <a:pt x="165" y="142"/>
                      <a:pt x="165" y="142"/>
                      <a:pt x="165" y="142"/>
                    </a:cubicBezTo>
                    <a:cubicBezTo>
                      <a:pt x="165" y="142"/>
                      <a:pt x="165" y="142"/>
                      <a:pt x="165" y="142"/>
                    </a:cubicBezTo>
                    <a:cubicBezTo>
                      <a:pt x="165" y="142"/>
                      <a:pt x="165" y="142"/>
                      <a:pt x="165" y="142"/>
                    </a:cubicBezTo>
                    <a:cubicBezTo>
                      <a:pt x="165" y="142"/>
                      <a:pt x="165" y="142"/>
                      <a:pt x="165" y="142"/>
                    </a:cubicBezTo>
                    <a:cubicBezTo>
                      <a:pt x="165" y="142"/>
                      <a:pt x="165" y="142"/>
                      <a:pt x="165" y="142"/>
                    </a:cubicBezTo>
                    <a:cubicBezTo>
                      <a:pt x="165" y="142"/>
                      <a:pt x="165" y="142"/>
                      <a:pt x="165" y="142"/>
                    </a:cubicBezTo>
                    <a:cubicBezTo>
                      <a:pt x="165" y="142"/>
                      <a:pt x="165" y="142"/>
                      <a:pt x="165" y="142"/>
                    </a:cubicBezTo>
                    <a:cubicBezTo>
                      <a:pt x="166" y="143"/>
                      <a:pt x="166" y="144"/>
                      <a:pt x="166" y="145"/>
                    </a:cubicBezTo>
                    <a:cubicBezTo>
                      <a:pt x="167" y="145"/>
                      <a:pt x="167" y="145"/>
                      <a:pt x="167" y="145"/>
                    </a:cubicBezTo>
                    <a:cubicBezTo>
                      <a:pt x="167" y="145"/>
                      <a:pt x="167" y="146"/>
                      <a:pt x="167" y="146"/>
                    </a:cubicBezTo>
                    <a:cubicBezTo>
                      <a:pt x="166" y="146"/>
                      <a:pt x="166" y="146"/>
                      <a:pt x="166" y="146"/>
                    </a:cubicBezTo>
                    <a:cubicBezTo>
                      <a:pt x="166" y="146"/>
                      <a:pt x="166" y="146"/>
                      <a:pt x="165" y="146"/>
                    </a:cubicBezTo>
                    <a:cubicBezTo>
                      <a:pt x="165" y="146"/>
                      <a:pt x="164" y="145"/>
                      <a:pt x="164" y="145"/>
                    </a:cubicBezTo>
                    <a:cubicBezTo>
                      <a:pt x="163" y="144"/>
                      <a:pt x="163" y="144"/>
                      <a:pt x="163" y="143"/>
                    </a:cubicBezTo>
                    <a:cubicBezTo>
                      <a:pt x="162" y="143"/>
                      <a:pt x="162" y="143"/>
                      <a:pt x="162" y="143"/>
                    </a:cubicBezTo>
                    <a:cubicBezTo>
                      <a:pt x="162" y="143"/>
                      <a:pt x="162" y="143"/>
                      <a:pt x="162" y="142"/>
                    </a:cubicBezTo>
                    <a:cubicBezTo>
                      <a:pt x="162" y="142"/>
                      <a:pt x="162" y="142"/>
                      <a:pt x="162" y="142"/>
                    </a:cubicBezTo>
                    <a:cubicBezTo>
                      <a:pt x="162" y="142"/>
                      <a:pt x="162" y="142"/>
                      <a:pt x="162" y="142"/>
                    </a:cubicBezTo>
                    <a:cubicBezTo>
                      <a:pt x="162" y="142"/>
                      <a:pt x="162" y="142"/>
                      <a:pt x="162" y="142"/>
                    </a:cubicBezTo>
                    <a:cubicBezTo>
                      <a:pt x="162" y="142"/>
                      <a:pt x="162" y="142"/>
                      <a:pt x="161" y="142"/>
                    </a:cubicBezTo>
                    <a:cubicBezTo>
                      <a:pt x="161" y="141"/>
                      <a:pt x="161" y="141"/>
                      <a:pt x="161" y="141"/>
                    </a:cubicBezTo>
                    <a:cubicBezTo>
                      <a:pt x="161" y="140"/>
                      <a:pt x="160" y="140"/>
                      <a:pt x="160" y="139"/>
                    </a:cubicBezTo>
                    <a:cubicBezTo>
                      <a:pt x="160" y="139"/>
                      <a:pt x="160" y="139"/>
                      <a:pt x="160" y="139"/>
                    </a:cubicBezTo>
                    <a:cubicBezTo>
                      <a:pt x="160" y="139"/>
                      <a:pt x="160" y="139"/>
                      <a:pt x="160" y="139"/>
                    </a:cubicBezTo>
                    <a:cubicBezTo>
                      <a:pt x="160" y="139"/>
                      <a:pt x="160" y="139"/>
                      <a:pt x="160" y="139"/>
                    </a:cubicBezTo>
                    <a:cubicBezTo>
                      <a:pt x="160" y="139"/>
                      <a:pt x="160" y="139"/>
                      <a:pt x="160" y="139"/>
                    </a:cubicBezTo>
                    <a:cubicBezTo>
                      <a:pt x="160" y="139"/>
                      <a:pt x="160" y="139"/>
                      <a:pt x="160" y="139"/>
                    </a:cubicBezTo>
                    <a:cubicBezTo>
                      <a:pt x="158" y="139"/>
                      <a:pt x="157" y="139"/>
                      <a:pt x="156" y="140"/>
                    </a:cubicBezTo>
                    <a:cubicBezTo>
                      <a:pt x="155" y="140"/>
                      <a:pt x="155" y="141"/>
                      <a:pt x="154" y="142"/>
                    </a:cubicBezTo>
                    <a:cubicBezTo>
                      <a:pt x="154" y="142"/>
                      <a:pt x="154" y="142"/>
                      <a:pt x="154" y="142"/>
                    </a:cubicBezTo>
                    <a:cubicBezTo>
                      <a:pt x="154" y="142"/>
                      <a:pt x="154" y="142"/>
                      <a:pt x="154" y="142"/>
                    </a:cubicBezTo>
                    <a:cubicBezTo>
                      <a:pt x="154" y="142"/>
                      <a:pt x="154" y="142"/>
                      <a:pt x="154" y="142"/>
                    </a:cubicBezTo>
                    <a:cubicBezTo>
                      <a:pt x="154" y="142"/>
                      <a:pt x="154" y="142"/>
                      <a:pt x="154" y="142"/>
                    </a:cubicBezTo>
                    <a:cubicBezTo>
                      <a:pt x="154" y="142"/>
                      <a:pt x="154" y="143"/>
                      <a:pt x="154" y="143"/>
                    </a:cubicBezTo>
                    <a:cubicBezTo>
                      <a:pt x="154" y="143"/>
                      <a:pt x="154" y="143"/>
                      <a:pt x="154" y="143"/>
                    </a:cubicBezTo>
                    <a:cubicBezTo>
                      <a:pt x="154" y="144"/>
                      <a:pt x="154" y="144"/>
                      <a:pt x="154" y="144"/>
                    </a:cubicBezTo>
                    <a:cubicBezTo>
                      <a:pt x="154" y="144"/>
                      <a:pt x="154" y="144"/>
                      <a:pt x="154" y="144"/>
                    </a:cubicBezTo>
                    <a:cubicBezTo>
                      <a:pt x="154" y="145"/>
                      <a:pt x="153" y="147"/>
                      <a:pt x="153" y="149"/>
                    </a:cubicBezTo>
                    <a:cubicBezTo>
                      <a:pt x="153" y="150"/>
                      <a:pt x="152" y="151"/>
                      <a:pt x="152" y="152"/>
                    </a:cubicBezTo>
                    <a:cubicBezTo>
                      <a:pt x="152" y="153"/>
                      <a:pt x="152" y="154"/>
                      <a:pt x="151" y="155"/>
                    </a:cubicBezTo>
                    <a:cubicBezTo>
                      <a:pt x="151" y="155"/>
                      <a:pt x="151" y="156"/>
                      <a:pt x="151" y="156"/>
                    </a:cubicBezTo>
                    <a:cubicBezTo>
                      <a:pt x="150" y="156"/>
                      <a:pt x="150" y="156"/>
                      <a:pt x="150" y="156"/>
                    </a:cubicBezTo>
                    <a:cubicBezTo>
                      <a:pt x="150" y="156"/>
                      <a:pt x="149" y="156"/>
                      <a:pt x="149" y="156"/>
                    </a:cubicBezTo>
                    <a:cubicBezTo>
                      <a:pt x="149" y="156"/>
                      <a:pt x="149" y="155"/>
                      <a:pt x="149" y="155"/>
                    </a:cubicBezTo>
                    <a:cubicBezTo>
                      <a:pt x="149" y="154"/>
                      <a:pt x="149" y="153"/>
                      <a:pt x="150" y="152"/>
                    </a:cubicBezTo>
                    <a:cubicBezTo>
                      <a:pt x="150" y="150"/>
                      <a:pt x="150" y="149"/>
                      <a:pt x="150" y="148"/>
                    </a:cubicBezTo>
                    <a:cubicBezTo>
                      <a:pt x="150" y="148"/>
                      <a:pt x="150" y="148"/>
                      <a:pt x="150" y="148"/>
                    </a:cubicBezTo>
                    <a:cubicBezTo>
                      <a:pt x="150" y="148"/>
                      <a:pt x="150" y="148"/>
                      <a:pt x="150" y="148"/>
                    </a:cubicBezTo>
                    <a:cubicBezTo>
                      <a:pt x="150" y="148"/>
                      <a:pt x="150" y="148"/>
                      <a:pt x="150" y="148"/>
                    </a:cubicBezTo>
                    <a:cubicBezTo>
                      <a:pt x="150" y="147"/>
                      <a:pt x="150" y="146"/>
                      <a:pt x="150" y="145"/>
                    </a:cubicBezTo>
                    <a:cubicBezTo>
                      <a:pt x="151" y="145"/>
                      <a:pt x="151" y="144"/>
                      <a:pt x="150" y="144"/>
                    </a:cubicBezTo>
                    <a:cubicBezTo>
                      <a:pt x="150" y="144"/>
                      <a:pt x="150" y="143"/>
                      <a:pt x="150" y="143"/>
                    </a:cubicBezTo>
                    <a:cubicBezTo>
                      <a:pt x="150" y="143"/>
                      <a:pt x="150" y="143"/>
                      <a:pt x="150" y="143"/>
                    </a:cubicBezTo>
                    <a:cubicBezTo>
                      <a:pt x="150" y="143"/>
                      <a:pt x="150" y="143"/>
                      <a:pt x="150" y="143"/>
                    </a:cubicBezTo>
                    <a:cubicBezTo>
                      <a:pt x="150" y="143"/>
                      <a:pt x="150" y="143"/>
                      <a:pt x="150"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4"/>
                      <a:pt x="149" y="146"/>
                      <a:pt x="148" y="147"/>
                    </a:cubicBezTo>
                    <a:cubicBezTo>
                      <a:pt x="148" y="149"/>
                      <a:pt x="147" y="149"/>
                      <a:pt x="146" y="152"/>
                    </a:cubicBezTo>
                    <a:cubicBezTo>
                      <a:pt x="145" y="153"/>
                      <a:pt x="145" y="155"/>
                      <a:pt x="145" y="155"/>
                    </a:cubicBezTo>
                    <a:cubicBezTo>
                      <a:pt x="144" y="155"/>
                      <a:pt x="144" y="156"/>
                      <a:pt x="144" y="156"/>
                    </a:cubicBezTo>
                    <a:cubicBezTo>
                      <a:pt x="144" y="156"/>
                      <a:pt x="143" y="156"/>
                      <a:pt x="143" y="155"/>
                    </a:cubicBezTo>
                    <a:cubicBezTo>
                      <a:pt x="143" y="155"/>
                      <a:pt x="143" y="155"/>
                      <a:pt x="143" y="155"/>
                    </a:cubicBezTo>
                    <a:cubicBezTo>
                      <a:pt x="143" y="155"/>
                      <a:pt x="143" y="155"/>
                      <a:pt x="142" y="155"/>
                    </a:cubicBezTo>
                    <a:cubicBezTo>
                      <a:pt x="142" y="155"/>
                      <a:pt x="142" y="155"/>
                      <a:pt x="142" y="155"/>
                    </a:cubicBezTo>
                    <a:cubicBezTo>
                      <a:pt x="142" y="155"/>
                      <a:pt x="142" y="154"/>
                      <a:pt x="142" y="154"/>
                    </a:cubicBezTo>
                    <a:cubicBezTo>
                      <a:pt x="142" y="154"/>
                      <a:pt x="142" y="154"/>
                      <a:pt x="143" y="154"/>
                    </a:cubicBezTo>
                    <a:cubicBezTo>
                      <a:pt x="143" y="153"/>
                      <a:pt x="143" y="152"/>
                      <a:pt x="144" y="151"/>
                    </a:cubicBezTo>
                    <a:cubicBezTo>
                      <a:pt x="144" y="149"/>
                      <a:pt x="145" y="146"/>
                      <a:pt x="146" y="145"/>
                    </a:cubicBezTo>
                    <a:cubicBezTo>
                      <a:pt x="146" y="144"/>
                      <a:pt x="147" y="143"/>
                      <a:pt x="147" y="143"/>
                    </a:cubicBezTo>
                    <a:cubicBezTo>
                      <a:pt x="147" y="142"/>
                      <a:pt x="147" y="142"/>
                      <a:pt x="147" y="142"/>
                    </a:cubicBezTo>
                    <a:cubicBezTo>
                      <a:pt x="147" y="142"/>
                      <a:pt x="147" y="142"/>
                      <a:pt x="147" y="141"/>
                    </a:cubicBezTo>
                    <a:cubicBezTo>
                      <a:pt x="147" y="141"/>
                      <a:pt x="147" y="141"/>
                      <a:pt x="147" y="141"/>
                    </a:cubicBezTo>
                    <a:cubicBezTo>
                      <a:pt x="147" y="141"/>
                      <a:pt x="147" y="141"/>
                      <a:pt x="147" y="141"/>
                    </a:cubicBezTo>
                    <a:cubicBezTo>
                      <a:pt x="147" y="141"/>
                      <a:pt x="147" y="141"/>
                      <a:pt x="147" y="141"/>
                    </a:cubicBezTo>
                    <a:cubicBezTo>
                      <a:pt x="147"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5" y="142"/>
                      <a:pt x="145" y="143"/>
                      <a:pt x="144" y="144"/>
                    </a:cubicBezTo>
                    <a:cubicBezTo>
                      <a:pt x="144" y="145"/>
                      <a:pt x="143" y="145"/>
                      <a:pt x="143" y="146"/>
                    </a:cubicBezTo>
                    <a:cubicBezTo>
                      <a:pt x="142" y="147"/>
                      <a:pt x="142" y="147"/>
                      <a:pt x="141" y="148"/>
                    </a:cubicBezTo>
                    <a:cubicBezTo>
                      <a:pt x="141" y="148"/>
                      <a:pt x="141" y="149"/>
                      <a:pt x="140" y="150"/>
                    </a:cubicBezTo>
                    <a:cubicBezTo>
                      <a:pt x="140" y="150"/>
                      <a:pt x="140" y="151"/>
                      <a:pt x="139" y="151"/>
                    </a:cubicBezTo>
                    <a:cubicBezTo>
                      <a:pt x="139" y="151"/>
                      <a:pt x="139" y="151"/>
                      <a:pt x="139" y="151"/>
                    </a:cubicBezTo>
                    <a:cubicBezTo>
                      <a:pt x="138" y="151"/>
                      <a:pt x="138" y="150"/>
                      <a:pt x="138" y="150"/>
                    </a:cubicBezTo>
                    <a:cubicBezTo>
                      <a:pt x="138" y="150"/>
                      <a:pt x="138" y="150"/>
                      <a:pt x="138" y="149"/>
                    </a:cubicBezTo>
                    <a:cubicBezTo>
                      <a:pt x="138" y="149"/>
                      <a:pt x="139" y="148"/>
                      <a:pt x="139" y="147"/>
                    </a:cubicBezTo>
                    <a:cubicBezTo>
                      <a:pt x="140" y="145"/>
                      <a:pt x="140" y="145"/>
                      <a:pt x="141" y="144"/>
                    </a:cubicBezTo>
                    <a:cubicBezTo>
                      <a:pt x="141" y="144"/>
                      <a:pt x="141" y="143"/>
                      <a:pt x="142" y="142"/>
                    </a:cubicBezTo>
                    <a:cubicBezTo>
                      <a:pt x="142" y="142"/>
                      <a:pt x="142" y="142"/>
                      <a:pt x="142" y="142"/>
                    </a:cubicBezTo>
                    <a:cubicBezTo>
                      <a:pt x="142" y="142"/>
                      <a:pt x="142" y="142"/>
                      <a:pt x="142" y="142"/>
                    </a:cubicBezTo>
                    <a:cubicBezTo>
                      <a:pt x="142" y="142"/>
                      <a:pt x="142" y="142"/>
                      <a:pt x="142" y="141"/>
                    </a:cubicBezTo>
                    <a:cubicBezTo>
                      <a:pt x="143" y="141"/>
                      <a:pt x="143" y="140"/>
                      <a:pt x="143" y="140"/>
                    </a:cubicBezTo>
                    <a:cubicBezTo>
                      <a:pt x="144" y="140"/>
                      <a:pt x="144" y="139"/>
                      <a:pt x="144" y="138"/>
                    </a:cubicBezTo>
                    <a:cubicBezTo>
                      <a:pt x="144" y="138"/>
                      <a:pt x="144" y="138"/>
                      <a:pt x="144" y="138"/>
                    </a:cubicBezTo>
                    <a:cubicBezTo>
                      <a:pt x="144" y="137"/>
                      <a:pt x="143" y="137"/>
                      <a:pt x="143" y="137"/>
                    </a:cubicBezTo>
                    <a:cubicBezTo>
                      <a:pt x="143" y="137"/>
                      <a:pt x="143" y="137"/>
                      <a:pt x="143" y="137"/>
                    </a:cubicBezTo>
                    <a:cubicBezTo>
                      <a:pt x="143" y="137"/>
                      <a:pt x="143" y="137"/>
                      <a:pt x="143" y="137"/>
                    </a:cubicBezTo>
                    <a:cubicBezTo>
                      <a:pt x="142" y="137"/>
                      <a:pt x="142" y="137"/>
                      <a:pt x="142" y="137"/>
                    </a:cubicBezTo>
                    <a:cubicBezTo>
                      <a:pt x="142" y="137"/>
                      <a:pt x="142" y="137"/>
                      <a:pt x="142" y="137"/>
                    </a:cubicBezTo>
                    <a:cubicBezTo>
                      <a:pt x="141" y="138"/>
                      <a:pt x="141" y="138"/>
                      <a:pt x="141" y="138"/>
                    </a:cubicBezTo>
                    <a:cubicBezTo>
                      <a:pt x="141" y="138"/>
                      <a:pt x="141" y="138"/>
                      <a:pt x="141" y="138"/>
                    </a:cubicBezTo>
                    <a:cubicBezTo>
                      <a:pt x="141" y="138"/>
                      <a:pt x="141" y="138"/>
                      <a:pt x="141" y="138"/>
                    </a:cubicBezTo>
                    <a:cubicBezTo>
                      <a:pt x="140" y="138"/>
                      <a:pt x="140" y="138"/>
                      <a:pt x="140" y="138"/>
                    </a:cubicBezTo>
                    <a:cubicBezTo>
                      <a:pt x="139" y="138"/>
                      <a:pt x="139" y="139"/>
                      <a:pt x="138" y="139"/>
                    </a:cubicBezTo>
                    <a:cubicBezTo>
                      <a:pt x="138" y="139"/>
                      <a:pt x="138" y="139"/>
                      <a:pt x="138" y="139"/>
                    </a:cubicBezTo>
                    <a:cubicBezTo>
                      <a:pt x="138" y="139"/>
                      <a:pt x="138" y="139"/>
                      <a:pt x="138" y="139"/>
                    </a:cubicBezTo>
                    <a:cubicBezTo>
                      <a:pt x="138" y="139"/>
                      <a:pt x="138" y="139"/>
                      <a:pt x="137" y="140"/>
                    </a:cubicBezTo>
                    <a:cubicBezTo>
                      <a:pt x="137" y="140"/>
                      <a:pt x="136" y="140"/>
                      <a:pt x="136" y="141"/>
                    </a:cubicBezTo>
                    <a:cubicBezTo>
                      <a:pt x="135" y="141"/>
                      <a:pt x="135" y="141"/>
                      <a:pt x="135" y="141"/>
                    </a:cubicBezTo>
                    <a:cubicBezTo>
                      <a:pt x="135" y="141"/>
                      <a:pt x="134" y="141"/>
                      <a:pt x="134" y="141"/>
                    </a:cubicBezTo>
                    <a:cubicBezTo>
                      <a:pt x="134" y="141"/>
                      <a:pt x="134" y="141"/>
                      <a:pt x="134" y="140"/>
                    </a:cubicBezTo>
                    <a:cubicBezTo>
                      <a:pt x="134" y="140"/>
                      <a:pt x="134" y="140"/>
                      <a:pt x="134" y="140"/>
                    </a:cubicBezTo>
                    <a:cubicBezTo>
                      <a:pt x="134" y="139"/>
                      <a:pt x="135" y="139"/>
                      <a:pt x="137" y="137"/>
                    </a:cubicBezTo>
                    <a:cubicBezTo>
                      <a:pt x="138" y="136"/>
                      <a:pt x="139" y="136"/>
                      <a:pt x="139" y="136"/>
                    </a:cubicBezTo>
                    <a:cubicBezTo>
                      <a:pt x="139" y="136"/>
                      <a:pt x="139" y="136"/>
                      <a:pt x="139" y="136"/>
                    </a:cubicBezTo>
                    <a:cubicBezTo>
                      <a:pt x="139" y="136"/>
                      <a:pt x="139" y="136"/>
                      <a:pt x="139" y="136"/>
                    </a:cubicBezTo>
                    <a:cubicBezTo>
                      <a:pt x="140" y="136"/>
                      <a:pt x="140" y="136"/>
                      <a:pt x="140" y="136"/>
                    </a:cubicBezTo>
                    <a:cubicBezTo>
                      <a:pt x="140" y="136"/>
                      <a:pt x="140" y="136"/>
                      <a:pt x="140" y="136"/>
                    </a:cubicBezTo>
                    <a:cubicBezTo>
                      <a:pt x="140" y="135"/>
                      <a:pt x="141" y="135"/>
                      <a:pt x="142" y="134"/>
                    </a:cubicBezTo>
                    <a:cubicBezTo>
                      <a:pt x="142" y="134"/>
                      <a:pt x="142" y="134"/>
                      <a:pt x="142" y="134"/>
                    </a:cubicBezTo>
                    <a:cubicBezTo>
                      <a:pt x="142" y="134"/>
                      <a:pt x="142" y="134"/>
                      <a:pt x="142" y="134"/>
                    </a:cubicBezTo>
                    <a:cubicBezTo>
                      <a:pt x="142" y="134"/>
                      <a:pt x="142" y="134"/>
                      <a:pt x="142" y="134"/>
                    </a:cubicBezTo>
                    <a:cubicBezTo>
                      <a:pt x="142" y="134"/>
                      <a:pt x="142" y="134"/>
                      <a:pt x="142" y="134"/>
                    </a:cubicBezTo>
                    <a:cubicBezTo>
                      <a:pt x="145" y="130"/>
                      <a:pt x="147" y="129"/>
                      <a:pt x="148" y="128"/>
                    </a:cubicBezTo>
                    <a:cubicBezTo>
                      <a:pt x="148" y="128"/>
                      <a:pt x="148" y="128"/>
                      <a:pt x="148" y="128"/>
                    </a:cubicBezTo>
                    <a:cubicBezTo>
                      <a:pt x="150" y="126"/>
                      <a:pt x="152" y="125"/>
                      <a:pt x="154" y="126"/>
                    </a:cubicBezTo>
                    <a:cubicBezTo>
                      <a:pt x="154" y="126"/>
                      <a:pt x="154" y="126"/>
                      <a:pt x="154" y="126"/>
                    </a:cubicBezTo>
                    <a:cubicBezTo>
                      <a:pt x="154" y="126"/>
                      <a:pt x="154" y="126"/>
                      <a:pt x="155" y="126"/>
                    </a:cubicBezTo>
                    <a:cubicBezTo>
                      <a:pt x="155" y="126"/>
                      <a:pt x="155" y="126"/>
                      <a:pt x="155" y="126"/>
                    </a:cubicBezTo>
                    <a:cubicBezTo>
                      <a:pt x="163" y="127"/>
                      <a:pt x="177" y="130"/>
                      <a:pt x="188" y="130"/>
                    </a:cubicBezTo>
                    <a:cubicBezTo>
                      <a:pt x="203" y="131"/>
                      <a:pt x="206" y="129"/>
                      <a:pt x="230" y="128"/>
                    </a:cubicBezTo>
                    <a:cubicBezTo>
                      <a:pt x="243" y="128"/>
                      <a:pt x="252" y="129"/>
                      <a:pt x="259" y="128"/>
                    </a:cubicBezTo>
                    <a:cubicBezTo>
                      <a:pt x="263" y="128"/>
                      <a:pt x="265" y="126"/>
                      <a:pt x="267" y="124"/>
                    </a:cubicBezTo>
                    <a:cubicBezTo>
                      <a:pt x="268" y="123"/>
                      <a:pt x="269" y="121"/>
                      <a:pt x="269" y="120"/>
                    </a:cubicBezTo>
                    <a:cubicBezTo>
                      <a:pt x="269" y="119"/>
                      <a:pt x="269" y="119"/>
                      <a:pt x="270" y="119"/>
                    </a:cubicBezTo>
                    <a:close/>
                    <a:moveTo>
                      <a:pt x="165" y="140"/>
                    </a:moveTo>
                    <a:cubicBezTo>
                      <a:pt x="165" y="140"/>
                      <a:pt x="165" y="140"/>
                      <a:pt x="165" y="140"/>
                    </a:cubicBezTo>
                    <a:cubicBezTo>
                      <a:pt x="165" y="140"/>
                      <a:pt x="165" y="140"/>
                      <a:pt x="165" y="140"/>
                    </a:cubicBezTo>
                    <a:cubicBezTo>
                      <a:pt x="165" y="140"/>
                      <a:pt x="165" y="140"/>
                      <a:pt x="165" y="140"/>
                    </a:cubicBezTo>
                    <a:cubicBezTo>
                      <a:pt x="165" y="140"/>
                      <a:pt x="165" y="140"/>
                      <a:pt x="165" y="140"/>
                    </a:cubicBezTo>
                    <a:cubicBezTo>
                      <a:pt x="165" y="140"/>
                      <a:pt x="165" y="140"/>
                      <a:pt x="165" y="140"/>
                    </a:cubicBezTo>
                    <a:close/>
                    <a:moveTo>
                      <a:pt x="155" y="142"/>
                    </a:moveTo>
                    <a:cubicBezTo>
                      <a:pt x="155" y="142"/>
                      <a:pt x="155" y="142"/>
                      <a:pt x="155" y="142"/>
                    </a:cubicBezTo>
                    <a:cubicBezTo>
                      <a:pt x="155" y="142"/>
                      <a:pt x="155" y="142"/>
                      <a:pt x="155" y="142"/>
                    </a:cubicBezTo>
                    <a:cubicBezTo>
                      <a:pt x="155" y="142"/>
                      <a:pt x="155" y="142"/>
                      <a:pt x="155" y="142"/>
                    </a:cubicBezTo>
                    <a:cubicBezTo>
                      <a:pt x="155" y="142"/>
                      <a:pt x="155" y="142"/>
                      <a:pt x="155" y="142"/>
                    </a:cubicBezTo>
                    <a:cubicBezTo>
                      <a:pt x="155" y="142"/>
                      <a:pt x="155" y="142"/>
                      <a:pt x="155" y="142"/>
                    </a:cubicBezTo>
                    <a:cubicBezTo>
                      <a:pt x="155" y="142"/>
                      <a:pt x="155" y="142"/>
                      <a:pt x="155" y="142"/>
                    </a:cubicBezTo>
                    <a:cubicBezTo>
                      <a:pt x="155" y="142"/>
                      <a:pt x="155" y="142"/>
                      <a:pt x="155" y="142"/>
                    </a:cubicBezTo>
                    <a:cubicBezTo>
                      <a:pt x="155" y="142"/>
                      <a:pt x="155" y="142"/>
                      <a:pt x="155" y="142"/>
                    </a:cubicBezTo>
                    <a:cubicBezTo>
                      <a:pt x="155" y="142"/>
                      <a:pt x="155" y="142"/>
                      <a:pt x="155" y="142"/>
                    </a:cubicBezTo>
                    <a:close/>
                  </a:path>
                </a:pathLst>
              </a:custGeom>
              <a:solidFill>
                <a:schemeClr val="accent6"/>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grpSp>
      </p:grpSp>
      <p:sp>
        <p:nvSpPr>
          <p:cNvPr id="103" name="TextBox 102"/>
          <p:cNvSpPr txBox="1"/>
          <p:nvPr/>
        </p:nvSpPr>
        <p:spPr>
          <a:xfrm>
            <a:off x="1651387" y="5843598"/>
            <a:ext cx="4704652" cy="1282037"/>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voluptatem fringilla.</a:t>
            </a:r>
          </a:p>
        </p:txBody>
      </p:sp>
      <p:sp>
        <p:nvSpPr>
          <p:cNvPr id="104" name="Oval 103"/>
          <p:cNvSpPr/>
          <p:nvPr/>
        </p:nvSpPr>
        <p:spPr>
          <a:xfrm>
            <a:off x="3136386" y="3732950"/>
            <a:ext cx="1734653" cy="1734653"/>
          </a:xfrm>
          <a:prstGeom prst="ellipse">
            <a:avLst/>
          </a:prstGeom>
          <a:solidFill>
            <a:srgbClr val="FFFFFF"/>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105" name="TextBox 104"/>
          <p:cNvSpPr txBox="1"/>
          <p:nvPr/>
        </p:nvSpPr>
        <p:spPr>
          <a:xfrm>
            <a:off x="3702956" y="3966001"/>
            <a:ext cx="601517" cy="10773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000000"/>
                </a:solidFill>
                <a:effectLst/>
                <a:uLnTx/>
                <a:uFillTx/>
                <a:latin typeface="Flaticon" panose="02000603000000000000" pitchFamily="2" charset="0"/>
                <a:ea typeface="+mn-ea"/>
                <a:cs typeface="+mn-cs"/>
              </a:rPr>
              <a:t></a:t>
            </a:r>
          </a:p>
        </p:txBody>
      </p:sp>
      <p:sp>
        <p:nvSpPr>
          <p:cNvPr id="107" name="TextBox 106"/>
          <p:cNvSpPr txBox="1"/>
          <p:nvPr/>
        </p:nvSpPr>
        <p:spPr>
          <a:xfrm>
            <a:off x="1651387" y="10400295"/>
            <a:ext cx="4704652" cy="1282037"/>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voluptatem fringilla.</a:t>
            </a:r>
          </a:p>
        </p:txBody>
      </p:sp>
      <p:sp>
        <p:nvSpPr>
          <p:cNvPr id="108" name="Oval 107"/>
          <p:cNvSpPr/>
          <p:nvPr/>
        </p:nvSpPr>
        <p:spPr>
          <a:xfrm>
            <a:off x="3136386" y="8289648"/>
            <a:ext cx="1734653" cy="1734653"/>
          </a:xfrm>
          <a:prstGeom prst="ellipse">
            <a:avLst/>
          </a:prstGeom>
          <a:solidFill>
            <a:srgbClr val="FFFFFF"/>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109" name="TextBox 108"/>
          <p:cNvSpPr txBox="1"/>
          <p:nvPr/>
        </p:nvSpPr>
        <p:spPr>
          <a:xfrm>
            <a:off x="3702956" y="8522699"/>
            <a:ext cx="601517" cy="10773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000000"/>
                </a:solidFill>
                <a:effectLst/>
                <a:uLnTx/>
                <a:uFillTx/>
                <a:latin typeface="Flaticon" panose="02000603000000000000" pitchFamily="2" charset="0"/>
                <a:ea typeface="+mn-ea"/>
                <a:cs typeface="+mn-cs"/>
              </a:rPr>
              <a:t></a:t>
            </a:r>
          </a:p>
        </p:txBody>
      </p:sp>
      <p:sp>
        <p:nvSpPr>
          <p:cNvPr id="111" name="TextBox 110"/>
          <p:cNvSpPr txBox="1"/>
          <p:nvPr/>
        </p:nvSpPr>
        <p:spPr>
          <a:xfrm>
            <a:off x="17381255" y="5843598"/>
            <a:ext cx="4704652" cy="1282037"/>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voluptatem fringilla.</a:t>
            </a:r>
          </a:p>
        </p:txBody>
      </p:sp>
      <p:sp>
        <p:nvSpPr>
          <p:cNvPr id="112" name="Oval 111"/>
          <p:cNvSpPr/>
          <p:nvPr/>
        </p:nvSpPr>
        <p:spPr>
          <a:xfrm>
            <a:off x="18866255" y="3732950"/>
            <a:ext cx="1734653" cy="1734653"/>
          </a:xfrm>
          <a:prstGeom prst="ellipse">
            <a:avLst/>
          </a:prstGeom>
          <a:solidFill>
            <a:srgbClr val="FFFFFF"/>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113" name="TextBox 112"/>
          <p:cNvSpPr txBox="1"/>
          <p:nvPr/>
        </p:nvSpPr>
        <p:spPr>
          <a:xfrm>
            <a:off x="19381303" y="3991762"/>
            <a:ext cx="601517" cy="10773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000000"/>
                </a:solidFill>
                <a:effectLst/>
                <a:uLnTx/>
                <a:uFillTx/>
                <a:latin typeface="Flaticon" panose="02000603000000000000" pitchFamily="2" charset="0"/>
                <a:ea typeface="+mn-ea"/>
                <a:cs typeface="+mn-cs"/>
              </a:rPr>
              <a:t></a:t>
            </a:r>
          </a:p>
        </p:txBody>
      </p:sp>
      <p:sp>
        <p:nvSpPr>
          <p:cNvPr id="141" name="TextBox 140"/>
          <p:cNvSpPr txBox="1"/>
          <p:nvPr/>
        </p:nvSpPr>
        <p:spPr>
          <a:xfrm>
            <a:off x="17381255" y="10400295"/>
            <a:ext cx="4704652" cy="1282037"/>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Sed perspiciatis unde omnis iste natus voluptatem fringilla.</a:t>
            </a:r>
          </a:p>
        </p:txBody>
      </p:sp>
      <p:sp>
        <p:nvSpPr>
          <p:cNvPr id="142" name="Oval 141"/>
          <p:cNvSpPr/>
          <p:nvPr/>
        </p:nvSpPr>
        <p:spPr>
          <a:xfrm>
            <a:off x="18866255" y="8289648"/>
            <a:ext cx="1734653" cy="1734653"/>
          </a:xfrm>
          <a:prstGeom prst="ellipse">
            <a:avLst/>
          </a:prstGeom>
          <a:solidFill>
            <a:srgbClr val="FFFFFF"/>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143" name="TextBox 142"/>
          <p:cNvSpPr txBox="1"/>
          <p:nvPr/>
        </p:nvSpPr>
        <p:spPr>
          <a:xfrm>
            <a:off x="19432825" y="8522699"/>
            <a:ext cx="601517" cy="10773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000000"/>
                </a:solidFill>
                <a:effectLst/>
                <a:uLnTx/>
                <a:uFillTx/>
                <a:latin typeface="Flaticon" panose="02000603000000000000" pitchFamily="2" charset="0"/>
                <a:ea typeface="+mn-ea"/>
                <a:cs typeface="+mn-cs"/>
              </a:rPr>
              <a:t></a:t>
            </a:r>
          </a:p>
        </p:txBody>
      </p:sp>
      <p:sp>
        <p:nvSpPr>
          <p:cNvPr id="4" name="Title 3">
            <a:extLst>
              <a:ext uri="{FF2B5EF4-FFF2-40B4-BE49-F238E27FC236}">
                <a16:creationId xmlns:a16="http://schemas.microsoft.com/office/drawing/2014/main" id="{2B502713-DDFB-4694-BFC1-AF8AC315750B}"/>
              </a:ext>
            </a:extLst>
          </p:cNvPr>
          <p:cNvSpPr>
            <a:spLocks noGrp="1"/>
          </p:cNvSpPr>
          <p:nvPr>
            <p:ph type="title"/>
          </p:nvPr>
        </p:nvSpPr>
        <p:spPr/>
        <p:txBody>
          <a:bodyPr/>
          <a:lstStyle/>
          <a:p>
            <a:r>
              <a:rPr lang="en-US" dirty="0"/>
              <a:t>TREE DIAGRAM</a:t>
            </a:r>
          </a:p>
        </p:txBody>
      </p:sp>
    </p:spTree>
    <p:extLst>
      <p:ext uri="{BB962C8B-B14F-4D97-AF65-F5344CB8AC3E}">
        <p14:creationId xmlns:p14="http://schemas.microsoft.com/office/powerpoint/2010/main" val="178575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879065" y="2900289"/>
            <a:ext cx="8531359" cy="10817298"/>
            <a:chOff x="995608" y="1449976"/>
            <a:chExt cx="4265186" cy="5408023"/>
          </a:xfrm>
        </p:grpSpPr>
        <p:sp>
          <p:nvSpPr>
            <p:cNvPr id="48" name="Freeform 5"/>
            <p:cNvSpPr>
              <a:spLocks/>
            </p:cNvSpPr>
            <p:nvPr/>
          </p:nvSpPr>
          <p:spPr bwMode="auto">
            <a:xfrm>
              <a:off x="2408979" y="4045775"/>
              <a:ext cx="1702353" cy="2812224"/>
            </a:xfrm>
            <a:custGeom>
              <a:avLst/>
              <a:gdLst>
                <a:gd name="T0" fmla="*/ 258 w 725"/>
                <a:gd name="T1" fmla="*/ 1250 h 1250"/>
                <a:gd name="T2" fmla="*/ 285 w 725"/>
                <a:gd name="T3" fmla="*/ 700 h 1250"/>
                <a:gd name="T4" fmla="*/ 0 w 725"/>
                <a:gd name="T5" fmla="*/ 315 h 1250"/>
                <a:gd name="T6" fmla="*/ 46 w 725"/>
                <a:gd name="T7" fmla="*/ 273 h 1250"/>
                <a:gd name="T8" fmla="*/ 314 w 725"/>
                <a:gd name="T9" fmla="*/ 578 h 1250"/>
                <a:gd name="T10" fmla="*/ 344 w 725"/>
                <a:gd name="T11" fmla="*/ 0 h 1250"/>
                <a:gd name="T12" fmla="*/ 412 w 725"/>
                <a:gd name="T13" fmla="*/ 0 h 1250"/>
                <a:gd name="T14" fmla="*/ 440 w 725"/>
                <a:gd name="T15" fmla="*/ 377 h 1250"/>
                <a:gd name="T16" fmla="*/ 675 w 725"/>
                <a:gd name="T17" fmla="*/ 126 h 1250"/>
                <a:gd name="T18" fmla="*/ 725 w 725"/>
                <a:gd name="T19" fmla="*/ 193 h 1250"/>
                <a:gd name="T20" fmla="*/ 478 w 725"/>
                <a:gd name="T21" fmla="*/ 490 h 1250"/>
                <a:gd name="T22" fmla="*/ 461 w 725"/>
                <a:gd name="T23" fmla="*/ 788 h 1250"/>
                <a:gd name="T24" fmla="*/ 507 w 725"/>
                <a:gd name="T25" fmla="*/ 1250 h 1250"/>
                <a:gd name="T26" fmla="*/ 258 w 725"/>
                <a:gd name="T27" fmla="*/ 1250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5" h="1250">
                  <a:moveTo>
                    <a:pt x="258" y="1250"/>
                  </a:moveTo>
                  <a:cubicBezTo>
                    <a:pt x="258" y="1250"/>
                    <a:pt x="323" y="825"/>
                    <a:pt x="285" y="700"/>
                  </a:cubicBezTo>
                  <a:cubicBezTo>
                    <a:pt x="0" y="315"/>
                    <a:pt x="0" y="315"/>
                    <a:pt x="0" y="315"/>
                  </a:cubicBezTo>
                  <a:cubicBezTo>
                    <a:pt x="46" y="273"/>
                    <a:pt x="46" y="273"/>
                    <a:pt x="46" y="273"/>
                  </a:cubicBezTo>
                  <a:cubicBezTo>
                    <a:pt x="314" y="578"/>
                    <a:pt x="314" y="578"/>
                    <a:pt x="314" y="578"/>
                  </a:cubicBezTo>
                  <a:cubicBezTo>
                    <a:pt x="344" y="0"/>
                    <a:pt x="344" y="0"/>
                    <a:pt x="344" y="0"/>
                  </a:cubicBezTo>
                  <a:cubicBezTo>
                    <a:pt x="412" y="0"/>
                    <a:pt x="412" y="0"/>
                    <a:pt x="412" y="0"/>
                  </a:cubicBezTo>
                  <a:cubicBezTo>
                    <a:pt x="440" y="377"/>
                    <a:pt x="440" y="377"/>
                    <a:pt x="440" y="377"/>
                  </a:cubicBezTo>
                  <a:cubicBezTo>
                    <a:pt x="675" y="126"/>
                    <a:pt x="675" y="126"/>
                    <a:pt x="675" y="126"/>
                  </a:cubicBezTo>
                  <a:cubicBezTo>
                    <a:pt x="725" y="193"/>
                    <a:pt x="725" y="193"/>
                    <a:pt x="725" y="193"/>
                  </a:cubicBezTo>
                  <a:cubicBezTo>
                    <a:pt x="478" y="490"/>
                    <a:pt x="478" y="490"/>
                    <a:pt x="478" y="490"/>
                  </a:cubicBezTo>
                  <a:cubicBezTo>
                    <a:pt x="478" y="490"/>
                    <a:pt x="436" y="490"/>
                    <a:pt x="461" y="788"/>
                  </a:cubicBezTo>
                  <a:cubicBezTo>
                    <a:pt x="486" y="1085"/>
                    <a:pt x="507" y="1250"/>
                    <a:pt x="507" y="1250"/>
                  </a:cubicBezTo>
                  <a:lnTo>
                    <a:pt x="258" y="1250"/>
                  </a:lnTo>
                  <a:close/>
                </a:path>
              </a:pathLst>
            </a:custGeom>
            <a:solidFill>
              <a:srgbClr val="4F5457"/>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grpSp>
          <p:nvGrpSpPr>
            <p:cNvPr id="3" name="Group 2"/>
            <p:cNvGrpSpPr/>
            <p:nvPr/>
          </p:nvGrpSpPr>
          <p:grpSpPr>
            <a:xfrm>
              <a:off x="1823043" y="1449976"/>
              <a:ext cx="2780770" cy="2764717"/>
              <a:chOff x="1823043" y="1449976"/>
              <a:chExt cx="2780770" cy="2764717"/>
            </a:xfrm>
          </p:grpSpPr>
          <p:sp>
            <p:nvSpPr>
              <p:cNvPr id="49" name="Oval 10"/>
              <p:cNvSpPr>
                <a:spLocks noChangeArrowheads="1"/>
              </p:cNvSpPr>
              <p:nvPr/>
            </p:nvSpPr>
            <p:spPr bwMode="auto">
              <a:xfrm>
                <a:off x="1823043" y="1449976"/>
                <a:ext cx="2780770" cy="2764717"/>
              </a:xfrm>
              <a:prstGeom prst="ellipse">
                <a:avLst/>
              </a:prstGeom>
              <a:solidFill>
                <a:schemeClr val="accent3"/>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0" name="Freeform 49"/>
              <p:cNvSpPr>
                <a:spLocks noChangeArrowheads="1"/>
              </p:cNvSpPr>
              <p:nvPr/>
            </p:nvSpPr>
            <p:spPr bwMode="auto">
              <a:xfrm>
                <a:off x="1823043" y="1449976"/>
                <a:ext cx="2780770" cy="2764717"/>
              </a:xfrm>
              <a:custGeom>
                <a:avLst/>
                <a:gdLst>
                  <a:gd name="connsiteX0" fmla="*/ 1099621 w 2199242"/>
                  <a:gd name="connsiteY0" fmla="*/ 197494 h 2186546"/>
                  <a:gd name="connsiteX1" fmla="*/ 200316 w 2199242"/>
                  <a:gd name="connsiteY1" fmla="*/ 1092567 h 2186546"/>
                  <a:gd name="connsiteX2" fmla="*/ 1099621 w 2199242"/>
                  <a:gd name="connsiteY2" fmla="*/ 1987640 h 2186546"/>
                  <a:gd name="connsiteX3" fmla="*/ 1998926 w 2199242"/>
                  <a:gd name="connsiteY3" fmla="*/ 1092567 h 2186546"/>
                  <a:gd name="connsiteX4" fmla="*/ 1099621 w 2199242"/>
                  <a:gd name="connsiteY4" fmla="*/ 197494 h 2186546"/>
                  <a:gd name="connsiteX5" fmla="*/ 1099621 w 2199242"/>
                  <a:gd name="connsiteY5" fmla="*/ 0 h 2186546"/>
                  <a:gd name="connsiteX6" fmla="*/ 2199242 w 2199242"/>
                  <a:gd name="connsiteY6" fmla="*/ 1093273 h 2186546"/>
                  <a:gd name="connsiteX7" fmla="*/ 1099621 w 2199242"/>
                  <a:gd name="connsiteY7" fmla="*/ 2186546 h 2186546"/>
                  <a:gd name="connsiteX8" fmla="*/ 0 w 2199242"/>
                  <a:gd name="connsiteY8" fmla="*/ 1093273 h 2186546"/>
                  <a:gd name="connsiteX9" fmla="*/ 1099621 w 2199242"/>
                  <a:gd name="connsiteY9" fmla="*/ 0 h 218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9242" h="2186546">
                    <a:moveTo>
                      <a:pt x="1099621" y="197494"/>
                    </a:moveTo>
                    <a:cubicBezTo>
                      <a:pt x="602949" y="197494"/>
                      <a:pt x="200316" y="598232"/>
                      <a:pt x="200316" y="1092567"/>
                    </a:cubicBezTo>
                    <a:cubicBezTo>
                      <a:pt x="200316" y="1586902"/>
                      <a:pt x="602949" y="1987640"/>
                      <a:pt x="1099621" y="1987640"/>
                    </a:cubicBezTo>
                    <a:cubicBezTo>
                      <a:pt x="1596293" y="1987640"/>
                      <a:pt x="1998926" y="1586902"/>
                      <a:pt x="1998926" y="1092567"/>
                    </a:cubicBezTo>
                    <a:cubicBezTo>
                      <a:pt x="1998926" y="598232"/>
                      <a:pt x="1596293" y="197494"/>
                      <a:pt x="1099621" y="197494"/>
                    </a:cubicBezTo>
                    <a:close/>
                    <a:moveTo>
                      <a:pt x="1099621" y="0"/>
                    </a:moveTo>
                    <a:cubicBezTo>
                      <a:pt x="1706925" y="0"/>
                      <a:pt x="2199242" y="489475"/>
                      <a:pt x="2199242" y="1093273"/>
                    </a:cubicBezTo>
                    <a:cubicBezTo>
                      <a:pt x="2199242" y="1697071"/>
                      <a:pt x="1706925" y="2186546"/>
                      <a:pt x="1099621" y="2186546"/>
                    </a:cubicBezTo>
                    <a:cubicBezTo>
                      <a:pt x="492317" y="2186546"/>
                      <a:pt x="0" y="1697071"/>
                      <a:pt x="0" y="1093273"/>
                    </a:cubicBezTo>
                    <a:cubicBezTo>
                      <a:pt x="0" y="489475"/>
                      <a:pt x="492317" y="0"/>
                      <a:pt x="1099621" y="0"/>
                    </a:cubicBezTo>
                    <a:close/>
                  </a:path>
                </a:pathLst>
              </a:custGeom>
              <a:solidFill>
                <a:schemeClr val="accent3">
                  <a:lumMod val="75000"/>
                  <a:alpha val="60000"/>
                </a:schemeClr>
              </a:solid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grpSp>
        <p:grpSp>
          <p:nvGrpSpPr>
            <p:cNvPr id="5" name="Group 4"/>
            <p:cNvGrpSpPr/>
            <p:nvPr/>
          </p:nvGrpSpPr>
          <p:grpSpPr>
            <a:xfrm>
              <a:off x="995608" y="3395176"/>
              <a:ext cx="2057372" cy="2045495"/>
              <a:chOff x="995608" y="3395176"/>
              <a:chExt cx="2057372" cy="2045495"/>
            </a:xfrm>
          </p:grpSpPr>
          <p:sp>
            <p:nvSpPr>
              <p:cNvPr id="51" name="Oval 10"/>
              <p:cNvSpPr>
                <a:spLocks noChangeArrowheads="1"/>
              </p:cNvSpPr>
              <p:nvPr/>
            </p:nvSpPr>
            <p:spPr bwMode="auto">
              <a:xfrm>
                <a:off x="995608" y="3395176"/>
                <a:ext cx="2057372" cy="2045495"/>
              </a:xfrm>
              <a:prstGeom prst="ellipse">
                <a:avLst/>
              </a:prstGeom>
              <a:solidFill>
                <a:schemeClr val="tx2"/>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2" name="Freeform 51"/>
              <p:cNvSpPr>
                <a:spLocks noChangeArrowheads="1"/>
              </p:cNvSpPr>
              <p:nvPr/>
            </p:nvSpPr>
            <p:spPr bwMode="auto">
              <a:xfrm>
                <a:off x="995608" y="3395176"/>
                <a:ext cx="2057371" cy="2045495"/>
              </a:xfrm>
              <a:custGeom>
                <a:avLst/>
                <a:gdLst>
                  <a:gd name="connsiteX0" fmla="*/ 1099621 w 2199242"/>
                  <a:gd name="connsiteY0" fmla="*/ 197494 h 2186546"/>
                  <a:gd name="connsiteX1" fmla="*/ 200316 w 2199242"/>
                  <a:gd name="connsiteY1" fmla="*/ 1092567 h 2186546"/>
                  <a:gd name="connsiteX2" fmla="*/ 1099621 w 2199242"/>
                  <a:gd name="connsiteY2" fmla="*/ 1987640 h 2186546"/>
                  <a:gd name="connsiteX3" fmla="*/ 1998926 w 2199242"/>
                  <a:gd name="connsiteY3" fmla="*/ 1092567 h 2186546"/>
                  <a:gd name="connsiteX4" fmla="*/ 1099621 w 2199242"/>
                  <a:gd name="connsiteY4" fmla="*/ 197494 h 2186546"/>
                  <a:gd name="connsiteX5" fmla="*/ 1099621 w 2199242"/>
                  <a:gd name="connsiteY5" fmla="*/ 0 h 2186546"/>
                  <a:gd name="connsiteX6" fmla="*/ 2199242 w 2199242"/>
                  <a:gd name="connsiteY6" fmla="*/ 1093273 h 2186546"/>
                  <a:gd name="connsiteX7" fmla="*/ 1099621 w 2199242"/>
                  <a:gd name="connsiteY7" fmla="*/ 2186546 h 2186546"/>
                  <a:gd name="connsiteX8" fmla="*/ 0 w 2199242"/>
                  <a:gd name="connsiteY8" fmla="*/ 1093273 h 2186546"/>
                  <a:gd name="connsiteX9" fmla="*/ 1099621 w 2199242"/>
                  <a:gd name="connsiteY9" fmla="*/ 0 h 218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9242" h="2186546">
                    <a:moveTo>
                      <a:pt x="1099621" y="197494"/>
                    </a:moveTo>
                    <a:cubicBezTo>
                      <a:pt x="602949" y="197494"/>
                      <a:pt x="200316" y="598232"/>
                      <a:pt x="200316" y="1092567"/>
                    </a:cubicBezTo>
                    <a:cubicBezTo>
                      <a:pt x="200316" y="1586902"/>
                      <a:pt x="602949" y="1987640"/>
                      <a:pt x="1099621" y="1987640"/>
                    </a:cubicBezTo>
                    <a:cubicBezTo>
                      <a:pt x="1596293" y="1987640"/>
                      <a:pt x="1998926" y="1586902"/>
                      <a:pt x="1998926" y="1092567"/>
                    </a:cubicBezTo>
                    <a:cubicBezTo>
                      <a:pt x="1998926" y="598232"/>
                      <a:pt x="1596293" y="197494"/>
                      <a:pt x="1099621" y="197494"/>
                    </a:cubicBezTo>
                    <a:close/>
                    <a:moveTo>
                      <a:pt x="1099621" y="0"/>
                    </a:moveTo>
                    <a:cubicBezTo>
                      <a:pt x="1706925" y="0"/>
                      <a:pt x="2199242" y="489475"/>
                      <a:pt x="2199242" y="1093273"/>
                    </a:cubicBezTo>
                    <a:cubicBezTo>
                      <a:pt x="2199242" y="1697071"/>
                      <a:pt x="1706925" y="2186546"/>
                      <a:pt x="1099621" y="2186546"/>
                    </a:cubicBezTo>
                    <a:cubicBezTo>
                      <a:pt x="492317" y="2186546"/>
                      <a:pt x="0" y="1697071"/>
                      <a:pt x="0" y="1093273"/>
                    </a:cubicBezTo>
                    <a:cubicBezTo>
                      <a:pt x="0" y="489475"/>
                      <a:pt x="492317" y="0"/>
                      <a:pt x="1099621" y="0"/>
                    </a:cubicBezTo>
                    <a:close/>
                  </a:path>
                </a:pathLst>
              </a:custGeom>
              <a:solidFill>
                <a:schemeClr val="tx2">
                  <a:lumMod val="75000"/>
                  <a:alpha val="60000"/>
                </a:schemeClr>
              </a:solid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grpSp>
        <p:grpSp>
          <p:nvGrpSpPr>
            <p:cNvPr id="4" name="Group 3"/>
            <p:cNvGrpSpPr/>
            <p:nvPr/>
          </p:nvGrpSpPr>
          <p:grpSpPr>
            <a:xfrm>
              <a:off x="3640513" y="3296595"/>
              <a:ext cx="1620281" cy="1610927"/>
              <a:chOff x="3640513" y="3296595"/>
              <a:chExt cx="1620281" cy="1610927"/>
            </a:xfrm>
          </p:grpSpPr>
          <p:sp>
            <p:nvSpPr>
              <p:cNvPr id="53" name="Oval 10"/>
              <p:cNvSpPr>
                <a:spLocks noChangeArrowheads="1"/>
              </p:cNvSpPr>
              <p:nvPr/>
            </p:nvSpPr>
            <p:spPr bwMode="auto">
              <a:xfrm>
                <a:off x="3640513" y="3296595"/>
                <a:ext cx="1620281" cy="1610927"/>
              </a:xfrm>
              <a:prstGeom prst="ellipse">
                <a:avLst/>
              </a:prstGeom>
              <a:solidFill>
                <a:schemeClr val="accent6"/>
              </a:solidFill>
              <a:ln>
                <a:noFill/>
              </a:ln>
            </p:spPr>
            <p:txBody>
              <a:bodyPr vert="horz" wrap="square" lIns="182901" tIns="91451" rIns="182901" bIns="91451" numCol="1" anchor="t" anchorCtr="0" compatLnSpc="1">
                <a:prstTxWarp prst="textNoShape">
                  <a:avLst/>
                </a:prstTxWarp>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sp>
            <p:nvSpPr>
              <p:cNvPr id="54" name="Freeform 53"/>
              <p:cNvSpPr>
                <a:spLocks noChangeArrowheads="1"/>
              </p:cNvSpPr>
              <p:nvPr/>
            </p:nvSpPr>
            <p:spPr bwMode="auto">
              <a:xfrm>
                <a:off x="3640513" y="3296595"/>
                <a:ext cx="1620281" cy="1610927"/>
              </a:xfrm>
              <a:custGeom>
                <a:avLst/>
                <a:gdLst>
                  <a:gd name="connsiteX0" fmla="*/ 1099621 w 2199242"/>
                  <a:gd name="connsiteY0" fmla="*/ 197494 h 2186546"/>
                  <a:gd name="connsiteX1" fmla="*/ 200316 w 2199242"/>
                  <a:gd name="connsiteY1" fmla="*/ 1092567 h 2186546"/>
                  <a:gd name="connsiteX2" fmla="*/ 1099621 w 2199242"/>
                  <a:gd name="connsiteY2" fmla="*/ 1987640 h 2186546"/>
                  <a:gd name="connsiteX3" fmla="*/ 1998926 w 2199242"/>
                  <a:gd name="connsiteY3" fmla="*/ 1092567 h 2186546"/>
                  <a:gd name="connsiteX4" fmla="*/ 1099621 w 2199242"/>
                  <a:gd name="connsiteY4" fmla="*/ 197494 h 2186546"/>
                  <a:gd name="connsiteX5" fmla="*/ 1099621 w 2199242"/>
                  <a:gd name="connsiteY5" fmla="*/ 0 h 2186546"/>
                  <a:gd name="connsiteX6" fmla="*/ 2199242 w 2199242"/>
                  <a:gd name="connsiteY6" fmla="*/ 1093273 h 2186546"/>
                  <a:gd name="connsiteX7" fmla="*/ 1099621 w 2199242"/>
                  <a:gd name="connsiteY7" fmla="*/ 2186546 h 2186546"/>
                  <a:gd name="connsiteX8" fmla="*/ 0 w 2199242"/>
                  <a:gd name="connsiteY8" fmla="*/ 1093273 h 2186546"/>
                  <a:gd name="connsiteX9" fmla="*/ 1099621 w 2199242"/>
                  <a:gd name="connsiteY9" fmla="*/ 0 h 218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9242" h="2186546">
                    <a:moveTo>
                      <a:pt x="1099621" y="197494"/>
                    </a:moveTo>
                    <a:cubicBezTo>
                      <a:pt x="602949" y="197494"/>
                      <a:pt x="200316" y="598232"/>
                      <a:pt x="200316" y="1092567"/>
                    </a:cubicBezTo>
                    <a:cubicBezTo>
                      <a:pt x="200316" y="1586902"/>
                      <a:pt x="602949" y="1987640"/>
                      <a:pt x="1099621" y="1987640"/>
                    </a:cubicBezTo>
                    <a:cubicBezTo>
                      <a:pt x="1596293" y="1987640"/>
                      <a:pt x="1998926" y="1586902"/>
                      <a:pt x="1998926" y="1092567"/>
                    </a:cubicBezTo>
                    <a:cubicBezTo>
                      <a:pt x="1998926" y="598232"/>
                      <a:pt x="1596293" y="197494"/>
                      <a:pt x="1099621" y="197494"/>
                    </a:cubicBezTo>
                    <a:close/>
                    <a:moveTo>
                      <a:pt x="1099621" y="0"/>
                    </a:moveTo>
                    <a:cubicBezTo>
                      <a:pt x="1706925" y="0"/>
                      <a:pt x="2199242" y="489475"/>
                      <a:pt x="2199242" y="1093273"/>
                    </a:cubicBezTo>
                    <a:cubicBezTo>
                      <a:pt x="2199242" y="1697071"/>
                      <a:pt x="1706925" y="2186546"/>
                      <a:pt x="1099621" y="2186546"/>
                    </a:cubicBezTo>
                    <a:cubicBezTo>
                      <a:pt x="492317" y="2186546"/>
                      <a:pt x="0" y="1697071"/>
                      <a:pt x="0" y="1093273"/>
                    </a:cubicBezTo>
                    <a:cubicBezTo>
                      <a:pt x="0" y="489475"/>
                      <a:pt x="492317" y="0"/>
                      <a:pt x="1099621" y="0"/>
                    </a:cubicBezTo>
                    <a:close/>
                  </a:path>
                </a:pathLst>
              </a:custGeom>
              <a:solidFill>
                <a:schemeClr val="accent6">
                  <a:lumMod val="75000"/>
                  <a:alpha val="60000"/>
                </a:schemeClr>
              </a:solidFill>
              <a:ln>
                <a:noFill/>
              </a:ln>
            </p:spPr>
            <p:txBody>
              <a:bodyPr vert="horz" wrap="square" lIns="182901" tIns="91451" rIns="182901" bIns="91451" numCol="1" anchor="t" anchorCtr="0" compatLnSpc="1">
                <a:prstTxWarp prst="textNoShape">
                  <a:avLst/>
                </a:prstTxWarp>
                <a:no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latin typeface="Montserrat Light "/>
                  <a:ea typeface="+mn-ea"/>
                  <a:cs typeface="+mn-cs"/>
                </a:endParaRPr>
              </a:p>
            </p:txBody>
          </p:sp>
        </p:grpSp>
      </p:grpSp>
      <p:sp>
        <p:nvSpPr>
          <p:cNvPr id="55" name="TextBox 54"/>
          <p:cNvSpPr txBox="1"/>
          <p:nvPr/>
        </p:nvSpPr>
        <p:spPr>
          <a:xfrm>
            <a:off x="4738378" y="4715404"/>
            <a:ext cx="3440763" cy="1754529"/>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10801" b="0" i="0" u="none" strike="noStrike" kern="1200" cap="none" spc="0" normalizeH="0" baseline="0" noProof="0" dirty="0">
                <a:ln>
                  <a:noFill/>
                </a:ln>
                <a:solidFill>
                  <a:srgbClr val="FFFFFF"/>
                </a:solidFill>
                <a:effectLst/>
                <a:uLnTx/>
                <a:uFillTx/>
                <a:latin typeface="Montserrat "/>
                <a:ea typeface="+mn-ea"/>
                <a:cs typeface="Montserrat" panose="02000000000000000000" pitchFamily="2" charset="0"/>
              </a:rPr>
              <a:t>95k+</a:t>
            </a:r>
          </a:p>
        </p:txBody>
      </p:sp>
      <p:sp>
        <p:nvSpPr>
          <p:cNvPr id="56" name="TextBox 55"/>
          <p:cNvSpPr txBox="1"/>
          <p:nvPr/>
        </p:nvSpPr>
        <p:spPr>
          <a:xfrm>
            <a:off x="2720582" y="8121586"/>
            <a:ext cx="2621533" cy="1323592"/>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8001" b="0" i="0" u="none" strike="noStrike" kern="1200" cap="none" spc="0" normalizeH="0" baseline="0" noProof="0" dirty="0">
                <a:ln>
                  <a:noFill/>
                </a:ln>
                <a:solidFill>
                  <a:srgbClr val="FFFFFF"/>
                </a:solidFill>
                <a:effectLst/>
                <a:uLnTx/>
                <a:uFillTx/>
                <a:latin typeface="Montserrat "/>
                <a:ea typeface="+mn-ea"/>
                <a:cs typeface="Montserrat" panose="02000000000000000000" pitchFamily="2" charset="0"/>
              </a:rPr>
              <a:t>79k+</a:t>
            </a:r>
          </a:p>
        </p:txBody>
      </p:sp>
      <p:sp>
        <p:nvSpPr>
          <p:cNvPr id="57" name="TextBox 56"/>
          <p:cNvSpPr txBox="1"/>
          <p:nvPr/>
        </p:nvSpPr>
        <p:spPr>
          <a:xfrm>
            <a:off x="7821193" y="7570992"/>
            <a:ext cx="2155005" cy="10773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FFFFFF"/>
                </a:solidFill>
                <a:effectLst/>
                <a:uLnTx/>
                <a:uFillTx/>
                <a:latin typeface="Montserrat "/>
                <a:ea typeface="+mn-ea"/>
                <a:cs typeface="Montserrat" panose="02000000000000000000" pitchFamily="2" charset="0"/>
              </a:rPr>
              <a:t>43k+</a:t>
            </a:r>
          </a:p>
        </p:txBody>
      </p:sp>
      <p:sp>
        <p:nvSpPr>
          <p:cNvPr id="18" name="TextBox 17"/>
          <p:cNvSpPr txBox="1"/>
          <p:nvPr/>
        </p:nvSpPr>
        <p:spPr>
          <a:xfrm>
            <a:off x="13229755" y="3925303"/>
            <a:ext cx="8823077" cy="2308591"/>
          </a:xfrm>
          <a:prstGeom prst="rect">
            <a:avLst/>
          </a:prstGeom>
          <a:noFill/>
        </p:spPr>
        <p:txBody>
          <a:bodyPr wrap="square" rtlCol="0">
            <a:spAutoFit/>
          </a:bodyPr>
          <a:lstStyle/>
          <a:p>
            <a:pPr marL="0" marR="0" lvl="0" indent="0" algn="l" defTabSz="2438522"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Montserrat Light "/>
                <a:ea typeface="+mn-ea"/>
                <a:cs typeface="+mn-cs"/>
              </a:rPr>
              <a:t>The </a:t>
            </a:r>
            <a:r>
              <a:rPr kumimoji="0" lang="en-US" sz="4800" b="0" i="0" u="none" strike="noStrike" kern="1200" cap="none" spc="0" normalizeH="0" baseline="0" noProof="0" dirty="0">
                <a:ln>
                  <a:noFill/>
                </a:ln>
                <a:solidFill>
                  <a:srgbClr val="FFFFFF"/>
                </a:solidFill>
                <a:effectLst/>
                <a:uLnTx/>
                <a:uFillTx/>
                <a:latin typeface="Montserrat" panose="02000000000000000000" pitchFamily="2" charset="0"/>
                <a:ea typeface="+mn-ea"/>
                <a:cs typeface="Montserrat" panose="02000000000000000000" pitchFamily="2" charset="0"/>
              </a:rPr>
              <a:t>details</a:t>
            </a:r>
            <a:r>
              <a:rPr kumimoji="0" lang="en-US" sz="4800" b="0" i="0" u="none" strike="noStrike" kern="1200" cap="none" spc="0" normalizeH="0" baseline="0" noProof="0" dirty="0">
                <a:ln>
                  <a:noFill/>
                </a:ln>
                <a:solidFill>
                  <a:srgbClr val="FFFFFF"/>
                </a:solidFill>
                <a:effectLst/>
                <a:uLnTx/>
                <a:uFillTx/>
                <a:latin typeface="Montserrat Light "/>
                <a:ea typeface="+mn-ea"/>
                <a:cs typeface="+mn-cs"/>
              </a:rPr>
              <a:t> are not the details. They make </a:t>
            </a:r>
            <a:r>
              <a:rPr kumimoji="0" lang="en-US" sz="4800" b="0" i="0" u="none" strike="noStrike" kern="1200" cap="none" spc="0" normalizeH="0" baseline="0" noProof="0" dirty="0">
                <a:ln>
                  <a:noFill/>
                </a:ln>
                <a:solidFill>
                  <a:srgbClr val="FFFFFF"/>
                </a:solidFill>
                <a:effectLst/>
                <a:uLnTx/>
                <a:uFillTx/>
                <a:latin typeface="Montserrat" panose="02000000000000000000" pitchFamily="2" charset="0"/>
                <a:ea typeface="+mn-ea"/>
                <a:cs typeface="Montserrat" panose="02000000000000000000" pitchFamily="2" charset="0"/>
              </a:rPr>
              <a:t>the design. </a:t>
            </a:r>
          </a:p>
        </p:txBody>
      </p:sp>
      <p:sp>
        <p:nvSpPr>
          <p:cNvPr id="19" name="Rectangle 18"/>
          <p:cNvSpPr/>
          <p:nvPr/>
        </p:nvSpPr>
        <p:spPr>
          <a:xfrm>
            <a:off x="13229755" y="5988783"/>
            <a:ext cx="8311802" cy="1688349"/>
          </a:xfrm>
          <a:prstGeom prst="rect">
            <a:avLst/>
          </a:prstGeom>
          <a:noFill/>
        </p:spPr>
        <p:txBody>
          <a:bodyPr wrap="square" rtlCol="0">
            <a:spAutoFit/>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kumimoji="0" lang="id-ID" sz="2400" b="0" i="0" u="none" strike="noStrike" kern="1200" cap="none" spc="0" normalizeH="0" baseline="0" noProof="0" dirty="0">
                <a:ln>
                  <a:noFill/>
                </a:ln>
                <a:solidFill>
                  <a:srgbClr val="000000"/>
                </a:solidFill>
                <a:effectLst/>
                <a:uLnTx/>
                <a:uFillTx/>
                <a:latin typeface="Montserrat Light "/>
                <a:ea typeface="+mn-ea"/>
                <a:cs typeface="+mn-cs"/>
              </a:rPr>
              <a:t>Lorem ipsum dolor sit amet, consectetur adipiscing elit.</a:t>
            </a: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 </a:t>
            </a:r>
            <a:r>
              <a:rPr kumimoji="0" lang="id-ID" sz="2400" b="0" i="0" u="none" strike="noStrike" kern="1200" cap="none" spc="0" normalizeH="0" baseline="0" noProof="0" dirty="0">
                <a:ln>
                  <a:noFill/>
                </a:ln>
                <a:solidFill>
                  <a:srgbClr val="000000"/>
                </a:solidFill>
                <a:effectLst/>
                <a:uLnTx/>
                <a:uFillTx/>
                <a:latin typeface="Montserrat Light "/>
                <a:ea typeface="+mn-ea"/>
                <a:cs typeface="+mn-cs"/>
              </a:rPr>
              <a:t>Proin sed libero in magna ultrices gravida sit ametat diam.</a:t>
            </a: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 </a:t>
            </a:r>
            <a:r>
              <a:rPr kumimoji="0" lang="id-ID" sz="2400" b="0" i="0" u="none" strike="noStrike" kern="1200" cap="none" spc="0" normalizeH="0" baseline="0" noProof="0" dirty="0">
                <a:ln>
                  <a:noFill/>
                </a:ln>
                <a:solidFill>
                  <a:srgbClr val="000000"/>
                </a:solidFill>
                <a:effectLst/>
                <a:uLnTx/>
                <a:uFillTx/>
                <a:latin typeface="Montserrat Light "/>
                <a:ea typeface="+mn-ea"/>
                <a:cs typeface="+mn-cs"/>
              </a:rPr>
              <a:t>Suspendisse placerat gravida magna</a:t>
            </a: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 </a:t>
            </a:r>
            <a:r>
              <a:rPr kumimoji="0" lang="id-ID" sz="2400" b="0" i="0" u="none" strike="noStrike" kern="1200" cap="none" spc="0" normalizeH="0" baseline="0" noProof="0" dirty="0">
                <a:ln>
                  <a:noFill/>
                </a:ln>
                <a:solidFill>
                  <a:srgbClr val="000000"/>
                </a:solidFill>
                <a:effectLst/>
                <a:uLnTx/>
                <a:uFillTx/>
                <a:latin typeface="Montserrat Light "/>
                <a:ea typeface="+mn-ea"/>
                <a:cs typeface="+mn-cs"/>
              </a:rPr>
              <a:t>vel fermentum.</a:t>
            </a: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 </a:t>
            </a:r>
            <a:r>
              <a:rPr kumimoji="0" lang="id-ID" sz="2400" b="0" i="0" u="none" strike="noStrike" kern="1200" cap="none" spc="0" normalizeH="0" baseline="0" noProof="0" dirty="0">
                <a:ln>
                  <a:noFill/>
                </a:ln>
                <a:solidFill>
                  <a:srgbClr val="000000"/>
                </a:solidFill>
                <a:effectLst/>
                <a:uLnTx/>
                <a:uFillTx/>
                <a:latin typeface="Montserrat Light "/>
                <a:ea typeface="+mn-ea"/>
                <a:cs typeface="+mn-cs"/>
              </a:rPr>
              <a:t>Aenean nunc purus</a:t>
            </a: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a:t>
            </a:r>
            <a:endParaRPr kumimoji="0" lang="id-ID" sz="2400" b="0" i="0" u="none" strike="noStrike" kern="1200" cap="none" spc="0" normalizeH="0" baseline="0" noProof="0" dirty="0">
              <a:ln>
                <a:noFill/>
              </a:ln>
              <a:solidFill>
                <a:srgbClr val="000000"/>
              </a:solidFill>
              <a:effectLst/>
              <a:uLnTx/>
              <a:uFillTx/>
              <a:latin typeface="Montserrat Light "/>
              <a:ea typeface="+mn-ea"/>
              <a:cs typeface="+mn-cs"/>
            </a:endParaRPr>
          </a:p>
        </p:txBody>
      </p:sp>
      <p:sp>
        <p:nvSpPr>
          <p:cNvPr id="23" name="Oval 22"/>
          <p:cNvSpPr/>
          <p:nvPr/>
        </p:nvSpPr>
        <p:spPr>
          <a:xfrm>
            <a:off x="20145164" y="8335508"/>
            <a:ext cx="2213550" cy="2213550"/>
          </a:xfrm>
          <a:prstGeom prst="ellipse">
            <a:avLst/>
          </a:prstGeom>
          <a:solidFill>
            <a:srgbClr val="FFFFFF"/>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24" name="TextBox 23"/>
          <p:cNvSpPr txBox="1"/>
          <p:nvPr/>
        </p:nvSpPr>
        <p:spPr>
          <a:xfrm>
            <a:off x="20098285" y="10747255"/>
            <a:ext cx="2307310" cy="584843"/>
          </a:xfrm>
          <a:prstGeom prst="rect">
            <a:avLst/>
          </a:prstGeom>
          <a:noFill/>
        </p:spPr>
        <p:txBody>
          <a:bodyPr wrap="none" rtlCol="0">
            <a:spAutoFit/>
          </a:bodyPr>
          <a:lstStyle>
            <a:defPPr>
              <a:defRPr lang="en-US"/>
            </a:defPPr>
            <a:lvl1pPr algn="ctr">
              <a:defRPr sz="1600">
                <a:solidFill>
                  <a:schemeClr val="bg1"/>
                </a:solidFill>
                <a:latin typeface="+mj-lt"/>
              </a:defRPr>
            </a:lvl1p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Montserrat "/>
                <a:ea typeface="+mn-ea"/>
                <a:cs typeface="+mn-cs"/>
              </a:rPr>
              <a:t>Insert title</a:t>
            </a:r>
          </a:p>
        </p:txBody>
      </p:sp>
      <p:sp>
        <p:nvSpPr>
          <p:cNvPr id="25" name="Rectangle 24"/>
          <p:cNvSpPr/>
          <p:nvPr/>
        </p:nvSpPr>
        <p:spPr>
          <a:xfrm>
            <a:off x="19723778" y="11368163"/>
            <a:ext cx="3056318" cy="875725"/>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Dessert elit tiramisu</a:t>
            </a:r>
            <a:endParaRPr kumimoji="0" lang="id-ID" sz="2400" b="0" i="0" u="none" strike="noStrike" kern="1200" cap="none" spc="0" normalizeH="0" baseline="0" noProof="0" dirty="0">
              <a:ln>
                <a:noFill/>
              </a:ln>
              <a:solidFill>
                <a:srgbClr val="000000"/>
              </a:solidFill>
              <a:effectLst/>
              <a:uLnTx/>
              <a:uFillTx/>
              <a:latin typeface="Montserrat Light "/>
              <a:ea typeface="+mn-ea"/>
              <a:cs typeface="+mn-cs"/>
            </a:endParaRPr>
          </a:p>
        </p:txBody>
      </p:sp>
      <p:sp>
        <p:nvSpPr>
          <p:cNvPr id="22" name="Oval 21"/>
          <p:cNvSpPr/>
          <p:nvPr/>
        </p:nvSpPr>
        <p:spPr>
          <a:xfrm>
            <a:off x="16715937" y="8335508"/>
            <a:ext cx="2213550" cy="2213550"/>
          </a:xfrm>
          <a:prstGeom prst="ellipse">
            <a:avLst/>
          </a:prstGeom>
          <a:solidFill>
            <a:srgbClr val="FFFFFF"/>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26" name="TextBox 25"/>
          <p:cNvSpPr txBox="1"/>
          <p:nvPr/>
        </p:nvSpPr>
        <p:spPr>
          <a:xfrm>
            <a:off x="16669058" y="10747255"/>
            <a:ext cx="2307310" cy="584843"/>
          </a:xfrm>
          <a:prstGeom prst="rect">
            <a:avLst/>
          </a:prstGeom>
          <a:noFill/>
        </p:spPr>
        <p:txBody>
          <a:bodyPr wrap="none" rtlCol="0">
            <a:spAutoFit/>
          </a:bodyPr>
          <a:lstStyle>
            <a:defPPr>
              <a:defRPr lang="en-US"/>
            </a:defPPr>
            <a:lvl1pPr algn="ctr">
              <a:defRPr sz="1600">
                <a:solidFill>
                  <a:schemeClr val="bg1"/>
                </a:solidFill>
                <a:latin typeface="+mj-lt"/>
              </a:defRPr>
            </a:lvl1p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Montserrat "/>
                <a:ea typeface="+mn-ea"/>
                <a:cs typeface="+mn-cs"/>
              </a:rPr>
              <a:t>Insert title</a:t>
            </a:r>
          </a:p>
        </p:txBody>
      </p:sp>
      <p:sp>
        <p:nvSpPr>
          <p:cNvPr id="27" name="Rectangle 26"/>
          <p:cNvSpPr/>
          <p:nvPr/>
        </p:nvSpPr>
        <p:spPr>
          <a:xfrm>
            <a:off x="16294551" y="11368163"/>
            <a:ext cx="3056318" cy="875725"/>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Dessert elit tiramisu</a:t>
            </a:r>
            <a:endParaRPr kumimoji="0" lang="id-ID" sz="2400" b="0" i="0" u="none" strike="noStrike" kern="1200" cap="none" spc="0" normalizeH="0" baseline="0" noProof="0" dirty="0">
              <a:ln>
                <a:noFill/>
              </a:ln>
              <a:solidFill>
                <a:srgbClr val="000000"/>
              </a:solidFill>
              <a:effectLst/>
              <a:uLnTx/>
              <a:uFillTx/>
              <a:latin typeface="Montserrat Light "/>
              <a:ea typeface="+mn-ea"/>
              <a:cs typeface="+mn-cs"/>
            </a:endParaRPr>
          </a:p>
        </p:txBody>
      </p:sp>
      <p:sp>
        <p:nvSpPr>
          <p:cNvPr id="20" name="Oval 19"/>
          <p:cNvSpPr/>
          <p:nvPr/>
        </p:nvSpPr>
        <p:spPr>
          <a:xfrm>
            <a:off x="13286709" y="8335508"/>
            <a:ext cx="2213550" cy="2213550"/>
          </a:xfrm>
          <a:prstGeom prst="ellipse">
            <a:avLst/>
          </a:prstGeom>
          <a:solidFill>
            <a:srgbClr val="FFFFFF"/>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2438522"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Montserrat Light "/>
              <a:ea typeface="+mn-ea"/>
              <a:cs typeface="+mn-cs"/>
            </a:endParaRPr>
          </a:p>
        </p:txBody>
      </p:sp>
      <p:sp>
        <p:nvSpPr>
          <p:cNvPr id="29" name="TextBox 28"/>
          <p:cNvSpPr txBox="1"/>
          <p:nvPr/>
        </p:nvSpPr>
        <p:spPr>
          <a:xfrm>
            <a:off x="13239830" y="10747255"/>
            <a:ext cx="2307310" cy="584843"/>
          </a:xfrm>
          <a:prstGeom prst="rect">
            <a:avLst/>
          </a:prstGeom>
          <a:noFill/>
        </p:spPr>
        <p:txBody>
          <a:bodyPr wrap="none" rtlCol="0">
            <a:spAutoFit/>
          </a:bodyPr>
          <a:lstStyle>
            <a:defPPr>
              <a:defRPr lang="en-US"/>
            </a:defPPr>
            <a:lvl1pPr algn="ctr">
              <a:defRPr sz="1600">
                <a:solidFill>
                  <a:schemeClr val="bg1"/>
                </a:solidFill>
                <a:latin typeface="+mj-lt"/>
              </a:defRPr>
            </a:lvl1p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Montserrat "/>
                <a:ea typeface="+mn-ea"/>
                <a:cs typeface="+mn-cs"/>
              </a:rPr>
              <a:t>Insert title</a:t>
            </a:r>
          </a:p>
        </p:txBody>
      </p:sp>
      <p:sp>
        <p:nvSpPr>
          <p:cNvPr id="30" name="Rectangle 29"/>
          <p:cNvSpPr/>
          <p:nvPr/>
        </p:nvSpPr>
        <p:spPr>
          <a:xfrm>
            <a:off x="12949740" y="11368163"/>
            <a:ext cx="3056318" cy="875725"/>
          </a:xfrm>
          <a:prstGeom prst="rect">
            <a:avLst/>
          </a:prstGeom>
          <a:noFill/>
        </p:spPr>
        <p:txBody>
          <a:bodyPr wrap="square" rtlCol="0">
            <a:spAutoFit/>
          </a:bodyPr>
          <a:lstStyle/>
          <a:p>
            <a:pPr marL="0" marR="0" lvl="0" indent="0" algn="ctr" defTabSz="2438522" rtl="0" eaLnBrk="1" fontAlgn="auto" latinLnBrk="0" hangingPunct="1">
              <a:lnSpc>
                <a:spcPct val="11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ontserrat Light "/>
                <a:ea typeface="+mn-ea"/>
                <a:cs typeface="+mn-cs"/>
              </a:rPr>
              <a:t>Dessert elit tiramisu</a:t>
            </a:r>
            <a:endParaRPr kumimoji="0" lang="id-ID" sz="2400" b="0" i="0" u="none" strike="noStrike" kern="1200" cap="none" spc="0" normalizeH="0" baseline="0" noProof="0" dirty="0">
              <a:ln>
                <a:noFill/>
              </a:ln>
              <a:solidFill>
                <a:srgbClr val="000000"/>
              </a:solidFill>
              <a:effectLst/>
              <a:uLnTx/>
              <a:uFillTx/>
              <a:latin typeface="Montserrat Light "/>
              <a:ea typeface="+mn-ea"/>
              <a:cs typeface="+mn-cs"/>
            </a:endParaRPr>
          </a:p>
        </p:txBody>
      </p:sp>
      <p:sp>
        <p:nvSpPr>
          <p:cNvPr id="33" name="TextBox 32"/>
          <p:cNvSpPr txBox="1"/>
          <p:nvPr/>
        </p:nvSpPr>
        <p:spPr>
          <a:xfrm>
            <a:off x="14092725" y="8857439"/>
            <a:ext cx="601517" cy="10773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5E6970"/>
                </a:solidFill>
                <a:effectLst/>
                <a:uLnTx/>
                <a:uFillTx/>
                <a:latin typeface="Flaticon" panose="02000603000000000000" pitchFamily="2" charset="0"/>
                <a:ea typeface="+mn-ea"/>
                <a:cs typeface="+mn-cs"/>
              </a:rPr>
              <a:t></a:t>
            </a:r>
          </a:p>
        </p:txBody>
      </p:sp>
      <p:sp>
        <p:nvSpPr>
          <p:cNvPr id="34" name="TextBox 33"/>
          <p:cNvSpPr txBox="1"/>
          <p:nvPr/>
        </p:nvSpPr>
        <p:spPr>
          <a:xfrm>
            <a:off x="17521954" y="8857439"/>
            <a:ext cx="601517" cy="1077343"/>
          </a:xfrm>
          <a:prstGeom prst="rect">
            <a:avLst/>
          </a:prstGeom>
          <a:noFill/>
        </p:spPr>
        <p:txBody>
          <a:bodyPr wrap="none" rtlCol="0">
            <a:spAutoFit/>
          </a:body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E98300"/>
                </a:solidFill>
                <a:effectLst/>
                <a:uLnTx/>
                <a:uFillTx/>
                <a:latin typeface="Flaticon" panose="02000603000000000000" pitchFamily="2" charset="0"/>
                <a:ea typeface="+mn-ea"/>
                <a:cs typeface="+mn-cs"/>
              </a:rPr>
              <a:t></a:t>
            </a:r>
          </a:p>
        </p:txBody>
      </p:sp>
      <p:sp>
        <p:nvSpPr>
          <p:cNvPr id="35" name="TextBox 34"/>
          <p:cNvSpPr txBox="1"/>
          <p:nvPr/>
        </p:nvSpPr>
        <p:spPr>
          <a:xfrm>
            <a:off x="20951181" y="8857439"/>
            <a:ext cx="601517" cy="1077343"/>
          </a:xfrm>
          <a:prstGeom prst="rect">
            <a:avLst/>
          </a:prstGeom>
          <a:noFill/>
        </p:spPr>
        <p:txBody>
          <a:bodyPr wrap="none" rtlCol="0">
            <a:spAutoFit/>
          </a:bodyPr>
          <a:lstStyle>
            <a:defPPr>
              <a:defRPr lang="en-US"/>
            </a:defPPr>
            <a:lvl1pPr algn="ctr">
              <a:defRPr sz="3200">
                <a:solidFill>
                  <a:srgbClr val="FFFFFF"/>
                </a:solidFill>
                <a:latin typeface="Flaticon" panose="02000603000000000000" pitchFamily="2" charset="0"/>
              </a:defRPr>
            </a:lvl1pPr>
          </a:lstStyle>
          <a:p>
            <a:pPr marL="0" marR="0" lvl="0" indent="0" algn="ctr" defTabSz="2438522" rtl="0" eaLnBrk="1" fontAlgn="auto" latinLnBrk="0" hangingPunct="1">
              <a:lnSpc>
                <a:spcPct val="100000"/>
              </a:lnSpc>
              <a:spcBef>
                <a:spcPts val="0"/>
              </a:spcBef>
              <a:spcAft>
                <a:spcPts val="0"/>
              </a:spcAft>
              <a:buClrTx/>
              <a:buSzTx/>
              <a:buFontTx/>
              <a:buNone/>
              <a:tabLst/>
              <a:defRPr/>
            </a:pPr>
            <a:r>
              <a:rPr kumimoji="0" lang="en-US" sz="6401" b="0" i="0" u="none" strike="noStrike" kern="1200" cap="none" spc="0" normalizeH="0" baseline="0" noProof="0" dirty="0">
                <a:ln>
                  <a:noFill/>
                </a:ln>
                <a:solidFill>
                  <a:srgbClr val="8D248D"/>
                </a:solidFill>
                <a:effectLst/>
                <a:uLnTx/>
                <a:uFillTx/>
                <a:latin typeface="Flaticon" panose="02000603000000000000" pitchFamily="2" charset="0"/>
                <a:ea typeface="+mn-ea"/>
                <a:cs typeface="+mn-cs"/>
              </a:rPr>
              <a:t></a:t>
            </a:r>
          </a:p>
        </p:txBody>
      </p:sp>
      <p:sp>
        <p:nvSpPr>
          <p:cNvPr id="2" name="Title 1">
            <a:extLst>
              <a:ext uri="{FF2B5EF4-FFF2-40B4-BE49-F238E27FC236}">
                <a16:creationId xmlns:a16="http://schemas.microsoft.com/office/drawing/2014/main" id="{0BB4CB55-0308-45A8-A3F6-F10004FD127E}"/>
              </a:ext>
            </a:extLst>
          </p:cNvPr>
          <p:cNvSpPr>
            <a:spLocks noGrp="1"/>
          </p:cNvSpPr>
          <p:nvPr>
            <p:ph type="title"/>
          </p:nvPr>
        </p:nvSpPr>
        <p:spPr/>
        <p:txBody>
          <a:bodyPr>
            <a:normAutofit/>
          </a:bodyPr>
          <a:lstStyle/>
          <a:p>
            <a:r>
              <a:rPr lang="en-US" sz="7200" dirty="0"/>
              <a:t>TREE DIAGRAM</a:t>
            </a:r>
          </a:p>
        </p:txBody>
      </p:sp>
    </p:spTree>
    <p:extLst>
      <p:ext uri="{BB962C8B-B14F-4D97-AF65-F5344CB8AC3E}">
        <p14:creationId xmlns:p14="http://schemas.microsoft.com/office/powerpoint/2010/main" val="25034865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eaningful Template">
  <a:themeElements>
    <a:clrScheme name="Meaningful Template">
      <a:dk1>
        <a:srgbClr val="000000"/>
      </a:dk1>
      <a:lt1>
        <a:srgbClr val="FFFFFF"/>
      </a:lt1>
      <a:dk2>
        <a:srgbClr val="5E6970"/>
      </a:dk2>
      <a:lt2>
        <a:srgbClr val="FFFFFF"/>
      </a:lt2>
      <a:accent1>
        <a:srgbClr val="264653"/>
      </a:accent1>
      <a:accent2>
        <a:srgbClr val="2A9D8F"/>
      </a:accent2>
      <a:accent3>
        <a:srgbClr val="E9C46A"/>
      </a:accent3>
      <a:accent4>
        <a:srgbClr val="F4A261"/>
      </a:accent4>
      <a:accent5>
        <a:srgbClr val="E76F51"/>
      </a:accent5>
      <a:accent6>
        <a:srgbClr val="8D248D"/>
      </a:accent6>
      <a:hlink>
        <a:srgbClr val="2A9D8F"/>
      </a:hlink>
      <a:folHlink>
        <a:srgbClr val="000000"/>
      </a:folHlink>
    </a:clrScheme>
    <a:fontScheme name="Custom 77">
      <a:majorFont>
        <a:latin typeface="Open Sans"/>
        <a:ea typeface=""/>
        <a:cs typeface=""/>
      </a:majorFont>
      <a:minorFont>
        <a:latin typeface="Open Sans Light"/>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Custom 20">
      <a:dk1>
        <a:srgbClr val="000000"/>
      </a:dk1>
      <a:lt1>
        <a:srgbClr val="FFFFFF"/>
      </a:lt1>
      <a:dk2>
        <a:srgbClr val="5E6970"/>
      </a:dk2>
      <a:lt2>
        <a:srgbClr val="85C9FF"/>
      </a:lt2>
      <a:accent1>
        <a:srgbClr val="0074CF"/>
      </a:accent1>
      <a:accent2>
        <a:srgbClr val="E98300"/>
      </a:accent2>
      <a:accent3>
        <a:srgbClr val="00B299"/>
      </a:accent3>
      <a:accent4>
        <a:srgbClr val="F0AB00"/>
      </a:accent4>
      <a:accent5>
        <a:srgbClr val="009B3A"/>
      </a:accent5>
      <a:accent6>
        <a:srgbClr val="8D248D"/>
      </a:accent6>
      <a:hlink>
        <a:srgbClr val="0073CF"/>
      </a:hlink>
      <a:folHlink>
        <a:srgbClr val="394957"/>
      </a:folHlink>
    </a:clrScheme>
    <a:fontScheme name="Custom 57">
      <a:majorFont>
        <a:latin typeface="Montserrat "/>
        <a:ea typeface=""/>
        <a:cs typeface=""/>
      </a:majorFont>
      <a:minorFont>
        <a:latin typeface="Montserrat Light "/>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75950</TotalTime>
  <Words>1453</Words>
  <Application>Microsoft Office PowerPoint</Application>
  <PresentationFormat>Custom</PresentationFormat>
  <Paragraphs>260</Paragraphs>
  <Slides>21</Slides>
  <Notes>14</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21</vt:i4>
      </vt:variant>
    </vt:vector>
  </HeadingPairs>
  <TitlesOfParts>
    <vt:vector size="38" baseType="lpstr">
      <vt:lpstr>Arial</vt:lpstr>
      <vt:lpstr>Calibri</vt:lpstr>
      <vt:lpstr>Flaticon</vt:lpstr>
      <vt:lpstr>GeosansLight</vt:lpstr>
      <vt:lpstr>Lato Light</vt:lpstr>
      <vt:lpstr>Montserrat</vt:lpstr>
      <vt:lpstr>Montserrat </vt:lpstr>
      <vt:lpstr>Montserrat Light </vt:lpstr>
      <vt:lpstr>Open Sans</vt:lpstr>
      <vt:lpstr>Open Sans Light</vt:lpstr>
      <vt:lpstr>Questrial</vt:lpstr>
      <vt:lpstr>Roboto Light</vt:lpstr>
      <vt:lpstr>Socialico</vt:lpstr>
      <vt:lpstr>Sosa</vt:lpstr>
      <vt:lpstr>Tahoma</vt:lpstr>
      <vt:lpstr>Meaningful Template</vt:lpstr>
      <vt:lpstr>Тема Office</vt:lpstr>
      <vt:lpstr>LEAF INFOGRAPHIC </vt:lpstr>
      <vt:lpstr>OUR TREE DIAGRAM!</vt:lpstr>
      <vt:lpstr>TREE DIAGRAM</vt:lpstr>
      <vt:lpstr>OUR TREE DIAGRAM!</vt:lpstr>
      <vt:lpstr>CLICK TO EDIT MASTER TITLE STYLE</vt:lpstr>
      <vt:lpstr>PowerPoint Presentation</vt:lpstr>
      <vt:lpstr>TREE DIAGRAM</vt:lpstr>
      <vt:lpstr>TREE DIAGRAM</vt:lpstr>
      <vt:lpstr>TREE DIAGRAM</vt:lpstr>
      <vt:lpstr>TREE DIAGRAM</vt:lpstr>
      <vt:lpstr>PowerPoint Presentation</vt:lpstr>
      <vt:lpstr>TREE DIAGRAM</vt:lpstr>
      <vt:lpstr>TREE DIAGRAM</vt:lpstr>
      <vt:lpstr>TREE DIAGRAM</vt:lpstr>
      <vt:lpstr>TREE DIAGRAM</vt:lpstr>
      <vt:lpstr>TITLE HERE</vt:lpstr>
      <vt:lpstr>TITLE HERE</vt:lpstr>
      <vt:lpstr>PowerPoint Presentation</vt:lpstr>
      <vt:lpstr>TREE DIAGRAM</vt:lpstr>
      <vt:lpstr>Business Growth </vt:lpstr>
      <vt:lpstr>NATURE ELEMENT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федотов</dc:creator>
  <cp:lastModifiedBy>reza kabir</cp:lastModifiedBy>
  <cp:revision>3536</cp:revision>
  <cp:lastPrinted>2019-03-12T17:45:51Z</cp:lastPrinted>
  <dcterms:created xsi:type="dcterms:W3CDTF">2015-06-18T17:56:23Z</dcterms:created>
  <dcterms:modified xsi:type="dcterms:W3CDTF">2020-05-23T18:39:20Z</dcterms:modified>
</cp:coreProperties>
</file>