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7" r:id="rId2"/>
    <p:sldId id="4376" r:id="rId3"/>
    <p:sldId id="4384" r:id="rId4"/>
    <p:sldId id="4392" r:id="rId5"/>
    <p:sldId id="4396" r:id="rId6"/>
    <p:sldId id="4381" r:id="rId7"/>
    <p:sldId id="4378" r:id="rId8"/>
    <p:sldId id="4380" r:id="rId9"/>
    <p:sldId id="4397" r:id="rId10"/>
    <p:sldId id="4391" r:id="rId11"/>
    <p:sldId id="4398" r:id="rId12"/>
    <p:sldId id="4399" r:id="rId13"/>
    <p:sldId id="4400" r:id="rId14"/>
    <p:sldId id="4401" r:id="rId15"/>
    <p:sldId id="4402" r:id="rId16"/>
    <p:sldId id="4403" r:id="rId17"/>
    <p:sldId id="4404" r:id="rId18"/>
    <p:sldId id="4408" r:id="rId19"/>
    <p:sldId id="4406" r:id="rId20"/>
    <p:sldId id="4407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1" autoAdjust="0"/>
    <p:restoredTop sz="38338" autoAdjust="0"/>
  </p:normalViewPr>
  <p:slideViewPr>
    <p:cSldViewPr snapToGrid="0" snapToObjects="1">
      <p:cViewPr varScale="1">
        <p:scale>
          <a:sx n="61" d="100"/>
          <a:sy n="61" d="100"/>
        </p:scale>
        <p:origin x="336" y="264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94" d="100"/>
        <a:sy n="9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11/13/20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7158467" y="1022190"/>
            <a:ext cx="100607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PDCA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D72D2203-9582-6347-B134-8127774210E3}"/>
              </a:ext>
            </a:extLst>
          </p:cNvPr>
          <p:cNvSpPr/>
          <p:nvPr/>
        </p:nvSpPr>
        <p:spPr>
          <a:xfrm>
            <a:off x="8852511" y="4454728"/>
            <a:ext cx="4403703" cy="3878713"/>
          </a:xfrm>
          <a:custGeom>
            <a:avLst/>
            <a:gdLst>
              <a:gd name="connsiteX0" fmla="*/ 1497112 w 1497327"/>
              <a:gd name="connsiteY0" fmla="*/ 178488 h 1318823"/>
              <a:gd name="connsiteX1" fmla="*/ 1384287 w 1497327"/>
              <a:gd name="connsiteY1" fmla="*/ 344636 h 1318823"/>
              <a:gd name="connsiteX2" fmla="*/ 1379820 w 1497327"/>
              <a:gd name="connsiteY2" fmla="*/ 346442 h 1318823"/>
              <a:gd name="connsiteX3" fmla="*/ 1318513 w 1497327"/>
              <a:gd name="connsiteY3" fmla="*/ 438926 h 1318823"/>
              <a:gd name="connsiteX4" fmla="*/ 1318513 w 1497327"/>
              <a:gd name="connsiteY4" fmla="*/ 1140207 h 1318823"/>
              <a:gd name="connsiteX5" fmla="*/ 1140008 w 1497327"/>
              <a:gd name="connsiteY5" fmla="*/ 1318712 h 1318823"/>
              <a:gd name="connsiteX6" fmla="*/ 1139913 w 1497327"/>
              <a:gd name="connsiteY6" fmla="*/ 1318712 h 1318823"/>
              <a:gd name="connsiteX7" fmla="*/ 438632 w 1497327"/>
              <a:gd name="connsiteY7" fmla="*/ 1318712 h 1318823"/>
              <a:gd name="connsiteX8" fmla="*/ 346243 w 1497327"/>
              <a:gd name="connsiteY8" fmla="*/ 1257500 h 1318823"/>
              <a:gd name="connsiteX9" fmla="*/ 344437 w 1497327"/>
              <a:gd name="connsiteY9" fmla="*/ 1252937 h 1318823"/>
              <a:gd name="connsiteX10" fmla="*/ 112172 w 1497327"/>
              <a:gd name="connsiteY10" fmla="*/ 1153001 h 1318823"/>
              <a:gd name="connsiteX11" fmla="*/ -216 w 1497327"/>
              <a:gd name="connsiteY11" fmla="*/ 1309967 h 1318823"/>
              <a:gd name="connsiteX12" fmla="*/ 1318513 w 1497327"/>
              <a:gd name="connsiteY12" fmla="*/ -111 h 1318823"/>
              <a:gd name="connsiteX13" fmla="*/ 1328018 w 1497327"/>
              <a:gd name="connsiteY13" fmla="*/ -111 h 1318823"/>
              <a:gd name="connsiteX14" fmla="*/ 1497112 w 1497327"/>
              <a:gd name="connsiteY14" fmla="*/ 178488 h 131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97327" h="1318823">
                <a:moveTo>
                  <a:pt x="1497112" y="178488"/>
                </a:moveTo>
                <a:cubicBezTo>
                  <a:pt x="1497207" y="251791"/>
                  <a:pt x="1452458" y="317689"/>
                  <a:pt x="1384287" y="344636"/>
                </a:cubicBezTo>
                <a:lnTo>
                  <a:pt x="1379820" y="346442"/>
                </a:lnTo>
                <a:cubicBezTo>
                  <a:pt x="1342674" y="362163"/>
                  <a:pt x="1318531" y="398587"/>
                  <a:pt x="1318513" y="438926"/>
                </a:cubicBezTo>
                <a:lnTo>
                  <a:pt x="1318513" y="1140207"/>
                </a:lnTo>
                <a:cubicBezTo>
                  <a:pt x="1318513" y="1238794"/>
                  <a:pt x="1238594" y="1318712"/>
                  <a:pt x="1140008" y="1318712"/>
                </a:cubicBezTo>
                <a:cubicBezTo>
                  <a:pt x="1139980" y="1318712"/>
                  <a:pt x="1139942" y="1318712"/>
                  <a:pt x="1139913" y="1318712"/>
                </a:cubicBezTo>
                <a:lnTo>
                  <a:pt x="438632" y="1318712"/>
                </a:lnTo>
                <a:cubicBezTo>
                  <a:pt x="398330" y="1318750"/>
                  <a:pt x="361926" y="1294626"/>
                  <a:pt x="346243" y="1257500"/>
                </a:cubicBezTo>
                <a:cubicBezTo>
                  <a:pt x="345577" y="1255979"/>
                  <a:pt x="345007" y="1254458"/>
                  <a:pt x="344437" y="1252937"/>
                </a:cubicBezTo>
                <a:cubicBezTo>
                  <a:pt x="307899" y="1161204"/>
                  <a:pt x="203905" y="1116464"/>
                  <a:pt x="112172" y="1153001"/>
                </a:cubicBezTo>
                <a:cubicBezTo>
                  <a:pt x="47252" y="1178864"/>
                  <a:pt x="3358" y="1240181"/>
                  <a:pt x="-216" y="1309967"/>
                </a:cubicBezTo>
                <a:cubicBezTo>
                  <a:pt x="4537" y="585037"/>
                  <a:pt x="593564" y="-130"/>
                  <a:pt x="1318513" y="-111"/>
                </a:cubicBezTo>
                <a:lnTo>
                  <a:pt x="1328018" y="-111"/>
                </a:lnTo>
                <a:cubicBezTo>
                  <a:pt x="1422906" y="4993"/>
                  <a:pt x="1497198" y="83466"/>
                  <a:pt x="1497112" y="178488"/>
                </a:cubicBezTo>
                <a:close/>
              </a:path>
            </a:pathLst>
          </a:custGeom>
          <a:solidFill>
            <a:schemeClr val="accent1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68B5089A-F432-7F43-A567-68DC2C2249CC}"/>
              </a:ext>
            </a:extLst>
          </p:cNvPr>
          <p:cNvSpPr/>
          <p:nvPr/>
        </p:nvSpPr>
        <p:spPr>
          <a:xfrm>
            <a:off x="8851952" y="7773828"/>
            <a:ext cx="3878435" cy="4404512"/>
          </a:xfrm>
          <a:custGeom>
            <a:avLst/>
            <a:gdLst>
              <a:gd name="connsiteX0" fmla="*/ 1140103 w 1318728"/>
              <a:gd name="connsiteY0" fmla="*/ 1319083 h 1497603"/>
              <a:gd name="connsiteX1" fmla="*/ 1309483 w 1318728"/>
              <a:gd name="connsiteY1" fmla="*/ 1497492 h 1497603"/>
              <a:gd name="connsiteX2" fmla="*/ -216 w 1318728"/>
              <a:gd name="connsiteY2" fmla="*/ 178669 h 1497603"/>
              <a:gd name="connsiteX3" fmla="*/ -216 w 1318728"/>
              <a:gd name="connsiteY3" fmla="*/ 172396 h 1497603"/>
              <a:gd name="connsiteX4" fmla="*/ -216 w 1318728"/>
              <a:gd name="connsiteY4" fmla="*/ 169544 h 1497603"/>
              <a:gd name="connsiteX5" fmla="*/ 187471 w 1318728"/>
              <a:gd name="connsiteY5" fmla="*/ 127 h 1497603"/>
              <a:gd name="connsiteX6" fmla="*/ 344437 w 1318728"/>
              <a:gd name="connsiteY6" fmla="*/ 112514 h 1497603"/>
              <a:gd name="connsiteX7" fmla="*/ 346243 w 1318728"/>
              <a:gd name="connsiteY7" fmla="*/ 117077 h 1497603"/>
              <a:gd name="connsiteX8" fmla="*/ 438632 w 1318728"/>
              <a:gd name="connsiteY8" fmla="*/ 178289 h 1497603"/>
              <a:gd name="connsiteX9" fmla="*/ 1139913 w 1318728"/>
              <a:gd name="connsiteY9" fmla="*/ 178289 h 1497603"/>
              <a:gd name="connsiteX10" fmla="*/ 1318513 w 1318728"/>
              <a:gd name="connsiteY10" fmla="*/ 356888 h 1497603"/>
              <a:gd name="connsiteX11" fmla="*/ 1318513 w 1318728"/>
              <a:gd name="connsiteY11" fmla="*/ 1058265 h 1497603"/>
              <a:gd name="connsiteX12" fmla="*/ 1257300 w 1318728"/>
              <a:gd name="connsiteY12" fmla="*/ 1150749 h 1497603"/>
              <a:gd name="connsiteX13" fmla="*/ 1252738 w 1318728"/>
              <a:gd name="connsiteY13" fmla="*/ 1152555 h 1497603"/>
              <a:gd name="connsiteX14" fmla="*/ 1140103 w 1318728"/>
              <a:gd name="connsiteY14" fmla="*/ 1319083 h 149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18728" h="1497603">
                <a:moveTo>
                  <a:pt x="1140103" y="1319083"/>
                </a:moveTo>
                <a:cubicBezTo>
                  <a:pt x="1140122" y="1414133"/>
                  <a:pt x="1214556" y="1492540"/>
                  <a:pt x="1309483" y="1497492"/>
                </a:cubicBezTo>
                <a:cubicBezTo>
                  <a:pt x="584658" y="1492531"/>
                  <a:pt x="-282" y="903504"/>
                  <a:pt x="-216" y="178669"/>
                </a:cubicBezTo>
                <a:cubicBezTo>
                  <a:pt x="-216" y="176673"/>
                  <a:pt x="-216" y="174487"/>
                  <a:pt x="-216" y="172396"/>
                </a:cubicBezTo>
                <a:cubicBezTo>
                  <a:pt x="-216" y="170305"/>
                  <a:pt x="-216" y="170495"/>
                  <a:pt x="-216" y="169544"/>
                </a:cubicBezTo>
                <a:cubicBezTo>
                  <a:pt x="4831" y="70930"/>
                  <a:pt x="88865" y="-4921"/>
                  <a:pt x="187471" y="127"/>
                </a:cubicBezTo>
                <a:cubicBezTo>
                  <a:pt x="257266" y="3691"/>
                  <a:pt x="318573" y="47595"/>
                  <a:pt x="344437" y="112514"/>
                </a:cubicBezTo>
                <a:cubicBezTo>
                  <a:pt x="345007" y="114035"/>
                  <a:pt x="345577" y="115556"/>
                  <a:pt x="346243" y="117077"/>
                </a:cubicBezTo>
                <a:cubicBezTo>
                  <a:pt x="361926" y="154203"/>
                  <a:pt x="398330" y="178327"/>
                  <a:pt x="438632" y="178289"/>
                </a:cubicBezTo>
                <a:lnTo>
                  <a:pt x="1139913" y="178289"/>
                </a:lnTo>
                <a:cubicBezTo>
                  <a:pt x="1238508" y="178393"/>
                  <a:pt x="1318408" y="258293"/>
                  <a:pt x="1318513" y="356888"/>
                </a:cubicBezTo>
                <a:lnTo>
                  <a:pt x="1318513" y="1058265"/>
                </a:lnTo>
                <a:cubicBezTo>
                  <a:pt x="1318513" y="1098585"/>
                  <a:pt x="1294417" y="1134999"/>
                  <a:pt x="1257300" y="1150749"/>
                </a:cubicBezTo>
                <a:lnTo>
                  <a:pt x="1252738" y="1152555"/>
                </a:lnTo>
                <a:cubicBezTo>
                  <a:pt x="1184568" y="1179682"/>
                  <a:pt x="1139903" y="1245714"/>
                  <a:pt x="1140103" y="1319083"/>
                </a:cubicBezTo>
                <a:close/>
              </a:path>
            </a:pathLst>
          </a:custGeom>
          <a:solidFill>
            <a:schemeClr val="accent4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721FC357-40A8-1D4E-A3D8-959060CB5B3A}"/>
              </a:ext>
            </a:extLst>
          </p:cNvPr>
          <p:cNvSpPr/>
          <p:nvPr/>
        </p:nvSpPr>
        <p:spPr>
          <a:xfrm>
            <a:off x="12177120" y="8278925"/>
            <a:ext cx="4404517" cy="3878713"/>
          </a:xfrm>
          <a:custGeom>
            <a:avLst/>
            <a:gdLst>
              <a:gd name="connsiteX0" fmla="*/ 1497389 w 1497604"/>
              <a:gd name="connsiteY0" fmla="*/ 8918 h 1318823"/>
              <a:gd name="connsiteX1" fmla="*/ 178660 w 1497604"/>
              <a:gd name="connsiteY1" fmla="*/ 1318712 h 1318823"/>
              <a:gd name="connsiteX2" fmla="*/ 169155 w 1497604"/>
              <a:gd name="connsiteY2" fmla="*/ 1318712 h 1318823"/>
              <a:gd name="connsiteX3" fmla="*/ 32 w 1497604"/>
              <a:gd name="connsiteY3" fmla="*/ 1130930 h 1318823"/>
              <a:gd name="connsiteX4" fmla="*/ 112600 w 1497604"/>
              <a:gd name="connsiteY4" fmla="*/ 974154 h 1318823"/>
              <a:gd name="connsiteX5" fmla="*/ 117163 w 1497604"/>
              <a:gd name="connsiteY5" fmla="*/ 972348 h 1318823"/>
              <a:gd name="connsiteX6" fmla="*/ 178375 w 1497604"/>
              <a:gd name="connsiteY6" fmla="*/ 879864 h 1318823"/>
              <a:gd name="connsiteX7" fmla="*/ 178375 w 1497604"/>
              <a:gd name="connsiteY7" fmla="*/ 178298 h 1318823"/>
              <a:gd name="connsiteX8" fmla="*/ 356975 w 1497604"/>
              <a:gd name="connsiteY8" fmla="*/ -111 h 1318823"/>
              <a:gd name="connsiteX9" fmla="*/ 1060918 w 1497604"/>
              <a:gd name="connsiteY9" fmla="*/ -111 h 1318823"/>
              <a:gd name="connsiteX10" fmla="*/ 1150740 w 1497604"/>
              <a:gd name="connsiteY10" fmla="*/ 61006 h 1318823"/>
              <a:gd name="connsiteX11" fmla="*/ 1152546 w 1497604"/>
              <a:gd name="connsiteY11" fmla="*/ 65663 h 1318823"/>
              <a:gd name="connsiteX12" fmla="*/ 1384564 w 1497604"/>
              <a:gd name="connsiteY12" fmla="*/ 165808 h 1318823"/>
              <a:gd name="connsiteX13" fmla="*/ 1497103 w 1497604"/>
              <a:gd name="connsiteY13" fmla="*/ 8633 h 131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97604" h="1318823">
                <a:moveTo>
                  <a:pt x="1497389" y="8918"/>
                </a:moveTo>
                <a:cubicBezTo>
                  <a:pt x="1492474" y="733744"/>
                  <a:pt x="903495" y="1318731"/>
                  <a:pt x="178660" y="1318712"/>
                </a:cubicBezTo>
                <a:lnTo>
                  <a:pt x="169155" y="1318712"/>
                </a:lnTo>
                <a:cubicBezTo>
                  <a:pt x="70598" y="1313560"/>
                  <a:pt x="-5119" y="1229488"/>
                  <a:pt x="32" y="1130930"/>
                </a:cubicBezTo>
                <a:cubicBezTo>
                  <a:pt x="3682" y="1061163"/>
                  <a:pt x="47653" y="999913"/>
                  <a:pt x="112600" y="974154"/>
                </a:cubicBezTo>
                <a:lnTo>
                  <a:pt x="117163" y="972348"/>
                </a:lnTo>
                <a:cubicBezTo>
                  <a:pt x="154280" y="956599"/>
                  <a:pt x="178375" y="920185"/>
                  <a:pt x="178375" y="879864"/>
                </a:cubicBezTo>
                <a:lnTo>
                  <a:pt x="178375" y="178298"/>
                </a:lnTo>
                <a:cubicBezTo>
                  <a:pt x="178432" y="79712"/>
                  <a:pt x="258389" y="-168"/>
                  <a:pt x="356975" y="-111"/>
                </a:cubicBezTo>
                <a:lnTo>
                  <a:pt x="1060918" y="-111"/>
                </a:lnTo>
                <a:cubicBezTo>
                  <a:pt x="1100268" y="849"/>
                  <a:pt x="1135409" y="24754"/>
                  <a:pt x="1150740" y="61006"/>
                </a:cubicBezTo>
                <a:cubicBezTo>
                  <a:pt x="1151310" y="62622"/>
                  <a:pt x="1151881" y="64048"/>
                  <a:pt x="1152546" y="65663"/>
                </a:cubicBezTo>
                <a:cubicBezTo>
                  <a:pt x="1188960" y="157387"/>
                  <a:pt x="1292840" y="202232"/>
                  <a:pt x="1384564" y="165808"/>
                </a:cubicBezTo>
                <a:cubicBezTo>
                  <a:pt x="1449626" y="139983"/>
                  <a:pt x="1493615" y="78543"/>
                  <a:pt x="1497103" y="8633"/>
                </a:cubicBezTo>
                <a:close/>
              </a:path>
            </a:pathLst>
          </a:custGeom>
          <a:solidFill>
            <a:schemeClr val="accent3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8CB4B497-3838-954B-9701-09F33489C086}"/>
              </a:ext>
            </a:extLst>
          </p:cNvPr>
          <p:cNvSpPr/>
          <p:nvPr/>
        </p:nvSpPr>
        <p:spPr>
          <a:xfrm>
            <a:off x="12730951" y="4455287"/>
            <a:ext cx="3878990" cy="4404643"/>
          </a:xfrm>
          <a:custGeom>
            <a:avLst/>
            <a:gdLst>
              <a:gd name="connsiteX0" fmla="*/ 1318702 w 1318917"/>
              <a:gd name="connsiteY0" fmla="*/ 1318522 h 1497648"/>
              <a:gd name="connsiteX1" fmla="*/ 1318702 w 1318917"/>
              <a:gd name="connsiteY1" fmla="*/ 1324795 h 1497648"/>
              <a:gd name="connsiteX2" fmla="*/ 1318702 w 1318917"/>
              <a:gd name="connsiteY2" fmla="*/ 1327741 h 1497648"/>
              <a:gd name="connsiteX3" fmla="*/ 1131320 w 1318917"/>
              <a:gd name="connsiteY3" fmla="*/ 1497311 h 1497648"/>
              <a:gd name="connsiteX4" fmla="*/ 974145 w 1318917"/>
              <a:gd name="connsiteY4" fmla="*/ 1384772 h 1497648"/>
              <a:gd name="connsiteX5" fmla="*/ 972339 w 1318917"/>
              <a:gd name="connsiteY5" fmla="*/ 1380114 h 1497648"/>
              <a:gd name="connsiteX6" fmla="*/ 882517 w 1318917"/>
              <a:gd name="connsiteY6" fmla="*/ 1318997 h 1497648"/>
              <a:gd name="connsiteX7" fmla="*/ 879950 w 1318917"/>
              <a:gd name="connsiteY7" fmla="*/ 1318997 h 1497648"/>
              <a:gd name="connsiteX8" fmla="*/ 178479 w 1318917"/>
              <a:gd name="connsiteY8" fmla="*/ 1318997 h 1497648"/>
              <a:gd name="connsiteX9" fmla="*/ -216 w 1318917"/>
              <a:gd name="connsiteY9" fmla="*/ 1140493 h 1497648"/>
              <a:gd name="connsiteX10" fmla="*/ -216 w 1318917"/>
              <a:gd name="connsiteY10" fmla="*/ 438736 h 1497648"/>
              <a:gd name="connsiteX11" fmla="*/ 61092 w 1318917"/>
              <a:gd name="connsiteY11" fmla="*/ 346252 h 1497648"/>
              <a:gd name="connsiteX12" fmla="*/ 65559 w 1318917"/>
              <a:gd name="connsiteY12" fmla="*/ 344446 h 1497648"/>
              <a:gd name="connsiteX13" fmla="*/ 165780 w 1318917"/>
              <a:gd name="connsiteY13" fmla="*/ 112457 h 1497648"/>
              <a:gd name="connsiteX14" fmla="*/ 9004 w 1318917"/>
              <a:gd name="connsiteY14" fmla="*/ -111 h 1497648"/>
              <a:gd name="connsiteX15" fmla="*/ 1318702 w 1318917"/>
              <a:gd name="connsiteY15" fmla="*/ 1318522 h 149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18917" h="1497648">
                <a:moveTo>
                  <a:pt x="1318702" y="1318522"/>
                </a:moveTo>
                <a:cubicBezTo>
                  <a:pt x="1318702" y="1320613"/>
                  <a:pt x="1318702" y="1322704"/>
                  <a:pt x="1318702" y="1324795"/>
                </a:cubicBezTo>
                <a:cubicBezTo>
                  <a:pt x="1318702" y="1326886"/>
                  <a:pt x="1318702" y="1326791"/>
                  <a:pt x="1318702" y="1327741"/>
                </a:cubicBezTo>
                <a:cubicBezTo>
                  <a:pt x="1313789" y="1426309"/>
                  <a:pt x="1229887" y="1502226"/>
                  <a:pt x="1131320" y="1497311"/>
                </a:cubicBezTo>
                <a:cubicBezTo>
                  <a:pt x="1061411" y="1493823"/>
                  <a:pt x="999970" y="1449834"/>
                  <a:pt x="974145" y="1384772"/>
                </a:cubicBezTo>
                <a:cubicBezTo>
                  <a:pt x="973480" y="1383156"/>
                  <a:pt x="972910" y="1381730"/>
                  <a:pt x="972339" y="1380114"/>
                </a:cubicBezTo>
                <a:cubicBezTo>
                  <a:pt x="957008" y="1343862"/>
                  <a:pt x="921868" y="1319957"/>
                  <a:pt x="882517" y="1318997"/>
                </a:cubicBezTo>
                <a:cubicBezTo>
                  <a:pt x="881661" y="1318902"/>
                  <a:pt x="880806" y="1318902"/>
                  <a:pt x="879950" y="1318997"/>
                </a:cubicBezTo>
                <a:lnTo>
                  <a:pt x="178479" y="1318997"/>
                </a:lnTo>
                <a:cubicBezTo>
                  <a:pt x="79845" y="1319054"/>
                  <a:pt x="-159" y="1239126"/>
                  <a:pt x="-216" y="1140493"/>
                </a:cubicBezTo>
                <a:lnTo>
                  <a:pt x="-216" y="438736"/>
                </a:lnTo>
                <a:cubicBezTo>
                  <a:pt x="-197" y="398397"/>
                  <a:pt x="23946" y="361973"/>
                  <a:pt x="61092" y="346252"/>
                </a:cubicBezTo>
                <a:lnTo>
                  <a:pt x="65559" y="344446"/>
                </a:lnTo>
                <a:cubicBezTo>
                  <a:pt x="157302" y="308061"/>
                  <a:pt x="202165" y="204199"/>
                  <a:pt x="165780" y="112457"/>
                </a:cubicBezTo>
                <a:cubicBezTo>
                  <a:pt x="140022" y="47509"/>
                  <a:pt x="78781" y="3539"/>
                  <a:pt x="9004" y="-111"/>
                </a:cubicBezTo>
                <a:cubicBezTo>
                  <a:pt x="733772" y="4803"/>
                  <a:pt x="1318722" y="593734"/>
                  <a:pt x="1318702" y="1318522"/>
                </a:cubicBezTo>
                <a:close/>
              </a:path>
            </a:pathLst>
          </a:custGeom>
          <a:solidFill>
            <a:schemeClr val="accent2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EA2B4FF8-F073-844C-BD3B-E9EA9591C498}"/>
              </a:ext>
            </a:extLst>
          </p:cNvPr>
          <p:cNvSpPr/>
          <p:nvPr/>
        </p:nvSpPr>
        <p:spPr>
          <a:xfrm>
            <a:off x="8402161" y="4252336"/>
            <a:ext cx="2720268" cy="3374408"/>
          </a:xfrm>
          <a:custGeom>
            <a:avLst/>
            <a:gdLst>
              <a:gd name="connsiteX0" fmla="*/ -216 w 924934"/>
              <a:gd name="connsiteY0" fmla="*/ 1147241 h 1147352"/>
              <a:gd name="connsiteX1" fmla="*/ 924719 w 924934"/>
              <a:gd name="connsiteY1" fmla="*/ -111 h 114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4934" h="1147352">
                <a:moveTo>
                  <a:pt x="-216" y="1147241"/>
                </a:moveTo>
                <a:cubicBezTo>
                  <a:pt x="84750" y="628694"/>
                  <a:pt x="436008" y="192955"/>
                  <a:pt x="924719" y="-111"/>
                </a:cubicBezTo>
              </a:path>
            </a:pathLst>
          </a:custGeom>
          <a:noFill/>
          <a:ln w="75960" cap="flat">
            <a:solidFill>
              <a:schemeClr val="tx1">
                <a:lumMod val="20000"/>
                <a:lumOff val="8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3844066A-42BF-574F-8826-B8678FF9B2FC}"/>
              </a:ext>
            </a:extLst>
          </p:cNvPr>
          <p:cNvSpPr/>
          <p:nvPr/>
        </p:nvSpPr>
        <p:spPr>
          <a:xfrm>
            <a:off x="10922838" y="3973910"/>
            <a:ext cx="656936" cy="632333"/>
          </a:xfrm>
          <a:custGeom>
            <a:avLst/>
            <a:gdLst>
              <a:gd name="connsiteX0" fmla="*/ 74329 w 223368"/>
              <a:gd name="connsiteY0" fmla="*/ 215004 h 215003"/>
              <a:gd name="connsiteX1" fmla="*/ 223368 w 223368"/>
              <a:gd name="connsiteY1" fmla="*/ 43153 h 215003"/>
              <a:gd name="connsiteX2" fmla="*/ 0 w 223368"/>
              <a:gd name="connsiteY2" fmla="*/ 0 h 215003"/>
              <a:gd name="connsiteX3" fmla="*/ 74329 w 223368"/>
              <a:gd name="connsiteY3" fmla="*/ 215004 h 21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368" h="215003">
                <a:moveTo>
                  <a:pt x="74329" y="215004"/>
                </a:moveTo>
                <a:lnTo>
                  <a:pt x="223368" y="43153"/>
                </a:lnTo>
                <a:lnTo>
                  <a:pt x="0" y="0"/>
                </a:lnTo>
                <a:lnTo>
                  <a:pt x="74329" y="21500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40520E9C-E5A0-8948-814C-38008F5622C9}"/>
              </a:ext>
            </a:extLst>
          </p:cNvPr>
          <p:cNvSpPr/>
          <p:nvPr/>
        </p:nvSpPr>
        <p:spPr>
          <a:xfrm>
            <a:off x="8649842" y="9942794"/>
            <a:ext cx="3374131" cy="2720548"/>
          </a:xfrm>
          <a:custGeom>
            <a:avLst/>
            <a:gdLst>
              <a:gd name="connsiteX0" fmla="*/ 1147042 w 1147257"/>
              <a:gd name="connsiteY0" fmla="*/ 924918 h 925029"/>
              <a:gd name="connsiteX1" fmla="*/ -216 w 1147257"/>
              <a:gd name="connsiteY1" fmla="*/ -111 h 92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7257" h="925029">
                <a:moveTo>
                  <a:pt x="1147042" y="924918"/>
                </a:moveTo>
                <a:cubicBezTo>
                  <a:pt x="628514" y="839886"/>
                  <a:pt x="192832" y="488600"/>
                  <a:pt x="-216" y="-111"/>
                </a:cubicBezTo>
              </a:path>
            </a:pathLst>
          </a:custGeom>
          <a:noFill/>
          <a:ln w="75960" cap="flat">
            <a:solidFill>
              <a:schemeClr val="tx1">
                <a:lumMod val="20000"/>
                <a:lumOff val="8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29BE7811-5485-694D-B20C-2F8DCFEB4F44}"/>
              </a:ext>
            </a:extLst>
          </p:cNvPr>
          <p:cNvSpPr/>
          <p:nvPr/>
        </p:nvSpPr>
        <p:spPr>
          <a:xfrm>
            <a:off x="8371134" y="9485174"/>
            <a:ext cx="632333" cy="656936"/>
          </a:xfrm>
          <a:custGeom>
            <a:avLst/>
            <a:gdLst>
              <a:gd name="connsiteX0" fmla="*/ 215004 w 215003"/>
              <a:gd name="connsiteY0" fmla="*/ 149039 h 223368"/>
              <a:gd name="connsiteX1" fmla="*/ 43153 w 215003"/>
              <a:gd name="connsiteY1" fmla="*/ 0 h 223368"/>
              <a:gd name="connsiteX2" fmla="*/ 0 w 215003"/>
              <a:gd name="connsiteY2" fmla="*/ 223368 h 223368"/>
              <a:gd name="connsiteX3" fmla="*/ 215004 w 215003"/>
              <a:gd name="connsiteY3" fmla="*/ 149039 h 22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003" h="223368">
                <a:moveTo>
                  <a:pt x="215004" y="149039"/>
                </a:moveTo>
                <a:lnTo>
                  <a:pt x="43153" y="0"/>
                </a:lnTo>
                <a:lnTo>
                  <a:pt x="0" y="223368"/>
                </a:lnTo>
                <a:lnTo>
                  <a:pt x="215004" y="149039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424D17AD-D9E2-1B43-9364-039C3471FCFD}"/>
              </a:ext>
            </a:extLst>
          </p:cNvPr>
          <p:cNvSpPr/>
          <p:nvPr/>
        </p:nvSpPr>
        <p:spPr>
          <a:xfrm>
            <a:off x="14339184" y="9040695"/>
            <a:ext cx="2720830" cy="3374408"/>
          </a:xfrm>
          <a:custGeom>
            <a:avLst/>
            <a:gdLst>
              <a:gd name="connsiteX0" fmla="*/ 924909 w 925124"/>
              <a:gd name="connsiteY0" fmla="*/ -111 h 1147352"/>
              <a:gd name="connsiteX1" fmla="*/ -216 w 925124"/>
              <a:gd name="connsiteY1" fmla="*/ 1147241 h 114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5124" h="1147352">
                <a:moveTo>
                  <a:pt x="924909" y="-111"/>
                </a:moveTo>
                <a:cubicBezTo>
                  <a:pt x="839896" y="518474"/>
                  <a:pt x="488562" y="954213"/>
                  <a:pt x="-216" y="1147241"/>
                </a:cubicBezTo>
              </a:path>
            </a:pathLst>
          </a:custGeom>
          <a:noFill/>
          <a:ln w="75960" cap="flat">
            <a:solidFill>
              <a:schemeClr val="tx1">
                <a:lumMod val="20000"/>
                <a:lumOff val="8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2FA1101F-3BD1-D94E-8100-CBCA734A9170}"/>
              </a:ext>
            </a:extLst>
          </p:cNvPr>
          <p:cNvSpPr/>
          <p:nvPr/>
        </p:nvSpPr>
        <p:spPr>
          <a:xfrm>
            <a:off x="13882403" y="12061477"/>
            <a:ext cx="656936" cy="632333"/>
          </a:xfrm>
          <a:custGeom>
            <a:avLst/>
            <a:gdLst>
              <a:gd name="connsiteX0" fmla="*/ 149039 w 223368"/>
              <a:gd name="connsiteY0" fmla="*/ 0 h 215003"/>
              <a:gd name="connsiteX1" fmla="*/ 0 w 223368"/>
              <a:gd name="connsiteY1" fmla="*/ 171851 h 215003"/>
              <a:gd name="connsiteX2" fmla="*/ 223368 w 223368"/>
              <a:gd name="connsiteY2" fmla="*/ 215004 h 215003"/>
              <a:gd name="connsiteX3" fmla="*/ 149039 w 223368"/>
              <a:gd name="connsiteY3" fmla="*/ 0 h 21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368" h="215003">
                <a:moveTo>
                  <a:pt x="149039" y="0"/>
                </a:moveTo>
                <a:lnTo>
                  <a:pt x="0" y="171851"/>
                </a:lnTo>
                <a:lnTo>
                  <a:pt x="223368" y="215004"/>
                </a:lnTo>
                <a:lnTo>
                  <a:pt x="149039" y="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E6C48192-B525-6A47-8D4A-FD16257DBA7C}"/>
              </a:ext>
            </a:extLst>
          </p:cNvPr>
          <p:cNvSpPr/>
          <p:nvPr/>
        </p:nvSpPr>
        <p:spPr>
          <a:xfrm>
            <a:off x="13437922" y="4004660"/>
            <a:ext cx="3374407" cy="2720548"/>
          </a:xfrm>
          <a:custGeom>
            <a:avLst/>
            <a:gdLst>
              <a:gd name="connsiteX0" fmla="*/ -216 w 1147351"/>
              <a:gd name="connsiteY0" fmla="*/ -111 h 925029"/>
              <a:gd name="connsiteX1" fmla="*/ 1147136 w 1147351"/>
              <a:gd name="connsiteY1" fmla="*/ 924918 h 92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7351" h="925029">
                <a:moveTo>
                  <a:pt x="-216" y="-111"/>
                </a:moveTo>
                <a:cubicBezTo>
                  <a:pt x="518350" y="84883"/>
                  <a:pt x="954080" y="436179"/>
                  <a:pt x="1147136" y="924918"/>
                </a:cubicBezTo>
              </a:path>
            </a:pathLst>
          </a:custGeom>
          <a:noFill/>
          <a:ln w="75960" cap="flat">
            <a:solidFill>
              <a:schemeClr val="tx1">
                <a:lumMod val="20000"/>
                <a:lumOff val="8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EEE78267-F61E-F34F-B4E2-6AD668200566}"/>
              </a:ext>
            </a:extLst>
          </p:cNvPr>
          <p:cNvSpPr/>
          <p:nvPr/>
        </p:nvSpPr>
        <p:spPr>
          <a:xfrm>
            <a:off x="16458706" y="6525612"/>
            <a:ext cx="632333" cy="656936"/>
          </a:xfrm>
          <a:custGeom>
            <a:avLst/>
            <a:gdLst>
              <a:gd name="connsiteX0" fmla="*/ 0 w 215003"/>
              <a:gd name="connsiteY0" fmla="*/ 74329 h 223368"/>
              <a:gd name="connsiteX1" fmla="*/ 171851 w 215003"/>
              <a:gd name="connsiteY1" fmla="*/ 223368 h 223368"/>
              <a:gd name="connsiteX2" fmla="*/ 215004 w 215003"/>
              <a:gd name="connsiteY2" fmla="*/ 0 h 223368"/>
              <a:gd name="connsiteX3" fmla="*/ 0 w 215003"/>
              <a:gd name="connsiteY3" fmla="*/ 74329 h 22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003" h="223368">
                <a:moveTo>
                  <a:pt x="0" y="74329"/>
                </a:moveTo>
                <a:lnTo>
                  <a:pt x="171851" y="223368"/>
                </a:lnTo>
                <a:lnTo>
                  <a:pt x="215004" y="0"/>
                </a:lnTo>
                <a:lnTo>
                  <a:pt x="0" y="74329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25A5B6-A79D-BA4A-8B73-AD3AF80D6F34}"/>
              </a:ext>
            </a:extLst>
          </p:cNvPr>
          <p:cNvSpPr txBox="1"/>
          <p:nvPr/>
        </p:nvSpPr>
        <p:spPr>
          <a:xfrm>
            <a:off x="3975057" y="6549526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145C25B-7E90-1D4E-A844-D32DCB2788A2}"/>
              </a:ext>
            </a:extLst>
          </p:cNvPr>
          <p:cNvSpPr/>
          <p:nvPr/>
        </p:nvSpPr>
        <p:spPr>
          <a:xfrm>
            <a:off x="10477950" y="5744736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51A08C4-CE54-9241-8245-F297AAF1A543}"/>
              </a:ext>
            </a:extLst>
          </p:cNvPr>
          <p:cNvSpPr/>
          <p:nvPr/>
        </p:nvSpPr>
        <p:spPr>
          <a:xfrm>
            <a:off x="10069214" y="6850888"/>
            <a:ext cx="2157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12BC3E8-410D-A748-918D-809E9B8A12E7}"/>
              </a:ext>
            </a:extLst>
          </p:cNvPr>
          <p:cNvSpPr/>
          <p:nvPr/>
        </p:nvSpPr>
        <p:spPr>
          <a:xfrm>
            <a:off x="13625188" y="5744736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D1A48B2-61C5-704F-9319-5BA143C8B70D}"/>
              </a:ext>
            </a:extLst>
          </p:cNvPr>
          <p:cNvSpPr/>
          <p:nvPr/>
        </p:nvSpPr>
        <p:spPr>
          <a:xfrm>
            <a:off x="13216452" y="6850888"/>
            <a:ext cx="2157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Do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2D7C0-74B3-E244-9C8A-5C9667EE733B}"/>
              </a:ext>
            </a:extLst>
          </p:cNvPr>
          <p:cNvSpPr/>
          <p:nvPr/>
        </p:nvSpPr>
        <p:spPr>
          <a:xfrm>
            <a:off x="10477950" y="8998299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0580D09-5E4E-C348-8A65-DE53178F7BD7}"/>
              </a:ext>
            </a:extLst>
          </p:cNvPr>
          <p:cNvSpPr/>
          <p:nvPr/>
        </p:nvSpPr>
        <p:spPr>
          <a:xfrm>
            <a:off x="10069214" y="10104451"/>
            <a:ext cx="2157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Act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7F77934-3E87-FB40-B423-A2B2125123FF}"/>
              </a:ext>
            </a:extLst>
          </p:cNvPr>
          <p:cNvSpPr/>
          <p:nvPr/>
        </p:nvSpPr>
        <p:spPr>
          <a:xfrm>
            <a:off x="13625188" y="8998299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AB142C6-0DF1-174D-B13A-E98E1899ADBF}"/>
              </a:ext>
            </a:extLst>
          </p:cNvPr>
          <p:cNvSpPr/>
          <p:nvPr/>
        </p:nvSpPr>
        <p:spPr>
          <a:xfrm>
            <a:off x="13216452" y="10104451"/>
            <a:ext cx="2157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Check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D2CE7F0-C587-DE46-8B89-94234629F365}"/>
              </a:ext>
            </a:extLst>
          </p:cNvPr>
          <p:cNvSpPr txBox="1"/>
          <p:nvPr/>
        </p:nvSpPr>
        <p:spPr>
          <a:xfrm>
            <a:off x="18010034" y="6549526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4BB408A-0FA5-2C4C-A96F-948CFA05BE9D}"/>
              </a:ext>
            </a:extLst>
          </p:cNvPr>
          <p:cNvSpPr txBox="1"/>
          <p:nvPr/>
        </p:nvSpPr>
        <p:spPr>
          <a:xfrm>
            <a:off x="3975057" y="10483572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D17D492-2894-5547-8198-2B69E8C1F046}"/>
              </a:ext>
            </a:extLst>
          </p:cNvPr>
          <p:cNvSpPr txBox="1"/>
          <p:nvPr/>
        </p:nvSpPr>
        <p:spPr>
          <a:xfrm>
            <a:off x="18010034" y="10483572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7879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7176901" y="1022190"/>
            <a:ext cx="10023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PDCA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0FC962DE-6E7A-3F44-81BB-8205DAEA6F1E}"/>
              </a:ext>
            </a:extLst>
          </p:cNvPr>
          <p:cNvSpPr/>
          <p:nvPr/>
        </p:nvSpPr>
        <p:spPr>
          <a:xfrm>
            <a:off x="9467941" y="8204429"/>
            <a:ext cx="5541828" cy="3616581"/>
          </a:xfrm>
          <a:custGeom>
            <a:avLst/>
            <a:gdLst>
              <a:gd name="connsiteX0" fmla="*/ 1288490 w 2473598"/>
              <a:gd name="connsiteY0" fmla="*/ -299 h 1614263"/>
              <a:gd name="connsiteX1" fmla="*/ 1288490 w 2473598"/>
              <a:gd name="connsiteY1" fmla="*/ 613200 h 1614263"/>
              <a:gd name="connsiteX2" fmla="*/ 1990569 w 2473598"/>
              <a:gd name="connsiteY2" fmla="*/ 1287957 h 1614263"/>
              <a:gd name="connsiteX3" fmla="*/ 2473427 w 2473598"/>
              <a:gd name="connsiteY3" fmla="*/ 1095825 h 1614263"/>
              <a:gd name="connsiteX4" fmla="*/ 192432 w 2473598"/>
              <a:gd name="connsiteY4" fmla="*/ 1184731 h 1614263"/>
              <a:gd name="connsiteX5" fmla="*/ 192015 w 2473598"/>
              <a:gd name="connsiteY5" fmla="*/ 1184354 h 1614263"/>
              <a:gd name="connsiteX6" fmla="*/ -171 w 2473598"/>
              <a:gd name="connsiteY6" fmla="*/ 701594 h 1614263"/>
              <a:gd name="connsiteX7" fmla="*/ 674793 w 2473598"/>
              <a:gd name="connsiteY7" fmla="*/ -407 h 161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3598" h="1614263">
                <a:moveTo>
                  <a:pt x="1288490" y="-299"/>
                </a:moveTo>
                <a:lnTo>
                  <a:pt x="1288490" y="613200"/>
                </a:lnTo>
                <a:cubicBezTo>
                  <a:pt x="1303109" y="988381"/>
                  <a:pt x="1611757" y="1287957"/>
                  <a:pt x="1990569" y="1287957"/>
                </a:cubicBezTo>
                <a:cubicBezTo>
                  <a:pt x="2170206" y="1288199"/>
                  <a:pt x="2343072" y="1219417"/>
                  <a:pt x="2473427" y="1095825"/>
                </a:cubicBezTo>
                <a:cubicBezTo>
                  <a:pt x="1868103" y="1750163"/>
                  <a:pt x="846869" y="1789981"/>
                  <a:pt x="192432" y="1184731"/>
                </a:cubicBezTo>
                <a:cubicBezTo>
                  <a:pt x="192292" y="1184623"/>
                  <a:pt x="192155" y="1184489"/>
                  <a:pt x="192015" y="1184354"/>
                </a:cubicBezTo>
                <a:cubicBezTo>
                  <a:pt x="68394" y="1054046"/>
                  <a:pt x="-408" y="881206"/>
                  <a:pt x="-171" y="701594"/>
                </a:cubicBezTo>
                <a:cubicBezTo>
                  <a:pt x="-171" y="322759"/>
                  <a:pt x="299556" y="14209"/>
                  <a:pt x="674793" y="-407"/>
                </a:cubicBezTo>
                <a:close/>
              </a:path>
            </a:pathLst>
          </a:custGeom>
          <a:solidFill>
            <a:schemeClr val="accent4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668F48BB-5359-EE4E-BAA0-173AFDD071FC}"/>
              </a:ext>
            </a:extLst>
          </p:cNvPr>
          <p:cNvSpPr/>
          <p:nvPr/>
        </p:nvSpPr>
        <p:spPr>
          <a:xfrm>
            <a:off x="9700264" y="4588128"/>
            <a:ext cx="5541828" cy="3616599"/>
          </a:xfrm>
          <a:custGeom>
            <a:avLst/>
            <a:gdLst>
              <a:gd name="connsiteX0" fmla="*/ 1184792 w 2473598"/>
              <a:gd name="connsiteY0" fmla="*/ 1613838 h 1614271"/>
              <a:gd name="connsiteX1" fmla="*/ 1184792 w 2473598"/>
              <a:gd name="connsiteY1" fmla="*/ 1000285 h 1614271"/>
              <a:gd name="connsiteX2" fmla="*/ 482660 w 2473598"/>
              <a:gd name="connsiteY2" fmla="*/ 325474 h 1614271"/>
              <a:gd name="connsiteX3" fmla="*/ -172 w 2473598"/>
              <a:gd name="connsiteY3" fmla="*/ 517606 h 1614271"/>
              <a:gd name="connsiteX4" fmla="*/ 2280890 w 2473598"/>
              <a:gd name="connsiteY4" fmla="*/ 428754 h 1614271"/>
              <a:gd name="connsiteX5" fmla="*/ 2281240 w 2473598"/>
              <a:gd name="connsiteY5" fmla="*/ 429077 h 1614271"/>
              <a:gd name="connsiteX6" fmla="*/ 2473426 w 2473598"/>
              <a:gd name="connsiteY6" fmla="*/ 911837 h 1614271"/>
              <a:gd name="connsiteX7" fmla="*/ 1798462 w 2473598"/>
              <a:gd name="connsiteY7" fmla="*/ 1613865 h 161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3598" h="1614271">
                <a:moveTo>
                  <a:pt x="1184792" y="1613838"/>
                </a:moveTo>
                <a:lnTo>
                  <a:pt x="1184792" y="1000285"/>
                </a:lnTo>
                <a:cubicBezTo>
                  <a:pt x="1170146" y="625104"/>
                  <a:pt x="861498" y="325474"/>
                  <a:pt x="482660" y="325474"/>
                </a:cubicBezTo>
                <a:cubicBezTo>
                  <a:pt x="303025" y="325232"/>
                  <a:pt x="130164" y="394014"/>
                  <a:pt x="-172" y="517606"/>
                </a:cubicBezTo>
                <a:cubicBezTo>
                  <a:pt x="605192" y="-136732"/>
                  <a:pt x="1626464" y="-176523"/>
                  <a:pt x="2280890" y="428754"/>
                </a:cubicBezTo>
                <a:cubicBezTo>
                  <a:pt x="2281025" y="428862"/>
                  <a:pt x="2281132" y="428969"/>
                  <a:pt x="2281240" y="429077"/>
                </a:cubicBezTo>
                <a:cubicBezTo>
                  <a:pt x="2404876" y="559385"/>
                  <a:pt x="2473668" y="732225"/>
                  <a:pt x="2473426" y="911837"/>
                </a:cubicBezTo>
                <a:cubicBezTo>
                  <a:pt x="2473426" y="1290672"/>
                  <a:pt x="2173699" y="1599222"/>
                  <a:pt x="1798462" y="1613865"/>
                </a:cubicBezTo>
                <a:close/>
              </a:path>
            </a:pathLst>
          </a:custGeom>
          <a:solidFill>
            <a:schemeClr val="accent2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26946F58-80BC-C240-A0CE-624D189A2959}"/>
              </a:ext>
            </a:extLst>
          </p:cNvPr>
          <p:cNvSpPr/>
          <p:nvPr/>
        </p:nvSpPr>
        <p:spPr>
          <a:xfrm>
            <a:off x="12327340" y="5511571"/>
            <a:ext cx="3617264" cy="5600562"/>
          </a:xfrm>
          <a:custGeom>
            <a:avLst/>
            <a:gdLst>
              <a:gd name="connsiteX0" fmla="*/ -172 w 1614568"/>
              <a:gd name="connsiteY0" fmla="*/ 1184354 h 2473018"/>
              <a:gd name="connsiteX1" fmla="*/ 613417 w 1614568"/>
              <a:gd name="connsiteY1" fmla="*/ 1184354 h 2473018"/>
              <a:gd name="connsiteX2" fmla="*/ 1288382 w 1614568"/>
              <a:gd name="connsiteY2" fmla="*/ 482326 h 2473018"/>
              <a:gd name="connsiteX3" fmla="*/ 1096195 w 1614568"/>
              <a:gd name="connsiteY3" fmla="*/ -407 h 2473018"/>
              <a:gd name="connsiteX4" fmla="*/ 1185329 w 1614568"/>
              <a:gd name="connsiteY4" fmla="*/ 2280157 h 2473018"/>
              <a:gd name="connsiteX5" fmla="*/ 1184872 w 1614568"/>
              <a:gd name="connsiteY5" fmla="*/ 2280667 h 2473018"/>
              <a:gd name="connsiteX6" fmla="*/ 701906 w 1614568"/>
              <a:gd name="connsiteY6" fmla="*/ 2472611 h 2473018"/>
              <a:gd name="connsiteX7" fmla="*/ -172 w 1614568"/>
              <a:gd name="connsiteY7" fmla="*/ 1797746 h 2473018"/>
              <a:gd name="connsiteX8" fmla="*/ -172 w 1614568"/>
              <a:gd name="connsiteY8" fmla="*/ 1184354 h 247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568" h="2473018">
                <a:moveTo>
                  <a:pt x="-172" y="1184354"/>
                </a:moveTo>
                <a:lnTo>
                  <a:pt x="613417" y="1184354"/>
                </a:lnTo>
                <a:cubicBezTo>
                  <a:pt x="988655" y="1169739"/>
                  <a:pt x="1288382" y="861135"/>
                  <a:pt x="1288382" y="482326"/>
                </a:cubicBezTo>
                <a:cubicBezTo>
                  <a:pt x="1288624" y="302715"/>
                  <a:pt x="1219805" y="129902"/>
                  <a:pt x="1096195" y="-407"/>
                </a:cubicBezTo>
                <a:cubicBezTo>
                  <a:pt x="1750657" y="604736"/>
                  <a:pt x="1790588" y="1625792"/>
                  <a:pt x="1185329" y="2280157"/>
                </a:cubicBezTo>
                <a:cubicBezTo>
                  <a:pt x="1185195" y="2280345"/>
                  <a:pt x="1185033" y="2280506"/>
                  <a:pt x="1184872" y="2280667"/>
                </a:cubicBezTo>
                <a:cubicBezTo>
                  <a:pt x="1054463" y="2404232"/>
                  <a:pt x="881571" y="2472960"/>
                  <a:pt x="701906" y="2472611"/>
                </a:cubicBezTo>
                <a:cubicBezTo>
                  <a:pt x="323014" y="2472611"/>
                  <a:pt x="14446" y="2172927"/>
                  <a:pt x="-172" y="1797746"/>
                </a:cubicBezTo>
                <a:lnTo>
                  <a:pt x="-172" y="1184354"/>
                </a:lnTo>
                <a:close/>
              </a:path>
            </a:pathLst>
          </a:custGeom>
          <a:solidFill>
            <a:schemeClr val="accent3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0E89D64E-C32E-7F44-BFC7-43DBDE766724}"/>
              </a:ext>
            </a:extLst>
          </p:cNvPr>
          <p:cNvSpPr/>
          <p:nvPr/>
        </p:nvSpPr>
        <p:spPr>
          <a:xfrm>
            <a:off x="8737848" y="5318229"/>
            <a:ext cx="3617197" cy="5540768"/>
          </a:xfrm>
          <a:custGeom>
            <a:avLst/>
            <a:gdLst>
              <a:gd name="connsiteX0" fmla="*/ 1614367 w 1614538"/>
              <a:gd name="connsiteY0" fmla="*/ 1287958 h 2473125"/>
              <a:gd name="connsiteX1" fmla="*/ 1000750 w 1614538"/>
              <a:gd name="connsiteY1" fmla="*/ 1287958 h 2473125"/>
              <a:gd name="connsiteX2" fmla="*/ 325786 w 1614538"/>
              <a:gd name="connsiteY2" fmla="*/ 1989959 h 2473125"/>
              <a:gd name="connsiteX3" fmla="*/ 517945 w 1614538"/>
              <a:gd name="connsiteY3" fmla="*/ 2472719 h 2473125"/>
              <a:gd name="connsiteX4" fmla="*/ 428981 w 1614538"/>
              <a:gd name="connsiteY4" fmla="*/ 192101 h 2473125"/>
              <a:gd name="connsiteX5" fmla="*/ 429403 w 1614538"/>
              <a:gd name="connsiteY5" fmla="*/ 191645 h 2473125"/>
              <a:gd name="connsiteX6" fmla="*/ 912235 w 1614538"/>
              <a:gd name="connsiteY6" fmla="*/ -406 h 2473125"/>
              <a:gd name="connsiteX7" fmla="*/ 1614367 w 1614538"/>
              <a:gd name="connsiteY7" fmla="*/ 674432 h 2473125"/>
              <a:gd name="connsiteX8" fmla="*/ 1614367 w 1614538"/>
              <a:gd name="connsiteY8" fmla="*/ 1287984 h 24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538" h="2473125">
                <a:moveTo>
                  <a:pt x="1614367" y="1287958"/>
                </a:moveTo>
                <a:lnTo>
                  <a:pt x="1000750" y="1287958"/>
                </a:lnTo>
                <a:cubicBezTo>
                  <a:pt x="625486" y="1302681"/>
                  <a:pt x="325786" y="1611177"/>
                  <a:pt x="325786" y="1989959"/>
                </a:cubicBezTo>
                <a:cubicBezTo>
                  <a:pt x="325538" y="2169570"/>
                  <a:pt x="394333" y="2342410"/>
                  <a:pt x="517945" y="2472719"/>
                </a:cubicBezTo>
                <a:cubicBezTo>
                  <a:pt x="-136489" y="1867495"/>
                  <a:pt x="-176321" y="846439"/>
                  <a:pt x="428981" y="192101"/>
                </a:cubicBezTo>
                <a:cubicBezTo>
                  <a:pt x="429121" y="191940"/>
                  <a:pt x="429263" y="191806"/>
                  <a:pt x="429403" y="191645"/>
                </a:cubicBezTo>
                <a:cubicBezTo>
                  <a:pt x="559761" y="68080"/>
                  <a:pt x="732613" y="-675"/>
                  <a:pt x="912235" y="-406"/>
                </a:cubicBezTo>
                <a:cubicBezTo>
                  <a:pt x="1291126" y="-406"/>
                  <a:pt x="1599722" y="299277"/>
                  <a:pt x="1614367" y="674432"/>
                </a:cubicBezTo>
                <a:lnTo>
                  <a:pt x="1614367" y="1287984"/>
                </a:lnTo>
                <a:close/>
              </a:path>
            </a:pathLst>
          </a:custGeom>
          <a:solidFill>
            <a:schemeClr val="accent1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D50479-9091-6E47-9025-D1BFCC05B71C}"/>
              </a:ext>
            </a:extLst>
          </p:cNvPr>
          <p:cNvSpPr/>
          <p:nvPr/>
        </p:nvSpPr>
        <p:spPr>
          <a:xfrm>
            <a:off x="11127330" y="7020744"/>
            <a:ext cx="99499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7C910DC-8EA0-0D49-A925-6A12862D1D37}"/>
              </a:ext>
            </a:extLst>
          </p:cNvPr>
          <p:cNvSpPr/>
          <p:nvPr/>
        </p:nvSpPr>
        <p:spPr>
          <a:xfrm>
            <a:off x="12595912" y="7020744"/>
            <a:ext cx="99499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0866237-146F-5040-86F7-CDF714DFA455}"/>
              </a:ext>
            </a:extLst>
          </p:cNvPr>
          <p:cNvSpPr/>
          <p:nvPr/>
        </p:nvSpPr>
        <p:spPr>
          <a:xfrm>
            <a:off x="11127330" y="8323071"/>
            <a:ext cx="99499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CB6C2B-4647-F34A-8877-F1A32ABFB842}"/>
              </a:ext>
            </a:extLst>
          </p:cNvPr>
          <p:cNvSpPr/>
          <p:nvPr/>
        </p:nvSpPr>
        <p:spPr>
          <a:xfrm>
            <a:off x="12595912" y="8323071"/>
            <a:ext cx="99499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F8927B2-FE4F-BC45-A7B4-2D076583A711}"/>
              </a:ext>
            </a:extLst>
          </p:cNvPr>
          <p:cNvSpPr/>
          <p:nvPr/>
        </p:nvSpPr>
        <p:spPr>
          <a:xfrm>
            <a:off x="13461855" y="6402879"/>
            <a:ext cx="1326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Do</a:t>
            </a:r>
            <a:endParaRPr lang="en-US" sz="5400" b="1" dirty="0">
              <a:solidFill>
                <a:schemeClr val="bg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5BD365-3B5E-A445-BDFA-D685555AC9E4}"/>
              </a:ext>
            </a:extLst>
          </p:cNvPr>
          <p:cNvSpPr/>
          <p:nvPr/>
        </p:nvSpPr>
        <p:spPr>
          <a:xfrm>
            <a:off x="9869074" y="6402879"/>
            <a:ext cx="3082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</a:t>
            </a:r>
            <a:endParaRPr lang="en-US" sz="5400" b="1" dirty="0">
              <a:solidFill>
                <a:schemeClr val="bg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A64CF52-F70C-8C4D-BF03-95210D205B1C}"/>
              </a:ext>
            </a:extLst>
          </p:cNvPr>
          <p:cNvSpPr/>
          <p:nvPr/>
        </p:nvSpPr>
        <p:spPr>
          <a:xfrm>
            <a:off x="13461855" y="9700261"/>
            <a:ext cx="1326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Act</a:t>
            </a:r>
            <a:endParaRPr lang="en-US" sz="5400" b="1" dirty="0">
              <a:solidFill>
                <a:schemeClr val="bg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714A31-D5BF-7644-845F-3334F9C18262}"/>
              </a:ext>
            </a:extLst>
          </p:cNvPr>
          <p:cNvSpPr/>
          <p:nvPr/>
        </p:nvSpPr>
        <p:spPr>
          <a:xfrm>
            <a:off x="9869074" y="9700261"/>
            <a:ext cx="3082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Check</a:t>
            </a:r>
            <a:endParaRPr lang="en-US" sz="5400" b="1" dirty="0">
              <a:solidFill>
                <a:schemeClr val="bg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E4AB785-2807-7945-A2E1-738BFB0CBC0F}"/>
              </a:ext>
            </a:extLst>
          </p:cNvPr>
          <p:cNvSpPr txBox="1"/>
          <p:nvPr/>
        </p:nvSpPr>
        <p:spPr>
          <a:xfrm>
            <a:off x="18016981" y="6903862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20A796C-5238-8145-9245-9991433FA6AF}"/>
              </a:ext>
            </a:extLst>
          </p:cNvPr>
          <p:cNvSpPr txBox="1"/>
          <p:nvPr/>
        </p:nvSpPr>
        <p:spPr>
          <a:xfrm>
            <a:off x="18016981" y="9231425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4315E1-687C-9F4C-A607-6758B7D9450A}"/>
              </a:ext>
            </a:extLst>
          </p:cNvPr>
          <p:cNvSpPr txBox="1"/>
          <p:nvPr/>
        </p:nvSpPr>
        <p:spPr>
          <a:xfrm>
            <a:off x="3659994" y="6903862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DD67A74-5B67-D04D-AC1D-E512A4B9AEA3}"/>
              </a:ext>
            </a:extLst>
          </p:cNvPr>
          <p:cNvSpPr txBox="1"/>
          <p:nvPr/>
        </p:nvSpPr>
        <p:spPr>
          <a:xfrm>
            <a:off x="3659994" y="9231425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B2FEE8F-11C3-3246-A77E-B79EE4FE5BBB}"/>
              </a:ext>
            </a:extLst>
          </p:cNvPr>
          <p:cNvCxnSpPr>
            <a:stCxn id="84" idx="3"/>
          </p:cNvCxnSpPr>
          <p:nvPr/>
        </p:nvCxnSpPr>
        <p:spPr>
          <a:xfrm flipV="1">
            <a:off x="6708941" y="6402879"/>
            <a:ext cx="1823895" cy="1039592"/>
          </a:xfrm>
          <a:prstGeom prst="bentConnector3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5AB85392-58D2-D740-88AB-C7CAB2CF90BD}"/>
              </a:ext>
            </a:extLst>
          </p:cNvPr>
          <p:cNvCxnSpPr>
            <a:cxnSpLocks/>
          </p:cNvCxnSpPr>
          <p:nvPr/>
        </p:nvCxnSpPr>
        <p:spPr>
          <a:xfrm rot="10800000">
            <a:off x="16149617" y="6402879"/>
            <a:ext cx="1867366" cy="1057274"/>
          </a:xfrm>
          <a:prstGeom prst="bentConnector3">
            <a:avLst/>
          </a:prstGeom>
          <a:ln w="152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98D094EA-03A2-BB40-B539-F400187FDBAF}"/>
              </a:ext>
            </a:extLst>
          </p:cNvPr>
          <p:cNvCxnSpPr>
            <a:cxnSpLocks/>
          </p:cNvCxnSpPr>
          <p:nvPr/>
        </p:nvCxnSpPr>
        <p:spPr>
          <a:xfrm flipV="1">
            <a:off x="6708941" y="8730444"/>
            <a:ext cx="1823895" cy="1039592"/>
          </a:xfrm>
          <a:prstGeom prst="bentConnector3">
            <a:avLst/>
          </a:prstGeom>
          <a:ln w="152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4ADA641D-9885-0040-AE47-B9AF2FBFD4EA}"/>
              </a:ext>
            </a:extLst>
          </p:cNvPr>
          <p:cNvCxnSpPr>
            <a:cxnSpLocks/>
          </p:cNvCxnSpPr>
          <p:nvPr/>
        </p:nvCxnSpPr>
        <p:spPr>
          <a:xfrm rot="10800000">
            <a:off x="16149617" y="8730444"/>
            <a:ext cx="1867366" cy="1057274"/>
          </a:xfrm>
          <a:prstGeom prst="bentConnector3">
            <a:avLst/>
          </a:prstGeom>
          <a:ln w="152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3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7176901" y="1022190"/>
            <a:ext cx="10023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PDCA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6" name="Freeform 409">
            <a:extLst>
              <a:ext uri="{FF2B5EF4-FFF2-40B4-BE49-F238E27FC236}">
                <a16:creationId xmlns:a16="http://schemas.microsoft.com/office/drawing/2014/main" id="{E1C94136-F920-534F-96A6-30106833A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2195" y="3948128"/>
            <a:ext cx="3739796" cy="3754999"/>
          </a:xfrm>
          <a:custGeom>
            <a:avLst/>
            <a:gdLst>
              <a:gd name="T0" fmla="*/ 2168 w 2169"/>
              <a:gd name="T1" fmla="*/ 1089 h 2177"/>
              <a:gd name="T2" fmla="*/ 2168 w 2169"/>
              <a:gd name="T3" fmla="*/ 1089 h 2177"/>
              <a:gd name="T4" fmla="*/ 1089 w 2169"/>
              <a:gd name="T5" fmla="*/ 2176 h 2177"/>
              <a:gd name="T6" fmla="*/ 0 w 2169"/>
              <a:gd name="T7" fmla="*/ 1089 h 2177"/>
              <a:gd name="T8" fmla="*/ 1089 w 2169"/>
              <a:gd name="T9" fmla="*/ 0 h 2177"/>
              <a:gd name="T10" fmla="*/ 2168 w 2169"/>
              <a:gd name="T11" fmla="*/ 1089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9" h="2177">
                <a:moveTo>
                  <a:pt x="2168" y="1089"/>
                </a:moveTo>
                <a:lnTo>
                  <a:pt x="2168" y="1089"/>
                </a:lnTo>
                <a:cubicBezTo>
                  <a:pt x="2168" y="1690"/>
                  <a:pt x="1682" y="2176"/>
                  <a:pt x="1089" y="2176"/>
                </a:cubicBezTo>
                <a:cubicBezTo>
                  <a:pt x="486" y="2176"/>
                  <a:pt x="0" y="1690"/>
                  <a:pt x="0" y="1089"/>
                </a:cubicBezTo>
                <a:cubicBezTo>
                  <a:pt x="0" y="486"/>
                  <a:pt x="486" y="0"/>
                  <a:pt x="1089" y="0"/>
                </a:cubicBezTo>
                <a:cubicBezTo>
                  <a:pt x="1682" y="0"/>
                  <a:pt x="2168" y="486"/>
                  <a:pt x="2168" y="10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Freeform 409">
            <a:extLst>
              <a:ext uri="{FF2B5EF4-FFF2-40B4-BE49-F238E27FC236}">
                <a16:creationId xmlns:a16="http://schemas.microsoft.com/office/drawing/2014/main" id="{1C4E5F80-8FF4-6E48-B283-4B5E267C0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2195" y="9455189"/>
            <a:ext cx="3739796" cy="3754999"/>
          </a:xfrm>
          <a:custGeom>
            <a:avLst/>
            <a:gdLst>
              <a:gd name="T0" fmla="*/ 2168 w 2169"/>
              <a:gd name="T1" fmla="*/ 1089 h 2177"/>
              <a:gd name="T2" fmla="*/ 2168 w 2169"/>
              <a:gd name="T3" fmla="*/ 1089 h 2177"/>
              <a:gd name="T4" fmla="*/ 1089 w 2169"/>
              <a:gd name="T5" fmla="*/ 2176 h 2177"/>
              <a:gd name="T6" fmla="*/ 0 w 2169"/>
              <a:gd name="T7" fmla="*/ 1089 h 2177"/>
              <a:gd name="T8" fmla="*/ 1089 w 2169"/>
              <a:gd name="T9" fmla="*/ 0 h 2177"/>
              <a:gd name="T10" fmla="*/ 2168 w 2169"/>
              <a:gd name="T11" fmla="*/ 1089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9" h="2177">
                <a:moveTo>
                  <a:pt x="2168" y="1089"/>
                </a:moveTo>
                <a:lnTo>
                  <a:pt x="2168" y="1089"/>
                </a:lnTo>
                <a:cubicBezTo>
                  <a:pt x="2168" y="1690"/>
                  <a:pt x="1682" y="2176"/>
                  <a:pt x="1089" y="2176"/>
                </a:cubicBezTo>
                <a:cubicBezTo>
                  <a:pt x="486" y="2176"/>
                  <a:pt x="0" y="1690"/>
                  <a:pt x="0" y="1089"/>
                </a:cubicBezTo>
                <a:cubicBezTo>
                  <a:pt x="0" y="486"/>
                  <a:pt x="486" y="0"/>
                  <a:pt x="1089" y="0"/>
                </a:cubicBezTo>
                <a:cubicBezTo>
                  <a:pt x="1682" y="0"/>
                  <a:pt x="2168" y="486"/>
                  <a:pt x="2168" y="10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409">
            <a:extLst>
              <a:ext uri="{FF2B5EF4-FFF2-40B4-BE49-F238E27FC236}">
                <a16:creationId xmlns:a16="http://schemas.microsoft.com/office/drawing/2014/main" id="{02236C1D-4390-D44B-93E8-FDBDA844F54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195726" y="6701659"/>
            <a:ext cx="3739796" cy="3754999"/>
          </a:xfrm>
          <a:custGeom>
            <a:avLst/>
            <a:gdLst>
              <a:gd name="T0" fmla="*/ 2168 w 2169"/>
              <a:gd name="T1" fmla="*/ 1089 h 2177"/>
              <a:gd name="T2" fmla="*/ 2168 w 2169"/>
              <a:gd name="T3" fmla="*/ 1089 h 2177"/>
              <a:gd name="T4" fmla="*/ 1089 w 2169"/>
              <a:gd name="T5" fmla="*/ 2176 h 2177"/>
              <a:gd name="T6" fmla="*/ 0 w 2169"/>
              <a:gd name="T7" fmla="*/ 1089 h 2177"/>
              <a:gd name="T8" fmla="*/ 1089 w 2169"/>
              <a:gd name="T9" fmla="*/ 0 h 2177"/>
              <a:gd name="T10" fmla="*/ 2168 w 2169"/>
              <a:gd name="T11" fmla="*/ 1089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9" h="2177">
                <a:moveTo>
                  <a:pt x="2168" y="1089"/>
                </a:moveTo>
                <a:lnTo>
                  <a:pt x="2168" y="1089"/>
                </a:lnTo>
                <a:cubicBezTo>
                  <a:pt x="2168" y="1690"/>
                  <a:pt x="1682" y="2176"/>
                  <a:pt x="1089" y="2176"/>
                </a:cubicBezTo>
                <a:cubicBezTo>
                  <a:pt x="486" y="2176"/>
                  <a:pt x="0" y="1690"/>
                  <a:pt x="0" y="1089"/>
                </a:cubicBezTo>
                <a:cubicBezTo>
                  <a:pt x="0" y="486"/>
                  <a:pt x="486" y="0"/>
                  <a:pt x="1089" y="0"/>
                </a:cubicBezTo>
                <a:cubicBezTo>
                  <a:pt x="1682" y="0"/>
                  <a:pt x="2168" y="486"/>
                  <a:pt x="2168" y="10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409">
            <a:extLst>
              <a:ext uri="{FF2B5EF4-FFF2-40B4-BE49-F238E27FC236}">
                <a16:creationId xmlns:a16="http://schemas.microsoft.com/office/drawing/2014/main" id="{F525C73C-00BC-9C4D-8AB7-ACEB54BE65E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88665" y="6701659"/>
            <a:ext cx="3739796" cy="3754999"/>
          </a:xfrm>
          <a:custGeom>
            <a:avLst/>
            <a:gdLst>
              <a:gd name="T0" fmla="*/ 2168 w 2169"/>
              <a:gd name="T1" fmla="*/ 1089 h 2177"/>
              <a:gd name="T2" fmla="*/ 2168 w 2169"/>
              <a:gd name="T3" fmla="*/ 1089 h 2177"/>
              <a:gd name="T4" fmla="*/ 1089 w 2169"/>
              <a:gd name="T5" fmla="*/ 2176 h 2177"/>
              <a:gd name="T6" fmla="*/ 0 w 2169"/>
              <a:gd name="T7" fmla="*/ 1089 h 2177"/>
              <a:gd name="T8" fmla="*/ 1089 w 2169"/>
              <a:gd name="T9" fmla="*/ 0 h 2177"/>
              <a:gd name="T10" fmla="*/ 2168 w 2169"/>
              <a:gd name="T11" fmla="*/ 1089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9" h="2177">
                <a:moveTo>
                  <a:pt x="2168" y="1089"/>
                </a:moveTo>
                <a:lnTo>
                  <a:pt x="2168" y="1089"/>
                </a:lnTo>
                <a:cubicBezTo>
                  <a:pt x="2168" y="1690"/>
                  <a:pt x="1682" y="2176"/>
                  <a:pt x="1089" y="2176"/>
                </a:cubicBezTo>
                <a:cubicBezTo>
                  <a:pt x="486" y="2176"/>
                  <a:pt x="0" y="1690"/>
                  <a:pt x="0" y="1089"/>
                </a:cubicBezTo>
                <a:cubicBezTo>
                  <a:pt x="0" y="486"/>
                  <a:pt x="486" y="0"/>
                  <a:pt x="1089" y="0"/>
                </a:cubicBezTo>
                <a:cubicBezTo>
                  <a:pt x="1682" y="0"/>
                  <a:pt x="2168" y="486"/>
                  <a:pt x="2168" y="10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409">
            <a:extLst>
              <a:ext uri="{FF2B5EF4-FFF2-40B4-BE49-F238E27FC236}">
                <a16:creationId xmlns:a16="http://schemas.microsoft.com/office/drawing/2014/main" id="{B6AA7057-80CD-7940-AE49-6587F05338D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449797" y="6701660"/>
            <a:ext cx="3739796" cy="3754999"/>
          </a:xfrm>
          <a:custGeom>
            <a:avLst/>
            <a:gdLst>
              <a:gd name="T0" fmla="*/ 2168 w 2169"/>
              <a:gd name="T1" fmla="*/ 1089 h 2177"/>
              <a:gd name="T2" fmla="*/ 2168 w 2169"/>
              <a:gd name="T3" fmla="*/ 1089 h 2177"/>
              <a:gd name="T4" fmla="*/ 1089 w 2169"/>
              <a:gd name="T5" fmla="*/ 2176 h 2177"/>
              <a:gd name="T6" fmla="*/ 0 w 2169"/>
              <a:gd name="T7" fmla="*/ 1089 h 2177"/>
              <a:gd name="T8" fmla="*/ 1089 w 2169"/>
              <a:gd name="T9" fmla="*/ 0 h 2177"/>
              <a:gd name="T10" fmla="*/ 2168 w 2169"/>
              <a:gd name="T11" fmla="*/ 1089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9" h="2177">
                <a:moveTo>
                  <a:pt x="2168" y="1089"/>
                </a:moveTo>
                <a:lnTo>
                  <a:pt x="2168" y="1089"/>
                </a:lnTo>
                <a:cubicBezTo>
                  <a:pt x="2168" y="1690"/>
                  <a:pt x="1682" y="2176"/>
                  <a:pt x="1089" y="2176"/>
                </a:cubicBezTo>
                <a:cubicBezTo>
                  <a:pt x="486" y="2176"/>
                  <a:pt x="0" y="1690"/>
                  <a:pt x="0" y="1089"/>
                </a:cubicBezTo>
                <a:cubicBezTo>
                  <a:pt x="0" y="486"/>
                  <a:pt x="486" y="0"/>
                  <a:pt x="1089" y="0"/>
                </a:cubicBezTo>
                <a:cubicBezTo>
                  <a:pt x="1682" y="0"/>
                  <a:pt x="2168" y="486"/>
                  <a:pt x="2168" y="108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Gráfico 219">
            <a:extLst>
              <a:ext uri="{FF2B5EF4-FFF2-40B4-BE49-F238E27FC236}">
                <a16:creationId xmlns:a16="http://schemas.microsoft.com/office/drawing/2014/main" id="{D83E1E4C-40C6-1D46-B7E6-10C9BB36C058}"/>
              </a:ext>
            </a:extLst>
          </p:cNvPr>
          <p:cNvSpPr/>
          <p:nvPr/>
        </p:nvSpPr>
        <p:spPr>
          <a:xfrm>
            <a:off x="10215089" y="4933200"/>
            <a:ext cx="1782946" cy="1337212"/>
          </a:xfrm>
          <a:custGeom>
            <a:avLst/>
            <a:gdLst>
              <a:gd name="connsiteX0" fmla="*/ 566650 w 570831"/>
              <a:gd name="connsiteY0" fmla="*/ 205003 h 428124"/>
              <a:gd name="connsiteX1" fmla="*/ 337863 w 570831"/>
              <a:gd name="connsiteY1" fmla="*/ 10534 h 428124"/>
              <a:gd name="connsiteX2" fmla="*/ 309177 w 570831"/>
              <a:gd name="connsiteY2" fmla="*/ 0 h 428124"/>
              <a:gd name="connsiteX3" fmla="*/ 305925 w 570831"/>
              <a:gd name="connsiteY3" fmla="*/ 0 h 428124"/>
              <a:gd name="connsiteX4" fmla="*/ 261631 w 570831"/>
              <a:gd name="connsiteY4" fmla="*/ 44283 h 428124"/>
              <a:gd name="connsiteX5" fmla="*/ 277565 w 570831"/>
              <a:gd name="connsiteY5" fmla="*/ 78311 h 428124"/>
              <a:gd name="connsiteX6" fmla="*/ 383389 w 570831"/>
              <a:gd name="connsiteY6" fmla="*/ 166493 h 428124"/>
              <a:gd name="connsiteX7" fmla="*/ 47570 w 570831"/>
              <a:gd name="connsiteY7" fmla="*/ 166493 h 428124"/>
              <a:gd name="connsiteX8" fmla="*/ 0 w 570831"/>
              <a:gd name="connsiteY8" fmla="*/ 214062 h 428124"/>
              <a:gd name="connsiteX9" fmla="*/ 47570 w 570831"/>
              <a:gd name="connsiteY9" fmla="*/ 261631 h 428124"/>
              <a:gd name="connsiteX10" fmla="*/ 383388 w 570831"/>
              <a:gd name="connsiteY10" fmla="*/ 261631 h 428124"/>
              <a:gd name="connsiteX11" fmla="*/ 277564 w 570831"/>
              <a:gd name="connsiteY11" fmla="*/ 349813 h 428124"/>
              <a:gd name="connsiteX12" fmla="*/ 261630 w 570831"/>
              <a:gd name="connsiteY12" fmla="*/ 383842 h 428124"/>
              <a:gd name="connsiteX13" fmla="*/ 305924 w 570831"/>
              <a:gd name="connsiteY13" fmla="*/ 428124 h 428124"/>
              <a:gd name="connsiteX14" fmla="*/ 309176 w 570831"/>
              <a:gd name="connsiteY14" fmla="*/ 428124 h 428124"/>
              <a:gd name="connsiteX15" fmla="*/ 337885 w 570831"/>
              <a:gd name="connsiteY15" fmla="*/ 417580 h 428124"/>
              <a:gd name="connsiteX16" fmla="*/ 566650 w 570831"/>
              <a:gd name="connsiteY16" fmla="*/ 223120 h 428124"/>
              <a:gd name="connsiteX17" fmla="*/ 570831 w 570831"/>
              <a:gd name="connsiteY17" fmla="*/ 214062 h 428124"/>
              <a:gd name="connsiteX18" fmla="*/ 566650 w 570831"/>
              <a:gd name="connsiteY18" fmla="*/ 205003 h 42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0831" h="428124">
                <a:moveTo>
                  <a:pt x="566650" y="205003"/>
                </a:moveTo>
                <a:lnTo>
                  <a:pt x="337863" y="10534"/>
                </a:lnTo>
                <a:cubicBezTo>
                  <a:pt x="329849" y="3739"/>
                  <a:pt x="319675" y="0"/>
                  <a:pt x="309177" y="0"/>
                </a:cubicBezTo>
                <a:lnTo>
                  <a:pt x="305925" y="0"/>
                </a:lnTo>
                <a:cubicBezTo>
                  <a:pt x="281490" y="0"/>
                  <a:pt x="261631" y="19871"/>
                  <a:pt x="261631" y="44283"/>
                </a:cubicBezTo>
                <a:cubicBezTo>
                  <a:pt x="261631" y="57464"/>
                  <a:pt x="267438" y="69868"/>
                  <a:pt x="277565" y="78311"/>
                </a:cubicBezTo>
                <a:lnTo>
                  <a:pt x="383389" y="166493"/>
                </a:lnTo>
                <a:lnTo>
                  <a:pt x="47570" y="166493"/>
                </a:lnTo>
                <a:cubicBezTo>
                  <a:pt x="21346" y="166492"/>
                  <a:pt x="0" y="187827"/>
                  <a:pt x="0" y="214062"/>
                </a:cubicBezTo>
                <a:cubicBezTo>
                  <a:pt x="0" y="240296"/>
                  <a:pt x="21346" y="261631"/>
                  <a:pt x="47570" y="261631"/>
                </a:cubicBezTo>
                <a:lnTo>
                  <a:pt x="383388" y="261631"/>
                </a:lnTo>
                <a:lnTo>
                  <a:pt x="277564" y="349813"/>
                </a:lnTo>
                <a:cubicBezTo>
                  <a:pt x="267438" y="358257"/>
                  <a:pt x="261630" y="370660"/>
                  <a:pt x="261630" y="383842"/>
                </a:cubicBezTo>
                <a:cubicBezTo>
                  <a:pt x="261630" y="408253"/>
                  <a:pt x="281490" y="428124"/>
                  <a:pt x="305924" y="428124"/>
                </a:cubicBezTo>
                <a:lnTo>
                  <a:pt x="309176" y="428124"/>
                </a:lnTo>
                <a:cubicBezTo>
                  <a:pt x="319675" y="428124"/>
                  <a:pt x="329849" y="424385"/>
                  <a:pt x="337885" y="417580"/>
                </a:cubicBezTo>
                <a:lnTo>
                  <a:pt x="566650" y="223120"/>
                </a:lnTo>
                <a:cubicBezTo>
                  <a:pt x="569298" y="220867"/>
                  <a:pt x="570831" y="217546"/>
                  <a:pt x="570831" y="214062"/>
                </a:cubicBezTo>
                <a:cubicBezTo>
                  <a:pt x="570831" y="210578"/>
                  <a:pt x="569298" y="207256"/>
                  <a:pt x="566650" y="205003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34" name="Gráfico 219">
            <a:extLst>
              <a:ext uri="{FF2B5EF4-FFF2-40B4-BE49-F238E27FC236}">
                <a16:creationId xmlns:a16="http://schemas.microsoft.com/office/drawing/2014/main" id="{324095B0-6515-F541-9172-55E10113136B}"/>
              </a:ext>
            </a:extLst>
          </p:cNvPr>
          <p:cNvSpPr/>
          <p:nvPr/>
        </p:nvSpPr>
        <p:spPr>
          <a:xfrm rot="16200000">
            <a:off x="8600879" y="9300117"/>
            <a:ext cx="1782946" cy="1337212"/>
          </a:xfrm>
          <a:custGeom>
            <a:avLst/>
            <a:gdLst>
              <a:gd name="connsiteX0" fmla="*/ 566650 w 570831"/>
              <a:gd name="connsiteY0" fmla="*/ 205003 h 428124"/>
              <a:gd name="connsiteX1" fmla="*/ 337863 w 570831"/>
              <a:gd name="connsiteY1" fmla="*/ 10534 h 428124"/>
              <a:gd name="connsiteX2" fmla="*/ 309177 w 570831"/>
              <a:gd name="connsiteY2" fmla="*/ 0 h 428124"/>
              <a:gd name="connsiteX3" fmla="*/ 305925 w 570831"/>
              <a:gd name="connsiteY3" fmla="*/ 0 h 428124"/>
              <a:gd name="connsiteX4" fmla="*/ 261631 w 570831"/>
              <a:gd name="connsiteY4" fmla="*/ 44283 h 428124"/>
              <a:gd name="connsiteX5" fmla="*/ 277565 w 570831"/>
              <a:gd name="connsiteY5" fmla="*/ 78311 h 428124"/>
              <a:gd name="connsiteX6" fmla="*/ 383389 w 570831"/>
              <a:gd name="connsiteY6" fmla="*/ 166493 h 428124"/>
              <a:gd name="connsiteX7" fmla="*/ 47570 w 570831"/>
              <a:gd name="connsiteY7" fmla="*/ 166493 h 428124"/>
              <a:gd name="connsiteX8" fmla="*/ 0 w 570831"/>
              <a:gd name="connsiteY8" fmla="*/ 214062 h 428124"/>
              <a:gd name="connsiteX9" fmla="*/ 47570 w 570831"/>
              <a:gd name="connsiteY9" fmla="*/ 261631 h 428124"/>
              <a:gd name="connsiteX10" fmla="*/ 383388 w 570831"/>
              <a:gd name="connsiteY10" fmla="*/ 261631 h 428124"/>
              <a:gd name="connsiteX11" fmla="*/ 277564 w 570831"/>
              <a:gd name="connsiteY11" fmla="*/ 349813 h 428124"/>
              <a:gd name="connsiteX12" fmla="*/ 261630 w 570831"/>
              <a:gd name="connsiteY12" fmla="*/ 383842 h 428124"/>
              <a:gd name="connsiteX13" fmla="*/ 305924 w 570831"/>
              <a:gd name="connsiteY13" fmla="*/ 428124 h 428124"/>
              <a:gd name="connsiteX14" fmla="*/ 309176 w 570831"/>
              <a:gd name="connsiteY14" fmla="*/ 428124 h 428124"/>
              <a:gd name="connsiteX15" fmla="*/ 337885 w 570831"/>
              <a:gd name="connsiteY15" fmla="*/ 417580 h 428124"/>
              <a:gd name="connsiteX16" fmla="*/ 566650 w 570831"/>
              <a:gd name="connsiteY16" fmla="*/ 223120 h 428124"/>
              <a:gd name="connsiteX17" fmla="*/ 570831 w 570831"/>
              <a:gd name="connsiteY17" fmla="*/ 214062 h 428124"/>
              <a:gd name="connsiteX18" fmla="*/ 566650 w 570831"/>
              <a:gd name="connsiteY18" fmla="*/ 205003 h 42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0831" h="428124">
                <a:moveTo>
                  <a:pt x="566650" y="205003"/>
                </a:moveTo>
                <a:lnTo>
                  <a:pt x="337863" y="10534"/>
                </a:lnTo>
                <a:cubicBezTo>
                  <a:pt x="329849" y="3739"/>
                  <a:pt x="319675" y="0"/>
                  <a:pt x="309177" y="0"/>
                </a:cubicBezTo>
                <a:lnTo>
                  <a:pt x="305925" y="0"/>
                </a:lnTo>
                <a:cubicBezTo>
                  <a:pt x="281490" y="0"/>
                  <a:pt x="261631" y="19871"/>
                  <a:pt x="261631" y="44283"/>
                </a:cubicBezTo>
                <a:cubicBezTo>
                  <a:pt x="261631" y="57464"/>
                  <a:pt x="267438" y="69868"/>
                  <a:pt x="277565" y="78311"/>
                </a:cubicBezTo>
                <a:lnTo>
                  <a:pt x="383389" y="166493"/>
                </a:lnTo>
                <a:lnTo>
                  <a:pt x="47570" y="166493"/>
                </a:lnTo>
                <a:cubicBezTo>
                  <a:pt x="21346" y="166492"/>
                  <a:pt x="0" y="187827"/>
                  <a:pt x="0" y="214062"/>
                </a:cubicBezTo>
                <a:cubicBezTo>
                  <a:pt x="0" y="240296"/>
                  <a:pt x="21346" y="261631"/>
                  <a:pt x="47570" y="261631"/>
                </a:cubicBezTo>
                <a:lnTo>
                  <a:pt x="383388" y="261631"/>
                </a:lnTo>
                <a:lnTo>
                  <a:pt x="277564" y="349813"/>
                </a:lnTo>
                <a:cubicBezTo>
                  <a:pt x="267438" y="358257"/>
                  <a:pt x="261630" y="370660"/>
                  <a:pt x="261630" y="383842"/>
                </a:cubicBezTo>
                <a:cubicBezTo>
                  <a:pt x="261630" y="408253"/>
                  <a:pt x="281490" y="428124"/>
                  <a:pt x="305924" y="428124"/>
                </a:cubicBezTo>
                <a:lnTo>
                  <a:pt x="309176" y="428124"/>
                </a:lnTo>
                <a:cubicBezTo>
                  <a:pt x="319675" y="428124"/>
                  <a:pt x="329849" y="424385"/>
                  <a:pt x="337885" y="417580"/>
                </a:cubicBezTo>
                <a:lnTo>
                  <a:pt x="566650" y="223120"/>
                </a:lnTo>
                <a:cubicBezTo>
                  <a:pt x="569298" y="220867"/>
                  <a:pt x="570831" y="217546"/>
                  <a:pt x="570831" y="214062"/>
                </a:cubicBezTo>
                <a:cubicBezTo>
                  <a:pt x="570831" y="210578"/>
                  <a:pt x="569298" y="207256"/>
                  <a:pt x="566650" y="205003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Gráfico 219">
            <a:extLst>
              <a:ext uri="{FF2B5EF4-FFF2-40B4-BE49-F238E27FC236}">
                <a16:creationId xmlns:a16="http://schemas.microsoft.com/office/drawing/2014/main" id="{4E596A52-EEF2-614A-A6DD-8E49D84378F1}"/>
              </a:ext>
            </a:extLst>
          </p:cNvPr>
          <p:cNvSpPr/>
          <p:nvPr/>
        </p:nvSpPr>
        <p:spPr>
          <a:xfrm rot="10800000">
            <a:off x="12577889" y="10860196"/>
            <a:ext cx="1782946" cy="1337212"/>
          </a:xfrm>
          <a:custGeom>
            <a:avLst/>
            <a:gdLst>
              <a:gd name="connsiteX0" fmla="*/ 566650 w 570831"/>
              <a:gd name="connsiteY0" fmla="*/ 205003 h 428124"/>
              <a:gd name="connsiteX1" fmla="*/ 337863 w 570831"/>
              <a:gd name="connsiteY1" fmla="*/ 10534 h 428124"/>
              <a:gd name="connsiteX2" fmla="*/ 309177 w 570831"/>
              <a:gd name="connsiteY2" fmla="*/ 0 h 428124"/>
              <a:gd name="connsiteX3" fmla="*/ 305925 w 570831"/>
              <a:gd name="connsiteY3" fmla="*/ 0 h 428124"/>
              <a:gd name="connsiteX4" fmla="*/ 261631 w 570831"/>
              <a:gd name="connsiteY4" fmla="*/ 44283 h 428124"/>
              <a:gd name="connsiteX5" fmla="*/ 277565 w 570831"/>
              <a:gd name="connsiteY5" fmla="*/ 78311 h 428124"/>
              <a:gd name="connsiteX6" fmla="*/ 383389 w 570831"/>
              <a:gd name="connsiteY6" fmla="*/ 166493 h 428124"/>
              <a:gd name="connsiteX7" fmla="*/ 47570 w 570831"/>
              <a:gd name="connsiteY7" fmla="*/ 166493 h 428124"/>
              <a:gd name="connsiteX8" fmla="*/ 0 w 570831"/>
              <a:gd name="connsiteY8" fmla="*/ 214062 h 428124"/>
              <a:gd name="connsiteX9" fmla="*/ 47570 w 570831"/>
              <a:gd name="connsiteY9" fmla="*/ 261631 h 428124"/>
              <a:gd name="connsiteX10" fmla="*/ 383388 w 570831"/>
              <a:gd name="connsiteY10" fmla="*/ 261631 h 428124"/>
              <a:gd name="connsiteX11" fmla="*/ 277564 w 570831"/>
              <a:gd name="connsiteY11" fmla="*/ 349813 h 428124"/>
              <a:gd name="connsiteX12" fmla="*/ 261630 w 570831"/>
              <a:gd name="connsiteY12" fmla="*/ 383842 h 428124"/>
              <a:gd name="connsiteX13" fmla="*/ 305924 w 570831"/>
              <a:gd name="connsiteY13" fmla="*/ 428124 h 428124"/>
              <a:gd name="connsiteX14" fmla="*/ 309176 w 570831"/>
              <a:gd name="connsiteY14" fmla="*/ 428124 h 428124"/>
              <a:gd name="connsiteX15" fmla="*/ 337885 w 570831"/>
              <a:gd name="connsiteY15" fmla="*/ 417580 h 428124"/>
              <a:gd name="connsiteX16" fmla="*/ 566650 w 570831"/>
              <a:gd name="connsiteY16" fmla="*/ 223120 h 428124"/>
              <a:gd name="connsiteX17" fmla="*/ 570831 w 570831"/>
              <a:gd name="connsiteY17" fmla="*/ 214062 h 428124"/>
              <a:gd name="connsiteX18" fmla="*/ 566650 w 570831"/>
              <a:gd name="connsiteY18" fmla="*/ 205003 h 42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0831" h="428124">
                <a:moveTo>
                  <a:pt x="566650" y="205003"/>
                </a:moveTo>
                <a:lnTo>
                  <a:pt x="337863" y="10534"/>
                </a:lnTo>
                <a:cubicBezTo>
                  <a:pt x="329849" y="3739"/>
                  <a:pt x="319675" y="0"/>
                  <a:pt x="309177" y="0"/>
                </a:cubicBezTo>
                <a:lnTo>
                  <a:pt x="305925" y="0"/>
                </a:lnTo>
                <a:cubicBezTo>
                  <a:pt x="281490" y="0"/>
                  <a:pt x="261631" y="19871"/>
                  <a:pt x="261631" y="44283"/>
                </a:cubicBezTo>
                <a:cubicBezTo>
                  <a:pt x="261631" y="57464"/>
                  <a:pt x="267438" y="69868"/>
                  <a:pt x="277565" y="78311"/>
                </a:cubicBezTo>
                <a:lnTo>
                  <a:pt x="383389" y="166493"/>
                </a:lnTo>
                <a:lnTo>
                  <a:pt x="47570" y="166493"/>
                </a:lnTo>
                <a:cubicBezTo>
                  <a:pt x="21346" y="166492"/>
                  <a:pt x="0" y="187827"/>
                  <a:pt x="0" y="214062"/>
                </a:cubicBezTo>
                <a:cubicBezTo>
                  <a:pt x="0" y="240296"/>
                  <a:pt x="21346" y="261631"/>
                  <a:pt x="47570" y="261631"/>
                </a:cubicBezTo>
                <a:lnTo>
                  <a:pt x="383388" y="261631"/>
                </a:lnTo>
                <a:lnTo>
                  <a:pt x="277564" y="349813"/>
                </a:lnTo>
                <a:cubicBezTo>
                  <a:pt x="267438" y="358257"/>
                  <a:pt x="261630" y="370660"/>
                  <a:pt x="261630" y="383842"/>
                </a:cubicBezTo>
                <a:cubicBezTo>
                  <a:pt x="261630" y="408253"/>
                  <a:pt x="281490" y="428124"/>
                  <a:pt x="305924" y="428124"/>
                </a:cubicBezTo>
                <a:lnTo>
                  <a:pt x="309176" y="428124"/>
                </a:lnTo>
                <a:cubicBezTo>
                  <a:pt x="319675" y="428124"/>
                  <a:pt x="329849" y="424385"/>
                  <a:pt x="337885" y="417580"/>
                </a:cubicBezTo>
                <a:lnTo>
                  <a:pt x="566650" y="223120"/>
                </a:lnTo>
                <a:cubicBezTo>
                  <a:pt x="569298" y="220867"/>
                  <a:pt x="570831" y="217546"/>
                  <a:pt x="570831" y="214062"/>
                </a:cubicBezTo>
                <a:cubicBezTo>
                  <a:pt x="570831" y="210578"/>
                  <a:pt x="569298" y="207256"/>
                  <a:pt x="566650" y="205003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Gráfico 219">
            <a:extLst>
              <a:ext uri="{FF2B5EF4-FFF2-40B4-BE49-F238E27FC236}">
                <a16:creationId xmlns:a16="http://schemas.microsoft.com/office/drawing/2014/main" id="{4B8B3CC0-612A-644B-98E9-B259E6194BAC}"/>
              </a:ext>
            </a:extLst>
          </p:cNvPr>
          <p:cNvSpPr/>
          <p:nvPr/>
        </p:nvSpPr>
        <p:spPr>
          <a:xfrm rot="5400000">
            <a:off x="14255565" y="6572865"/>
            <a:ext cx="1782946" cy="1337212"/>
          </a:xfrm>
          <a:custGeom>
            <a:avLst/>
            <a:gdLst>
              <a:gd name="connsiteX0" fmla="*/ 566650 w 570831"/>
              <a:gd name="connsiteY0" fmla="*/ 205003 h 428124"/>
              <a:gd name="connsiteX1" fmla="*/ 337863 w 570831"/>
              <a:gd name="connsiteY1" fmla="*/ 10534 h 428124"/>
              <a:gd name="connsiteX2" fmla="*/ 309177 w 570831"/>
              <a:gd name="connsiteY2" fmla="*/ 0 h 428124"/>
              <a:gd name="connsiteX3" fmla="*/ 305925 w 570831"/>
              <a:gd name="connsiteY3" fmla="*/ 0 h 428124"/>
              <a:gd name="connsiteX4" fmla="*/ 261631 w 570831"/>
              <a:gd name="connsiteY4" fmla="*/ 44283 h 428124"/>
              <a:gd name="connsiteX5" fmla="*/ 277565 w 570831"/>
              <a:gd name="connsiteY5" fmla="*/ 78311 h 428124"/>
              <a:gd name="connsiteX6" fmla="*/ 383389 w 570831"/>
              <a:gd name="connsiteY6" fmla="*/ 166493 h 428124"/>
              <a:gd name="connsiteX7" fmla="*/ 47570 w 570831"/>
              <a:gd name="connsiteY7" fmla="*/ 166493 h 428124"/>
              <a:gd name="connsiteX8" fmla="*/ 0 w 570831"/>
              <a:gd name="connsiteY8" fmla="*/ 214062 h 428124"/>
              <a:gd name="connsiteX9" fmla="*/ 47570 w 570831"/>
              <a:gd name="connsiteY9" fmla="*/ 261631 h 428124"/>
              <a:gd name="connsiteX10" fmla="*/ 383388 w 570831"/>
              <a:gd name="connsiteY10" fmla="*/ 261631 h 428124"/>
              <a:gd name="connsiteX11" fmla="*/ 277564 w 570831"/>
              <a:gd name="connsiteY11" fmla="*/ 349813 h 428124"/>
              <a:gd name="connsiteX12" fmla="*/ 261630 w 570831"/>
              <a:gd name="connsiteY12" fmla="*/ 383842 h 428124"/>
              <a:gd name="connsiteX13" fmla="*/ 305924 w 570831"/>
              <a:gd name="connsiteY13" fmla="*/ 428124 h 428124"/>
              <a:gd name="connsiteX14" fmla="*/ 309176 w 570831"/>
              <a:gd name="connsiteY14" fmla="*/ 428124 h 428124"/>
              <a:gd name="connsiteX15" fmla="*/ 337885 w 570831"/>
              <a:gd name="connsiteY15" fmla="*/ 417580 h 428124"/>
              <a:gd name="connsiteX16" fmla="*/ 566650 w 570831"/>
              <a:gd name="connsiteY16" fmla="*/ 223120 h 428124"/>
              <a:gd name="connsiteX17" fmla="*/ 570831 w 570831"/>
              <a:gd name="connsiteY17" fmla="*/ 214062 h 428124"/>
              <a:gd name="connsiteX18" fmla="*/ 566650 w 570831"/>
              <a:gd name="connsiteY18" fmla="*/ 205003 h 42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0831" h="428124">
                <a:moveTo>
                  <a:pt x="566650" y="205003"/>
                </a:moveTo>
                <a:lnTo>
                  <a:pt x="337863" y="10534"/>
                </a:lnTo>
                <a:cubicBezTo>
                  <a:pt x="329849" y="3739"/>
                  <a:pt x="319675" y="0"/>
                  <a:pt x="309177" y="0"/>
                </a:cubicBezTo>
                <a:lnTo>
                  <a:pt x="305925" y="0"/>
                </a:lnTo>
                <a:cubicBezTo>
                  <a:pt x="281490" y="0"/>
                  <a:pt x="261631" y="19871"/>
                  <a:pt x="261631" y="44283"/>
                </a:cubicBezTo>
                <a:cubicBezTo>
                  <a:pt x="261631" y="57464"/>
                  <a:pt x="267438" y="69868"/>
                  <a:pt x="277565" y="78311"/>
                </a:cubicBezTo>
                <a:lnTo>
                  <a:pt x="383389" y="166493"/>
                </a:lnTo>
                <a:lnTo>
                  <a:pt x="47570" y="166493"/>
                </a:lnTo>
                <a:cubicBezTo>
                  <a:pt x="21346" y="166492"/>
                  <a:pt x="0" y="187827"/>
                  <a:pt x="0" y="214062"/>
                </a:cubicBezTo>
                <a:cubicBezTo>
                  <a:pt x="0" y="240296"/>
                  <a:pt x="21346" y="261631"/>
                  <a:pt x="47570" y="261631"/>
                </a:cubicBezTo>
                <a:lnTo>
                  <a:pt x="383388" y="261631"/>
                </a:lnTo>
                <a:lnTo>
                  <a:pt x="277564" y="349813"/>
                </a:lnTo>
                <a:cubicBezTo>
                  <a:pt x="267438" y="358257"/>
                  <a:pt x="261630" y="370660"/>
                  <a:pt x="261630" y="383842"/>
                </a:cubicBezTo>
                <a:cubicBezTo>
                  <a:pt x="261630" y="408253"/>
                  <a:pt x="281490" y="428124"/>
                  <a:pt x="305924" y="428124"/>
                </a:cubicBezTo>
                <a:lnTo>
                  <a:pt x="309176" y="428124"/>
                </a:lnTo>
                <a:cubicBezTo>
                  <a:pt x="319675" y="428124"/>
                  <a:pt x="329849" y="424385"/>
                  <a:pt x="337885" y="417580"/>
                </a:cubicBezTo>
                <a:lnTo>
                  <a:pt x="566650" y="223120"/>
                </a:lnTo>
                <a:cubicBezTo>
                  <a:pt x="569298" y="220867"/>
                  <a:pt x="570831" y="217546"/>
                  <a:pt x="570831" y="214062"/>
                </a:cubicBezTo>
                <a:cubicBezTo>
                  <a:pt x="570831" y="210578"/>
                  <a:pt x="569298" y="207256"/>
                  <a:pt x="566650" y="205003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D5AEE7-E8A8-C14D-8ADC-4DAAC3267CFE}"/>
              </a:ext>
            </a:extLst>
          </p:cNvPr>
          <p:cNvSpPr/>
          <p:nvPr/>
        </p:nvSpPr>
        <p:spPr>
          <a:xfrm>
            <a:off x="12192912" y="5304975"/>
            <a:ext cx="124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</a:t>
            </a:r>
            <a:endParaRPr lang="en-US" sz="5400" b="1" dirty="0">
              <a:solidFill>
                <a:schemeClr val="bg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46F434-1C49-C34C-9BB9-DDD8907DA3A0}"/>
              </a:ext>
            </a:extLst>
          </p:cNvPr>
          <p:cNvSpPr/>
          <p:nvPr/>
        </p:nvSpPr>
        <p:spPr>
          <a:xfrm>
            <a:off x="14488318" y="8430918"/>
            <a:ext cx="124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Do</a:t>
            </a:r>
            <a:endParaRPr lang="en-US" sz="5400" b="1" dirty="0">
              <a:solidFill>
                <a:schemeClr val="bg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9237BC-9732-164D-AF3C-A00DAF506D6F}"/>
              </a:ext>
            </a:extLst>
          </p:cNvPr>
          <p:cNvSpPr/>
          <p:nvPr/>
        </p:nvSpPr>
        <p:spPr>
          <a:xfrm>
            <a:off x="10908289" y="11182487"/>
            <a:ext cx="1782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Check</a:t>
            </a:r>
            <a:endParaRPr lang="en-US" sz="5400" b="1" dirty="0">
              <a:solidFill>
                <a:schemeClr val="bg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C586DC-DC47-4F43-A83D-3ADF49D727CB}"/>
              </a:ext>
            </a:extLst>
          </p:cNvPr>
          <p:cNvSpPr/>
          <p:nvPr/>
        </p:nvSpPr>
        <p:spPr>
          <a:xfrm>
            <a:off x="8866644" y="8241451"/>
            <a:ext cx="124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Act</a:t>
            </a:r>
            <a:endParaRPr lang="en-US" sz="5400" b="1" dirty="0">
              <a:solidFill>
                <a:schemeClr val="bg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0BD83F-45AF-E64A-96B2-733C9C824979}"/>
              </a:ext>
            </a:extLst>
          </p:cNvPr>
          <p:cNvSpPr/>
          <p:nvPr/>
        </p:nvSpPr>
        <p:spPr>
          <a:xfrm>
            <a:off x="10770904" y="8213742"/>
            <a:ext cx="30823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PDCA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F579B4-1C1D-D045-B759-0F537CF534C6}"/>
              </a:ext>
            </a:extLst>
          </p:cNvPr>
          <p:cNvSpPr txBox="1"/>
          <p:nvPr/>
        </p:nvSpPr>
        <p:spPr>
          <a:xfrm>
            <a:off x="14488318" y="4642904"/>
            <a:ext cx="2990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DC7501-71C8-2D44-9AA7-23784E03EF5C}"/>
              </a:ext>
            </a:extLst>
          </p:cNvPr>
          <p:cNvSpPr txBox="1"/>
          <p:nvPr/>
        </p:nvSpPr>
        <p:spPr>
          <a:xfrm>
            <a:off x="17200167" y="8040549"/>
            <a:ext cx="2990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AECB9C-727E-2B42-A268-15930EB850C3}"/>
              </a:ext>
            </a:extLst>
          </p:cNvPr>
          <p:cNvSpPr txBox="1"/>
          <p:nvPr/>
        </p:nvSpPr>
        <p:spPr>
          <a:xfrm>
            <a:off x="4347114" y="8040549"/>
            <a:ext cx="2990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779B75-5247-7B45-A3C6-78BCA26340D8}"/>
              </a:ext>
            </a:extLst>
          </p:cNvPr>
          <p:cNvSpPr txBox="1"/>
          <p:nvPr/>
        </p:nvSpPr>
        <p:spPr>
          <a:xfrm>
            <a:off x="7120808" y="11005422"/>
            <a:ext cx="2990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48789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7176901" y="1022190"/>
            <a:ext cx="10023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PDCA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2" name="Diagonal Stripe 41">
            <a:extLst>
              <a:ext uri="{FF2B5EF4-FFF2-40B4-BE49-F238E27FC236}">
                <a16:creationId xmlns:a16="http://schemas.microsoft.com/office/drawing/2014/main" id="{C4BE6D24-39D1-9147-9683-B6D8122BCDE5}"/>
              </a:ext>
            </a:extLst>
          </p:cNvPr>
          <p:cNvSpPr/>
          <p:nvPr/>
        </p:nvSpPr>
        <p:spPr>
          <a:xfrm rot="8100000" flipH="1">
            <a:off x="4187572" y="9566567"/>
            <a:ext cx="3153948" cy="3144317"/>
          </a:xfrm>
          <a:prstGeom prst="diagStrip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59919A4-22FB-9B43-A8D6-9EACB8E46D47}"/>
              </a:ext>
            </a:extLst>
          </p:cNvPr>
          <p:cNvGrpSpPr/>
          <p:nvPr/>
        </p:nvGrpSpPr>
        <p:grpSpPr>
          <a:xfrm rot="5400000" flipH="1">
            <a:off x="7144264" y="7999424"/>
            <a:ext cx="4340200" cy="5652296"/>
            <a:chOff x="5431908" y="4899634"/>
            <a:chExt cx="4340200" cy="5669608"/>
          </a:xfrm>
          <a:solidFill>
            <a:schemeClr val="accent4"/>
          </a:solidFill>
        </p:grpSpPr>
        <p:sp>
          <p:nvSpPr>
            <p:cNvPr id="47" name="Diagonal Stripe 46">
              <a:extLst>
                <a:ext uri="{FF2B5EF4-FFF2-40B4-BE49-F238E27FC236}">
                  <a16:creationId xmlns:a16="http://schemas.microsoft.com/office/drawing/2014/main" id="{3C8FED76-6838-8A4B-B007-D844D0926E5F}"/>
                </a:ext>
              </a:extLst>
            </p:cNvPr>
            <p:cNvSpPr/>
            <p:nvPr/>
          </p:nvSpPr>
          <p:spPr>
            <a:xfrm rot="2700000">
              <a:off x="6618160" y="4899634"/>
              <a:ext cx="3153948" cy="3153948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 dirty="0">
                <a:solidFill>
                  <a:schemeClr val="tx1"/>
                </a:solidFill>
              </a:endParaRPr>
            </a:p>
          </p:txBody>
        </p:sp>
        <p:sp>
          <p:nvSpPr>
            <p:cNvPr id="48" name="Diagonal Stripe 47">
              <a:extLst>
                <a:ext uri="{FF2B5EF4-FFF2-40B4-BE49-F238E27FC236}">
                  <a16:creationId xmlns:a16="http://schemas.microsoft.com/office/drawing/2014/main" id="{47DE44FF-F603-8B4C-ADFE-E6435E411DA4}"/>
                </a:ext>
              </a:extLst>
            </p:cNvPr>
            <p:cNvSpPr/>
            <p:nvPr/>
          </p:nvSpPr>
          <p:spPr>
            <a:xfrm rot="18900000">
              <a:off x="5489091" y="5993935"/>
              <a:ext cx="3153948" cy="3153948"/>
            </a:xfrm>
            <a:prstGeom prst="diagStrip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>
                <a:solidFill>
                  <a:schemeClr val="tx1"/>
                </a:solidFill>
              </a:endParaRPr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B9774100-5273-2245-B8FC-2A91B47820AF}"/>
                </a:ext>
              </a:extLst>
            </p:cNvPr>
            <p:cNvSpPr/>
            <p:nvPr/>
          </p:nvSpPr>
          <p:spPr>
            <a:xfrm rot="10800000">
              <a:off x="5431908" y="9039985"/>
              <a:ext cx="2132673" cy="152925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50" name="Right Triangle 49">
              <a:extLst>
                <a:ext uri="{FF2B5EF4-FFF2-40B4-BE49-F238E27FC236}">
                  <a16:creationId xmlns:a16="http://schemas.microsoft.com/office/drawing/2014/main" id="{BE8B7A99-0443-4D44-8142-F36E0B0626A4}"/>
                </a:ext>
              </a:extLst>
            </p:cNvPr>
            <p:cNvSpPr/>
            <p:nvPr/>
          </p:nvSpPr>
          <p:spPr>
            <a:xfrm>
              <a:off x="5944204" y="8083248"/>
              <a:ext cx="1038487" cy="1468748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E40DF3-A2E3-5647-9398-CC279800BB3B}"/>
              </a:ext>
            </a:extLst>
          </p:cNvPr>
          <p:cNvGrpSpPr/>
          <p:nvPr/>
        </p:nvGrpSpPr>
        <p:grpSpPr>
          <a:xfrm flipH="1">
            <a:off x="7861878" y="4645034"/>
            <a:ext cx="4326947" cy="5669607"/>
            <a:chOff x="5431908" y="4899634"/>
            <a:chExt cx="4340200" cy="5669607"/>
          </a:xfrm>
        </p:grpSpPr>
        <p:sp>
          <p:nvSpPr>
            <p:cNvPr id="20" name="Diagonal Stripe 19">
              <a:extLst>
                <a:ext uri="{FF2B5EF4-FFF2-40B4-BE49-F238E27FC236}">
                  <a16:creationId xmlns:a16="http://schemas.microsoft.com/office/drawing/2014/main" id="{6ADC83BB-6F72-A148-8F55-B3CA22F601F1}"/>
                </a:ext>
              </a:extLst>
            </p:cNvPr>
            <p:cNvSpPr/>
            <p:nvPr/>
          </p:nvSpPr>
          <p:spPr>
            <a:xfrm rot="2700000">
              <a:off x="6618160" y="4899634"/>
              <a:ext cx="3153948" cy="3153948"/>
            </a:xfrm>
            <a:prstGeom prst="diagStrip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>
                <a:solidFill>
                  <a:schemeClr val="tx1"/>
                </a:solidFill>
              </a:endParaRPr>
            </a:p>
          </p:txBody>
        </p:sp>
        <p:sp>
          <p:nvSpPr>
            <p:cNvPr id="4" name="Diagonal Stripe 3">
              <a:extLst>
                <a:ext uri="{FF2B5EF4-FFF2-40B4-BE49-F238E27FC236}">
                  <a16:creationId xmlns:a16="http://schemas.microsoft.com/office/drawing/2014/main" id="{7B78677F-5C7A-5248-A262-CA7ECC5DC309}"/>
                </a:ext>
              </a:extLst>
            </p:cNvPr>
            <p:cNvSpPr/>
            <p:nvPr/>
          </p:nvSpPr>
          <p:spPr>
            <a:xfrm rot="18900000">
              <a:off x="5489091" y="5993935"/>
              <a:ext cx="3153948" cy="3153948"/>
            </a:xfrm>
            <a:prstGeom prst="diagStrip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>
                <a:solidFill>
                  <a:schemeClr val="tx1"/>
                </a:solidFill>
              </a:endParaRP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AF8792E9-1CD2-D74F-9094-23A1894644E4}"/>
                </a:ext>
              </a:extLst>
            </p:cNvPr>
            <p:cNvSpPr/>
            <p:nvPr/>
          </p:nvSpPr>
          <p:spPr>
            <a:xfrm rot="10800000">
              <a:off x="5431908" y="9100492"/>
              <a:ext cx="2132673" cy="146874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DDB595D4-1252-5647-8460-0081A7EF4983}"/>
                </a:ext>
              </a:extLst>
            </p:cNvPr>
            <p:cNvSpPr/>
            <p:nvPr/>
          </p:nvSpPr>
          <p:spPr>
            <a:xfrm>
              <a:off x="5944204" y="8083248"/>
              <a:ext cx="1038487" cy="1468748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7392A0-E23F-0042-8616-F82DC721E854}"/>
              </a:ext>
            </a:extLst>
          </p:cNvPr>
          <p:cNvGrpSpPr/>
          <p:nvPr/>
        </p:nvGrpSpPr>
        <p:grpSpPr>
          <a:xfrm rot="16200000" flipH="1">
            <a:off x="3632371" y="3497461"/>
            <a:ext cx="4340200" cy="5624671"/>
            <a:chOff x="5431908" y="4927343"/>
            <a:chExt cx="4340200" cy="5641898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02194E5B-0F57-7740-8F10-8556FF0DE9BC}"/>
                </a:ext>
              </a:extLst>
            </p:cNvPr>
            <p:cNvSpPr/>
            <p:nvPr/>
          </p:nvSpPr>
          <p:spPr>
            <a:xfrm rot="2700000">
              <a:off x="6618160" y="4927343"/>
              <a:ext cx="3153948" cy="3153948"/>
            </a:xfrm>
            <a:prstGeom prst="diagStrip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>
                <a:solidFill>
                  <a:schemeClr val="tx1"/>
                </a:solidFill>
              </a:endParaRPr>
            </a:p>
          </p:txBody>
        </p:sp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798E4D18-7F2C-0342-82C8-B2BE11995940}"/>
                </a:ext>
              </a:extLst>
            </p:cNvPr>
            <p:cNvSpPr/>
            <p:nvPr/>
          </p:nvSpPr>
          <p:spPr>
            <a:xfrm rot="18900000">
              <a:off x="5489091" y="5993935"/>
              <a:ext cx="3153948" cy="3153948"/>
            </a:xfrm>
            <a:prstGeom prst="diagStrip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>
                <a:solidFill>
                  <a:schemeClr val="tx1"/>
                </a:solidFill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D52A1972-82C6-F948-8E32-BEB4195CB93C}"/>
                </a:ext>
              </a:extLst>
            </p:cNvPr>
            <p:cNvSpPr/>
            <p:nvPr/>
          </p:nvSpPr>
          <p:spPr>
            <a:xfrm rot="10800000">
              <a:off x="5431908" y="9100492"/>
              <a:ext cx="2132673" cy="146874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40" name="Right Triangle 39">
              <a:extLst>
                <a:ext uri="{FF2B5EF4-FFF2-40B4-BE49-F238E27FC236}">
                  <a16:creationId xmlns:a16="http://schemas.microsoft.com/office/drawing/2014/main" id="{7648895B-606D-2B4B-90F7-7A60FE0988CD}"/>
                </a:ext>
              </a:extLst>
            </p:cNvPr>
            <p:cNvSpPr/>
            <p:nvPr/>
          </p:nvSpPr>
          <p:spPr>
            <a:xfrm>
              <a:off x="5944204" y="8083248"/>
              <a:ext cx="1038487" cy="146874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sp>
        <p:nvSpPr>
          <p:cNvPr id="43" name="Diagonal Stripe 42">
            <a:extLst>
              <a:ext uri="{FF2B5EF4-FFF2-40B4-BE49-F238E27FC236}">
                <a16:creationId xmlns:a16="http://schemas.microsoft.com/office/drawing/2014/main" id="{07FBA4BE-8EF6-2740-9062-B6AE9423DAC9}"/>
              </a:ext>
            </a:extLst>
          </p:cNvPr>
          <p:cNvSpPr/>
          <p:nvPr/>
        </p:nvSpPr>
        <p:spPr>
          <a:xfrm rot="13500000" flipH="1">
            <a:off x="3094391" y="8467451"/>
            <a:ext cx="3144317" cy="3153948"/>
          </a:xfrm>
          <a:prstGeom prst="diagStrip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6924CC3D-C99B-B94B-BF6F-CEFB0CFD1E25}"/>
              </a:ext>
            </a:extLst>
          </p:cNvPr>
          <p:cNvSpPr/>
          <p:nvPr/>
        </p:nvSpPr>
        <p:spPr>
          <a:xfrm flipH="1">
            <a:off x="3037382" y="7046093"/>
            <a:ext cx="2126161" cy="146874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CAA38A30-6EA2-5A40-BF65-3ABB113D056B}"/>
              </a:ext>
            </a:extLst>
          </p:cNvPr>
          <p:cNvSpPr/>
          <p:nvPr/>
        </p:nvSpPr>
        <p:spPr>
          <a:xfrm rot="10800000" flipH="1">
            <a:off x="3548114" y="8063338"/>
            <a:ext cx="1035316" cy="1468748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72CFD0-B7C3-6A48-BAFA-2D99D1E74C58}"/>
              </a:ext>
            </a:extLst>
          </p:cNvPr>
          <p:cNvSpPr/>
          <p:nvPr/>
        </p:nvSpPr>
        <p:spPr>
          <a:xfrm>
            <a:off x="5401902" y="4605868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A371CF-D0B0-6644-B650-75B64DF76E72}"/>
              </a:ext>
            </a:extLst>
          </p:cNvPr>
          <p:cNvSpPr/>
          <p:nvPr/>
        </p:nvSpPr>
        <p:spPr>
          <a:xfrm>
            <a:off x="10446003" y="7234769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66B5AB-39BF-EB41-BEA2-EBC68E331703}"/>
              </a:ext>
            </a:extLst>
          </p:cNvPr>
          <p:cNvSpPr/>
          <p:nvPr/>
        </p:nvSpPr>
        <p:spPr>
          <a:xfrm>
            <a:off x="8588447" y="11283759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56DA5F-FB6E-FF4B-BF22-2E76046B0373}"/>
              </a:ext>
            </a:extLst>
          </p:cNvPr>
          <p:cNvSpPr/>
          <p:nvPr/>
        </p:nvSpPr>
        <p:spPr>
          <a:xfrm>
            <a:off x="3407894" y="9202114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27870B-F7A3-5B45-8869-D32A6A43310B}"/>
              </a:ext>
            </a:extLst>
          </p:cNvPr>
          <p:cNvSpPr txBox="1"/>
          <p:nvPr/>
        </p:nvSpPr>
        <p:spPr>
          <a:xfrm>
            <a:off x="16281870" y="5450688"/>
            <a:ext cx="5427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527E8E-ED79-154A-B1E2-4AF0ACCDC706}"/>
              </a:ext>
            </a:extLst>
          </p:cNvPr>
          <p:cNvSpPr/>
          <p:nvPr/>
        </p:nvSpPr>
        <p:spPr>
          <a:xfrm>
            <a:off x="13912051" y="5450688"/>
            <a:ext cx="124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</a:t>
            </a:r>
            <a:endParaRPr lang="en-US" sz="5400" b="1" dirty="0">
              <a:solidFill>
                <a:schemeClr val="accent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F474C3-A3AF-7647-BEC0-50A748230A0D}"/>
              </a:ext>
            </a:extLst>
          </p:cNvPr>
          <p:cNvSpPr txBox="1"/>
          <p:nvPr/>
        </p:nvSpPr>
        <p:spPr>
          <a:xfrm>
            <a:off x="16281870" y="7418033"/>
            <a:ext cx="5427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83A9F70-F731-EB41-930F-A83970817EC1}"/>
              </a:ext>
            </a:extLst>
          </p:cNvPr>
          <p:cNvSpPr/>
          <p:nvPr/>
        </p:nvSpPr>
        <p:spPr>
          <a:xfrm>
            <a:off x="13912051" y="7418033"/>
            <a:ext cx="124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Do</a:t>
            </a:r>
            <a:endParaRPr lang="en-US" sz="5400" b="1" dirty="0">
              <a:solidFill>
                <a:schemeClr val="accent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395E6-B6D1-0044-A443-F41C4B89410B}"/>
              </a:ext>
            </a:extLst>
          </p:cNvPr>
          <p:cNvSpPr txBox="1"/>
          <p:nvPr/>
        </p:nvSpPr>
        <p:spPr>
          <a:xfrm>
            <a:off x="16281870" y="9385379"/>
            <a:ext cx="5427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FEBB8B3-65D2-0640-9003-D3A0E94E8FAC}"/>
              </a:ext>
            </a:extLst>
          </p:cNvPr>
          <p:cNvSpPr/>
          <p:nvPr/>
        </p:nvSpPr>
        <p:spPr>
          <a:xfrm>
            <a:off x="13912050" y="9385379"/>
            <a:ext cx="1763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Check</a:t>
            </a:r>
            <a:endParaRPr lang="en-US" sz="5400" b="1" dirty="0">
              <a:solidFill>
                <a:schemeClr val="accent3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F5C591-4D86-1442-9CBC-E2E79FB45404}"/>
              </a:ext>
            </a:extLst>
          </p:cNvPr>
          <p:cNvSpPr txBox="1"/>
          <p:nvPr/>
        </p:nvSpPr>
        <p:spPr>
          <a:xfrm>
            <a:off x="16281870" y="11352724"/>
            <a:ext cx="5427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709C34-B886-014C-9046-D9833840AF72}"/>
              </a:ext>
            </a:extLst>
          </p:cNvPr>
          <p:cNvSpPr/>
          <p:nvPr/>
        </p:nvSpPr>
        <p:spPr>
          <a:xfrm>
            <a:off x="13912051" y="11352724"/>
            <a:ext cx="124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Act</a:t>
            </a:r>
            <a:endParaRPr lang="en-US" sz="5400" b="1" dirty="0">
              <a:solidFill>
                <a:schemeClr val="accent4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8DD6E3-33DD-874F-B04A-E432DF6DD649}"/>
              </a:ext>
            </a:extLst>
          </p:cNvPr>
          <p:cNvSpPr txBox="1"/>
          <p:nvPr/>
        </p:nvSpPr>
        <p:spPr>
          <a:xfrm>
            <a:off x="6100793" y="8067994"/>
            <a:ext cx="3015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5141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7176901" y="1022190"/>
            <a:ext cx="10023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PDCA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86E983-DBFD-D64E-9E18-F6FAD991F565}"/>
              </a:ext>
            </a:extLst>
          </p:cNvPr>
          <p:cNvSpPr/>
          <p:nvPr/>
        </p:nvSpPr>
        <p:spPr>
          <a:xfrm>
            <a:off x="10612581" y="3883942"/>
            <a:ext cx="3297382" cy="3297382"/>
          </a:xfrm>
          <a:prstGeom prst="ellipse">
            <a:avLst/>
          </a:prstGeom>
          <a:solidFill>
            <a:schemeClr val="bg1"/>
          </a:solidFill>
          <a:ln w="381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E6687D-7AB5-E043-8D54-B042E5E47437}"/>
              </a:ext>
            </a:extLst>
          </p:cNvPr>
          <p:cNvSpPr/>
          <p:nvPr/>
        </p:nvSpPr>
        <p:spPr>
          <a:xfrm>
            <a:off x="10612581" y="9683998"/>
            <a:ext cx="3297382" cy="3297382"/>
          </a:xfrm>
          <a:prstGeom prst="ellipse">
            <a:avLst/>
          </a:prstGeom>
          <a:solidFill>
            <a:schemeClr val="bg1"/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9456BFD-784F-9549-A4DD-C9ED423619E0}"/>
              </a:ext>
            </a:extLst>
          </p:cNvPr>
          <p:cNvSpPr/>
          <p:nvPr/>
        </p:nvSpPr>
        <p:spPr>
          <a:xfrm rot="5400000">
            <a:off x="14097574" y="6816441"/>
            <a:ext cx="3297382" cy="3297382"/>
          </a:xfrm>
          <a:prstGeom prst="ellipse">
            <a:avLst/>
          </a:prstGeom>
          <a:solidFill>
            <a:schemeClr val="bg1"/>
          </a:solidFill>
          <a:ln w="381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5E232F-3A41-5B43-8C19-6BB332AD93A1}"/>
              </a:ext>
            </a:extLst>
          </p:cNvPr>
          <p:cNvSpPr/>
          <p:nvPr/>
        </p:nvSpPr>
        <p:spPr>
          <a:xfrm rot="5400000">
            <a:off x="7349958" y="6816438"/>
            <a:ext cx="3297382" cy="3297382"/>
          </a:xfrm>
          <a:prstGeom prst="ellipse">
            <a:avLst/>
          </a:prstGeom>
          <a:solidFill>
            <a:schemeClr val="bg1"/>
          </a:solidFill>
          <a:ln w="381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A0783B-1FD6-6C4D-932E-DCAC5F13A7C9}"/>
              </a:ext>
            </a:extLst>
          </p:cNvPr>
          <p:cNvSpPr/>
          <p:nvPr/>
        </p:nvSpPr>
        <p:spPr>
          <a:xfrm rot="18900000">
            <a:off x="9978636" y="6219952"/>
            <a:ext cx="4629631" cy="4646233"/>
          </a:xfrm>
          <a:prstGeom prst="rect">
            <a:avLst/>
          </a:prstGeom>
          <a:noFill/>
          <a:ln w="381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F83866-97FA-EC4A-AF17-C74BBE96E6BE}"/>
              </a:ext>
            </a:extLst>
          </p:cNvPr>
          <p:cNvSpPr/>
          <p:nvPr/>
        </p:nvSpPr>
        <p:spPr>
          <a:xfrm>
            <a:off x="7639168" y="7864964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95311C-0104-254E-A320-AE14CAB61E2C}"/>
              </a:ext>
            </a:extLst>
          </p:cNvPr>
          <p:cNvSpPr/>
          <p:nvPr/>
        </p:nvSpPr>
        <p:spPr>
          <a:xfrm>
            <a:off x="11619920" y="4024325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9AA125-4956-1C46-BDF2-9956905C5EF4}"/>
              </a:ext>
            </a:extLst>
          </p:cNvPr>
          <p:cNvSpPr/>
          <p:nvPr/>
        </p:nvSpPr>
        <p:spPr>
          <a:xfrm>
            <a:off x="11703046" y="11697924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1E7772-495B-594C-9010-C988F4F3C46E}"/>
              </a:ext>
            </a:extLst>
          </p:cNvPr>
          <p:cNvSpPr/>
          <p:nvPr/>
        </p:nvSpPr>
        <p:spPr>
          <a:xfrm>
            <a:off x="15656089" y="7908281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C0F2C0-9024-2240-897A-BECFF7F1AAE4}"/>
              </a:ext>
            </a:extLst>
          </p:cNvPr>
          <p:cNvSpPr txBox="1"/>
          <p:nvPr/>
        </p:nvSpPr>
        <p:spPr>
          <a:xfrm>
            <a:off x="14345816" y="4455415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5E7E15-002E-9C41-B497-5180A311381D}"/>
              </a:ext>
            </a:extLst>
          </p:cNvPr>
          <p:cNvSpPr/>
          <p:nvPr/>
        </p:nvSpPr>
        <p:spPr>
          <a:xfrm>
            <a:off x="11528502" y="6187041"/>
            <a:ext cx="1535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Do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CF233F-7DA5-C740-B7F8-C56F7BB7EB58}"/>
              </a:ext>
            </a:extLst>
          </p:cNvPr>
          <p:cNvSpPr/>
          <p:nvPr/>
        </p:nvSpPr>
        <p:spPr>
          <a:xfrm>
            <a:off x="14217405" y="8126678"/>
            <a:ext cx="1681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Check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1CD862-EF2E-9648-AD98-9FECB6A9F1C3}"/>
              </a:ext>
            </a:extLst>
          </p:cNvPr>
          <p:cNvSpPr/>
          <p:nvPr/>
        </p:nvSpPr>
        <p:spPr>
          <a:xfrm>
            <a:off x="9339483" y="8182096"/>
            <a:ext cx="1535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938774E-54BE-3946-BFB0-2A8DFFB3CD0D}"/>
              </a:ext>
            </a:extLst>
          </p:cNvPr>
          <p:cNvSpPr/>
          <p:nvPr/>
        </p:nvSpPr>
        <p:spPr>
          <a:xfrm>
            <a:off x="11500793" y="10315695"/>
            <a:ext cx="1535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Act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8B462A-4E27-B84B-B556-DEEC393D7F63}"/>
              </a:ext>
            </a:extLst>
          </p:cNvPr>
          <p:cNvSpPr/>
          <p:nvPr/>
        </p:nvSpPr>
        <p:spPr>
          <a:xfrm>
            <a:off x="10792935" y="8021498"/>
            <a:ext cx="30823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PDCA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8FE7D5-9A53-F342-8CE0-56F31A459933}"/>
              </a:ext>
            </a:extLst>
          </p:cNvPr>
          <p:cNvSpPr txBox="1"/>
          <p:nvPr/>
        </p:nvSpPr>
        <p:spPr>
          <a:xfrm>
            <a:off x="17947998" y="7863633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0782E8-9CD7-5B47-B911-580C0B2928B7}"/>
              </a:ext>
            </a:extLst>
          </p:cNvPr>
          <p:cNvSpPr txBox="1"/>
          <p:nvPr/>
        </p:nvSpPr>
        <p:spPr>
          <a:xfrm>
            <a:off x="6988397" y="11162017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941760-2322-DD45-95E0-30DD4F5E474A}"/>
              </a:ext>
            </a:extLst>
          </p:cNvPr>
          <p:cNvSpPr txBox="1"/>
          <p:nvPr/>
        </p:nvSpPr>
        <p:spPr>
          <a:xfrm>
            <a:off x="3746433" y="7809217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98401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958AB645-B2FD-3340-9327-39C6F494E2A4}"/>
              </a:ext>
            </a:extLst>
          </p:cNvPr>
          <p:cNvSpPr/>
          <p:nvPr/>
        </p:nvSpPr>
        <p:spPr>
          <a:xfrm>
            <a:off x="7176901" y="4322618"/>
            <a:ext cx="4373442" cy="3630633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E9CDFF2A-6764-624E-9E4D-C5869F4BF78A}"/>
              </a:ext>
            </a:extLst>
          </p:cNvPr>
          <p:cNvSpPr/>
          <p:nvPr/>
        </p:nvSpPr>
        <p:spPr>
          <a:xfrm>
            <a:off x="13161833" y="4322618"/>
            <a:ext cx="4373442" cy="3630633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CB008370-1C2A-1647-9469-E485ABDB2209}"/>
              </a:ext>
            </a:extLst>
          </p:cNvPr>
          <p:cNvSpPr/>
          <p:nvPr/>
        </p:nvSpPr>
        <p:spPr>
          <a:xfrm>
            <a:off x="13161833" y="9254836"/>
            <a:ext cx="4373442" cy="3630633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D19655D9-6D46-564C-B0AF-9BE1E6FFB954}"/>
              </a:ext>
            </a:extLst>
          </p:cNvPr>
          <p:cNvSpPr/>
          <p:nvPr/>
        </p:nvSpPr>
        <p:spPr>
          <a:xfrm>
            <a:off x="7176901" y="9227127"/>
            <a:ext cx="4373442" cy="3630633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7176901" y="1022190"/>
            <a:ext cx="10023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PDCA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9E12F878-9124-6448-99F9-C4E7AD0A25B2}"/>
              </a:ext>
            </a:extLst>
          </p:cNvPr>
          <p:cNvSpPr/>
          <p:nvPr/>
        </p:nvSpPr>
        <p:spPr>
          <a:xfrm>
            <a:off x="9502176" y="6304188"/>
            <a:ext cx="2632117" cy="2269066"/>
          </a:xfrm>
          <a:prstGeom prst="hexagon">
            <a:avLst/>
          </a:prstGeom>
          <a:ln w="1270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824DA97E-1C58-374B-968B-F39976BB0C7D}"/>
              </a:ext>
            </a:extLst>
          </p:cNvPr>
          <p:cNvSpPr/>
          <p:nvPr/>
        </p:nvSpPr>
        <p:spPr>
          <a:xfrm>
            <a:off x="12300670" y="6304188"/>
            <a:ext cx="2632117" cy="2269066"/>
          </a:xfrm>
          <a:prstGeom prst="hexagon">
            <a:avLst/>
          </a:prstGeom>
          <a:solidFill>
            <a:schemeClr val="accent2"/>
          </a:solidFill>
          <a:ln w="1270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C768E6A3-8840-0A45-8D32-91F853B655AF}"/>
              </a:ext>
            </a:extLst>
          </p:cNvPr>
          <p:cNvSpPr/>
          <p:nvPr/>
        </p:nvSpPr>
        <p:spPr>
          <a:xfrm>
            <a:off x="12300670" y="8952787"/>
            <a:ext cx="2632117" cy="2269066"/>
          </a:xfrm>
          <a:prstGeom prst="hexagon">
            <a:avLst/>
          </a:prstGeom>
          <a:solidFill>
            <a:schemeClr val="accent3"/>
          </a:solidFill>
          <a:ln w="1270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8BAFEB0B-3F85-2A45-89C1-2D7BF86E35AD}"/>
              </a:ext>
            </a:extLst>
          </p:cNvPr>
          <p:cNvSpPr/>
          <p:nvPr/>
        </p:nvSpPr>
        <p:spPr>
          <a:xfrm>
            <a:off x="9502176" y="8814242"/>
            <a:ext cx="2632117" cy="2269066"/>
          </a:xfrm>
          <a:prstGeom prst="hexagon">
            <a:avLst/>
          </a:prstGeom>
          <a:solidFill>
            <a:schemeClr val="accent4"/>
          </a:solidFill>
          <a:ln w="1270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18845-D58D-ED46-A282-14AAB939026E}"/>
              </a:ext>
            </a:extLst>
          </p:cNvPr>
          <p:cNvSpPr/>
          <p:nvPr/>
        </p:nvSpPr>
        <p:spPr>
          <a:xfrm>
            <a:off x="17876764" y="5717488"/>
            <a:ext cx="1535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Do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D4FDD9-C837-5047-904A-9FB8C51617CF}"/>
              </a:ext>
            </a:extLst>
          </p:cNvPr>
          <p:cNvSpPr/>
          <p:nvPr/>
        </p:nvSpPr>
        <p:spPr>
          <a:xfrm>
            <a:off x="17821219" y="10719277"/>
            <a:ext cx="174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Check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5C0D27-BEA0-F740-BC24-760F7D9E9A8F}"/>
              </a:ext>
            </a:extLst>
          </p:cNvPr>
          <p:cNvSpPr/>
          <p:nvPr/>
        </p:nvSpPr>
        <p:spPr>
          <a:xfrm>
            <a:off x="5318736" y="5839414"/>
            <a:ext cx="1535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5422B4-1EEB-BE45-B05A-6E07814AD222}"/>
              </a:ext>
            </a:extLst>
          </p:cNvPr>
          <p:cNvSpPr/>
          <p:nvPr/>
        </p:nvSpPr>
        <p:spPr>
          <a:xfrm>
            <a:off x="5354896" y="10659859"/>
            <a:ext cx="1535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Act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9A8544-07C6-124F-975F-C48BFA45AA83}"/>
              </a:ext>
            </a:extLst>
          </p:cNvPr>
          <p:cNvSpPr/>
          <p:nvPr/>
        </p:nvSpPr>
        <p:spPr>
          <a:xfrm>
            <a:off x="10188556" y="6807932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14B1B7-912F-1B43-A394-9A4F8C7E2DD8}"/>
              </a:ext>
            </a:extLst>
          </p:cNvPr>
          <p:cNvSpPr/>
          <p:nvPr/>
        </p:nvSpPr>
        <p:spPr>
          <a:xfrm>
            <a:off x="13006383" y="6849789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08D647-8B1F-1443-A015-F46F1D85C28A}"/>
              </a:ext>
            </a:extLst>
          </p:cNvPr>
          <p:cNvSpPr/>
          <p:nvPr/>
        </p:nvSpPr>
        <p:spPr>
          <a:xfrm>
            <a:off x="12936987" y="9440296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4DF782A-5732-5148-82A5-DF2F6383FD63}"/>
              </a:ext>
            </a:extLst>
          </p:cNvPr>
          <p:cNvSpPr/>
          <p:nvPr/>
        </p:nvSpPr>
        <p:spPr>
          <a:xfrm>
            <a:off x="10128203" y="9371317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BCC763-4790-714B-BCE8-39FDAEEA8086}"/>
              </a:ext>
            </a:extLst>
          </p:cNvPr>
          <p:cNvSpPr txBox="1"/>
          <p:nvPr/>
        </p:nvSpPr>
        <p:spPr>
          <a:xfrm>
            <a:off x="7695488" y="4843516"/>
            <a:ext cx="3114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40B5C6-1A57-5D44-A73D-325409B14D05}"/>
              </a:ext>
            </a:extLst>
          </p:cNvPr>
          <p:cNvSpPr txBox="1"/>
          <p:nvPr/>
        </p:nvSpPr>
        <p:spPr>
          <a:xfrm>
            <a:off x="13875618" y="4843516"/>
            <a:ext cx="3114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09063-F744-8F4B-8DD8-807DEA1A0A97}"/>
              </a:ext>
            </a:extLst>
          </p:cNvPr>
          <p:cNvSpPr txBox="1"/>
          <p:nvPr/>
        </p:nvSpPr>
        <p:spPr>
          <a:xfrm>
            <a:off x="7695488" y="11188899"/>
            <a:ext cx="3114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188E0E-B10A-3940-9AB4-B77966926ADA}"/>
              </a:ext>
            </a:extLst>
          </p:cNvPr>
          <p:cNvSpPr txBox="1"/>
          <p:nvPr/>
        </p:nvSpPr>
        <p:spPr>
          <a:xfrm>
            <a:off x="13931036" y="11355153"/>
            <a:ext cx="3114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1BA09A03-70B7-4E4C-AF90-36D3FCFDD87F}"/>
              </a:ext>
            </a:extLst>
          </p:cNvPr>
          <p:cNvSpPr/>
          <p:nvPr/>
        </p:nvSpPr>
        <p:spPr>
          <a:xfrm rot="18900000">
            <a:off x="11271129" y="4544292"/>
            <a:ext cx="2068691" cy="2068691"/>
          </a:xfrm>
          <a:prstGeom prst="arc">
            <a:avLst/>
          </a:prstGeom>
          <a:ln w="1270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E88DF7B6-10FE-E641-8450-8F4DCA02638B}"/>
              </a:ext>
            </a:extLst>
          </p:cNvPr>
          <p:cNvSpPr/>
          <p:nvPr/>
        </p:nvSpPr>
        <p:spPr>
          <a:xfrm rot="3061437">
            <a:off x="15210312" y="7385785"/>
            <a:ext cx="2068691" cy="2068691"/>
          </a:xfrm>
          <a:prstGeom prst="arc">
            <a:avLst/>
          </a:prstGeom>
          <a:ln w="1270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CC5A3960-0FAB-9748-97D3-E3DE5FBC57EA}"/>
              </a:ext>
            </a:extLst>
          </p:cNvPr>
          <p:cNvSpPr/>
          <p:nvPr/>
        </p:nvSpPr>
        <p:spPr>
          <a:xfrm rot="8100000">
            <a:off x="11216580" y="10007280"/>
            <a:ext cx="2068691" cy="2068691"/>
          </a:xfrm>
          <a:prstGeom prst="arc">
            <a:avLst/>
          </a:prstGeom>
          <a:ln w="1270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5F958E23-7120-B643-AE71-2F2E9182C5C2}"/>
              </a:ext>
            </a:extLst>
          </p:cNvPr>
          <p:cNvSpPr/>
          <p:nvPr/>
        </p:nvSpPr>
        <p:spPr>
          <a:xfrm rot="13500000">
            <a:off x="6594710" y="7385785"/>
            <a:ext cx="2068691" cy="2068691"/>
          </a:xfrm>
          <a:prstGeom prst="arc">
            <a:avLst/>
          </a:prstGeom>
          <a:ln w="1270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75098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7176901" y="1022190"/>
            <a:ext cx="10023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PDCA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BC1968EA-610D-BF44-9F16-D24C910296BB}"/>
              </a:ext>
            </a:extLst>
          </p:cNvPr>
          <p:cNvSpPr/>
          <p:nvPr/>
        </p:nvSpPr>
        <p:spPr>
          <a:xfrm rot="2700000">
            <a:off x="12428280" y="7027306"/>
            <a:ext cx="5219808" cy="175909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6CCC0C06-E5CD-2D46-BDB8-BFC44B0D86CA}"/>
              </a:ext>
            </a:extLst>
          </p:cNvPr>
          <p:cNvSpPr/>
          <p:nvPr/>
        </p:nvSpPr>
        <p:spPr>
          <a:xfrm rot="18900000">
            <a:off x="9255003" y="5047555"/>
            <a:ext cx="5219808" cy="175909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5F3920D8-5DEA-744B-8427-D6B39CB6C036}"/>
              </a:ext>
            </a:extLst>
          </p:cNvPr>
          <p:cNvSpPr/>
          <p:nvPr/>
        </p:nvSpPr>
        <p:spPr>
          <a:xfrm rot="8100000">
            <a:off x="10450733" y="10200580"/>
            <a:ext cx="5219808" cy="175909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Pentagon 32">
            <a:extLst>
              <a:ext uri="{FF2B5EF4-FFF2-40B4-BE49-F238E27FC236}">
                <a16:creationId xmlns:a16="http://schemas.microsoft.com/office/drawing/2014/main" id="{A0C85C46-4569-0640-BFDC-4B26EC5CF6A6}"/>
              </a:ext>
            </a:extLst>
          </p:cNvPr>
          <p:cNvSpPr/>
          <p:nvPr/>
        </p:nvSpPr>
        <p:spPr>
          <a:xfrm rot="13500000">
            <a:off x="7283742" y="8274570"/>
            <a:ext cx="5219808" cy="175909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A4C8AE-D50D-2A4C-BDF8-4A74680392B1}"/>
              </a:ext>
            </a:extLst>
          </p:cNvPr>
          <p:cNvSpPr/>
          <p:nvPr/>
        </p:nvSpPr>
        <p:spPr>
          <a:xfrm>
            <a:off x="10044179" y="6719455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2C9BD1-F449-D44F-8BC1-1331044634B9}"/>
              </a:ext>
            </a:extLst>
          </p:cNvPr>
          <p:cNvSpPr/>
          <p:nvPr/>
        </p:nvSpPr>
        <p:spPr>
          <a:xfrm>
            <a:off x="13217456" y="6086538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2EF33B-47A5-5D4D-99B3-59C164E278E5}"/>
              </a:ext>
            </a:extLst>
          </p:cNvPr>
          <p:cNvSpPr/>
          <p:nvPr/>
        </p:nvSpPr>
        <p:spPr>
          <a:xfrm>
            <a:off x="10472033" y="9816296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69C3B0-7A0F-4F4E-BE90-4D5C60A44837}"/>
              </a:ext>
            </a:extLst>
          </p:cNvPr>
          <p:cNvSpPr/>
          <p:nvPr/>
        </p:nvSpPr>
        <p:spPr>
          <a:xfrm>
            <a:off x="13619530" y="9173942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DB3AC1-DD31-7C46-8799-CC6DA9E9DBD0}"/>
              </a:ext>
            </a:extLst>
          </p:cNvPr>
          <p:cNvSpPr txBox="1"/>
          <p:nvPr/>
        </p:nvSpPr>
        <p:spPr>
          <a:xfrm>
            <a:off x="14003579" y="4757509"/>
            <a:ext cx="493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D1F9F1-E070-BF49-8344-81A13E0A3879}"/>
              </a:ext>
            </a:extLst>
          </p:cNvPr>
          <p:cNvSpPr txBox="1"/>
          <p:nvPr/>
        </p:nvSpPr>
        <p:spPr>
          <a:xfrm>
            <a:off x="17300961" y="9089100"/>
            <a:ext cx="493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D86B67-7A9E-6341-BC38-0E834914B6CC}"/>
              </a:ext>
            </a:extLst>
          </p:cNvPr>
          <p:cNvSpPr txBox="1"/>
          <p:nvPr/>
        </p:nvSpPr>
        <p:spPr>
          <a:xfrm>
            <a:off x="2272145" y="7963587"/>
            <a:ext cx="5441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70227E-54CA-5B40-A395-EBC78E277D75}"/>
              </a:ext>
            </a:extLst>
          </p:cNvPr>
          <p:cNvSpPr txBox="1"/>
          <p:nvPr/>
        </p:nvSpPr>
        <p:spPr>
          <a:xfrm>
            <a:off x="5965694" y="12424750"/>
            <a:ext cx="493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E755CC-DB5D-F54C-A12D-3CAE1CE9B9E3}"/>
              </a:ext>
            </a:extLst>
          </p:cNvPr>
          <p:cNvSpPr/>
          <p:nvPr/>
        </p:nvSpPr>
        <p:spPr>
          <a:xfrm>
            <a:off x="14052663" y="4160592"/>
            <a:ext cx="124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122870A-5F8C-9A4E-86BF-81B389548E6D}"/>
              </a:ext>
            </a:extLst>
          </p:cNvPr>
          <p:cNvSpPr/>
          <p:nvPr/>
        </p:nvSpPr>
        <p:spPr>
          <a:xfrm>
            <a:off x="17392698" y="8421166"/>
            <a:ext cx="1535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Do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9C2A536-62FF-C442-A5DE-5FF62B07B285}"/>
              </a:ext>
            </a:extLst>
          </p:cNvPr>
          <p:cNvSpPr/>
          <p:nvPr/>
        </p:nvSpPr>
        <p:spPr>
          <a:xfrm>
            <a:off x="6275797" y="7294232"/>
            <a:ext cx="1535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Act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06BAD16-D4C6-C643-B557-CEA5DFC53AE4}"/>
              </a:ext>
            </a:extLst>
          </p:cNvPr>
          <p:cNvSpPr/>
          <p:nvPr/>
        </p:nvSpPr>
        <p:spPr>
          <a:xfrm>
            <a:off x="9016409" y="11838523"/>
            <a:ext cx="1842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Check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C704AA-F623-0D47-B494-78E1271975AA}"/>
              </a:ext>
            </a:extLst>
          </p:cNvPr>
          <p:cNvSpPr/>
          <p:nvPr/>
        </p:nvSpPr>
        <p:spPr>
          <a:xfrm>
            <a:off x="10900746" y="8190041"/>
            <a:ext cx="30823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PDCA </a:t>
            </a:r>
          </a:p>
        </p:txBody>
      </p:sp>
    </p:spTree>
    <p:extLst>
      <p:ext uri="{BB962C8B-B14F-4D97-AF65-F5344CB8AC3E}">
        <p14:creationId xmlns:p14="http://schemas.microsoft.com/office/powerpoint/2010/main" val="422965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7176901" y="1022190"/>
            <a:ext cx="10023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PDCA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5CDD162-41A9-0A46-88A0-E78AC82BD93D}"/>
              </a:ext>
            </a:extLst>
          </p:cNvPr>
          <p:cNvSpPr/>
          <p:nvPr/>
        </p:nvSpPr>
        <p:spPr>
          <a:xfrm rot="2700000">
            <a:off x="12492492" y="9009550"/>
            <a:ext cx="3837069" cy="3354469"/>
          </a:xfrm>
          <a:prstGeom prst="rightArrow">
            <a:avLst>
              <a:gd name="adj1" fmla="val 73276"/>
              <a:gd name="adj2" fmla="val 50000"/>
            </a:avLst>
          </a:prstGeom>
          <a:solidFill>
            <a:schemeClr val="accent3"/>
          </a:solidFill>
          <a:ln>
            <a:noFill/>
          </a:ln>
          <a:scene3d>
            <a:camera prst="perspectiveFront" fov="4800000"/>
            <a:lightRig rig="balanced" dir="t">
              <a:rot lat="0" lon="0" rev="3000000"/>
            </a:lightRig>
          </a:scene3d>
          <a:sp3d prstMaterial="plastic">
            <a:bevelT w="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92827AF-C5C8-BE43-9A7E-687E04A0A50C}"/>
              </a:ext>
            </a:extLst>
          </p:cNvPr>
          <p:cNvSpPr/>
          <p:nvPr/>
        </p:nvSpPr>
        <p:spPr>
          <a:xfrm rot="18900000">
            <a:off x="12502023" y="4559875"/>
            <a:ext cx="3837072" cy="3354469"/>
          </a:xfrm>
          <a:prstGeom prst="rightArrow">
            <a:avLst>
              <a:gd name="adj1" fmla="val 73276"/>
              <a:gd name="adj2" fmla="val 50000"/>
            </a:avLst>
          </a:prstGeom>
          <a:solidFill>
            <a:schemeClr val="accent2"/>
          </a:solidFill>
          <a:ln>
            <a:noFill/>
          </a:ln>
          <a:scene3d>
            <a:camera prst="perspectiveFront" fov="4800000"/>
            <a:lightRig rig="balanced" dir="t">
              <a:rot lat="0" lon="0" rev="3000000"/>
            </a:lightRig>
          </a:scene3d>
          <a:sp3d prstMaterial="plastic">
            <a:bevelT w="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62BF7EF-E872-9C4C-B1EA-EC3B92C643F6}"/>
              </a:ext>
            </a:extLst>
          </p:cNvPr>
          <p:cNvSpPr/>
          <p:nvPr/>
        </p:nvSpPr>
        <p:spPr>
          <a:xfrm rot="8100000" flipV="1">
            <a:off x="8052346" y="9009550"/>
            <a:ext cx="3837069" cy="3354469"/>
          </a:xfrm>
          <a:prstGeom prst="rightArrow">
            <a:avLst>
              <a:gd name="adj1" fmla="val 73276"/>
              <a:gd name="adj2" fmla="val 50000"/>
            </a:avLst>
          </a:prstGeom>
          <a:solidFill>
            <a:schemeClr val="accent4"/>
          </a:solidFill>
          <a:ln>
            <a:noFill/>
          </a:ln>
          <a:scene3d>
            <a:camera prst="perspectiveFront" fov="4800000"/>
            <a:lightRig rig="balanced" dir="t">
              <a:rot lat="0" lon="0" rev="3000000"/>
            </a:lightRig>
          </a:scene3d>
          <a:sp3d prstMaterial="plastic">
            <a:bevelT w="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B6FE960-591C-414E-8F2C-B6FCAB1827A8}"/>
              </a:ext>
            </a:extLst>
          </p:cNvPr>
          <p:cNvSpPr/>
          <p:nvPr/>
        </p:nvSpPr>
        <p:spPr>
          <a:xfrm rot="2700000" flipH="1">
            <a:off x="8049297" y="4566364"/>
            <a:ext cx="3837072" cy="3354469"/>
          </a:xfrm>
          <a:prstGeom prst="rightArrow">
            <a:avLst>
              <a:gd name="adj1" fmla="val 73276"/>
              <a:gd name="adj2" fmla="val 50000"/>
            </a:avLst>
          </a:prstGeom>
          <a:solidFill>
            <a:schemeClr val="accent1"/>
          </a:solidFill>
          <a:ln>
            <a:noFill/>
          </a:ln>
          <a:scene3d>
            <a:camera prst="perspectiveFront" fov="4800000"/>
            <a:lightRig rig="balanced" dir="t">
              <a:rot lat="0" lon="0" rev="3000000"/>
            </a:lightRig>
          </a:scene3d>
          <a:sp3d prstMaterial="plastic">
            <a:bevelT w="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D21BED-13BE-D345-8744-EFD1505CBEB6}"/>
              </a:ext>
            </a:extLst>
          </p:cNvPr>
          <p:cNvSpPr/>
          <p:nvPr/>
        </p:nvSpPr>
        <p:spPr>
          <a:xfrm>
            <a:off x="9833978" y="6364382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925F29-816F-6C4A-9BA4-1F8C3F5F06B6}"/>
              </a:ext>
            </a:extLst>
          </p:cNvPr>
          <p:cNvSpPr/>
          <p:nvPr/>
        </p:nvSpPr>
        <p:spPr>
          <a:xfrm>
            <a:off x="13194933" y="6343251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4C985A-F830-9140-AB17-E58F578035BA}"/>
              </a:ext>
            </a:extLst>
          </p:cNvPr>
          <p:cNvSpPr/>
          <p:nvPr/>
        </p:nvSpPr>
        <p:spPr>
          <a:xfrm>
            <a:off x="13229751" y="9440296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CA2BBA-DCB8-CC42-8BD3-9F4B0AB005B2}"/>
              </a:ext>
            </a:extLst>
          </p:cNvPr>
          <p:cNvSpPr/>
          <p:nvPr/>
        </p:nvSpPr>
        <p:spPr>
          <a:xfrm>
            <a:off x="9792675" y="9371317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7C04F-7D5C-DE47-AB4E-10EF785E171E}"/>
              </a:ext>
            </a:extLst>
          </p:cNvPr>
          <p:cNvSpPr txBox="1"/>
          <p:nvPr/>
        </p:nvSpPr>
        <p:spPr>
          <a:xfrm>
            <a:off x="16123185" y="5855418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54264-8780-8945-8C09-234317B4DA42}"/>
              </a:ext>
            </a:extLst>
          </p:cNvPr>
          <p:cNvSpPr txBox="1"/>
          <p:nvPr/>
        </p:nvSpPr>
        <p:spPr>
          <a:xfrm>
            <a:off x="16123185" y="10993553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B07F8-EC12-144E-89EF-90D85C97EDC0}"/>
              </a:ext>
            </a:extLst>
          </p:cNvPr>
          <p:cNvSpPr txBox="1"/>
          <p:nvPr/>
        </p:nvSpPr>
        <p:spPr>
          <a:xfrm>
            <a:off x="5039549" y="5855418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D3FD8-BAF2-D74C-B269-E3C81E542875}"/>
              </a:ext>
            </a:extLst>
          </p:cNvPr>
          <p:cNvSpPr txBox="1"/>
          <p:nvPr/>
        </p:nvSpPr>
        <p:spPr>
          <a:xfrm>
            <a:off x="5039549" y="10993553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F2FF2-EDE5-9D4A-AE83-6B9B64CED216}"/>
              </a:ext>
            </a:extLst>
          </p:cNvPr>
          <p:cNvSpPr/>
          <p:nvPr/>
        </p:nvSpPr>
        <p:spPr>
          <a:xfrm>
            <a:off x="6694378" y="5130764"/>
            <a:ext cx="124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0944A1-C2DB-C945-BDA9-59E677D1447A}"/>
              </a:ext>
            </a:extLst>
          </p:cNvPr>
          <p:cNvSpPr/>
          <p:nvPr/>
        </p:nvSpPr>
        <p:spPr>
          <a:xfrm>
            <a:off x="16281724" y="5130764"/>
            <a:ext cx="124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Do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77DED2-F379-964E-B77D-648591FF655D}"/>
              </a:ext>
            </a:extLst>
          </p:cNvPr>
          <p:cNvSpPr/>
          <p:nvPr/>
        </p:nvSpPr>
        <p:spPr>
          <a:xfrm>
            <a:off x="16281724" y="10201527"/>
            <a:ext cx="1917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Check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939E7-8FDD-384E-8339-69B2B68F29C2}"/>
              </a:ext>
            </a:extLst>
          </p:cNvPr>
          <p:cNvSpPr/>
          <p:nvPr/>
        </p:nvSpPr>
        <p:spPr>
          <a:xfrm>
            <a:off x="6472706" y="10201527"/>
            <a:ext cx="1618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Act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48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7176901" y="1022190"/>
            <a:ext cx="10023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PDCA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1AABD8-9AB7-B040-B68A-5CB1E5589CAA}"/>
              </a:ext>
            </a:extLst>
          </p:cNvPr>
          <p:cNvGrpSpPr/>
          <p:nvPr/>
        </p:nvGrpSpPr>
        <p:grpSpPr>
          <a:xfrm flipH="1">
            <a:off x="8322795" y="4759057"/>
            <a:ext cx="7263272" cy="7226924"/>
            <a:chOff x="7876998" y="4059940"/>
            <a:chExt cx="8633625" cy="8625158"/>
          </a:xfrm>
        </p:grpSpPr>
        <p:sp>
          <p:nvSpPr>
            <p:cNvPr id="7" name="Circular Arrow 20">
              <a:extLst>
                <a:ext uri="{FF2B5EF4-FFF2-40B4-BE49-F238E27FC236}">
                  <a16:creationId xmlns:a16="http://schemas.microsoft.com/office/drawing/2014/main" id="{D88F00BE-5A80-2943-9A79-4B031991D937}"/>
                </a:ext>
              </a:extLst>
            </p:cNvPr>
            <p:cNvSpPr/>
            <p:nvPr/>
          </p:nvSpPr>
          <p:spPr>
            <a:xfrm rot="900000" flipH="1">
              <a:off x="7876998" y="4098036"/>
              <a:ext cx="8587063" cy="8587062"/>
            </a:xfrm>
            <a:prstGeom prst="circularArrow">
              <a:avLst>
                <a:gd name="adj1" fmla="val 14961"/>
                <a:gd name="adj2" fmla="val 1269879"/>
                <a:gd name="adj3" fmla="val 20349320"/>
                <a:gd name="adj4" fmla="val 15947047"/>
                <a:gd name="adj5" fmla="val 1250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Circular Arrow 21">
              <a:extLst>
                <a:ext uri="{FF2B5EF4-FFF2-40B4-BE49-F238E27FC236}">
                  <a16:creationId xmlns:a16="http://schemas.microsoft.com/office/drawing/2014/main" id="{27390174-2C1D-6046-B044-3A03AECA56F8}"/>
                </a:ext>
              </a:extLst>
            </p:cNvPr>
            <p:cNvSpPr/>
            <p:nvPr/>
          </p:nvSpPr>
          <p:spPr>
            <a:xfrm rot="5400000" flipH="1">
              <a:off x="7923559" y="4098033"/>
              <a:ext cx="8587062" cy="8587064"/>
            </a:xfrm>
            <a:prstGeom prst="circularArrow">
              <a:avLst>
                <a:gd name="adj1" fmla="val 14961"/>
                <a:gd name="adj2" fmla="val 1269879"/>
                <a:gd name="adj3" fmla="val 20349320"/>
                <a:gd name="adj4" fmla="val 15353468"/>
                <a:gd name="adj5" fmla="val 1250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Circular Arrow 22">
              <a:extLst>
                <a:ext uri="{FF2B5EF4-FFF2-40B4-BE49-F238E27FC236}">
                  <a16:creationId xmlns:a16="http://schemas.microsoft.com/office/drawing/2014/main" id="{651E78C7-4653-8645-86F8-F4F48FF45FB6}"/>
                </a:ext>
              </a:extLst>
            </p:cNvPr>
            <p:cNvSpPr/>
            <p:nvPr/>
          </p:nvSpPr>
          <p:spPr>
            <a:xfrm rot="10800000" flipH="1">
              <a:off x="7923556" y="4059941"/>
              <a:ext cx="8587064" cy="8587062"/>
            </a:xfrm>
            <a:prstGeom prst="circularArrow">
              <a:avLst>
                <a:gd name="adj1" fmla="val 14961"/>
                <a:gd name="adj2" fmla="val 1269879"/>
                <a:gd name="adj3" fmla="val 20349320"/>
                <a:gd name="adj4" fmla="val 14116115"/>
                <a:gd name="adj5" fmla="val 125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Circular Arrow 23">
              <a:extLst>
                <a:ext uri="{FF2B5EF4-FFF2-40B4-BE49-F238E27FC236}">
                  <a16:creationId xmlns:a16="http://schemas.microsoft.com/office/drawing/2014/main" id="{0728B22A-A1AC-5943-9B24-AE111D570EE0}"/>
                </a:ext>
              </a:extLst>
            </p:cNvPr>
            <p:cNvSpPr/>
            <p:nvPr/>
          </p:nvSpPr>
          <p:spPr>
            <a:xfrm rot="17100000" flipH="1">
              <a:off x="7923559" y="4059940"/>
              <a:ext cx="8587064" cy="8587064"/>
            </a:xfrm>
            <a:prstGeom prst="circularArrow">
              <a:avLst>
                <a:gd name="adj1" fmla="val 14961"/>
                <a:gd name="adj2" fmla="val 1269879"/>
                <a:gd name="adj3" fmla="val 20349320"/>
                <a:gd name="adj4" fmla="val 14654549"/>
                <a:gd name="adj5" fmla="val 12500"/>
              </a:avLst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Circular Arrow 24">
            <a:extLst>
              <a:ext uri="{FF2B5EF4-FFF2-40B4-BE49-F238E27FC236}">
                <a16:creationId xmlns:a16="http://schemas.microsoft.com/office/drawing/2014/main" id="{29927224-027C-024E-8F58-73D7E989EC38}"/>
              </a:ext>
            </a:extLst>
          </p:cNvPr>
          <p:cNvSpPr/>
          <p:nvPr/>
        </p:nvSpPr>
        <p:spPr>
          <a:xfrm rot="20700000">
            <a:off x="8370357" y="4790974"/>
            <a:ext cx="7224099" cy="7195005"/>
          </a:xfrm>
          <a:prstGeom prst="circularArrow">
            <a:avLst>
              <a:gd name="adj1" fmla="val 14961"/>
              <a:gd name="adj2" fmla="val 1269879"/>
              <a:gd name="adj3" fmla="val 20349320"/>
              <a:gd name="adj4" fmla="val 18106650"/>
              <a:gd name="adj5" fmla="val 125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EB41A2-1FD3-404F-A66C-13BF14AF62D8}"/>
              </a:ext>
            </a:extLst>
          </p:cNvPr>
          <p:cNvSpPr/>
          <p:nvPr/>
        </p:nvSpPr>
        <p:spPr>
          <a:xfrm>
            <a:off x="14758857" y="4502349"/>
            <a:ext cx="1671199" cy="16711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E39773-EF25-634C-A68E-C3F10C649648}"/>
              </a:ext>
            </a:extLst>
          </p:cNvPr>
          <p:cNvSpPr/>
          <p:nvPr/>
        </p:nvSpPr>
        <p:spPr>
          <a:xfrm>
            <a:off x="14758857" y="10576708"/>
            <a:ext cx="1671199" cy="16711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94986A-229F-7644-B1F4-8CDB6D9FAB6E}"/>
              </a:ext>
            </a:extLst>
          </p:cNvPr>
          <p:cNvSpPr/>
          <p:nvPr/>
        </p:nvSpPr>
        <p:spPr>
          <a:xfrm>
            <a:off x="7947596" y="4502349"/>
            <a:ext cx="1671199" cy="16711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712CC2-3D24-3C4A-96A6-13A9C8E4FAA3}"/>
              </a:ext>
            </a:extLst>
          </p:cNvPr>
          <p:cNvSpPr/>
          <p:nvPr/>
        </p:nvSpPr>
        <p:spPr>
          <a:xfrm>
            <a:off x="7947596" y="10510690"/>
            <a:ext cx="1671199" cy="16711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864675-94F4-F940-A71F-161062B7C16D}"/>
              </a:ext>
            </a:extLst>
          </p:cNvPr>
          <p:cNvSpPr txBox="1"/>
          <p:nvPr/>
        </p:nvSpPr>
        <p:spPr>
          <a:xfrm>
            <a:off x="16951761" y="4760916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9B1C4-960A-1245-9D98-6A23AD6A0C05}"/>
              </a:ext>
            </a:extLst>
          </p:cNvPr>
          <p:cNvSpPr txBox="1"/>
          <p:nvPr/>
        </p:nvSpPr>
        <p:spPr>
          <a:xfrm>
            <a:off x="17100411" y="10908762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2D9716-05C8-FB43-B039-8AF1138AE8E0}"/>
              </a:ext>
            </a:extLst>
          </p:cNvPr>
          <p:cNvSpPr txBox="1"/>
          <p:nvPr/>
        </p:nvSpPr>
        <p:spPr>
          <a:xfrm>
            <a:off x="4228292" y="4799339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06381-0946-ED4E-9823-658181104BCD}"/>
              </a:ext>
            </a:extLst>
          </p:cNvPr>
          <p:cNvSpPr txBox="1"/>
          <p:nvPr/>
        </p:nvSpPr>
        <p:spPr>
          <a:xfrm>
            <a:off x="4228292" y="10908762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047533-1094-B644-89BA-B0CD51FE8942}"/>
              </a:ext>
            </a:extLst>
          </p:cNvPr>
          <p:cNvSpPr/>
          <p:nvPr/>
        </p:nvSpPr>
        <p:spPr>
          <a:xfrm>
            <a:off x="8117154" y="4727139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CD710-2C27-0A48-8E2D-20A666C59061}"/>
              </a:ext>
            </a:extLst>
          </p:cNvPr>
          <p:cNvSpPr/>
          <p:nvPr/>
        </p:nvSpPr>
        <p:spPr>
          <a:xfrm>
            <a:off x="14914715" y="4737783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04C159-68C2-1247-9794-974909186AB7}"/>
              </a:ext>
            </a:extLst>
          </p:cNvPr>
          <p:cNvSpPr/>
          <p:nvPr/>
        </p:nvSpPr>
        <p:spPr>
          <a:xfrm>
            <a:off x="14906329" y="10801609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6AC1A9-7002-384E-937F-4D2D4E2CF54F}"/>
              </a:ext>
            </a:extLst>
          </p:cNvPr>
          <p:cNvSpPr/>
          <p:nvPr/>
        </p:nvSpPr>
        <p:spPr>
          <a:xfrm>
            <a:off x="8103454" y="10732524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50BC38-9451-0949-8A40-D5F728DC67B0}"/>
              </a:ext>
            </a:extLst>
          </p:cNvPr>
          <p:cNvSpPr/>
          <p:nvPr/>
        </p:nvSpPr>
        <p:spPr>
          <a:xfrm>
            <a:off x="10310652" y="7376666"/>
            <a:ext cx="124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94AEF6-B8F9-1C49-B66C-49F65F7FE523}"/>
              </a:ext>
            </a:extLst>
          </p:cNvPr>
          <p:cNvSpPr/>
          <p:nvPr/>
        </p:nvSpPr>
        <p:spPr>
          <a:xfrm>
            <a:off x="12251158" y="7376667"/>
            <a:ext cx="1535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Do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3A4984-89ED-5B40-8D21-1047D86C3AD7}"/>
              </a:ext>
            </a:extLst>
          </p:cNvPr>
          <p:cNvSpPr/>
          <p:nvPr/>
        </p:nvSpPr>
        <p:spPr>
          <a:xfrm>
            <a:off x="10367394" y="8726558"/>
            <a:ext cx="11307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Act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1D8CBF-656F-3B4E-BF8E-EF36F06BDBD8}"/>
              </a:ext>
            </a:extLst>
          </p:cNvPr>
          <p:cNvSpPr/>
          <p:nvPr/>
        </p:nvSpPr>
        <p:spPr>
          <a:xfrm>
            <a:off x="12033337" y="8726558"/>
            <a:ext cx="17085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Check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A027D8C-3162-8F4A-A2D1-D0F210456700}"/>
              </a:ext>
            </a:extLst>
          </p:cNvPr>
          <p:cNvCxnSpPr/>
          <p:nvPr/>
        </p:nvCxnSpPr>
        <p:spPr>
          <a:xfrm>
            <a:off x="11903666" y="6483927"/>
            <a:ext cx="0" cy="3740727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E3B212-F097-CC41-A1AC-3FA4674849B8}"/>
              </a:ext>
            </a:extLst>
          </p:cNvPr>
          <p:cNvCxnSpPr>
            <a:cxnSpLocks/>
          </p:cNvCxnSpPr>
          <p:nvPr/>
        </p:nvCxnSpPr>
        <p:spPr>
          <a:xfrm flipH="1">
            <a:off x="10065472" y="8451272"/>
            <a:ext cx="3761364" cy="0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345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7176901" y="1022190"/>
            <a:ext cx="10023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PDCA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6" name="Pie 15">
            <a:extLst>
              <a:ext uri="{FF2B5EF4-FFF2-40B4-BE49-F238E27FC236}">
                <a16:creationId xmlns:a16="http://schemas.microsoft.com/office/drawing/2014/main" id="{DEE95940-CB78-2447-87FE-071F53069C3D}"/>
              </a:ext>
            </a:extLst>
          </p:cNvPr>
          <p:cNvSpPr/>
          <p:nvPr/>
        </p:nvSpPr>
        <p:spPr>
          <a:xfrm>
            <a:off x="8922499" y="5230774"/>
            <a:ext cx="3253603" cy="3254449"/>
          </a:xfrm>
          <a:prstGeom prst="pieWed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Pie 16">
            <a:extLst>
              <a:ext uri="{FF2B5EF4-FFF2-40B4-BE49-F238E27FC236}">
                <a16:creationId xmlns:a16="http://schemas.microsoft.com/office/drawing/2014/main" id="{CDBDB54D-19E4-5E41-B8B7-2F372659F50C}"/>
              </a:ext>
            </a:extLst>
          </p:cNvPr>
          <p:cNvSpPr/>
          <p:nvPr/>
        </p:nvSpPr>
        <p:spPr>
          <a:xfrm rot="5400000">
            <a:off x="12343583" y="5231200"/>
            <a:ext cx="3254448" cy="3253600"/>
          </a:xfrm>
          <a:prstGeom prst="pieWed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DAC308A5-8D7B-F84C-884B-650A2C9340D7}"/>
              </a:ext>
            </a:extLst>
          </p:cNvPr>
          <p:cNvSpPr/>
          <p:nvPr/>
        </p:nvSpPr>
        <p:spPr>
          <a:xfrm rot="16200000">
            <a:off x="8922077" y="8664328"/>
            <a:ext cx="3254448" cy="3253602"/>
          </a:xfrm>
          <a:prstGeom prst="pieWedg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Pie 18">
            <a:extLst>
              <a:ext uri="{FF2B5EF4-FFF2-40B4-BE49-F238E27FC236}">
                <a16:creationId xmlns:a16="http://schemas.microsoft.com/office/drawing/2014/main" id="{BDC970FE-1E09-0046-AEF1-913C449BF505}"/>
              </a:ext>
            </a:extLst>
          </p:cNvPr>
          <p:cNvSpPr/>
          <p:nvPr/>
        </p:nvSpPr>
        <p:spPr>
          <a:xfrm rot="10800000">
            <a:off x="12344008" y="8651478"/>
            <a:ext cx="3253600" cy="3254448"/>
          </a:xfrm>
          <a:prstGeom prst="pieWed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" name="Freeform 134">
            <a:extLst>
              <a:ext uri="{FF2B5EF4-FFF2-40B4-BE49-F238E27FC236}">
                <a16:creationId xmlns:a16="http://schemas.microsoft.com/office/drawing/2014/main" id="{3D2F0695-CAEB-0E48-89DF-99AE69EE8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765" y="5077030"/>
            <a:ext cx="2000741" cy="2000744"/>
          </a:xfrm>
          <a:custGeom>
            <a:avLst/>
            <a:gdLst>
              <a:gd name="T0" fmla="*/ 1750 w 1751"/>
              <a:gd name="T1" fmla="*/ 874 h 1750"/>
              <a:gd name="T2" fmla="*/ 1750 w 1751"/>
              <a:gd name="T3" fmla="*/ 874 h 1750"/>
              <a:gd name="T4" fmla="*/ 875 w 1751"/>
              <a:gd name="T5" fmla="*/ 1749 h 1750"/>
              <a:gd name="T6" fmla="*/ 875 w 1751"/>
              <a:gd name="T7" fmla="*/ 1749 h 1750"/>
              <a:gd name="T8" fmla="*/ 0 w 1751"/>
              <a:gd name="T9" fmla="*/ 874 h 1750"/>
              <a:gd name="T10" fmla="*/ 0 w 1751"/>
              <a:gd name="T11" fmla="*/ 874 h 1750"/>
              <a:gd name="T12" fmla="*/ 875 w 1751"/>
              <a:gd name="T13" fmla="*/ 0 h 1750"/>
              <a:gd name="T14" fmla="*/ 875 w 1751"/>
              <a:gd name="T15" fmla="*/ 0 h 1750"/>
              <a:gd name="T16" fmla="*/ 1750 w 1751"/>
              <a:gd name="T17" fmla="*/ 874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51" h="1750">
                <a:moveTo>
                  <a:pt x="1750" y="874"/>
                </a:moveTo>
                <a:lnTo>
                  <a:pt x="1750" y="874"/>
                </a:lnTo>
                <a:cubicBezTo>
                  <a:pt x="1750" y="1357"/>
                  <a:pt x="1358" y="1749"/>
                  <a:pt x="875" y="1749"/>
                </a:cubicBezTo>
                <a:lnTo>
                  <a:pt x="875" y="1749"/>
                </a:lnTo>
                <a:cubicBezTo>
                  <a:pt x="392" y="1749"/>
                  <a:pt x="0" y="1357"/>
                  <a:pt x="0" y="874"/>
                </a:cubicBezTo>
                <a:lnTo>
                  <a:pt x="0" y="874"/>
                </a:lnTo>
                <a:cubicBezTo>
                  <a:pt x="0" y="391"/>
                  <a:pt x="392" y="0"/>
                  <a:pt x="875" y="0"/>
                </a:cubicBezTo>
                <a:lnTo>
                  <a:pt x="875" y="0"/>
                </a:lnTo>
                <a:cubicBezTo>
                  <a:pt x="1358" y="0"/>
                  <a:pt x="1750" y="391"/>
                  <a:pt x="1750" y="874"/>
                </a:cubicBezTo>
              </a:path>
            </a:pathLst>
          </a:custGeom>
          <a:solidFill>
            <a:schemeClr val="accent1"/>
          </a:solidFill>
          <a:ln w="5080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136">
            <a:extLst>
              <a:ext uri="{FF2B5EF4-FFF2-40B4-BE49-F238E27FC236}">
                <a16:creationId xmlns:a16="http://schemas.microsoft.com/office/drawing/2014/main" id="{840C2609-0357-C540-B714-047324C59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3208" y="5077030"/>
            <a:ext cx="2000744" cy="2000744"/>
          </a:xfrm>
          <a:custGeom>
            <a:avLst/>
            <a:gdLst>
              <a:gd name="T0" fmla="*/ 1750 w 1751"/>
              <a:gd name="T1" fmla="*/ 874 h 1750"/>
              <a:gd name="T2" fmla="*/ 1750 w 1751"/>
              <a:gd name="T3" fmla="*/ 874 h 1750"/>
              <a:gd name="T4" fmla="*/ 875 w 1751"/>
              <a:gd name="T5" fmla="*/ 1749 h 1750"/>
              <a:gd name="T6" fmla="*/ 875 w 1751"/>
              <a:gd name="T7" fmla="*/ 1749 h 1750"/>
              <a:gd name="T8" fmla="*/ 0 w 1751"/>
              <a:gd name="T9" fmla="*/ 874 h 1750"/>
              <a:gd name="T10" fmla="*/ 0 w 1751"/>
              <a:gd name="T11" fmla="*/ 874 h 1750"/>
              <a:gd name="T12" fmla="*/ 875 w 1751"/>
              <a:gd name="T13" fmla="*/ 0 h 1750"/>
              <a:gd name="T14" fmla="*/ 875 w 1751"/>
              <a:gd name="T15" fmla="*/ 0 h 1750"/>
              <a:gd name="T16" fmla="*/ 1750 w 1751"/>
              <a:gd name="T17" fmla="*/ 874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51" h="1750">
                <a:moveTo>
                  <a:pt x="1750" y="874"/>
                </a:moveTo>
                <a:lnTo>
                  <a:pt x="1750" y="874"/>
                </a:lnTo>
                <a:cubicBezTo>
                  <a:pt x="1750" y="1357"/>
                  <a:pt x="1358" y="1749"/>
                  <a:pt x="875" y="1749"/>
                </a:cubicBezTo>
                <a:lnTo>
                  <a:pt x="875" y="1749"/>
                </a:lnTo>
                <a:cubicBezTo>
                  <a:pt x="392" y="1749"/>
                  <a:pt x="0" y="1357"/>
                  <a:pt x="0" y="874"/>
                </a:cubicBezTo>
                <a:lnTo>
                  <a:pt x="0" y="874"/>
                </a:lnTo>
                <a:cubicBezTo>
                  <a:pt x="0" y="391"/>
                  <a:pt x="392" y="0"/>
                  <a:pt x="875" y="0"/>
                </a:cubicBezTo>
                <a:lnTo>
                  <a:pt x="875" y="0"/>
                </a:lnTo>
                <a:cubicBezTo>
                  <a:pt x="1358" y="0"/>
                  <a:pt x="1750" y="391"/>
                  <a:pt x="1750" y="874"/>
                </a:cubicBezTo>
              </a:path>
            </a:pathLst>
          </a:custGeom>
          <a:solidFill>
            <a:schemeClr val="accent2"/>
          </a:solidFill>
          <a:ln w="5080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138">
            <a:extLst>
              <a:ext uri="{FF2B5EF4-FFF2-40B4-BE49-F238E27FC236}">
                <a16:creationId xmlns:a16="http://schemas.microsoft.com/office/drawing/2014/main" id="{40053772-177C-3440-BB60-1EF8C3AE0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3211" y="9863700"/>
            <a:ext cx="2000741" cy="2000744"/>
          </a:xfrm>
          <a:custGeom>
            <a:avLst/>
            <a:gdLst>
              <a:gd name="T0" fmla="*/ 1750 w 1751"/>
              <a:gd name="T1" fmla="*/ 874 h 1750"/>
              <a:gd name="T2" fmla="*/ 1750 w 1751"/>
              <a:gd name="T3" fmla="*/ 874 h 1750"/>
              <a:gd name="T4" fmla="*/ 875 w 1751"/>
              <a:gd name="T5" fmla="*/ 1749 h 1750"/>
              <a:gd name="T6" fmla="*/ 875 w 1751"/>
              <a:gd name="T7" fmla="*/ 1749 h 1750"/>
              <a:gd name="T8" fmla="*/ 0 w 1751"/>
              <a:gd name="T9" fmla="*/ 874 h 1750"/>
              <a:gd name="T10" fmla="*/ 0 w 1751"/>
              <a:gd name="T11" fmla="*/ 874 h 1750"/>
              <a:gd name="T12" fmla="*/ 875 w 1751"/>
              <a:gd name="T13" fmla="*/ 0 h 1750"/>
              <a:gd name="T14" fmla="*/ 875 w 1751"/>
              <a:gd name="T15" fmla="*/ 0 h 1750"/>
              <a:gd name="T16" fmla="*/ 1750 w 1751"/>
              <a:gd name="T17" fmla="*/ 874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51" h="1750">
                <a:moveTo>
                  <a:pt x="1750" y="874"/>
                </a:moveTo>
                <a:lnTo>
                  <a:pt x="1750" y="874"/>
                </a:lnTo>
                <a:cubicBezTo>
                  <a:pt x="1750" y="1357"/>
                  <a:pt x="1358" y="1749"/>
                  <a:pt x="875" y="1749"/>
                </a:cubicBezTo>
                <a:lnTo>
                  <a:pt x="875" y="1749"/>
                </a:lnTo>
                <a:cubicBezTo>
                  <a:pt x="392" y="1749"/>
                  <a:pt x="0" y="1357"/>
                  <a:pt x="0" y="874"/>
                </a:cubicBezTo>
                <a:lnTo>
                  <a:pt x="0" y="874"/>
                </a:lnTo>
                <a:cubicBezTo>
                  <a:pt x="0" y="391"/>
                  <a:pt x="392" y="0"/>
                  <a:pt x="875" y="0"/>
                </a:cubicBezTo>
                <a:lnTo>
                  <a:pt x="875" y="0"/>
                </a:lnTo>
                <a:cubicBezTo>
                  <a:pt x="1358" y="0"/>
                  <a:pt x="1750" y="391"/>
                  <a:pt x="1750" y="874"/>
                </a:cubicBezTo>
              </a:path>
            </a:pathLst>
          </a:custGeom>
          <a:solidFill>
            <a:schemeClr val="accent3"/>
          </a:solidFill>
          <a:ln w="5080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140">
            <a:extLst>
              <a:ext uri="{FF2B5EF4-FFF2-40B4-BE49-F238E27FC236}">
                <a16:creationId xmlns:a16="http://schemas.microsoft.com/office/drawing/2014/main" id="{C9093973-6282-8541-AF01-A2325C7E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5194" y="9863700"/>
            <a:ext cx="2000744" cy="2000744"/>
          </a:xfrm>
          <a:custGeom>
            <a:avLst/>
            <a:gdLst>
              <a:gd name="T0" fmla="*/ 1750 w 1751"/>
              <a:gd name="T1" fmla="*/ 874 h 1750"/>
              <a:gd name="T2" fmla="*/ 1750 w 1751"/>
              <a:gd name="T3" fmla="*/ 874 h 1750"/>
              <a:gd name="T4" fmla="*/ 875 w 1751"/>
              <a:gd name="T5" fmla="*/ 1749 h 1750"/>
              <a:gd name="T6" fmla="*/ 875 w 1751"/>
              <a:gd name="T7" fmla="*/ 1749 h 1750"/>
              <a:gd name="T8" fmla="*/ 0 w 1751"/>
              <a:gd name="T9" fmla="*/ 874 h 1750"/>
              <a:gd name="T10" fmla="*/ 0 w 1751"/>
              <a:gd name="T11" fmla="*/ 874 h 1750"/>
              <a:gd name="T12" fmla="*/ 875 w 1751"/>
              <a:gd name="T13" fmla="*/ 0 h 1750"/>
              <a:gd name="T14" fmla="*/ 875 w 1751"/>
              <a:gd name="T15" fmla="*/ 0 h 1750"/>
              <a:gd name="T16" fmla="*/ 1750 w 1751"/>
              <a:gd name="T17" fmla="*/ 874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51" h="1750">
                <a:moveTo>
                  <a:pt x="1750" y="874"/>
                </a:moveTo>
                <a:lnTo>
                  <a:pt x="1750" y="874"/>
                </a:lnTo>
                <a:cubicBezTo>
                  <a:pt x="1750" y="1357"/>
                  <a:pt x="1358" y="1749"/>
                  <a:pt x="875" y="1749"/>
                </a:cubicBezTo>
                <a:lnTo>
                  <a:pt x="875" y="1749"/>
                </a:lnTo>
                <a:cubicBezTo>
                  <a:pt x="392" y="1749"/>
                  <a:pt x="0" y="1357"/>
                  <a:pt x="0" y="874"/>
                </a:cubicBezTo>
                <a:lnTo>
                  <a:pt x="0" y="874"/>
                </a:lnTo>
                <a:cubicBezTo>
                  <a:pt x="0" y="391"/>
                  <a:pt x="392" y="0"/>
                  <a:pt x="875" y="0"/>
                </a:cubicBezTo>
                <a:lnTo>
                  <a:pt x="875" y="0"/>
                </a:lnTo>
                <a:cubicBezTo>
                  <a:pt x="1358" y="0"/>
                  <a:pt x="1750" y="391"/>
                  <a:pt x="1750" y="874"/>
                </a:cubicBezTo>
              </a:path>
            </a:pathLst>
          </a:custGeom>
          <a:solidFill>
            <a:schemeClr val="accent4"/>
          </a:solidFill>
          <a:ln w="5080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C995AC-0C3C-8A4F-A458-565D57172FE9}"/>
              </a:ext>
            </a:extLst>
          </p:cNvPr>
          <p:cNvSpPr txBox="1"/>
          <p:nvPr/>
        </p:nvSpPr>
        <p:spPr>
          <a:xfrm>
            <a:off x="16951761" y="5742359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11178-7DDF-F24F-92AD-3B2DCE3F3686}"/>
              </a:ext>
            </a:extLst>
          </p:cNvPr>
          <p:cNvSpPr txBox="1"/>
          <p:nvPr/>
        </p:nvSpPr>
        <p:spPr>
          <a:xfrm>
            <a:off x="17100411" y="10908762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277472-557F-AF44-8D88-9421BF45D442}"/>
              </a:ext>
            </a:extLst>
          </p:cNvPr>
          <p:cNvSpPr txBox="1"/>
          <p:nvPr/>
        </p:nvSpPr>
        <p:spPr>
          <a:xfrm>
            <a:off x="4228292" y="5780782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D8C81E-9A43-4D43-8B96-2ABBE3CC415D}"/>
              </a:ext>
            </a:extLst>
          </p:cNvPr>
          <p:cNvSpPr txBox="1"/>
          <p:nvPr/>
        </p:nvSpPr>
        <p:spPr>
          <a:xfrm>
            <a:off x="4228292" y="10908762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DFDD3B-3E89-6E4C-B03B-82D1E9022515}"/>
              </a:ext>
            </a:extLst>
          </p:cNvPr>
          <p:cNvSpPr/>
          <p:nvPr/>
        </p:nvSpPr>
        <p:spPr>
          <a:xfrm>
            <a:off x="5932702" y="5096028"/>
            <a:ext cx="124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439B27-3077-B640-B2F3-7CA2348A8283}"/>
              </a:ext>
            </a:extLst>
          </p:cNvPr>
          <p:cNvSpPr/>
          <p:nvPr/>
        </p:nvSpPr>
        <p:spPr>
          <a:xfrm>
            <a:off x="17100411" y="5096028"/>
            <a:ext cx="124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Do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1A99E3-DE28-9E4E-9717-E96442F8BFD7}"/>
              </a:ext>
            </a:extLst>
          </p:cNvPr>
          <p:cNvSpPr/>
          <p:nvPr/>
        </p:nvSpPr>
        <p:spPr>
          <a:xfrm>
            <a:off x="17100411" y="10166791"/>
            <a:ext cx="2000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Check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ED3FD-86D8-8349-8BE0-E749BFC441F3}"/>
              </a:ext>
            </a:extLst>
          </p:cNvPr>
          <p:cNvSpPr/>
          <p:nvPr/>
        </p:nvSpPr>
        <p:spPr>
          <a:xfrm>
            <a:off x="5711030" y="10166791"/>
            <a:ext cx="1618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Act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445587-AC07-A348-AE3B-D7E640E84498}"/>
              </a:ext>
            </a:extLst>
          </p:cNvPr>
          <p:cNvSpPr/>
          <p:nvPr/>
        </p:nvSpPr>
        <p:spPr>
          <a:xfrm>
            <a:off x="8974640" y="5537062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4357EF-4EB0-CC4A-BF21-701D2B5EB2FA}"/>
              </a:ext>
            </a:extLst>
          </p:cNvPr>
          <p:cNvSpPr/>
          <p:nvPr/>
        </p:nvSpPr>
        <p:spPr>
          <a:xfrm>
            <a:off x="14077546" y="5491152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89818C-A518-E240-9488-DE0556291E61}"/>
              </a:ext>
            </a:extLst>
          </p:cNvPr>
          <p:cNvSpPr/>
          <p:nvPr/>
        </p:nvSpPr>
        <p:spPr>
          <a:xfrm>
            <a:off x="14013839" y="10308597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5C4014-BB12-8E4B-A7D5-AC4C2762FD01}"/>
              </a:ext>
            </a:extLst>
          </p:cNvPr>
          <p:cNvSpPr/>
          <p:nvPr/>
        </p:nvSpPr>
        <p:spPr>
          <a:xfrm>
            <a:off x="8960940" y="10263907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36" name="Gráfico 62">
            <a:extLst>
              <a:ext uri="{FF2B5EF4-FFF2-40B4-BE49-F238E27FC236}">
                <a16:creationId xmlns:a16="http://schemas.microsoft.com/office/drawing/2014/main" id="{DD3B1AEE-FB8A-C343-9A0A-81F2E4FA8AC0}"/>
              </a:ext>
            </a:extLst>
          </p:cNvPr>
          <p:cNvSpPr/>
          <p:nvPr/>
        </p:nvSpPr>
        <p:spPr>
          <a:xfrm>
            <a:off x="10745633" y="6857998"/>
            <a:ext cx="925037" cy="925037"/>
          </a:xfrm>
          <a:custGeom>
            <a:avLst/>
            <a:gdLst>
              <a:gd name="connsiteX0" fmla="*/ 519307 w 571237"/>
              <a:gd name="connsiteY0" fmla="*/ 0 h 571237"/>
              <a:gd name="connsiteX1" fmla="*/ 285619 w 571237"/>
              <a:gd name="connsiteY1" fmla="*/ 0 h 571237"/>
              <a:gd name="connsiteX2" fmla="*/ 272636 w 571237"/>
              <a:gd name="connsiteY2" fmla="*/ 12983 h 571237"/>
              <a:gd name="connsiteX3" fmla="*/ 272636 w 571237"/>
              <a:gd name="connsiteY3" fmla="*/ 92565 h 571237"/>
              <a:gd name="connsiteX4" fmla="*/ 259653 w 571237"/>
              <a:gd name="connsiteY4" fmla="*/ 90879 h 571237"/>
              <a:gd name="connsiteX5" fmla="*/ 207722 w 571237"/>
              <a:gd name="connsiteY5" fmla="*/ 142810 h 571237"/>
              <a:gd name="connsiteX6" fmla="*/ 259653 w 571237"/>
              <a:gd name="connsiteY6" fmla="*/ 194740 h 571237"/>
              <a:gd name="connsiteX7" fmla="*/ 272636 w 571237"/>
              <a:gd name="connsiteY7" fmla="*/ 193054 h 571237"/>
              <a:gd name="connsiteX8" fmla="*/ 272636 w 571237"/>
              <a:gd name="connsiteY8" fmla="*/ 272636 h 571237"/>
              <a:gd name="connsiteX9" fmla="*/ 171640 w 571237"/>
              <a:gd name="connsiteY9" fmla="*/ 272636 h 571237"/>
              <a:gd name="connsiteX10" fmla="*/ 159773 w 571237"/>
              <a:gd name="connsiteY10" fmla="*/ 280357 h 571237"/>
              <a:gd name="connsiteX11" fmla="*/ 162004 w 571237"/>
              <a:gd name="connsiteY11" fmla="*/ 294329 h 571237"/>
              <a:gd name="connsiteX12" fmla="*/ 168775 w 571237"/>
              <a:gd name="connsiteY12" fmla="*/ 311584 h 571237"/>
              <a:gd name="connsiteX13" fmla="*/ 142810 w 571237"/>
              <a:gd name="connsiteY13" fmla="*/ 337549 h 571237"/>
              <a:gd name="connsiteX14" fmla="*/ 116844 w 571237"/>
              <a:gd name="connsiteY14" fmla="*/ 311584 h 571237"/>
              <a:gd name="connsiteX15" fmla="*/ 123615 w 571237"/>
              <a:gd name="connsiteY15" fmla="*/ 294329 h 571237"/>
              <a:gd name="connsiteX16" fmla="*/ 125846 w 571237"/>
              <a:gd name="connsiteY16" fmla="*/ 280357 h 571237"/>
              <a:gd name="connsiteX17" fmla="*/ 113979 w 571237"/>
              <a:gd name="connsiteY17" fmla="*/ 272636 h 571237"/>
              <a:gd name="connsiteX18" fmla="*/ 12983 w 571237"/>
              <a:gd name="connsiteY18" fmla="*/ 272636 h 571237"/>
              <a:gd name="connsiteX19" fmla="*/ 0 w 571237"/>
              <a:gd name="connsiteY19" fmla="*/ 285619 h 571237"/>
              <a:gd name="connsiteX20" fmla="*/ 0 w 571237"/>
              <a:gd name="connsiteY20" fmla="*/ 519307 h 571237"/>
              <a:gd name="connsiteX21" fmla="*/ 51931 w 571237"/>
              <a:gd name="connsiteY21" fmla="*/ 571238 h 571237"/>
              <a:gd name="connsiteX22" fmla="*/ 519307 w 571237"/>
              <a:gd name="connsiteY22" fmla="*/ 571238 h 571237"/>
              <a:gd name="connsiteX23" fmla="*/ 571238 w 571237"/>
              <a:gd name="connsiteY23" fmla="*/ 519307 h 571237"/>
              <a:gd name="connsiteX24" fmla="*/ 571238 w 571237"/>
              <a:gd name="connsiteY24" fmla="*/ 51931 h 571237"/>
              <a:gd name="connsiteX25" fmla="*/ 519307 w 571237"/>
              <a:gd name="connsiteY25" fmla="*/ 0 h 571237"/>
              <a:gd name="connsiteX26" fmla="*/ 545271 w 571237"/>
              <a:gd name="connsiteY26" fmla="*/ 519307 h 571237"/>
              <a:gd name="connsiteX27" fmla="*/ 519307 w 571237"/>
              <a:gd name="connsiteY27" fmla="*/ 545271 h 571237"/>
              <a:gd name="connsiteX28" fmla="*/ 298601 w 571237"/>
              <a:gd name="connsiteY28" fmla="*/ 545271 h 571237"/>
              <a:gd name="connsiteX29" fmla="*/ 298601 w 571237"/>
              <a:gd name="connsiteY29" fmla="*/ 465690 h 571237"/>
              <a:gd name="connsiteX30" fmla="*/ 311584 w 571237"/>
              <a:gd name="connsiteY30" fmla="*/ 467376 h 571237"/>
              <a:gd name="connsiteX31" fmla="*/ 363515 w 571237"/>
              <a:gd name="connsiteY31" fmla="*/ 415444 h 571237"/>
              <a:gd name="connsiteX32" fmla="*/ 311584 w 571237"/>
              <a:gd name="connsiteY32" fmla="*/ 363515 h 571237"/>
              <a:gd name="connsiteX33" fmla="*/ 298601 w 571237"/>
              <a:gd name="connsiteY33" fmla="*/ 365200 h 571237"/>
              <a:gd name="connsiteX34" fmla="*/ 298601 w 571237"/>
              <a:gd name="connsiteY34" fmla="*/ 298601 h 571237"/>
              <a:gd name="connsiteX35" fmla="*/ 391153 w 571237"/>
              <a:gd name="connsiteY35" fmla="*/ 298601 h 571237"/>
              <a:gd name="connsiteX36" fmla="*/ 389480 w 571237"/>
              <a:gd name="connsiteY36" fmla="*/ 311584 h 571237"/>
              <a:gd name="connsiteX37" fmla="*/ 441411 w 571237"/>
              <a:gd name="connsiteY37" fmla="*/ 363515 h 571237"/>
              <a:gd name="connsiteX38" fmla="*/ 493342 w 571237"/>
              <a:gd name="connsiteY38" fmla="*/ 311584 h 571237"/>
              <a:gd name="connsiteX39" fmla="*/ 491668 w 571237"/>
              <a:gd name="connsiteY39" fmla="*/ 298601 h 571237"/>
              <a:gd name="connsiteX40" fmla="*/ 545271 w 571237"/>
              <a:gd name="connsiteY40" fmla="*/ 298601 h 571237"/>
              <a:gd name="connsiteX41" fmla="*/ 545271 w 571237"/>
              <a:gd name="connsiteY41" fmla="*/ 519307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1237" h="571237">
                <a:moveTo>
                  <a:pt x="519307" y="0"/>
                </a:moveTo>
                <a:lnTo>
                  <a:pt x="285619" y="0"/>
                </a:lnTo>
                <a:cubicBezTo>
                  <a:pt x="278443" y="0"/>
                  <a:pt x="272636" y="5807"/>
                  <a:pt x="272636" y="12983"/>
                </a:cubicBezTo>
                <a:lnTo>
                  <a:pt x="272636" y="92565"/>
                </a:lnTo>
                <a:cubicBezTo>
                  <a:pt x="268427" y="91449"/>
                  <a:pt x="264065" y="90879"/>
                  <a:pt x="259653" y="90879"/>
                </a:cubicBezTo>
                <a:cubicBezTo>
                  <a:pt x="231025" y="90879"/>
                  <a:pt x="207722" y="114169"/>
                  <a:pt x="207722" y="142810"/>
                </a:cubicBezTo>
                <a:cubicBezTo>
                  <a:pt x="207722" y="171451"/>
                  <a:pt x="231025" y="194740"/>
                  <a:pt x="259653" y="194740"/>
                </a:cubicBezTo>
                <a:cubicBezTo>
                  <a:pt x="264065" y="194740"/>
                  <a:pt x="268426" y="194169"/>
                  <a:pt x="272636" y="193054"/>
                </a:cubicBezTo>
                <a:lnTo>
                  <a:pt x="272636" y="272636"/>
                </a:lnTo>
                <a:lnTo>
                  <a:pt x="171640" y="272636"/>
                </a:lnTo>
                <a:cubicBezTo>
                  <a:pt x="166518" y="272636"/>
                  <a:pt x="161852" y="275666"/>
                  <a:pt x="159773" y="280357"/>
                </a:cubicBezTo>
                <a:cubicBezTo>
                  <a:pt x="157694" y="285048"/>
                  <a:pt x="158556" y="290525"/>
                  <a:pt x="162004" y="294329"/>
                </a:cubicBezTo>
                <a:cubicBezTo>
                  <a:pt x="166365" y="299146"/>
                  <a:pt x="168775" y="305283"/>
                  <a:pt x="168775" y="311584"/>
                </a:cubicBezTo>
                <a:cubicBezTo>
                  <a:pt x="168775" y="325897"/>
                  <a:pt x="157136" y="337549"/>
                  <a:pt x="142810" y="337549"/>
                </a:cubicBezTo>
                <a:cubicBezTo>
                  <a:pt x="128482" y="337549"/>
                  <a:pt x="116844" y="325897"/>
                  <a:pt x="116844" y="311584"/>
                </a:cubicBezTo>
                <a:cubicBezTo>
                  <a:pt x="116844" y="305283"/>
                  <a:pt x="119253" y="299146"/>
                  <a:pt x="123615" y="294329"/>
                </a:cubicBezTo>
                <a:cubicBezTo>
                  <a:pt x="127063" y="290525"/>
                  <a:pt x="127926" y="285048"/>
                  <a:pt x="125846" y="280357"/>
                </a:cubicBezTo>
                <a:cubicBezTo>
                  <a:pt x="123767" y="275666"/>
                  <a:pt x="119100" y="272636"/>
                  <a:pt x="113979" y="272636"/>
                </a:cubicBezTo>
                <a:lnTo>
                  <a:pt x="12983" y="272636"/>
                </a:lnTo>
                <a:cubicBezTo>
                  <a:pt x="5807" y="272636"/>
                  <a:pt x="0" y="278443"/>
                  <a:pt x="0" y="285619"/>
                </a:cubicBezTo>
                <a:lnTo>
                  <a:pt x="0" y="519307"/>
                </a:lnTo>
                <a:cubicBezTo>
                  <a:pt x="0" y="547947"/>
                  <a:pt x="23303" y="571238"/>
                  <a:pt x="51931" y="571238"/>
                </a:cubicBezTo>
                <a:lnTo>
                  <a:pt x="519307" y="571238"/>
                </a:lnTo>
                <a:cubicBezTo>
                  <a:pt x="547934" y="571238"/>
                  <a:pt x="571238" y="547948"/>
                  <a:pt x="571238" y="519307"/>
                </a:cubicBezTo>
                <a:lnTo>
                  <a:pt x="571238" y="51931"/>
                </a:lnTo>
                <a:cubicBezTo>
                  <a:pt x="571236" y="23290"/>
                  <a:pt x="547934" y="0"/>
                  <a:pt x="519307" y="0"/>
                </a:cubicBezTo>
                <a:close/>
                <a:moveTo>
                  <a:pt x="545271" y="519307"/>
                </a:moveTo>
                <a:cubicBezTo>
                  <a:pt x="545271" y="533620"/>
                  <a:pt x="533632" y="545271"/>
                  <a:pt x="519307" y="545271"/>
                </a:cubicBezTo>
                <a:lnTo>
                  <a:pt x="298601" y="545271"/>
                </a:lnTo>
                <a:lnTo>
                  <a:pt x="298601" y="465690"/>
                </a:lnTo>
                <a:cubicBezTo>
                  <a:pt x="302811" y="466805"/>
                  <a:pt x="307172" y="467376"/>
                  <a:pt x="311584" y="467376"/>
                </a:cubicBezTo>
                <a:cubicBezTo>
                  <a:pt x="340212" y="467376"/>
                  <a:pt x="363515" y="444086"/>
                  <a:pt x="363515" y="415444"/>
                </a:cubicBezTo>
                <a:cubicBezTo>
                  <a:pt x="363515" y="386803"/>
                  <a:pt x="340212" y="363515"/>
                  <a:pt x="311584" y="363515"/>
                </a:cubicBezTo>
                <a:cubicBezTo>
                  <a:pt x="307172" y="363515"/>
                  <a:pt x="302811" y="364086"/>
                  <a:pt x="298601" y="365200"/>
                </a:cubicBezTo>
                <a:lnTo>
                  <a:pt x="298601" y="298601"/>
                </a:lnTo>
                <a:lnTo>
                  <a:pt x="391153" y="298601"/>
                </a:lnTo>
                <a:cubicBezTo>
                  <a:pt x="390063" y="302811"/>
                  <a:pt x="389480" y="307172"/>
                  <a:pt x="389480" y="311584"/>
                </a:cubicBezTo>
                <a:cubicBezTo>
                  <a:pt x="389480" y="340224"/>
                  <a:pt x="412783" y="363515"/>
                  <a:pt x="441411" y="363515"/>
                </a:cubicBezTo>
                <a:cubicBezTo>
                  <a:pt x="470039" y="363515"/>
                  <a:pt x="493342" y="340225"/>
                  <a:pt x="493342" y="311584"/>
                </a:cubicBezTo>
                <a:cubicBezTo>
                  <a:pt x="493342" y="307172"/>
                  <a:pt x="492759" y="302811"/>
                  <a:pt x="491668" y="298601"/>
                </a:cubicBezTo>
                <a:lnTo>
                  <a:pt x="545271" y="298601"/>
                </a:lnTo>
                <a:lnTo>
                  <a:pt x="545271" y="519307"/>
                </a:ln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Gráfico 217">
            <a:extLst>
              <a:ext uri="{FF2B5EF4-FFF2-40B4-BE49-F238E27FC236}">
                <a16:creationId xmlns:a16="http://schemas.microsoft.com/office/drawing/2014/main" id="{BF8F1906-D44E-8943-8279-4B234CC21483}"/>
              </a:ext>
            </a:extLst>
          </p:cNvPr>
          <p:cNvSpPr/>
          <p:nvPr/>
        </p:nvSpPr>
        <p:spPr>
          <a:xfrm rot="5400000">
            <a:off x="12732396" y="6857998"/>
            <a:ext cx="924405" cy="924405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15325 w 570831"/>
              <a:gd name="connsiteY5" fmla="*/ 230506 h 570831"/>
              <a:gd name="connsiteX6" fmla="*/ 404339 w 570831"/>
              <a:gd name="connsiteY6" fmla="*/ 237846 h 570831"/>
              <a:gd name="connsiteX7" fmla="*/ 368662 w 570831"/>
              <a:gd name="connsiteY7" fmla="*/ 237846 h 570831"/>
              <a:gd name="connsiteX8" fmla="*/ 360253 w 570831"/>
              <a:gd name="connsiteY8" fmla="*/ 234362 h 570831"/>
              <a:gd name="connsiteX9" fmla="*/ 309200 w 570831"/>
              <a:gd name="connsiteY9" fmla="*/ 183308 h 570831"/>
              <a:gd name="connsiteX10" fmla="*/ 309200 w 570831"/>
              <a:gd name="connsiteY10" fmla="*/ 463800 h 570831"/>
              <a:gd name="connsiteX11" fmla="*/ 297307 w 570831"/>
              <a:gd name="connsiteY11" fmla="*/ 475693 h 570831"/>
              <a:gd name="connsiteX12" fmla="*/ 273523 w 570831"/>
              <a:gd name="connsiteY12" fmla="*/ 475693 h 570831"/>
              <a:gd name="connsiteX13" fmla="*/ 261630 w 570831"/>
              <a:gd name="connsiteY13" fmla="*/ 463800 h 570831"/>
              <a:gd name="connsiteX14" fmla="*/ 261630 w 570831"/>
              <a:gd name="connsiteY14" fmla="*/ 183309 h 570831"/>
              <a:gd name="connsiteX15" fmla="*/ 210576 w 570831"/>
              <a:gd name="connsiteY15" fmla="*/ 234363 h 570831"/>
              <a:gd name="connsiteX16" fmla="*/ 202168 w 570831"/>
              <a:gd name="connsiteY16" fmla="*/ 237847 h 570831"/>
              <a:gd name="connsiteX17" fmla="*/ 166491 w 570831"/>
              <a:gd name="connsiteY17" fmla="*/ 237847 h 570831"/>
              <a:gd name="connsiteX18" fmla="*/ 155505 w 570831"/>
              <a:gd name="connsiteY18" fmla="*/ 230508 h 570831"/>
              <a:gd name="connsiteX19" fmla="*/ 158083 w 570831"/>
              <a:gd name="connsiteY19" fmla="*/ 217547 h 570831"/>
              <a:gd name="connsiteX20" fmla="*/ 277007 w 570831"/>
              <a:gd name="connsiteY20" fmla="*/ 98622 h 570831"/>
              <a:gd name="connsiteX21" fmla="*/ 293823 w 570831"/>
              <a:gd name="connsiteY21" fmla="*/ 98622 h 570831"/>
              <a:gd name="connsiteX22" fmla="*/ 412747 w 570831"/>
              <a:gd name="connsiteY22" fmla="*/ 217546 h 570831"/>
              <a:gd name="connsiteX23" fmla="*/ 415325 w 570831"/>
              <a:gd name="connsiteY23" fmla="*/ 23050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28" y="0"/>
                  <a:pt x="0" y="128040"/>
                  <a:pt x="0" y="285416"/>
                </a:cubicBezTo>
                <a:cubicBezTo>
                  <a:pt x="0" y="442791"/>
                  <a:pt x="128028" y="570831"/>
                  <a:pt x="285416" y="570831"/>
                </a:cubicBezTo>
                <a:cubicBezTo>
                  <a:pt x="442803" y="570831"/>
                  <a:pt x="570831" y="442791"/>
                  <a:pt x="570831" y="285416"/>
                </a:cubicBezTo>
                <a:cubicBezTo>
                  <a:pt x="570831" y="128040"/>
                  <a:pt x="442803" y="0"/>
                  <a:pt x="285416" y="0"/>
                </a:cubicBezTo>
                <a:close/>
                <a:moveTo>
                  <a:pt x="415325" y="230506"/>
                </a:moveTo>
                <a:cubicBezTo>
                  <a:pt x="413490" y="234955"/>
                  <a:pt x="409146" y="237846"/>
                  <a:pt x="404339" y="237846"/>
                </a:cubicBezTo>
                <a:lnTo>
                  <a:pt x="368662" y="237846"/>
                </a:lnTo>
                <a:cubicBezTo>
                  <a:pt x="365504" y="237846"/>
                  <a:pt x="362483" y="236592"/>
                  <a:pt x="360253" y="234362"/>
                </a:cubicBezTo>
                <a:lnTo>
                  <a:pt x="309200" y="183308"/>
                </a:lnTo>
                <a:lnTo>
                  <a:pt x="309200" y="463800"/>
                </a:lnTo>
                <a:cubicBezTo>
                  <a:pt x="309200" y="470374"/>
                  <a:pt x="303881" y="475693"/>
                  <a:pt x="297307" y="475693"/>
                </a:cubicBezTo>
                <a:lnTo>
                  <a:pt x="273523" y="475693"/>
                </a:lnTo>
                <a:cubicBezTo>
                  <a:pt x="266949" y="475693"/>
                  <a:pt x="261630" y="470374"/>
                  <a:pt x="261630" y="463800"/>
                </a:cubicBezTo>
                <a:lnTo>
                  <a:pt x="261630" y="183309"/>
                </a:lnTo>
                <a:lnTo>
                  <a:pt x="210576" y="234363"/>
                </a:lnTo>
                <a:cubicBezTo>
                  <a:pt x="208347" y="236593"/>
                  <a:pt x="205327" y="237847"/>
                  <a:pt x="202168" y="237847"/>
                </a:cubicBezTo>
                <a:lnTo>
                  <a:pt x="166491" y="237847"/>
                </a:lnTo>
                <a:cubicBezTo>
                  <a:pt x="161682" y="237847"/>
                  <a:pt x="157340" y="234955"/>
                  <a:pt x="155505" y="230508"/>
                </a:cubicBezTo>
                <a:cubicBezTo>
                  <a:pt x="153669" y="226059"/>
                  <a:pt x="154692" y="220950"/>
                  <a:pt x="158083" y="217547"/>
                </a:cubicBezTo>
                <a:lnTo>
                  <a:pt x="277007" y="98622"/>
                </a:lnTo>
                <a:cubicBezTo>
                  <a:pt x="281653" y="93976"/>
                  <a:pt x="289178" y="93976"/>
                  <a:pt x="293823" y="98622"/>
                </a:cubicBezTo>
                <a:lnTo>
                  <a:pt x="412747" y="217546"/>
                </a:lnTo>
                <a:cubicBezTo>
                  <a:pt x="416138" y="220948"/>
                  <a:pt x="417160" y="226058"/>
                  <a:pt x="415325" y="23050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105">
            <a:extLst>
              <a:ext uri="{FF2B5EF4-FFF2-40B4-BE49-F238E27FC236}">
                <a16:creationId xmlns:a16="http://schemas.microsoft.com/office/drawing/2014/main" id="{275F1CBB-2306-274F-B04C-1CA572A379EC}"/>
              </a:ext>
            </a:extLst>
          </p:cNvPr>
          <p:cNvSpPr/>
          <p:nvPr/>
        </p:nvSpPr>
        <p:spPr>
          <a:xfrm>
            <a:off x="13017761" y="9664587"/>
            <a:ext cx="311215" cy="233407"/>
          </a:xfrm>
          <a:custGeom>
            <a:avLst/>
            <a:gdLst>
              <a:gd name="connsiteX0" fmla="*/ 122407 w 142709"/>
              <a:gd name="connsiteY0" fmla="*/ 3484 h 107030"/>
              <a:gd name="connsiteX1" fmla="*/ 47569 w 142709"/>
              <a:gd name="connsiteY1" fmla="*/ 78322 h 107030"/>
              <a:gd name="connsiteX2" fmla="*/ 20300 w 142709"/>
              <a:gd name="connsiteY2" fmla="*/ 51054 h 107030"/>
              <a:gd name="connsiteX3" fmla="*/ 3484 w 142709"/>
              <a:gd name="connsiteY3" fmla="*/ 51054 h 107030"/>
              <a:gd name="connsiteX4" fmla="*/ 3484 w 142709"/>
              <a:gd name="connsiteY4" fmla="*/ 67870 h 107030"/>
              <a:gd name="connsiteX5" fmla="*/ 39161 w 142709"/>
              <a:gd name="connsiteY5" fmla="*/ 103547 h 107030"/>
              <a:gd name="connsiteX6" fmla="*/ 47570 w 142709"/>
              <a:gd name="connsiteY6" fmla="*/ 107031 h 107030"/>
              <a:gd name="connsiteX7" fmla="*/ 55979 w 142709"/>
              <a:gd name="connsiteY7" fmla="*/ 103547 h 107030"/>
              <a:gd name="connsiteX8" fmla="*/ 139225 w 142709"/>
              <a:gd name="connsiteY8" fmla="*/ 20300 h 107030"/>
              <a:gd name="connsiteX9" fmla="*/ 139225 w 142709"/>
              <a:gd name="connsiteY9" fmla="*/ 3484 h 107030"/>
              <a:gd name="connsiteX10" fmla="*/ 122407 w 142709"/>
              <a:gd name="connsiteY10" fmla="*/ 3484 h 10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709" h="107030">
                <a:moveTo>
                  <a:pt x="122407" y="3484"/>
                </a:moveTo>
                <a:lnTo>
                  <a:pt x="47569" y="78322"/>
                </a:lnTo>
                <a:lnTo>
                  <a:pt x="20300" y="51054"/>
                </a:lnTo>
                <a:cubicBezTo>
                  <a:pt x="15655" y="46408"/>
                  <a:pt x="8129" y="46408"/>
                  <a:pt x="3484" y="51054"/>
                </a:cubicBezTo>
                <a:cubicBezTo>
                  <a:pt x="-1161" y="55699"/>
                  <a:pt x="-1161" y="63225"/>
                  <a:pt x="3484" y="67870"/>
                </a:cubicBezTo>
                <a:lnTo>
                  <a:pt x="39161" y="103547"/>
                </a:lnTo>
                <a:cubicBezTo>
                  <a:pt x="41484" y="105869"/>
                  <a:pt x="44527" y="107031"/>
                  <a:pt x="47570" y="107031"/>
                </a:cubicBezTo>
                <a:cubicBezTo>
                  <a:pt x="50612" y="107031"/>
                  <a:pt x="53655" y="105869"/>
                  <a:pt x="55979" y="103547"/>
                </a:cubicBezTo>
                <a:lnTo>
                  <a:pt x="139225" y="20300"/>
                </a:lnTo>
                <a:cubicBezTo>
                  <a:pt x="143871" y="15654"/>
                  <a:pt x="143871" y="8129"/>
                  <a:pt x="139225" y="3484"/>
                </a:cubicBezTo>
                <a:cubicBezTo>
                  <a:pt x="134579" y="-1161"/>
                  <a:pt x="127051" y="-1162"/>
                  <a:pt x="122407" y="348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106">
            <a:extLst>
              <a:ext uri="{FF2B5EF4-FFF2-40B4-BE49-F238E27FC236}">
                <a16:creationId xmlns:a16="http://schemas.microsoft.com/office/drawing/2014/main" id="{8E216222-5AC9-B24F-BF97-A8482E3AD0D3}"/>
              </a:ext>
            </a:extLst>
          </p:cNvPr>
          <p:cNvSpPr/>
          <p:nvPr/>
        </p:nvSpPr>
        <p:spPr>
          <a:xfrm>
            <a:off x="12758416" y="9353376"/>
            <a:ext cx="829899" cy="1244849"/>
          </a:xfrm>
          <a:custGeom>
            <a:avLst/>
            <a:gdLst>
              <a:gd name="connsiteX0" fmla="*/ 190277 w 380554"/>
              <a:gd name="connsiteY0" fmla="*/ 0 h 570831"/>
              <a:gd name="connsiteX1" fmla="*/ 0 w 380554"/>
              <a:gd name="connsiteY1" fmla="*/ 190277 h 570831"/>
              <a:gd name="connsiteX2" fmla="*/ 22844 w 380554"/>
              <a:gd name="connsiteY2" fmla="*/ 280701 h 570831"/>
              <a:gd name="connsiteX3" fmla="*/ 179871 w 380554"/>
              <a:gd name="connsiteY3" fmla="*/ 564699 h 570831"/>
              <a:gd name="connsiteX4" fmla="*/ 190277 w 380554"/>
              <a:gd name="connsiteY4" fmla="*/ 570831 h 570831"/>
              <a:gd name="connsiteX5" fmla="*/ 200683 w 380554"/>
              <a:gd name="connsiteY5" fmla="*/ 564699 h 570831"/>
              <a:gd name="connsiteX6" fmla="*/ 357768 w 380554"/>
              <a:gd name="connsiteY6" fmla="*/ 280607 h 570831"/>
              <a:gd name="connsiteX7" fmla="*/ 380555 w 380554"/>
              <a:gd name="connsiteY7" fmla="*/ 190276 h 570831"/>
              <a:gd name="connsiteX8" fmla="*/ 190277 w 380554"/>
              <a:gd name="connsiteY8" fmla="*/ 0 h 570831"/>
              <a:gd name="connsiteX9" fmla="*/ 190277 w 380554"/>
              <a:gd name="connsiteY9" fmla="*/ 321092 h 570831"/>
              <a:gd name="connsiteX10" fmla="*/ 59462 w 380554"/>
              <a:gd name="connsiteY10" fmla="*/ 190277 h 570831"/>
              <a:gd name="connsiteX11" fmla="*/ 190277 w 380554"/>
              <a:gd name="connsiteY11" fmla="*/ 59461 h 570831"/>
              <a:gd name="connsiteX12" fmla="*/ 321092 w 380554"/>
              <a:gd name="connsiteY12" fmla="*/ 190276 h 570831"/>
              <a:gd name="connsiteX13" fmla="*/ 190277 w 380554"/>
              <a:gd name="connsiteY13" fmla="*/ 321092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0554" h="570831">
                <a:moveTo>
                  <a:pt x="190277" y="0"/>
                </a:moveTo>
                <a:cubicBezTo>
                  <a:pt x="85360" y="0"/>
                  <a:pt x="0" y="85360"/>
                  <a:pt x="0" y="190277"/>
                </a:cubicBezTo>
                <a:cubicBezTo>
                  <a:pt x="0" y="221773"/>
                  <a:pt x="7875" y="253002"/>
                  <a:pt x="22844" y="280701"/>
                </a:cubicBezTo>
                <a:lnTo>
                  <a:pt x="179871" y="564699"/>
                </a:lnTo>
                <a:cubicBezTo>
                  <a:pt x="181961" y="568485"/>
                  <a:pt x="185945" y="570831"/>
                  <a:pt x="190277" y="570831"/>
                </a:cubicBezTo>
                <a:cubicBezTo>
                  <a:pt x="194610" y="570831"/>
                  <a:pt x="198592" y="568485"/>
                  <a:pt x="200683" y="564699"/>
                </a:cubicBezTo>
                <a:lnTo>
                  <a:pt x="357768" y="280607"/>
                </a:lnTo>
                <a:cubicBezTo>
                  <a:pt x="372680" y="253002"/>
                  <a:pt x="380555" y="221772"/>
                  <a:pt x="380555" y="190276"/>
                </a:cubicBezTo>
                <a:cubicBezTo>
                  <a:pt x="380555" y="85360"/>
                  <a:pt x="295194" y="0"/>
                  <a:pt x="190277" y="0"/>
                </a:cubicBezTo>
                <a:close/>
                <a:moveTo>
                  <a:pt x="190277" y="321092"/>
                </a:moveTo>
                <a:cubicBezTo>
                  <a:pt x="118145" y="321092"/>
                  <a:pt x="59462" y="262409"/>
                  <a:pt x="59462" y="190277"/>
                </a:cubicBezTo>
                <a:cubicBezTo>
                  <a:pt x="59462" y="118145"/>
                  <a:pt x="118145" y="59461"/>
                  <a:pt x="190277" y="59461"/>
                </a:cubicBezTo>
                <a:cubicBezTo>
                  <a:pt x="262409" y="59461"/>
                  <a:pt x="321092" y="118144"/>
                  <a:pt x="321092" y="190276"/>
                </a:cubicBezTo>
                <a:cubicBezTo>
                  <a:pt x="321092" y="262408"/>
                  <a:pt x="262409" y="321092"/>
                  <a:pt x="190277" y="321092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Forma libre 288">
            <a:extLst>
              <a:ext uri="{FF2B5EF4-FFF2-40B4-BE49-F238E27FC236}">
                <a16:creationId xmlns:a16="http://schemas.microsoft.com/office/drawing/2014/main" id="{71D91906-BC82-834F-A416-87ED27A43A2E}"/>
              </a:ext>
            </a:extLst>
          </p:cNvPr>
          <p:cNvSpPr/>
          <p:nvPr/>
        </p:nvSpPr>
        <p:spPr>
          <a:xfrm>
            <a:off x="10686823" y="9408660"/>
            <a:ext cx="1092236" cy="1092236"/>
          </a:xfrm>
          <a:custGeom>
            <a:avLst/>
            <a:gdLst>
              <a:gd name="connsiteX0" fmla="*/ 597710 w 599144"/>
              <a:gd name="connsiteY0" fmla="*/ 107778 h 599144"/>
              <a:gd name="connsiteX1" fmla="*/ 588415 w 599144"/>
              <a:gd name="connsiteY1" fmla="*/ 100697 h 599144"/>
              <a:gd name="connsiteX2" fmla="*/ 520456 w 599144"/>
              <a:gd name="connsiteY2" fmla="*/ 79272 h 599144"/>
              <a:gd name="connsiteX3" fmla="*/ 499020 w 599144"/>
              <a:gd name="connsiteY3" fmla="*/ 11326 h 599144"/>
              <a:gd name="connsiteX4" fmla="*/ 491963 w 599144"/>
              <a:gd name="connsiteY4" fmla="*/ 2019 h 599144"/>
              <a:gd name="connsiteX5" fmla="*/ 480284 w 599144"/>
              <a:gd name="connsiteY5" fmla="*/ 2676 h 599144"/>
              <a:gd name="connsiteX6" fmla="*/ 424442 w 599144"/>
              <a:gd name="connsiteY6" fmla="*/ 88081 h 599144"/>
              <a:gd name="connsiteX7" fmla="*/ 424442 w 599144"/>
              <a:gd name="connsiteY7" fmla="*/ 132049 h 599144"/>
              <a:gd name="connsiteX8" fmla="*/ 299864 w 599144"/>
              <a:gd name="connsiteY8" fmla="*/ 262490 h 599144"/>
              <a:gd name="connsiteX9" fmla="*/ 299864 w 599144"/>
              <a:gd name="connsiteY9" fmla="*/ 263894 h 599144"/>
              <a:gd name="connsiteX10" fmla="*/ 299864 w 599144"/>
              <a:gd name="connsiteY10" fmla="*/ 277090 h 599144"/>
              <a:gd name="connsiteX11" fmla="*/ 296215 w 599144"/>
              <a:gd name="connsiteY11" fmla="*/ 285898 h 599144"/>
              <a:gd name="connsiteX12" fmla="*/ 241225 w 599144"/>
              <a:gd name="connsiteY12" fmla="*/ 340887 h 599144"/>
              <a:gd name="connsiteX13" fmla="*/ 232417 w 599144"/>
              <a:gd name="connsiteY13" fmla="*/ 344537 h 599144"/>
              <a:gd name="connsiteX14" fmla="*/ 223608 w 599144"/>
              <a:gd name="connsiteY14" fmla="*/ 340887 h 599144"/>
              <a:gd name="connsiteX15" fmla="*/ 223608 w 599144"/>
              <a:gd name="connsiteY15" fmla="*/ 323272 h 599144"/>
              <a:gd name="connsiteX16" fmla="*/ 274948 w 599144"/>
              <a:gd name="connsiteY16" fmla="*/ 271932 h 599144"/>
              <a:gd name="connsiteX17" fmla="*/ 274948 w 599144"/>
              <a:gd name="connsiteY17" fmla="*/ 262492 h 599144"/>
              <a:gd name="connsiteX18" fmla="*/ 275653 w 599144"/>
              <a:gd name="connsiteY18" fmla="*/ 253792 h 599144"/>
              <a:gd name="connsiteX19" fmla="*/ 250031 w 599144"/>
              <a:gd name="connsiteY19" fmla="*/ 250035 h 599144"/>
              <a:gd name="connsiteX20" fmla="*/ 150369 w 599144"/>
              <a:gd name="connsiteY20" fmla="*/ 349697 h 599144"/>
              <a:gd name="connsiteX21" fmla="*/ 250034 w 599144"/>
              <a:gd name="connsiteY21" fmla="*/ 449359 h 599144"/>
              <a:gd name="connsiteX22" fmla="*/ 349696 w 599144"/>
              <a:gd name="connsiteY22" fmla="*/ 349697 h 599144"/>
              <a:gd name="connsiteX23" fmla="*/ 336079 w 599144"/>
              <a:gd name="connsiteY23" fmla="*/ 299865 h 599144"/>
              <a:gd name="connsiteX24" fmla="*/ 337238 w 599144"/>
              <a:gd name="connsiteY24" fmla="*/ 299865 h 599144"/>
              <a:gd name="connsiteX25" fmla="*/ 396204 w 599144"/>
              <a:gd name="connsiteY25" fmla="*/ 255815 h 599144"/>
              <a:gd name="connsiteX26" fmla="*/ 424442 w 599144"/>
              <a:gd name="connsiteY26" fmla="*/ 349697 h 599144"/>
              <a:gd name="connsiteX27" fmla="*/ 250033 w 599144"/>
              <a:gd name="connsiteY27" fmla="*/ 524107 h 599144"/>
              <a:gd name="connsiteX28" fmla="*/ 75623 w 599144"/>
              <a:gd name="connsiteY28" fmla="*/ 349696 h 599144"/>
              <a:gd name="connsiteX29" fmla="*/ 250033 w 599144"/>
              <a:gd name="connsiteY29" fmla="*/ 175286 h 599144"/>
              <a:gd name="connsiteX30" fmla="*/ 321107 w 599144"/>
              <a:gd name="connsiteY30" fmla="*/ 191030 h 599144"/>
              <a:gd name="connsiteX31" fmla="*/ 379693 w 599144"/>
              <a:gd name="connsiteY31" fmla="*/ 137229 h 599144"/>
              <a:gd name="connsiteX32" fmla="*/ 250033 w 599144"/>
              <a:gd name="connsiteY32" fmla="*/ 100539 h 599144"/>
              <a:gd name="connsiteX33" fmla="*/ 876 w 599144"/>
              <a:gd name="connsiteY33" fmla="*/ 349696 h 599144"/>
              <a:gd name="connsiteX34" fmla="*/ 250034 w 599144"/>
              <a:gd name="connsiteY34" fmla="*/ 598854 h 599144"/>
              <a:gd name="connsiteX35" fmla="*/ 499191 w 599144"/>
              <a:gd name="connsiteY35" fmla="*/ 349697 h 599144"/>
              <a:gd name="connsiteX36" fmla="*/ 447902 w 599144"/>
              <a:gd name="connsiteY36" fmla="*/ 198773 h 599144"/>
              <a:gd name="connsiteX37" fmla="*/ 467681 w 599144"/>
              <a:gd name="connsiteY37" fmla="*/ 175287 h 599144"/>
              <a:gd name="connsiteX38" fmla="*/ 511649 w 599144"/>
              <a:gd name="connsiteY38" fmla="*/ 175287 h 599144"/>
              <a:gd name="connsiteX39" fmla="*/ 597053 w 599144"/>
              <a:gd name="connsiteY39" fmla="*/ 119434 h 599144"/>
              <a:gd name="connsiteX40" fmla="*/ 597710 w 599144"/>
              <a:gd name="connsiteY40" fmla="*/ 107778 h 59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9144" h="599144">
                <a:moveTo>
                  <a:pt x="597710" y="107778"/>
                </a:moveTo>
                <a:cubicBezTo>
                  <a:pt x="595982" y="104018"/>
                  <a:pt x="592478" y="101366"/>
                  <a:pt x="588415" y="100697"/>
                </a:cubicBezTo>
                <a:cubicBezTo>
                  <a:pt x="565300" y="96913"/>
                  <a:pt x="528948" y="87764"/>
                  <a:pt x="520456" y="79272"/>
                </a:cubicBezTo>
                <a:cubicBezTo>
                  <a:pt x="511964" y="70780"/>
                  <a:pt x="502816" y="34417"/>
                  <a:pt x="499020" y="11326"/>
                </a:cubicBezTo>
                <a:cubicBezTo>
                  <a:pt x="498362" y="7238"/>
                  <a:pt x="495711" y="3759"/>
                  <a:pt x="491963" y="2019"/>
                </a:cubicBezTo>
                <a:cubicBezTo>
                  <a:pt x="488168" y="279"/>
                  <a:pt x="483837" y="547"/>
                  <a:pt x="480284" y="2676"/>
                </a:cubicBezTo>
                <a:cubicBezTo>
                  <a:pt x="477997" y="4051"/>
                  <a:pt x="424442" y="37009"/>
                  <a:pt x="424442" y="88081"/>
                </a:cubicBezTo>
                <a:lnTo>
                  <a:pt x="424442" y="132049"/>
                </a:lnTo>
                <a:cubicBezTo>
                  <a:pt x="366534" y="180068"/>
                  <a:pt x="299864" y="240203"/>
                  <a:pt x="299864" y="262490"/>
                </a:cubicBezTo>
                <a:lnTo>
                  <a:pt x="299864" y="263894"/>
                </a:lnTo>
                <a:lnTo>
                  <a:pt x="299864" y="277090"/>
                </a:lnTo>
                <a:cubicBezTo>
                  <a:pt x="299864" y="280398"/>
                  <a:pt x="298551" y="283562"/>
                  <a:pt x="296215" y="285898"/>
                </a:cubicBezTo>
                <a:lnTo>
                  <a:pt x="241225" y="340887"/>
                </a:lnTo>
                <a:cubicBezTo>
                  <a:pt x="238793" y="343320"/>
                  <a:pt x="235604" y="344537"/>
                  <a:pt x="232417" y="344537"/>
                </a:cubicBezTo>
                <a:cubicBezTo>
                  <a:pt x="229230" y="344537"/>
                  <a:pt x="226042" y="343320"/>
                  <a:pt x="223608" y="340887"/>
                </a:cubicBezTo>
                <a:cubicBezTo>
                  <a:pt x="218742" y="336021"/>
                  <a:pt x="218742" y="328137"/>
                  <a:pt x="223608" y="323272"/>
                </a:cubicBezTo>
                <a:lnTo>
                  <a:pt x="274948" y="271932"/>
                </a:lnTo>
                <a:lnTo>
                  <a:pt x="274948" y="262492"/>
                </a:lnTo>
                <a:cubicBezTo>
                  <a:pt x="274948" y="260020"/>
                  <a:pt x="274992" y="257216"/>
                  <a:pt x="275653" y="253792"/>
                </a:cubicBezTo>
                <a:cubicBezTo>
                  <a:pt x="267428" y="251587"/>
                  <a:pt x="258945" y="250035"/>
                  <a:pt x="250031" y="250035"/>
                </a:cubicBezTo>
                <a:cubicBezTo>
                  <a:pt x="195065" y="250035"/>
                  <a:pt x="150369" y="294744"/>
                  <a:pt x="150369" y="349697"/>
                </a:cubicBezTo>
                <a:cubicBezTo>
                  <a:pt x="150369" y="404650"/>
                  <a:pt x="195068" y="449359"/>
                  <a:pt x="250034" y="449359"/>
                </a:cubicBezTo>
                <a:cubicBezTo>
                  <a:pt x="305000" y="449359"/>
                  <a:pt x="349696" y="404650"/>
                  <a:pt x="349696" y="349697"/>
                </a:cubicBezTo>
                <a:cubicBezTo>
                  <a:pt x="349696" y="331479"/>
                  <a:pt x="344706" y="314488"/>
                  <a:pt x="336079" y="299865"/>
                </a:cubicBezTo>
                <a:lnTo>
                  <a:pt x="337238" y="299865"/>
                </a:lnTo>
                <a:cubicBezTo>
                  <a:pt x="348903" y="299865"/>
                  <a:pt x="370968" y="281528"/>
                  <a:pt x="396204" y="255815"/>
                </a:cubicBezTo>
                <a:cubicBezTo>
                  <a:pt x="414398" y="284000"/>
                  <a:pt x="424442" y="316084"/>
                  <a:pt x="424442" y="349697"/>
                </a:cubicBezTo>
                <a:cubicBezTo>
                  <a:pt x="424442" y="445869"/>
                  <a:pt x="346191" y="524107"/>
                  <a:pt x="250033" y="524107"/>
                </a:cubicBezTo>
                <a:cubicBezTo>
                  <a:pt x="153874" y="524107"/>
                  <a:pt x="75623" y="445867"/>
                  <a:pt x="75623" y="349696"/>
                </a:cubicBezTo>
                <a:cubicBezTo>
                  <a:pt x="75623" y="253524"/>
                  <a:pt x="153874" y="175286"/>
                  <a:pt x="250033" y="175286"/>
                </a:cubicBezTo>
                <a:cubicBezTo>
                  <a:pt x="274866" y="175286"/>
                  <a:pt x="298827" y="180966"/>
                  <a:pt x="321107" y="191030"/>
                </a:cubicBezTo>
                <a:cubicBezTo>
                  <a:pt x="335615" y="176451"/>
                  <a:pt x="354568" y="158857"/>
                  <a:pt x="379693" y="137229"/>
                </a:cubicBezTo>
                <a:cubicBezTo>
                  <a:pt x="340810" y="113503"/>
                  <a:pt x="295948" y="100539"/>
                  <a:pt x="250033" y="100539"/>
                </a:cubicBezTo>
                <a:cubicBezTo>
                  <a:pt x="112657" y="100539"/>
                  <a:pt x="876" y="212307"/>
                  <a:pt x="876" y="349696"/>
                </a:cubicBezTo>
                <a:cubicBezTo>
                  <a:pt x="876" y="487085"/>
                  <a:pt x="112657" y="598854"/>
                  <a:pt x="250034" y="598854"/>
                </a:cubicBezTo>
                <a:cubicBezTo>
                  <a:pt x="387411" y="598854"/>
                  <a:pt x="499191" y="487086"/>
                  <a:pt x="499191" y="349697"/>
                </a:cubicBezTo>
                <a:cubicBezTo>
                  <a:pt x="499191" y="295120"/>
                  <a:pt x="480918" y="242035"/>
                  <a:pt x="447902" y="198773"/>
                </a:cubicBezTo>
                <a:cubicBezTo>
                  <a:pt x="454628" y="190906"/>
                  <a:pt x="461267" y="183020"/>
                  <a:pt x="467681" y="175287"/>
                </a:cubicBezTo>
                <a:lnTo>
                  <a:pt x="511649" y="175287"/>
                </a:lnTo>
                <a:cubicBezTo>
                  <a:pt x="562745" y="175287"/>
                  <a:pt x="595690" y="121721"/>
                  <a:pt x="597053" y="119434"/>
                </a:cubicBezTo>
                <a:cubicBezTo>
                  <a:pt x="599194" y="115893"/>
                  <a:pt x="599437" y="111525"/>
                  <a:pt x="597710" y="10777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2476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7176901" y="1022190"/>
            <a:ext cx="10023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PDCA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Freeform 405">
            <a:extLst>
              <a:ext uri="{FF2B5EF4-FFF2-40B4-BE49-F238E27FC236}">
                <a16:creationId xmlns:a16="http://schemas.microsoft.com/office/drawing/2014/main" id="{E4914076-0B18-6D43-8D95-F5C80D617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052" y="7824641"/>
            <a:ext cx="4994717" cy="4652416"/>
          </a:xfrm>
          <a:custGeom>
            <a:avLst/>
            <a:gdLst>
              <a:gd name="T0" fmla="*/ 3588 w 4569"/>
              <a:gd name="T1" fmla="*/ 989 h 4255"/>
              <a:gd name="T2" fmla="*/ 3588 w 4569"/>
              <a:gd name="T3" fmla="*/ 989 h 4255"/>
              <a:gd name="T4" fmla="*/ 2652 w 4569"/>
              <a:gd name="T5" fmla="*/ 197 h 4255"/>
              <a:gd name="T6" fmla="*/ 2652 w 4569"/>
              <a:gd name="T7" fmla="*/ 207 h 4255"/>
              <a:gd name="T8" fmla="*/ 800 w 4569"/>
              <a:gd name="T9" fmla="*/ 2599 h 4255"/>
              <a:gd name="T10" fmla="*/ 782 w 4569"/>
              <a:gd name="T11" fmla="*/ 2608 h 4255"/>
              <a:gd name="T12" fmla="*/ 782 w 4569"/>
              <a:gd name="T13" fmla="*/ 2608 h 4255"/>
              <a:gd name="T14" fmla="*/ 0 w 4569"/>
              <a:gd name="T15" fmla="*/ 3543 h 4255"/>
              <a:gd name="T16" fmla="*/ 997 w 4569"/>
              <a:gd name="T17" fmla="*/ 4254 h 4255"/>
              <a:gd name="T18" fmla="*/ 1007 w 4569"/>
              <a:gd name="T19" fmla="*/ 4254 h 4255"/>
              <a:gd name="T20" fmla="*/ 4307 w 4569"/>
              <a:gd name="T21" fmla="*/ 0 h 4255"/>
              <a:gd name="T22" fmla="*/ 3588 w 4569"/>
              <a:gd name="T23" fmla="*/ 989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69" h="4255">
                <a:moveTo>
                  <a:pt x="3588" y="989"/>
                </a:moveTo>
                <a:lnTo>
                  <a:pt x="3588" y="989"/>
                </a:lnTo>
                <a:cubicBezTo>
                  <a:pt x="2652" y="197"/>
                  <a:pt x="2652" y="197"/>
                  <a:pt x="2652" y="197"/>
                </a:cubicBezTo>
                <a:lnTo>
                  <a:pt x="2652" y="207"/>
                </a:lnTo>
                <a:cubicBezTo>
                  <a:pt x="2796" y="1376"/>
                  <a:pt x="1969" y="2446"/>
                  <a:pt x="800" y="2599"/>
                </a:cubicBezTo>
                <a:cubicBezTo>
                  <a:pt x="791" y="2599"/>
                  <a:pt x="791" y="2608"/>
                  <a:pt x="782" y="2608"/>
                </a:cubicBezTo>
                <a:lnTo>
                  <a:pt x="782" y="2608"/>
                </a:lnTo>
                <a:cubicBezTo>
                  <a:pt x="0" y="3543"/>
                  <a:pt x="0" y="3543"/>
                  <a:pt x="0" y="3543"/>
                </a:cubicBezTo>
                <a:cubicBezTo>
                  <a:pt x="997" y="4254"/>
                  <a:pt x="997" y="4254"/>
                  <a:pt x="997" y="4254"/>
                </a:cubicBezTo>
                <a:lnTo>
                  <a:pt x="1007" y="4254"/>
                </a:lnTo>
                <a:cubicBezTo>
                  <a:pt x="3093" y="3984"/>
                  <a:pt x="4568" y="2086"/>
                  <a:pt x="4307" y="0"/>
                </a:cubicBezTo>
                <a:lnTo>
                  <a:pt x="3588" y="98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" name="Freeform 408">
            <a:extLst>
              <a:ext uri="{FF2B5EF4-FFF2-40B4-BE49-F238E27FC236}">
                <a16:creationId xmlns:a16="http://schemas.microsoft.com/office/drawing/2014/main" id="{388B9313-8F61-2941-B848-95F27706E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308" y="4194313"/>
            <a:ext cx="5004359" cy="4671698"/>
          </a:xfrm>
          <a:custGeom>
            <a:avLst/>
            <a:gdLst>
              <a:gd name="T0" fmla="*/ 3580 w 4579"/>
              <a:gd name="T1" fmla="*/ 0 h 4272"/>
              <a:gd name="T2" fmla="*/ 3580 w 4579"/>
              <a:gd name="T3" fmla="*/ 0 h 4272"/>
              <a:gd name="T4" fmla="*/ 3580 w 4579"/>
              <a:gd name="T5" fmla="*/ 0 h 4272"/>
              <a:gd name="T6" fmla="*/ 3571 w 4579"/>
              <a:gd name="T7" fmla="*/ 0 h 4272"/>
              <a:gd name="T8" fmla="*/ 261 w 4579"/>
              <a:gd name="T9" fmla="*/ 4262 h 4272"/>
              <a:gd name="T10" fmla="*/ 270 w 4579"/>
              <a:gd name="T11" fmla="*/ 4271 h 4272"/>
              <a:gd name="T12" fmla="*/ 990 w 4579"/>
              <a:gd name="T13" fmla="*/ 3264 h 4272"/>
              <a:gd name="T14" fmla="*/ 1916 w 4579"/>
              <a:gd name="T15" fmla="*/ 4046 h 4272"/>
              <a:gd name="T16" fmla="*/ 3778 w 4579"/>
              <a:gd name="T17" fmla="*/ 1655 h 4272"/>
              <a:gd name="T18" fmla="*/ 3787 w 4579"/>
              <a:gd name="T19" fmla="*/ 1655 h 4272"/>
              <a:gd name="T20" fmla="*/ 3787 w 4579"/>
              <a:gd name="T21" fmla="*/ 1655 h 4272"/>
              <a:gd name="T22" fmla="*/ 4578 w 4579"/>
              <a:gd name="T23" fmla="*/ 720 h 4272"/>
              <a:gd name="T24" fmla="*/ 3580 w 4579"/>
              <a:gd name="T25" fmla="*/ 0 h 4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79" h="4272">
                <a:moveTo>
                  <a:pt x="3580" y="0"/>
                </a:moveTo>
                <a:lnTo>
                  <a:pt x="3580" y="0"/>
                </a:lnTo>
                <a:lnTo>
                  <a:pt x="3580" y="0"/>
                </a:lnTo>
                <a:cubicBezTo>
                  <a:pt x="3571" y="0"/>
                  <a:pt x="3571" y="0"/>
                  <a:pt x="3571" y="0"/>
                </a:cubicBezTo>
                <a:cubicBezTo>
                  <a:pt x="1485" y="270"/>
                  <a:pt x="0" y="2176"/>
                  <a:pt x="261" y="4262"/>
                </a:cubicBezTo>
                <a:cubicBezTo>
                  <a:pt x="261" y="4262"/>
                  <a:pt x="261" y="4262"/>
                  <a:pt x="270" y="4271"/>
                </a:cubicBezTo>
                <a:cubicBezTo>
                  <a:pt x="990" y="3264"/>
                  <a:pt x="990" y="3264"/>
                  <a:pt x="990" y="3264"/>
                </a:cubicBezTo>
                <a:cubicBezTo>
                  <a:pt x="1916" y="4046"/>
                  <a:pt x="1916" y="4046"/>
                  <a:pt x="1916" y="4046"/>
                </a:cubicBezTo>
                <a:cubicBezTo>
                  <a:pt x="1781" y="2877"/>
                  <a:pt x="2609" y="1808"/>
                  <a:pt x="3778" y="1655"/>
                </a:cubicBezTo>
                <a:lnTo>
                  <a:pt x="3787" y="1655"/>
                </a:lnTo>
                <a:lnTo>
                  <a:pt x="3787" y="1655"/>
                </a:lnTo>
                <a:cubicBezTo>
                  <a:pt x="4578" y="720"/>
                  <a:pt x="4578" y="720"/>
                  <a:pt x="4578" y="720"/>
                </a:cubicBezTo>
                <a:lnTo>
                  <a:pt x="358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" name="Freeform 411">
            <a:extLst>
              <a:ext uri="{FF2B5EF4-FFF2-40B4-BE49-F238E27FC236}">
                <a16:creationId xmlns:a16="http://schemas.microsoft.com/office/drawing/2014/main" id="{4084848E-4579-0C4A-9599-84D866709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397" y="7761968"/>
            <a:ext cx="4662059" cy="5004359"/>
          </a:xfrm>
          <a:custGeom>
            <a:avLst/>
            <a:gdLst>
              <a:gd name="T0" fmla="*/ 3265 w 4263"/>
              <a:gd name="T1" fmla="*/ 3597 h 4579"/>
              <a:gd name="T2" fmla="*/ 3265 w 4263"/>
              <a:gd name="T3" fmla="*/ 3597 h 4579"/>
              <a:gd name="T4" fmla="*/ 4047 w 4263"/>
              <a:gd name="T5" fmla="*/ 2662 h 4579"/>
              <a:gd name="T6" fmla="*/ 1655 w 4263"/>
              <a:gd name="T7" fmla="*/ 800 h 4579"/>
              <a:gd name="T8" fmla="*/ 1646 w 4263"/>
              <a:gd name="T9" fmla="*/ 791 h 4579"/>
              <a:gd name="T10" fmla="*/ 1646 w 4263"/>
              <a:gd name="T11" fmla="*/ 782 h 4579"/>
              <a:gd name="T12" fmla="*/ 720 w 4263"/>
              <a:gd name="T13" fmla="*/ 0 h 4579"/>
              <a:gd name="T14" fmla="*/ 0 w 4263"/>
              <a:gd name="T15" fmla="*/ 1007 h 4579"/>
              <a:gd name="T16" fmla="*/ 0 w 4263"/>
              <a:gd name="T17" fmla="*/ 1007 h 4579"/>
              <a:gd name="T18" fmla="*/ 4254 w 4263"/>
              <a:gd name="T19" fmla="*/ 4317 h 4579"/>
              <a:gd name="T20" fmla="*/ 4262 w 4263"/>
              <a:gd name="T21" fmla="*/ 4308 h 4579"/>
              <a:gd name="T22" fmla="*/ 3265 w 4263"/>
              <a:gd name="T23" fmla="*/ 3597 h 4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63" h="4579">
                <a:moveTo>
                  <a:pt x="3265" y="3597"/>
                </a:moveTo>
                <a:lnTo>
                  <a:pt x="3265" y="3597"/>
                </a:lnTo>
                <a:cubicBezTo>
                  <a:pt x="4047" y="2662"/>
                  <a:pt x="4047" y="2662"/>
                  <a:pt x="4047" y="2662"/>
                </a:cubicBezTo>
                <a:cubicBezTo>
                  <a:pt x="2878" y="2806"/>
                  <a:pt x="1799" y="1978"/>
                  <a:pt x="1655" y="800"/>
                </a:cubicBezTo>
                <a:cubicBezTo>
                  <a:pt x="1646" y="800"/>
                  <a:pt x="1646" y="800"/>
                  <a:pt x="1646" y="791"/>
                </a:cubicBezTo>
                <a:lnTo>
                  <a:pt x="1646" y="782"/>
                </a:lnTo>
                <a:cubicBezTo>
                  <a:pt x="720" y="0"/>
                  <a:pt x="720" y="0"/>
                  <a:pt x="720" y="0"/>
                </a:cubicBezTo>
                <a:cubicBezTo>
                  <a:pt x="0" y="1007"/>
                  <a:pt x="0" y="1007"/>
                  <a:pt x="0" y="1007"/>
                </a:cubicBezTo>
                <a:lnTo>
                  <a:pt x="0" y="1007"/>
                </a:lnTo>
                <a:cubicBezTo>
                  <a:pt x="261" y="3093"/>
                  <a:pt x="2168" y="4578"/>
                  <a:pt x="4254" y="4317"/>
                </a:cubicBezTo>
                <a:cubicBezTo>
                  <a:pt x="4262" y="4317"/>
                  <a:pt x="4262" y="4308"/>
                  <a:pt x="4262" y="4308"/>
                </a:cubicBezTo>
                <a:lnTo>
                  <a:pt x="3265" y="359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" name="Freeform 414">
            <a:extLst>
              <a:ext uri="{FF2B5EF4-FFF2-40B4-BE49-F238E27FC236}">
                <a16:creationId xmlns:a16="http://schemas.microsoft.com/office/drawing/2014/main" id="{0A4FC222-0F2F-7E4C-8481-82C8E1D7E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086" y="3919506"/>
            <a:ext cx="4662055" cy="4985075"/>
          </a:xfrm>
          <a:custGeom>
            <a:avLst/>
            <a:gdLst>
              <a:gd name="T0" fmla="*/ 4262 w 4263"/>
              <a:gd name="T1" fmla="*/ 3552 h 4560"/>
              <a:gd name="T2" fmla="*/ 4262 w 4263"/>
              <a:gd name="T3" fmla="*/ 3552 h 4560"/>
              <a:gd name="T4" fmla="*/ 0 w 4263"/>
              <a:gd name="T5" fmla="*/ 252 h 4560"/>
              <a:gd name="T6" fmla="*/ 998 w 4263"/>
              <a:gd name="T7" fmla="*/ 972 h 4560"/>
              <a:gd name="T8" fmla="*/ 207 w 4263"/>
              <a:gd name="T9" fmla="*/ 1907 h 4560"/>
              <a:gd name="T10" fmla="*/ 2607 w 4263"/>
              <a:gd name="T11" fmla="*/ 3759 h 4560"/>
              <a:gd name="T12" fmla="*/ 2607 w 4263"/>
              <a:gd name="T13" fmla="*/ 3767 h 4560"/>
              <a:gd name="T14" fmla="*/ 3543 w 4263"/>
              <a:gd name="T15" fmla="*/ 4559 h 4560"/>
              <a:gd name="T16" fmla="*/ 4262 w 4263"/>
              <a:gd name="T17" fmla="*/ 3570 h 4560"/>
              <a:gd name="T18" fmla="*/ 4262 w 4263"/>
              <a:gd name="T19" fmla="*/ 3570 h 4560"/>
              <a:gd name="T20" fmla="*/ 4262 w 4263"/>
              <a:gd name="T21" fmla="*/ 3552 h 4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63" h="4560">
                <a:moveTo>
                  <a:pt x="4262" y="3552"/>
                </a:moveTo>
                <a:lnTo>
                  <a:pt x="4262" y="3552"/>
                </a:lnTo>
                <a:cubicBezTo>
                  <a:pt x="3993" y="1475"/>
                  <a:pt x="2086" y="0"/>
                  <a:pt x="0" y="252"/>
                </a:cubicBezTo>
                <a:cubicBezTo>
                  <a:pt x="998" y="972"/>
                  <a:pt x="998" y="972"/>
                  <a:pt x="998" y="972"/>
                </a:cubicBezTo>
                <a:cubicBezTo>
                  <a:pt x="207" y="1907"/>
                  <a:pt x="207" y="1907"/>
                  <a:pt x="207" y="1907"/>
                </a:cubicBezTo>
                <a:cubicBezTo>
                  <a:pt x="1384" y="1763"/>
                  <a:pt x="2455" y="2589"/>
                  <a:pt x="2607" y="3759"/>
                </a:cubicBezTo>
                <a:cubicBezTo>
                  <a:pt x="2607" y="3767"/>
                  <a:pt x="2607" y="3767"/>
                  <a:pt x="2607" y="3767"/>
                </a:cubicBezTo>
                <a:cubicBezTo>
                  <a:pt x="3543" y="4559"/>
                  <a:pt x="3543" y="4559"/>
                  <a:pt x="3543" y="4559"/>
                </a:cubicBezTo>
                <a:cubicBezTo>
                  <a:pt x="4262" y="3570"/>
                  <a:pt x="4262" y="3570"/>
                  <a:pt x="4262" y="3570"/>
                </a:cubicBezTo>
                <a:lnTo>
                  <a:pt x="4262" y="3570"/>
                </a:lnTo>
                <a:cubicBezTo>
                  <a:pt x="4262" y="3561"/>
                  <a:pt x="4262" y="3561"/>
                  <a:pt x="4262" y="35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8A90E-B337-2645-970E-3071BFB7CE37}"/>
              </a:ext>
            </a:extLst>
          </p:cNvPr>
          <p:cNvSpPr/>
          <p:nvPr/>
        </p:nvSpPr>
        <p:spPr>
          <a:xfrm>
            <a:off x="4099851" y="5486074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304765-834F-A940-9BFC-D89DFEB93D8A}"/>
              </a:ext>
            </a:extLst>
          </p:cNvPr>
          <p:cNvSpPr/>
          <p:nvPr/>
        </p:nvSpPr>
        <p:spPr>
          <a:xfrm>
            <a:off x="8744376" y="5440164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54EE17-A3C0-1A4B-836E-FDA7BCB7ED4D}"/>
              </a:ext>
            </a:extLst>
          </p:cNvPr>
          <p:cNvSpPr/>
          <p:nvPr/>
        </p:nvSpPr>
        <p:spPr>
          <a:xfrm>
            <a:off x="8680669" y="10257609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61F915-3FB4-3A4B-B34C-CB4E8C64D88E}"/>
              </a:ext>
            </a:extLst>
          </p:cNvPr>
          <p:cNvSpPr/>
          <p:nvPr/>
        </p:nvSpPr>
        <p:spPr>
          <a:xfrm>
            <a:off x="4086151" y="10212919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B713ED1-6088-9A49-B2DE-586C5FC6C927}"/>
              </a:ext>
            </a:extLst>
          </p:cNvPr>
          <p:cNvSpPr/>
          <p:nvPr/>
        </p:nvSpPr>
        <p:spPr>
          <a:xfrm>
            <a:off x="12633771" y="5269847"/>
            <a:ext cx="4267200" cy="3176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5FEA072-CD75-A34C-9243-1C5E54F1DA8C}"/>
              </a:ext>
            </a:extLst>
          </p:cNvPr>
          <p:cNvSpPr/>
          <p:nvPr/>
        </p:nvSpPr>
        <p:spPr>
          <a:xfrm>
            <a:off x="17316607" y="5269847"/>
            <a:ext cx="4267200" cy="3176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A0EA483-EA8E-7A46-BBF1-770A6C17AE8B}"/>
              </a:ext>
            </a:extLst>
          </p:cNvPr>
          <p:cNvSpPr/>
          <p:nvPr/>
        </p:nvSpPr>
        <p:spPr>
          <a:xfrm>
            <a:off x="12633771" y="8788902"/>
            <a:ext cx="4267200" cy="3176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F50CDB9-C565-F74A-8117-308735F69EB6}"/>
              </a:ext>
            </a:extLst>
          </p:cNvPr>
          <p:cNvSpPr/>
          <p:nvPr/>
        </p:nvSpPr>
        <p:spPr>
          <a:xfrm>
            <a:off x="17316607" y="8788902"/>
            <a:ext cx="4267200" cy="3176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E4E17F-FF90-4041-9577-92500F7CBE4A}"/>
              </a:ext>
            </a:extLst>
          </p:cNvPr>
          <p:cNvSpPr txBox="1"/>
          <p:nvPr/>
        </p:nvSpPr>
        <p:spPr>
          <a:xfrm>
            <a:off x="13299351" y="6640493"/>
            <a:ext cx="2938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A3FDD2-EBB5-5A42-B5C1-35F1DEB6A7F6}"/>
              </a:ext>
            </a:extLst>
          </p:cNvPr>
          <p:cNvSpPr/>
          <p:nvPr/>
        </p:nvSpPr>
        <p:spPr>
          <a:xfrm>
            <a:off x="13348435" y="5895104"/>
            <a:ext cx="124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</a:t>
            </a:r>
            <a:endParaRPr lang="en-US" sz="5400" b="1" dirty="0">
              <a:solidFill>
                <a:schemeClr val="accent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5443AD-2444-C24E-A026-F2E071EC6B76}"/>
              </a:ext>
            </a:extLst>
          </p:cNvPr>
          <p:cNvSpPr txBox="1"/>
          <p:nvPr/>
        </p:nvSpPr>
        <p:spPr>
          <a:xfrm>
            <a:off x="13299351" y="10131838"/>
            <a:ext cx="2938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83A5A5-7640-C846-BC35-17D02F90700B}"/>
              </a:ext>
            </a:extLst>
          </p:cNvPr>
          <p:cNvSpPr/>
          <p:nvPr/>
        </p:nvSpPr>
        <p:spPr>
          <a:xfrm>
            <a:off x="13348435" y="9386449"/>
            <a:ext cx="1659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Check</a:t>
            </a:r>
            <a:endParaRPr lang="en-US" sz="5400" b="1" dirty="0">
              <a:solidFill>
                <a:schemeClr val="accent3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AF339F-EC92-CF48-8CB2-9806BABC5BDD}"/>
              </a:ext>
            </a:extLst>
          </p:cNvPr>
          <p:cNvSpPr txBox="1"/>
          <p:nvPr/>
        </p:nvSpPr>
        <p:spPr>
          <a:xfrm>
            <a:off x="17982187" y="6640493"/>
            <a:ext cx="2938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8E127D-D2FC-094D-94B5-9078C270136A}"/>
              </a:ext>
            </a:extLst>
          </p:cNvPr>
          <p:cNvSpPr/>
          <p:nvPr/>
        </p:nvSpPr>
        <p:spPr>
          <a:xfrm>
            <a:off x="18031271" y="5895104"/>
            <a:ext cx="124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Do</a:t>
            </a:r>
            <a:endParaRPr lang="en-US" sz="5400" b="1" dirty="0">
              <a:solidFill>
                <a:schemeClr val="accent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66C5F9-DD26-C045-91A3-ABB62E18F38E}"/>
              </a:ext>
            </a:extLst>
          </p:cNvPr>
          <p:cNvSpPr txBox="1"/>
          <p:nvPr/>
        </p:nvSpPr>
        <p:spPr>
          <a:xfrm>
            <a:off x="17982187" y="10131838"/>
            <a:ext cx="2938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77480B-506A-E945-AA9A-97FE83A45ECB}"/>
              </a:ext>
            </a:extLst>
          </p:cNvPr>
          <p:cNvSpPr/>
          <p:nvPr/>
        </p:nvSpPr>
        <p:spPr>
          <a:xfrm>
            <a:off x="18031271" y="9386449"/>
            <a:ext cx="124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Act</a:t>
            </a:r>
            <a:endParaRPr lang="en-US" sz="5400" b="1" dirty="0">
              <a:solidFill>
                <a:schemeClr val="accent4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18BB08-9524-9846-BBC5-8A51F1B38838}"/>
              </a:ext>
            </a:extLst>
          </p:cNvPr>
          <p:cNvSpPr txBox="1"/>
          <p:nvPr/>
        </p:nvSpPr>
        <p:spPr>
          <a:xfrm>
            <a:off x="5584920" y="7598500"/>
            <a:ext cx="2938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67A00-6585-D044-84B8-C7BD0698EA56}"/>
              </a:ext>
            </a:extLst>
          </p:cNvPr>
          <p:cNvCxnSpPr/>
          <p:nvPr/>
        </p:nvCxnSpPr>
        <p:spPr>
          <a:xfrm>
            <a:off x="6610795" y="8919146"/>
            <a:ext cx="1041370" cy="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63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158474" y="1046901"/>
            <a:ext cx="100607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PDCA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15389164-5040-C444-A739-486F0513B1B1}"/>
              </a:ext>
            </a:extLst>
          </p:cNvPr>
          <p:cNvSpPr/>
          <p:nvPr/>
        </p:nvSpPr>
        <p:spPr>
          <a:xfrm rot="2700000">
            <a:off x="9933867" y="8978221"/>
            <a:ext cx="4072296" cy="3455432"/>
          </a:xfrm>
          <a:custGeom>
            <a:avLst/>
            <a:gdLst>
              <a:gd name="connsiteX0" fmla="*/ 1776233 w 2302914"/>
              <a:gd name="connsiteY0" fmla="*/ 306188 h 1954074"/>
              <a:gd name="connsiteX1" fmla="*/ 1724507 w 2302914"/>
              <a:gd name="connsiteY1" fmla="*/ 290915 h 1954074"/>
              <a:gd name="connsiteX2" fmla="*/ 1298016 w 2302914"/>
              <a:gd name="connsiteY2" fmla="*/ 14417 h 1954074"/>
              <a:gd name="connsiteX3" fmla="*/ 322709 w 2302914"/>
              <a:gd name="connsiteY3" fmla="*/ 937567 h 1954074"/>
              <a:gd name="connsiteX4" fmla="*/ 968 w 2302914"/>
              <a:gd name="connsiteY4" fmla="*/ 1433650 h 1954074"/>
              <a:gd name="connsiteX5" fmla="*/ 968 w 2302914"/>
              <a:gd name="connsiteY5" fmla="*/ 1442871 h 1954074"/>
              <a:gd name="connsiteX6" fmla="*/ 314208 w 2302914"/>
              <a:gd name="connsiteY6" fmla="*/ 1953939 h 1954074"/>
              <a:gd name="connsiteX7" fmla="*/ 2302574 w 2302914"/>
              <a:gd name="connsiteY7" fmla="*/ -136 h 1954074"/>
              <a:gd name="connsiteX8" fmla="*/ 1825511 w 2302914"/>
              <a:gd name="connsiteY8" fmla="*/ 292212 h 1954074"/>
              <a:gd name="connsiteX9" fmla="*/ 1776233 w 2302914"/>
              <a:gd name="connsiteY9" fmla="*/ 306188 h 195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02914" h="1954074">
                <a:moveTo>
                  <a:pt x="1776233" y="306188"/>
                </a:moveTo>
                <a:cubicBezTo>
                  <a:pt x="1757877" y="306174"/>
                  <a:pt x="1739924" y="300871"/>
                  <a:pt x="1724507" y="290915"/>
                </a:cubicBezTo>
                <a:lnTo>
                  <a:pt x="1298016" y="14417"/>
                </a:lnTo>
                <a:cubicBezTo>
                  <a:pt x="1252068" y="523972"/>
                  <a:pt x="834021" y="919657"/>
                  <a:pt x="322709" y="937567"/>
                </a:cubicBezTo>
                <a:lnTo>
                  <a:pt x="968" y="1433650"/>
                </a:lnTo>
                <a:cubicBezTo>
                  <a:pt x="-776" y="1436474"/>
                  <a:pt x="-776" y="1440047"/>
                  <a:pt x="968" y="1442871"/>
                </a:cubicBezTo>
                <a:lnTo>
                  <a:pt x="314208" y="1953939"/>
                </a:lnTo>
                <a:cubicBezTo>
                  <a:pt x="1392882" y="1939055"/>
                  <a:pt x="2268930" y="1078121"/>
                  <a:pt x="2302574" y="-136"/>
                </a:cubicBezTo>
                <a:lnTo>
                  <a:pt x="1825511" y="292212"/>
                </a:lnTo>
                <a:cubicBezTo>
                  <a:pt x="1810655" y="301260"/>
                  <a:pt x="1793625" y="306102"/>
                  <a:pt x="1776233" y="306188"/>
                </a:cubicBezTo>
                <a:close/>
              </a:path>
            </a:pathLst>
          </a:custGeom>
          <a:solidFill>
            <a:schemeClr val="accent3"/>
          </a:solidFill>
          <a:ln w="14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84F30F25-4F49-4946-8F93-C4094094362B}"/>
              </a:ext>
            </a:extLst>
          </p:cNvPr>
          <p:cNvSpPr/>
          <p:nvPr/>
        </p:nvSpPr>
        <p:spPr>
          <a:xfrm rot="2700000">
            <a:off x="11401896" y="8760570"/>
            <a:ext cx="1585035" cy="1552421"/>
          </a:xfrm>
          <a:custGeom>
            <a:avLst/>
            <a:gdLst>
              <a:gd name="connsiteX0" fmla="*/ 812297 w 896349"/>
              <a:gd name="connsiteY0" fmla="*/ -136 h 877906"/>
              <a:gd name="connsiteX1" fmla="*/ -340 w 896349"/>
              <a:gd name="connsiteY1" fmla="*/ 794346 h 877906"/>
              <a:gd name="connsiteX2" fmla="*/ -340 w 896349"/>
              <a:gd name="connsiteY2" fmla="*/ 877771 h 877906"/>
              <a:gd name="connsiteX3" fmla="*/ 896010 w 896349"/>
              <a:gd name="connsiteY3" fmla="*/ -136 h 87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349" h="877906">
                <a:moveTo>
                  <a:pt x="812297" y="-136"/>
                </a:moveTo>
                <a:cubicBezTo>
                  <a:pt x="783033" y="432896"/>
                  <a:pt x="433239" y="774881"/>
                  <a:pt x="-340" y="794346"/>
                </a:cubicBezTo>
                <a:lnTo>
                  <a:pt x="-340" y="877771"/>
                </a:lnTo>
                <a:cubicBezTo>
                  <a:pt x="479274" y="858089"/>
                  <a:pt x="866357" y="478959"/>
                  <a:pt x="896010" y="-136"/>
                </a:cubicBezTo>
                <a:close/>
              </a:path>
            </a:pathLst>
          </a:custGeom>
          <a:solidFill>
            <a:schemeClr val="accent3"/>
          </a:solidFill>
          <a:ln w="14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16D4B055-1A6B-994B-8EDF-08783A947B2C}"/>
              </a:ext>
            </a:extLst>
          </p:cNvPr>
          <p:cNvSpPr/>
          <p:nvPr/>
        </p:nvSpPr>
        <p:spPr>
          <a:xfrm rot="2700000">
            <a:off x="12631745" y="7514582"/>
            <a:ext cx="1579686" cy="1603381"/>
          </a:xfrm>
          <a:custGeom>
            <a:avLst/>
            <a:gdLst>
              <a:gd name="connsiteX0" fmla="*/ 809559 w 893324"/>
              <a:gd name="connsiteY0" fmla="*/ 906588 h 906724"/>
              <a:gd name="connsiteX1" fmla="*/ 892984 w 893324"/>
              <a:gd name="connsiteY1" fmla="*/ 906588 h 906724"/>
              <a:gd name="connsiteX2" fmla="*/ -340 w 893324"/>
              <a:gd name="connsiteY2" fmla="*/ -136 h 906724"/>
              <a:gd name="connsiteX3" fmla="*/ -340 w 893324"/>
              <a:gd name="connsiteY3" fmla="*/ 83433 h 906724"/>
              <a:gd name="connsiteX4" fmla="*/ 809559 w 893324"/>
              <a:gd name="connsiteY4" fmla="*/ 906588 h 90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324" h="906724">
                <a:moveTo>
                  <a:pt x="809559" y="906588"/>
                </a:moveTo>
                <a:lnTo>
                  <a:pt x="892984" y="906588"/>
                </a:lnTo>
                <a:cubicBezTo>
                  <a:pt x="877913" y="417349"/>
                  <a:pt x="488625" y="22226"/>
                  <a:pt x="-340" y="-136"/>
                </a:cubicBezTo>
                <a:lnTo>
                  <a:pt x="-340" y="83433"/>
                </a:lnTo>
                <a:cubicBezTo>
                  <a:pt x="442591" y="105507"/>
                  <a:pt x="794675" y="463370"/>
                  <a:pt x="809559" y="906588"/>
                </a:cubicBezTo>
                <a:close/>
              </a:path>
            </a:pathLst>
          </a:custGeom>
          <a:solidFill>
            <a:schemeClr val="accent2"/>
          </a:solidFill>
          <a:ln w="14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309FD8EA-8FAB-B049-A3E6-6FE96F1CC9A0}"/>
              </a:ext>
            </a:extLst>
          </p:cNvPr>
          <p:cNvSpPr/>
          <p:nvPr/>
        </p:nvSpPr>
        <p:spPr>
          <a:xfrm rot="2700000">
            <a:off x="12855486" y="6513246"/>
            <a:ext cx="3442950" cy="4064396"/>
          </a:xfrm>
          <a:custGeom>
            <a:avLst/>
            <a:gdLst>
              <a:gd name="connsiteX0" fmla="*/ 945720 w 1947014"/>
              <a:gd name="connsiteY0" fmla="*/ 1992553 h 2298447"/>
              <a:gd name="connsiteX1" fmla="*/ 1414570 w 1947014"/>
              <a:gd name="connsiteY1" fmla="*/ 2297004 h 2298447"/>
              <a:gd name="connsiteX2" fmla="*/ 1423792 w 1947014"/>
              <a:gd name="connsiteY2" fmla="*/ 2297004 h 2298447"/>
              <a:gd name="connsiteX3" fmla="*/ 1942496 w 1947014"/>
              <a:gd name="connsiteY3" fmla="*/ 1979154 h 2298447"/>
              <a:gd name="connsiteX4" fmla="*/ 1946674 w 1947014"/>
              <a:gd name="connsiteY4" fmla="*/ 1986070 h 2298447"/>
              <a:gd name="connsiteX5" fmla="*/ -340 w 1947014"/>
              <a:gd name="connsiteY5" fmla="*/ -136 h 2298447"/>
              <a:gd name="connsiteX6" fmla="*/ 285091 w 1947014"/>
              <a:gd name="connsiteY6" fmla="*/ 464537 h 2298447"/>
              <a:gd name="connsiteX7" fmla="*/ 283795 w 1947014"/>
              <a:gd name="connsiteY7" fmla="*/ 565396 h 2298447"/>
              <a:gd name="connsiteX8" fmla="*/ 10034 w 1947014"/>
              <a:gd name="connsiteY8" fmla="*/ 988716 h 2298447"/>
              <a:gd name="connsiteX9" fmla="*/ 945720 w 1947014"/>
              <a:gd name="connsiteY9" fmla="*/ 1992553 h 2298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7014" h="2298447">
                <a:moveTo>
                  <a:pt x="945720" y="1992553"/>
                </a:moveTo>
                <a:lnTo>
                  <a:pt x="1414570" y="2297004"/>
                </a:lnTo>
                <a:cubicBezTo>
                  <a:pt x="1417394" y="2298748"/>
                  <a:pt x="1420967" y="2298748"/>
                  <a:pt x="1423792" y="2297004"/>
                </a:cubicBezTo>
                <a:lnTo>
                  <a:pt x="1942496" y="1979154"/>
                </a:lnTo>
                <a:lnTo>
                  <a:pt x="1946674" y="1986070"/>
                </a:lnTo>
                <a:cubicBezTo>
                  <a:pt x="1930811" y="910882"/>
                  <a:pt x="1074329" y="37153"/>
                  <a:pt x="-340" y="-136"/>
                </a:cubicBezTo>
                <a:lnTo>
                  <a:pt x="285091" y="464537"/>
                </a:lnTo>
                <a:cubicBezTo>
                  <a:pt x="303923" y="495659"/>
                  <a:pt x="303419" y="534778"/>
                  <a:pt x="283795" y="565396"/>
                </a:cubicBezTo>
                <a:lnTo>
                  <a:pt x="10034" y="988716"/>
                </a:lnTo>
                <a:cubicBezTo>
                  <a:pt x="535035" y="1030098"/>
                  <a:pt x="941296" y="1465939"/>
                  <a:pt x="945720" y="1992553"/>
                </a:cubicBezTo>
                <a:close/>
              </a:path>
            </a:pathLst>
          </a:custGeom>
          <a:solidFill>
            <a:schemeClr val="accent2"/>
          </a:solidFill>
          <a:ln w="14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A04F23B4-F00D-394C-8668-A98CEA82BA78}"/>
              </a:ext>
            </a:extLst>
          </p:cNvPr>
          <p:cNvSpPr/>
          <p:nvPr/>
        </p:nvSpPr>
        <p:spPr>
          <a:xfrm rot="2700000">
            <a:off x="11403669" y="6288881"/>
            <a:ext cx="1579686" cy="1614844"/>
          </a:xfrm>
          <a:custGeom>
            <a:avLst/>
            <a:gdLst>
              <a:gd name="connsiteX0" fmla="*/ 892984 w 893324"/>
              <a:gd name="connsiteY0" fmla="*/ 83433 h 913207"/>
              <a:gd name="connsiteX1" fmla="*/ 892984 w 893324"/>
              <a:gd name="connsiteY1" fmla="*/ -136 h 913207"/>
              <a:gd name="connsiteX2" fmla="*/ -340 w 893324"/>
              <a:gd name="connsiteY2" fmla="*/ 913072 h 913207"/>
              <a:gd name="connsiteX3" fmla="*/ 83229 w 893324"/>
              <a:gd name="connsiteY3" fmla="*/ 913072 h 913207"/>
              <a:gd name="connsiteX4" fmla="*/ 892984 w 893324"/>
              <a:gd name="connsiteY4" fmla="*/ 83433 h 91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324" h="913207">
                <a:moveTo>
                  <a:pt x="892984" y="83433"/>
                </a:moveTo>
                <a:lnTo>
                  <a:pt x="892984" y="-136"/>
                </a:lnTo>
                <a:cubicBezTo>
                  <a:pt x="401598" y="22428"/>
                  <a:pt x="11403" y="421297"/>
                  <a:pt x="-340" y="913072"/>
                </a:cubicBezTo>
                <a:lnTo>
                  <a:pt x="83229" y="913072"/>
                </a:lnTo>
                <a:cubicBezTo>
                  <a:pt x="94727" y="467346"/>
                  <a:pt x="447676" y="105737"/>
                  <a:pt x="892984" y="83433"/>
                </a:cubicBezTo>
                <a:close/>
              </a:path>
            </a:pathLst>
          </a:custGeom>
          <a:solidFill>
            <a:schemeClr val="accent1"/>
          </a:solidFill>
          <a:ln w="14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180A60AA-76EE-1E4E-BA9E-3CD1AE68E68F}"/>
              </a:ext>
            </a:extLst>
          </p:cNvPr>
          <p:cNvSpPr/>
          <p:nvPr/>
        </p:nvSpPr>
        <p:spPr>
          <a:xfrm rot="2700000">
            <a:off x="10370926" y="4212494"/>
            <a:ext cx="4064492" cy="3461802"/>
          </a:xfrm>
          <a:custGeom>
            <a:avLst/>
            <a:gdLst>
              <a:gd name="connsiteX0" fmla="*/ 1993502 w 2298501"/>
              <a:gd name="connsiteY0" fmla="*/ 987564 h 1957676"/>
              <a:gd name="connsiteX1" fmla="*/ 2296800 w 2298501"/>
              <a:gd name="connsiteY1" fmla="*/ 519865 h 1957676"/>
              <a:gd name="connsiteX2" fmla="*/ 2296800 w 2298501"/>
              <a:gd name="connsiteY2" fmla="*/ 510644 h 1957676"/>
              <a:gd name="connsiteX3" fmla="*/ 1982984 w 2298501"/>
              <a:gd name="connsiteY3" fmla="*/ -136 h 1957676"/>
              <a:gd name="connsiteX4" fmla="*/ -340 w 2298501"/>
              <a:gd name="connsiteY4" fmla="*/ 1957541 h 1957676"/>
              <a:gd name="connsiteX5" fmla="*/ 457416 w 2298501"/>
              <a:gd name="connsiteY5" fmla="*/ 1669372 h 1957676"/>
              <a:gd name="connsiteX6" fmla="*/ 559429 w 2298501"/>
              <a:gd name="connsiteY6" fmla="*/ 1670380 h 1957676"/>
              <a:gd name="connsiteX7" fmla="*/ 1001624 w 2298501"/>
              <a:gd name="connsiteY7" fmla="*/ 1957108 h 1957676"/>
              <a:gd name="connsiteX8" fmla="*/ 1993502 w 2298501"/>
              <a:gd name="connsiteY8" fmla="*/ 987564 h 19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8501" h="1957676">
                <a:moveTo>
                  <a:pt x="1993502" y="987564"/>
                </a:moveTo>
                <a:lnTo>
                  <a:pt x="2296800" y="519865"/>
                </a:lnTo>
                <a:cubicBezTo>
                  <a:pt x="2298615" y="517056"/>
                  <a:pt x="2298615" y="513453"/>
                  <a:pt x="2296800" y="510644"/>
                </a:cubicBezTo>
                <a:lnTo>
                  <a:pt x="1982984" y="-136"/>
                </a:lnTo>
                <a:cubicBezTo>
                  <a:pt x="904914" y="17500"/>
                  <a:pt x="31330" y="879803"/>
                  <a:pt x="-340" y="1957541"/>
                </a:cubicBezTo>
                <a:lnTo>
                  <a:pt x="457416" y="1669372"/>
                </a:lnTo>
                <a:cubicBezTo>
                  <a:pt x="488784" y="1650079"/>
                  <a:pt x="528450" y="1650468"/>
                  <a:pt x="559429" y="1670380"/>
                </a:cubicBezTo>
                <a:lnTo>
                  <a:pt x="1001624" y="1957108"/>
                </a:lnTo>
                <a:cubicBezTo>
                  <a:pt x="1025542" y="1423247"/>
                  <a:pt x="1459222" y="999321"/>
                  <a:pt x="1993502" y="987564"/>
                </a:cubicBezTo>
                <a:close/>
              </a:path>
            </a:pathLst>
          </a:custGeom>
          <a:solidFill>
            <a:schemeClr val="accent1"/>
          </a:solidFill>
          <a:ln w="14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E1EBC72D-9AE1-3B46-BFFB-DFF093025C84}"/>
              </a:ext>
            </a:extLst>
          </p:cNvPr>
          <p:cNvSpPr/>
          <p:nvPr/>
        </p:nvSpPr>
        <p:spPr>
          <a:xfrm rot="2700000">
            <a:off x="10185334" y="7548569"/>
            <a:ext cx="1566689" cy="1540448"/>
          </a:xfrm>
          <a:custGeom>
            <a:avLst/>
            <a:gdLst>
              <a:gd name="connsiteX0" fmla="*/ 83373 w 885975"/>
              <a:gd name="connsiteY0" fmla="*/ -136 h 871135"/>
              <a:gd name="connsiteX1" fmla="*/ -340 w 885975"/>
              <a:gd name="connsiteY1" fmla="*/ -136 h 871135"/>
              <a:gd name="connsiteX2" fmla="*/ 885636 w 885975"/>
              <a:gd name="connsiteY2" fmla="*/ 871000 h 871135"/>
              <a:gd name="connsiteX3" fmla="*/ 885636 w 885975"/>
              <a:gd name="connsiteY3" fmla="*/ 787430 h 871135"/>
              <a:gd name="connsiteX4" fmla="*/ 83373 w 885975"/>
              <a:gd name="connsiteY4" fmla="*/ -136 h 87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975" h="871135">
                <a:moveTo>
                  <a:pt x="83373" y="-136"/>
                </a:moveTo>
                <a:lnTo>
                  <a:pt x="-340" y="-136"/>
                </a:lnTo>
                <a:cubicBezTo>
                  <a:pt x="32122" y="472548"/>
                  <a:pt x="412477" y="846534"/>
                  <a:pt x="885636" y="871000"/>
                </a:cubicBezTo>
                <a:lnTo>
                  <a:pt x="885636" y="787430"/>
                </a:lnTo>
                <a:cubicBezTo>
                  <a:pt x="458598" y="763138"/>
                  <a:pt x="115547" y="426384"/>
                  <a:pt x="83373" y="-136"/>
                </a:cubicBezTo>
                <a:close/>
              </a:path>
            </a:pathLst>
          </a:custGeom>
          <a:solidFill>
            <a:schemeClr val="accent4"/>
          </a:solidFill>
          <a:ln w="14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25CF205D-2F5E-724B-BBBE-E7FA0DF2674C}"/>
              </a:ext>
            </a:extLst>
          </p:cNvPr>
          <p:cNvSpPr/>
          <p:nvPr/>
        </p:nvSpPr>
        <p:spPr>
          <a:xfrm rot="2700000">
            <a:off x="8073970" y="6084834"/>
            <a:ext cx="3449828" cy="4051382"/>
          </a:xfrm>
          <a:custGeom>
            <a:avLst/>
            <a:gdLst>
              <a:gd name="connsiteX0" fmla="*/ 1003209 w 1950904"/>
              <a:gd name="connsiteY0" fmla="*/ 318868 h 2291088"/>
              <a:gd name="connsiteX1" fmla="*/ 513322 w 1950904"/>
              <a:gd name="connsiteY1" fmla="*/ 1161 h 2291088"/>
              <a:gd name="connsiteX2" fmla="*/ 503956 w 1950904"/>
              <a:gd name="connsiteY2" fmla="*/ 1161 h 2291088"/>
              <a:gd name="connsiteX3" fmla="*/ -340 w 1950904"/>
              <a:gd name="connsiteY3" fmla="*/ 318147 h 2291088"/>
              <a:gd name="connsiteX4" fmla="*/ 1941920 w 1950904"/>
              <a:gd name="connsiteY4" fmla="*/ 2290953 h 2291088"/>
              <a:gd name="connsiteX5" fmla="*/ 1656776 w 1950904"/>
              <a:gd name="connsiteY5" fmla="*/ 1826280 h 2291088"/>
              <a:gd name="connsiteX6" fmla="*/ 1658073 w 1950904"/>
              <a:gd name="connsiteY6" fmla="*/ 1725421 h 2291088"/>
              <a:gd name="connsiteX7" fmla="*/ 1950565 w 1950904"/>
              <a:gd name="connsiteY7" fmla="*/ 1273716 h 2291088"/>
              <a:gd name="connsiteX8" fmla="*/ 1003209 w 1950904"/>
              <a:gd name="connsiteY8" fmla="*/ 318868 h 229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0904" h="2291088">
                <a:moveTo>
                  <a:pt x="1003209" y="318868"/>
                </a:moveTo>
                <a:lnTo>
                  <a:pt x="513322" y="1161"/>
                </a:lnTo>
                <a:cubicBezTo>
                  <a:pt x="510440" y="-568"/>
                  <a:pt x="506838" y="-568"/>
                  <a:pt x="503956" y="1161"/>
                </a:cubicBezTo>
                <a:lnTo>
                  <a:pt x="-340" y="318147"/>
                </a:lnTo>
                <a:cubicBezTo>
                  <a:pt x="22440" y="1386346"/>
                  <a:pt x="874196" y="2251517"/>
                  <a:pt x="1941920" y="2290953"/>
                </a:cubicBezTo>
                <a:lnTo>
                  <a:pt x="1656776" y="1826280"/>
                </a:lnTo>
                <a:cubicBezTo>
                  <a:pt x="1637973" y="1795158"/>
                  <a:pt x="1638478" y="1756053"/>
                  <a:pt x="1658073" y="1725421"/>
                </a:cubicBezTo>
                <a:lnTo>
                  <a:pt x="1950565" y="1273716"/>
                </a:lnTo>
                <a:cubicBezTo>
                  <a:pt x="1438949" y="1240346"/>
                  <a:pt x="1032544" y="830728"/>
                  <a:pt x="1003209" y="318868"/>
                </a:cubicBezTo>
                <a:close/>
              </a:path>
            </a:pathLst>
          </a:custGeom>
          <a:solidFill>
            <a:schemeClr val="accent4"/>
          </a:solidFill>
          <a:ln w="14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2E56CE6F-2666-874B-AFBB-F7C5564A8A07}"/>
              </a:ext>
            </a:extLst>
          </p:cNvPr>
          <p:cNvSpPr/>
          <p:nvPr/>
        </p:nvSpPr>
        <p:spPr>
          <a:xfrm rot="2700000">
            <a:off x="15521761" y="8006344"/>
            <a:ext cx="983818" cy="985172"/>
          </a:xfrm>
          <a:custGeom>
            <a:avLst/>
            <a:gdLst>
              <a:gd name="connsiteX0" fmla="*/ 420530 w 556356"/>
              <a:gd name="connsiteY0" fmla="*/ 556986 h 557122"/>
              <a:gd name="connsiteX1" fmla="*/ 447618 w 556356"/>
              <a:gd name="connsiteY1" fmla="*/ 528170 h 557122"/>
              <a:gd name="connsiteX2" fmla="*/ 552368 w 556356"/>
              <a:gd name="connsiteY2" fmla="*/ 70989 h 557122"/>
              <a:gd name="connsiteX3" fmla="*/ 523104 w 556356"/>
              <a:gd name="connsiteY3" fmla="*/ 3500 h 557122"/>
              <a:gd name="connsiteX4" fmla="*/ 486666 w 556356"/>
              <a:gd name="connsiteY4" fmla="*/ 2837 h 557122"/>
              <a:gd name="connsiteX5" fmla="*/ 26459 w 556356"/>
              <a:gd name="connsiteY5" fmla="*/ 77329 h 557122"/>
              <a:gd name="connsiteX6" fmla="*/ -340 w 556356"/>
              <a:gd name="connsiteY6" fmla="*/ 98798 h 557122"/>
              <a:gd name="connsiteX7" fmla="*/ 420530 w 556356"/>
              <a:gd name="connsiteY7" fmla="*/ 556986 h 55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356" h="557122">
                <a:moveTo>
                  <a:pt x="420530" y="556986"/>
                </a:moveTo>
                <a:cubicBezTo>
                  <a:pt x="433037" y="551382"/>
                  <a:pt x="442792" y="541008"/>
                  <a:pt x="447618" y="528170"/>
                </a:cubicBezTo>
                <a:lnTo>
                  <a:pt x="552368" y="70989"/>
                </a:lnTo>
                <a:cubicBezTo>
                  <a:pt x="562915" y="44276"/>
                  <a:pt x="549818" y="14061"/>
                  <a:pt x="523104" y="3500"/>
                </a:cubicBezTo>
                <a:cubicBezTo>
                  <a:pt x="511434" y="-1111"/>
                  <a:pt x="498495" y="-1341"/>
                  <a:pt x="486666" y="2837"/>
                </a:cubicBezTo>
                <a:lnTo>
                  <a:pt x="26459" y="77329"/>
                </a:lnTo>
                <a:cubicBezTo>
                  <a:pt x="15337" y="81205"/>
                  <a:pt x="5870" y="88784"/>
                  <a:pt x="-340" y="98798"/>
                </a:cubicBezTo>
                <a:cubicBezTo>
                  <a:pt x="161683" y="230030"/>
                  <a:pt x="303506" y="384417"/>
                  <a:pt x="420530" y="556986"/>
                </a:cubicBezTo>
                <a:close/>
              </a:path>
            </a:pathLst>
          </a:custGeom>
          <a:solidFill>
            <a:schemeClr val="accent2"/>
          </a:solidFill>
          <a:ln w="14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A95EA728-18AC-0844-A3AA-4743B01F61B2}"/>
              </a:ext>
            </a:extLst>
          </p:cNvPr>
          <p:cNvSpPr/>
          <p:nvPr/>
        </p:nvSpPr>
        <p:spPr>
          <a:xfrm rot="2700000">
            <a:off x="11861612" y="11663007"/>
            <a:ext cx="996423" cy="959169"/>
          </a:xfrm>
          <a:custGeom>
            <a:avLst/>
            <a:gdLst>
              <a:gd name="connsiteX0" fmla="*/ 438398 w 563485"/>
              <a:gd name="connsiteY0" fmla="*/ 18163 h 542418"/>
              <a:gd name="connsiteX1" fmla="*/ 423989 w 563485"/>
              <a:gd name="connsiteY1" fmla="*/ -136 h 542418"/>
              <a:gd name="connsiteX2" fmla="*/ -340 w 563485"/>
              <a:gd name="connsiteY2" fmla="*/ 458629 h 542418"/>
              <a:gd name="connsiteX3" fmla="*/ 30494 w 563485"/>
              <a:gd name="connsiteY3" fmla="*/ 482691 h 542418"/>
              <a:gd name="connsiteX4" fmla="*/ 497040 w 563485"/>
              <a:gd name="connsiteY4" fmla="*/ 540325 h 542418"/>
              <a:gd name="connsiteX5" fmla="*/ 561201 w 563485"/>
              <a:gd name="connsiteY5" fmla="*/ 504347 h 542418"/>
              <a:gd name="connsiteX6" fmla="*/ 558276 w 563485"/>
              <a:gd name="connsiteY6" fmla="*/ 468283 h 5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485" h="542418">
                <a:moveTo>
                  <a:pt x="438398" y="18163"/>
                </a:moveTo>
                <a:cubicBezTo>
                  <a:pt x="435084" y="11031"/>
                  <a:pt x="430156" y="4763"/>
                  <a:pt x="423989" y="-136"/>
                </a:cubicBezTo>
                <a:cubicBezTo>
                  <a:pt x="305840" y="172794"/>
                  <a:pt x="162865" y="327368"/>
                  <a:pt x="-340" y="458629"/>
                </a:cubicBezTo>
                <a:cubicBezTo>
                  <a:pt x="6417" y="470358"/>
                  <a:pt x="17483" y="478988"/>
                  <a:pt x="30494" y="482691"/>
                </a:cubicBezTo>
                <a:lnTo>
                  <a:pt x="497040" y="540325"/>
                </a:lnTo>
                <a:cubicBezTo>
                  <a:pt x="524690" y="548106"/>
                  <a:pt x="553421" y="531997"/>
                  <a:pt x="561201" y="504347"/>
                </a:cubicBezTo>
                <a:cubicBezTo>
                  <a:pt x="564573" y="492360"/>
                  <a:pt x="563535" y="479565"/>
                  <a:pt x="558276" y="468283"/>
                </a:cubicBezTo>
                <a:close/>
              </a:path>
            </a:pathLst>
          </a:custGeom>
          <a:solidFill>
            <a:schemeClr val="accent3"/>
          </a:solidFill>
          <a:ln w="14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9FC377F3-C2FD-6A48-AED9-6A95BCA1CD25}"/>
              </a:ext>
            </a:extLst>
          </p:cNvPr>
          <p:cNvSpPr/>
          <p:nvPr/>
        </p:nvSpPr>
        <p:spPr>
          <a:xfrm rot="2700000">
            <a:off x="11495658" y="3981245"/>
            <a:ext cx="987363" cy="990285"/>
          </a:xfrm>
          <a:custGeom>
            <a:avLst/>
            <a:gdLst>
              <a:gd name="connsiteX0" fmla="*/ 558021 w 558361"/>
              <a:gd name="connsiteY0" fmla="*/ 102698 h 560014"/>
              <a:gd name="connsiteX1" fmla="*/ 529204 w 558361"/>
              <a:gd name="connsiteY1" fmla="*/ 77339 h 560014"/>
              <a:gd name="connsiteX2" fmla="*/ 68998 w 558361"/>
              <a:gd name="connsiteY2" fmla="*/ 2847 h 560014"/>
              <a:gd name="connsiteX3" fmla="*/ 2633 w 558361"/>
              <a:gd name="connsiteY3" fmla="*/ 34561 h 560014"/>
              <a:gd name="connsiteX4" fmla="*/ 3296 w 558361"/>
              <a:gd name="connsiteY4" fmla="*/ 70999 h 560014"/>
              <a:gd name="connsiteX5" fmla="*/ 107613 w 558361"/>
              <a:gd name="connsiteY5" fmla="*/ 529332 h 560014"/>
              <a:gd name="connsiteX6" fmla="*/ 140320 w 558361"/>
              <a:gd name="connsiteY6" fmla="*/ 559878 h 560014"/>
              <a:gd name="connsiteX7" fmla="*/ 558021 w 558361"/>
              <a:gd name="connsiteY7" fmla="*/ 102698 h 5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361" h="560014">
                <a:moveTo>
                  <a:pt x="558021" y="102698"/>
                </a:moveTo>
                <a:cubicBezTo>
                  <a:pt x="552042" y="90840"/>
                  <a:pt x="541725" y="81763"/>
                  <a:pt x="529204" y="77339"/>
                </a:cubicBezTo>
                <a:lnTo>
                  <a:pt x="68998" y="2847"/>
                </a:lnTo>
                <a:cubicBezTo>
                  <a:pt x="41910" y="-6720"/>
                  <a:pt x="12200" y="7487"/>
                  <a:pt x="2633" y="34561"/>
                </a:cubicBezTo>
                <a:cubicBezTo>
                  <a:pt x="-1545" y="46390"/>
                  <a:pt x="-1315" y="59329"/>
                  <a:pt x="3296" y="70999"/>
                </a:cubicBezTo>
                <a:lnTo>
                  <a:pt x="107613" y="529332"/>
                </a:lnTo>
                <a:cubicBezTo>
                  <a:pt x="113333" y="543943"/>
                  <a:pt x="125364" y="555167"/>
                  <a:pt x="140320" y="559878"/>
                </a:cubicBezTo>
                <a:cubicBezTo>
                  <a:pt x="256553" y="387957"/>
                  <a:pt x="397266" y="233945"/>
                  <a:pt x="558021" y="102698"/>
                </a:cubicBezTo>
                <a:close/>
              </a:path>
            </a:pathLst>
          </a:custGeom>
          <a:solidFill>
            <a:schemeClr val="accent1"/>
          </a:solidFill>
          <a:ln w="14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57932E6E-2FDF-8D4C-A823-4B1C3992010F}"/>
              </a:ext>
            </a:extLst>
          </p:cNvPr>
          <p:cNvSpPr/>
          <p:nvPr/>
        </p:nvSpPr>
        <p:spPr>
          <a:xfrm rot="2700000">
            <a:off x="7848235" y="7644322"/>
            <a:ext cx="1000263" cy="966026"/>
          </a:xfrm>
          <a:custGeom>
            <a:avLst/>
            <a:gdLst>
              <a:gd name="connsiteX0" fmla="*/ 143582 w 565656"/>
              <a:gd name="connsiteY0" fmla="*/ -136 h 546295"/>
              <a:gd name="connsiteX1" fmla="*/ 124418 w 565656"/>
              <a:gd name="connsiteY1" fmla="*/ 21621 h 546295"/>
              <a:gd name="connsiteX2" fmla="*/ 4540 w 565656"/>
              <a:gd name="connsiteY2" fmla="*/ 472174 h 546295"/>
              <a:gd name="connsiteX3" fmla="*/ 29711 w 565656"/>
              <a:gd name="connsiteY3" fmla="*/ 541291 h 546295"/>
              <a:gd name="connsiteX4" fmla="*/ 65776 w 565656"/>
              <a:gd name="connsiteY4" fmla="*/ 544216 h 546295"/>
              <a:gd name="connsiteX5" fmla="*/ 532321 w 565656"/>
              <a:gd name="connsiteY5" fmla="*/ 486582 h 546295"/>
              <a:gd name="connsiteX6" fmla="*/ 565317 w 565656"/>
              <a:gd name="connsiteY6" fmla="*/ 457765 h 546295"/>
              <a:gd name="connsiteX7" fmla="*/ 143582 w 565656"/>
              <a:gd name="connsiteY7" fmla="*/ -136 h 54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656" h="546295">
                <a:moveTo>
                  <a:pt x="143582" y="-136"/>
                </a:moveTo>
                <a:cubicBezTo>
                  <a:pt x="135239" y="5138"/>
                  <a:pt x="128597" y="12688"/>
                  <a:pt x="124418" y="21621"/>
                </a:cubicBezTo>
                <a:lnTo>
                  <a:pt x="4540" y="472174"/>
                </a:lnTo>
                <a:cubicBezTo>
                  <a:pt x="-7592" y="498210"/>
                  <a:pt x="3675" y="529159"/>
                  <a:pt x="29711" y="541291"/>
                </a:cubicBezTo>
                <a:cubicBezTo>
                  <a:pt x="40994" y="546550"/>
                  <a:pt x="53788" y="547587"/>
                  <a:pt x="65776" y="544216"/>
                </a:cubicBezTo>
                <a:lnTo>
                  <a:pt x="532321" y="486582"/>
                </a:lnTo>
                <a:cubicBezTo>
                  <a:pt x="547047" y="482332"/>
                  <a:pt x="559136" y="471785"/>
                  <a:pt x="565317" y="457765"/>
                </a:cubicBezTo>
                <a:cubicBezTo>
                  <a:pt x="403049" y="326634"/>
                  <a:pt x="260953" y="172348"/>
                  <a:pt x="143582" y="-136"/>
                </a:cubicBezTo>
                <a:close/>
              </a:path>
            </a:pathLst>
          </a:custGeom>
          <a:solidFill>
            <a:schemeClr val="accent4"/>
          </a:solidFill>
          <a:ln w="14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6F6D1FF-5838-E04F-9410-04649EB1FB96}"/>
              </a:ext>
            </a:extLst>
          </p:cNvPr>
          <p:cNvSpPr/>
          <p:nvPr/>
        </p:nvSpPr>
        <p:spPr>
          <a:xfrm>
            <a:off x="11597855" y="4766537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87A4C4D-4BD6-AB48-84CD-0010EDF59218}"/>
              </a:ext>
            </a:extLst>
          </p:cNvPr>
          <p:cNvSpPr/>
          <p:nvPr/>
        </p:nvSpPr>
        <p:spPr>
          <a:xfrm>
            <a:off x="11189119" y="5706021"/>
            <a:ext cx="2157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E5537B4-08F7-4647-9424-84466DC9E545}"/>
              </a:ext>
            </a:extLst>
          </p:cNvPr>
          <p:cNvSpPr/>
          <p:nvPr/>
        </p:nvSpPr>
        <p:spPr>
          <a:xfrm>
            <a:off x="14130626" y="7584732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753038A-2514-E649-9E21-C8AF841736C2}"/>
              </a:ext>
            </a:extLst>
          </p:cNvPr>
          <p:cNvSpPr/>
          <p:nvPr/>
        </p:nvSpPr>
        <p:spPr>
          <a:xfrm>
            <a:off x="13721890" y="8690884"/>
            <a:ext cx="2157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Do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B2A011B-7D8B-FE42-8462-187E4A7AA51A}"/>
              </a:ext>
            </a:extLst>
          </p:cNvPr>
          <p:cNvSpPr/>
          <p:nvPr/>
        </p:nvSpPr>
        <p:spPr>
          <a:xfrm>
            <a:off x="8917907" y="7355055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C0F0807-5411-2146-B1A9-E08CA500DE86}"/>
              </a:ext>
            </a:extLst>
          </p:cNvPr>
          <p:cNvSpPr/>
          <p:nvPr/>
        </p:nvSpPr>
        <p:spPr>
          <a:xfrm>
            <a:off x="8509171" y="8461207"/>
            <a:ext cx="2157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Act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1DCEB54-4EB7-2141-81C7-6BEEFD468DC4}"/>
              </a:ext>
            </a:extLst>
          </p:cNvPr>
          <p:cNvSpPr/>
          <p:nvPr/>
        </p:nvSpPr>
        <p:spPr>
          <a:xfrm>
            <a:off x="11421431" y="10070555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20DBCAE-0FCD-2D40-8FE1-D6BCFDCFE3FB}"/>
              </a:ext>
            </a:extLst>
          </p:cNvPr>
          <p:cNvSpPr/>
          <p:nvPr/>
        </p:nvSpPr>
        <p:spPr>
          <a:xfrm>
            <a:off x="11012695" y="11010039"/>
            <a:ext cx="2157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Check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2AD2F7D-C83F-C843-9672-64579335A244}"/>
              </a:ext>
            </a:extLst>
          </p:cNvPr>
          <p:cNvSpPr txBox="1"/>
          <p:nvPr/>
        </p:nvSpPr>
        <p:spPr>
          <a:xfrm>
            <a:off x="18865916" y="5008623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6D57A-FB3A-764A-8F7A-B5FAB9527511}"/>
              </a:ext>
            </a:extLst>
          </p:cNvPr>
          <p:cNvSpPr/>
          <p:nvPr/>
        </p:nvSpPr>
        <p:spPr>
          <a:xfrm>
            <a:off x="18521173" y="5068990"/>
            <a:ext cx="170121" cy="9955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94C988A-397F-2C45-A731-A8200018CE57}"/>
              </a:ext>
            </a:extLst>
          </p:cNvPr>
          <p:cNvSpPr txBox="1"/>
          <p:nvPr/>
        </p:nvSpPr>
        <p:spPr>
          <a:xfrm>
            <a:off x="18865916" y="10132361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4CCE134-872C-D946-A92D-76561D3D3983}"/>
              </a:ext>
            </a:extLst>
          </p:cNvPr>
          <p:cNvSpPr/>
          <p:nvPr/>
        </p:nvSpPr>
        <p:spPr>
          <a:xfrm>
            <a:off x="18521173" y="10192728"/>
            <a:ext cx="170121" cy="995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F00E18-1F7A-AA48-8500-74B25CFB433C}"/>
              </a:ext>
            </a:extLst>
          </p:cNvPr>
          <p:cNvSpPr txBox="1"/>
          <p:nvPr/>
        </p:nvSpPr>
        <p:spPr>
          <a:xfrm>
            <a:off x="1711694" y="5008623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6AEA8E1-53AC-0146-B0E2-EEEB917E64FD}"/>
              </a:ext>
            </a:extLst>
          </p:cNvPr>
          <p:cNvSpPr/>
          <p:nvPr/>
        </p:nvSpPr>
        <p:spPr>
          <a:xfrm>
            <a:off x="5511734" y="5068990"/>
            <a:ext cx="170121" cy="995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ECE04F1-BF7C-CE42-A402-DADE0B6720FB}"/>
              </a:ext>
            </a:extLst>
          </p:cNvPr>
          <p:cNvSpPr txBox="1"/>
          <p:nvPr/>
        </p:nvSpPr>
        <p:spPr>
          <a:xfrm>
            <a:off x="1711694" y="10132361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01498A5-7FB9-D54C-9E81-8B88F7340EFA}"/>
              </a:ext>
            </a:extLst>
          </p:cNvPr>
          <p:cNvSpPr/>
          <p:nvPr/>
        </p:nvSpPr>
        <p:spPr>
          <a:xfrm>
            <a:off x="5511734" y="10192728"/>
            <a:ext cx="170121" cy="9955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F6C00C8-9056-A541-89AA-19AF6D38C986}"/>
              </a:ext>
            </a:extLst>
          </p:cNvPr>
          <p:cNvSpPr/>
          <p:nvPr/>
        </p:nvSpPr>
        <p:spPr>
          <a:xfrm>
            <a:off x="10640231" y="7800421"/>
            <a:ext cx="3082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PDCA </a:t>
            </a:r>
            <a:b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</a:br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7176901" y="1022190"/>
            <a:ext cx="10023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PDCA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D91FBCD0-BF8A-F241-8052-40768FCB4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344" y="4508604"/>
            <a:ext cx="8089773" cy="8089772"/>
          </a:xfrm>
          <a:custGeom>
            <a:avLst/>
            <a:gdLst>
              <a:gd name="T0" fmla="*/ 7636 w 7637"/>
              <a:gd name="T1" fmla="*/ 3812 h 7636"/>
              <a:gd name="T2" fmla="*/ 7636 w 7637"/>
              <a:gd name="T3" fmla="*/ 3812 h 7636"/>
              <a:gd name="T4" fmla="*/ 3814 w 7637"/>
              <a:gd name="T5" fmla="*/ 7635 h 7636"/>
              <a:gd name="T6" fmla="*/ 0 w 7637"/>
              <a:gd name="T7" fmla="*/ 3812 h 7636"/>
              <a:gd name="T8" fmla="*/ 3814 w 7637"/>
              <a:gd name="T9" fmla="*/ 0 h 7636"/>
              <a:gd name="T10" fmla="*/ 7636 w 7637"/>
              <a:gd name="T11" fmla="*/ 3812 h 7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37" h="7636">
                <a:moveTo>
                  <a:pt x="7636" y="3812"/>
                </a:moveTo>
                <a:lnTo>
                  <a:pt x="7636" y="3812"/>
                </a:lnTo>
                <a:cubicBezTo>
                  <a:pt x="7636" y="5926"/>
                  <a:pt x="5927" y="7635"/>
                  <a:pt x="3814" y="7635"/>
                </a:cubicBezTo>
                <a:cubicBezTo>
                  <a:pt x="1709" y="7635"/>
                  <a:pt x="0" y="5926"/>
                  <a:pt x="0" y="3812"/>
                </a:cubicBezTo>
                <a:cubicBezTo>
                  <a:pt x="0" y="1709"/>
                  <a:pt x="1709" y="0"/>
                  <a:pt x="3814" y="0"/>
                </a:cubicBezTo>
                <a:cubicBezTo>
                  <a:pt x="5927" y="0"/>
                  <a:pt x="7636" y="1709"/>
                  <a:pt x="7636" y="3812"/>
                </a:cubicBezTo>
              </a:path>
            </a:pathLst>
          </a:custGeom>
          <a:noFill/>
          <a:ln w="1270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" name="Freeform 407">
            <a:extLst>
              <a:ext uri="{FF2B5EF4-FFF2-40B4-BE49-F238E27FC236}">
                <a16:creationId xmlns:a16="http://schemas.microsoft.com/office/drawing/2014/main" id="{33A7FF6E-BE99-4649-8C04-4FEFF483B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6162" y="4489920"/>
            <a:ext cx="3362954" cy="3362954"/>
          </a:xfrm>
          <a:custGeom>
            <a:avLst/>
            <a:gdLst>
              <a:gd name="T0" fmla="*/ 1943 w 3177"/>
              <a:gd name="T1" fmla="*/ 3174 h 3175"/>
              <a:gd name="T2" fmla="*/ 1943 w 3177"/>
              <a:gd name="T3" fmla="*/ 3174 h 3175"/>
              <a:gd name="T4" fmla="*/ 2573 w 3177"/>
              <a:gd name="T5" fmla="*/ 2796 h 3175"/>
              <a:gd name="T6" fmla="*/ 2573 w 3177"/>
              <a:gd name="T7" fmla="*/ 602 h 3175"/>
              <a:gd name="T8" fmla="*/ 387 w 3177"/>
              <a:gd name="T9" fmla="*/ 602 h 3175"/>
              <a:gd name="T10" fmla="*/ 0 w 3177"/>
              <a:gd name="T11" fmla="*/ 1241 h 3175"/>
              <a:gd name="T12" fmla="*/ 1943 w 3177"/>
              <a:gd name="T13" fmla="*/ 3174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7" h="3175">
                <a:moveTo>
                  <a:pt x="1943" y="3174"/>
                </a:moveTo>
                <a:lnTo>
                  <a:pt x="1943" y="3174"/>
                </a:lnTo>
                <a:cubicBezTo>
                  <a:pt x="2177" y="3102"/>
                  <a:pt x="2393" y="2976"/>
                  <a:pt x="2573" y="2796"/>
                </a:cubicBezTo>
                <a:cubicBezTo>
                  <a:pt x="3176" y="2185"/>
                  <a:pt x="3176" y="1205"/>
                  <a:pt x="2573" y="602"/>
                </a:cubicBezTo>
                <a:cubicBezTo>
                  <a:pt x="1970" y="0"/>
                  <a:pt x="990" y="0"/>
                  <a:pt x="387" y="602"/>
                </a:cubicBezTo>
                <a:cubicBezTo>
                  <a:pt x="198" y="791"/>
                  <a:pt x="72" y="1007"/>
                  <a:pt x="0" y="1241"/>
                </a:cubicBezTo>
                <a:cubicBezTo>
                  <a:pt x="954" y="1484"/>
                  <a:pt x="1701" y="2229"/>
                  <a:pt x="1943" y="317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" name="Freeform 408">
            <a:extLst>
              <a:ext uri="{FF2B5EF4-FFF2-40B4-BE49-F238E27FC236}">
                <a16:creationId xmlns:a16="http://schemas.microsoft.com/office/drawing/2014/main" id="{748971BE-D6D8-1F47-88C2-029EC0C2C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002" y="9226081"/>
            <a:ext cx="3353612" cy="3362954"/>
          </a:xfrm>
          <a:custGeom>
            <a:avLst/>
            <a:gdLst>
              <a:gd name="T0" fmla="*/ 1224 w 3167"/>
              <a:gd name="T1" fmla="*/ 0 h 3176"/>
              <a:gd name="T2" fmla="*/ 1224 w 3167"/>
              <a:gd name="T3" fmla="*/ 0 h 3176"/>
              <a:gd name="T4" fmla="*/ 603 w 3167"/>
              <a:gd name="T5" fmla="*/ 387 h 3176"/>
              <a:gd name="T6" fmla="*/ 603 w 3167"/>
              <a:gd name="T7" fmla="*/ 2572 h 3176"/>
              <a:gd name="T8" fmla="*/ 2798 w 3167"/>
              <a:gd name="T9" fmla="*/ 2572 h 3176"/>
              <a:gd name="T10" fmla="*/ 3166 w 3167"/>
              <a:gd name="T11" fmla="*/ 1960 h 3176"/>
              <a:gd name="T12" fmla="*/ 1224 w 3167"/>
              <a:gd name="T13" fmla="*/ 0 h 3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7" h="3176">
                <a:moveTo>
                  <a:pt x="1224" y="0"/>
                </a:moveTo>
                <a:lnTo>
                  <a:pt x="1224" y="0"/>
                </a:lnTo>
                <a:cubicBezTo>
                  <a:pt x="999" y="72"/>
                  <a:pt x="783" y="207"/>
                  <a:pt x="603" y="387"/>
                </a:cubicBezTo>
                <a:cubicBezTo>
                  <a:pt x="0" y="989"/>
                  <a:pt x="0" y="1970"/>
                  <a:pt x="603" y="2572"/>
                </a:cubicBezTo>
                <a:cubicBezTo>
                  <a:pt x="1215" y="3175"/>
                  <a:pt x="2195" y="3175"/>
                  <a:pt x="2798" y="2572"/>
                </a:cubicBezTo>
                <a:cubicBezTo>
                  <a:pt x="2969" y="2392"/>
                  <a:pt x="3094" y="2185"/>
                  <a:pt x="3166" y="1960"/>
                </a:cubicBezTo>
                <a:cubicBezTo>
                  <a:pt x="2213" y="1727"/>
                  <a:pt x="1458" y="962"/>
                  <a:pt x="1224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" name="Freeform 409">
            <a:extLst>
              <a:ext uri="{FF2B5EF4-FFF2-40B4-BE49-F238E27FC236}">
                <a16:creationId xmlns:a16="http://schemas.microsoft.com/office/drawing/2014/main" id="{527AC970-8001-6043-A6DF-0B80D2020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002" y="4489920"/>
            <a:ext cx="3372296" cy="3362954"/>
          </a:xfrm>
          <a:custGeom>
            <a:avLst/>
            <a:gdLst>
              <a:gd name="T0" fmla="*/ 3184 w 3185"/>
              <a:gd name="T1" fmla="*/ 1241 h 3175"/>
              <a:gd name="T2" fmla="*/ 3184 w 3185"/>
              <a:gd name="T3" fmla="*/ 1241 h 3175"/>
              <a:gd name="T4" fmla="*/ 2798 w 3185"/>
              <a:gd name="T5" fmla="*/ 602 h 3175"/>
              <a:gd name="T6" fmla="*/ 603 w 3185"/>
              <a:gd name="T7" fmla="*/ 602 h 3175"/>
              <a:gd name="T8" fmla="*/ 603 w 3185"/>
              <a:gd name="T9" fmla="*/ 2796 h 3175"/>
              <a:gd name="T10" fmla="*/ 1232 w 3185"/>
              <a:gd name="T11" fmla="*/ 3174 h 3175"/>
              <a:gd name="T12" fmla="*/ 3184 w 3185"/>
              <a:gd name="T13" fmla="*/ 1241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85" h="3175">
                <a:moveTo>
                  <a:pt x="3184" y="1241"/>
                </a:moveTo>
                <a:lnTo>
                  <a:pt x="3184" y="1241"/>
                </a:lnTo>
                <a:cubicBezTo>
                  <a:pt x="3112" y="1007"/>
                  <a:pt x="2977" y="791"/>
                  <a:pt x="2798" y="602"/>
                </a:cubicBezTo>
                <a:cubicBezTo>
                  <a:pt x="2195" y="0"/>
                  <a:pt x="1215" y="0"/>
                  <a:pt x="603" y="602"/>
                </a:cubicBezTo>
                <a:cubicBezTo>
                  <a:pt x="0" y="1205"/>
                  <a:pt x="0" y="2185"/>
                  <a:pt x="603" y="2796"/>
                </a:cubicBezTo>
                <a:cubicBezTo>
                  <a:pt x="792" y="2976"/>
                  <a:pt x="1008" y="3102"/>
                  <a:pt x="1232" y="3174"/>
                </a:cubicBezTo>
                <a:cubicBezTo>
                  <a:pt x="1475" y="2229"/>
                  <a:pt x="2231" y="1484"/>
                  <a:pt x="3184" y="124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" name="Freeform 410">
            <a:extLst>
              <a:ext uri="{FF2B5EF4-FFF2-40B4-BE49-F238E27FC236}">
                <a16:creationId xmlns:a16="http://schemas.microsoft.com/office/drawing/2014/main" id="{A7BA9835-8669-8E41-BB9E-5FCC8FC71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5504" y="9226081"/>
            <a:ext cx="3353612" cy="3362954"/>
          </a:xfrm>
          <a:custGeom>
            <a:avLst/>
            <a:gdLst>
              <a:gd name="T0" fmla="*/ 1942 w 3167"/>
              <a:gd name="T1" fmla="*/ 0 h 3176"/>
              <a:gd name="T2" fmla="*/ 1942 w 3167"/>
              <a:gd name="T3" fmla="*/ 0 h 3176"/>
              <a:gd name="T4" fmla="*/ 0 w 3167"/>
              <a:gd name="T5" fmla="*/ 1960 h 3176"/>
              <a:gd name="T6" fmla="*/ 377 w 3167"/>
              <a:gd name="T7" fmla="*/ 2572 h 3176"/>
              <a:gd name="T8" fmla="*/ 2563 w 3167"/>
              <a:gd name="T9" fmla="*/ 2572 h 3176"/>
              <a:gd name="T10" fmla="*/ 2563 w 3167"/>
              <a:gd name="T11" fmla="*/ 387 h 3176"/>
              <a:gd name="T12" fmla="*/ 1942 w 3167"/>
              <a:gd name="T13" fmla="*/ 0 h 3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7" h="3176">
                <a:moveTo>
                  <a:pt x="1942" y="0"/>
                </a:moveTo>
                <a:lnTo>
                  <a:pt x="1942" y="0"/>
                </a:lnTo>
                <a:cubicBezTo>
                  <a:pt x="1708" y="962"/>
                  <a:pt x="962" y="1727"/>
                  <a:pt x="0" y="1960"/>
                </a:cubicBezTo>
                <a:cubicBezTo>
                  <a:pt x="72" y="2185"/>
                  <a:pt x="197" y="2392"/>
                  <a:pt x="377" y="2572"/>
                </a:cubicBezTo>
                <a:cubicBezTo>
                  <a:pt x="980" y="3175"/>
                  <a:pt x="1960" y="3175"/>
                  <a:pt x="2563" y="2572"/>
                </a:cubicBezTo>
                <a:cubicBezTo>
                  <a:pt x="3166" y="1970"/>
                  <a:pt x="3166" y="989"/>
                  <a:pt x="2563" y="387"/>
                </a:cubicBezTo>
                <a:cubicBezTo>
                  <a:pt x="2383" y="207"/>
                  <a:pt x="2167" y="72"/>
                  <a:pt x="1942" y="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" name="Freeform 411">
            <a:extLst>
              <a:ext uri="{FF2B5EF4-FFF2-40B4-BE49-F238E27FC236}">
                <a16:creationId xmlns:a16="http://schemas.microsoft.com/office/drawing/2014/main" id="{8C763BFC-A217-084E-99AB-B50F64CE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343" y="5807077"/>
            <a:ext cx="2227959" cy="2227955"/>
          </a:xfrm>
          <a:custGeom>
            <a:avLst/>
            <a:gdLst>
              <a:gd name="T0" fmla="*/ 548 w 2105"/>
              <a:gd name="T1" fmla="*/ 1555 h 2105"/>
              <a:gd name="T2" fmla="*/ 548 w 2105"/>
              <a:gd name="T3" fmla="*/ 1555 h 2105"/>
              <a:gd name="T4" fmla="*/ 2104 w 2105"/>
              <a:gd name="T5" fmla="*/ 1933 h 2105"/>
              <a:gd name="T6" fmla="*/ 161 w 2105"/>
              <a:gd name="T7" fmla="*/ 0 h 2105"/>
              <a:gd name="T8" fmla="*/ 548 w 2105"/>
              <a:gd name="T9" fmla="*/ 1555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5" h="2105">
                <a:moveTo>
                  <a:pt x="548" y="1555"/>
                </a:moveTo>
                <a:lnTo>
                  <a:pt x="548" y="1555"/>
                </a:lnTo>
                <a:cubicBezTo>
                  <a:pt x="971" y="1978"/>
                  <a:pt x="1574" y="2104"/>
                  <a:pt x="2104" y="1933"/>
                </a:cubicBezTo>
                <a:cubicBezTo>
                  <a:pt x="1862" y="988"/>
                  <a:pt x="1115" y="243"/>
                  <a:pt x="161" y="0"/>
                </a:cubicBezTo>
                <a:cubicBezTo>
                  <a:pt x="0" y="531"/>
                  <a:pt x="125" y="1132"/>
                  <a:pt x="548" y="1555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" name="Freeform 412">
            <a:extLst>
              <a:ext uri="{FF2B5EF4-FFF2-40B4-BE49-F238E27FC236}">
                <a16:creationId xmlns:a16="http://schemas.microsoft.com/office/drawing/2014/main" id="{C57E9B21-947D-1248-8D33-8829195C0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476" y="9043919"/>
            <a:ext cx="2246639" cy="2255983"/>
          </a:xfrm>
          <a:custGeom>
            <a:avLst/>
            <a:gdLst>
              <a:gd name="T0" fmla="*/ 1574 w 2123"/>
              <a:gd name="T1" fmla="*/ 558 h 2132"/>
              <a:gd name="T2" fmla="*/ 1574 w 2123"/>
              <a:gd name="T3" fmla="*/ 558 h 2132"/>
              <a:gd name="T4" fmla="*/ 0 w 2123"/>
              <a:gd name="T5" fmla="*/ 171 h 2132"/>
              <a:gd name="T6" fmla="*/ 1942 w 2123"/>
              <a:gd name="T7" fmla="*/ 2131 h 2132"/>
              <a:gd name="T8" fmla="*/ 1574 w 2123"/>
              <a:gd name="T9" fmla="*/ 558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3" h="2132">
                <a:moveTo>
                  <a:pt x="1574" y="558"/>
                </a:moveTo>
                <a:lnTo>
                  <a:pt x="1574" y="558"/>
                </a:lnTo>
                <a:cubicBezTo>
                  <a:pt x="1151" y="126"/>
                  <a:pt x="539" y="0"/>
                  <a:pt x="0" y="171"/>
                </a:cubicBezTo>
                <a:cubicBezTo>
                  <a:pt x="234" y="1133"/>
                  <a:pt x="989" y="1898"/>
                  <a:pt x="1942" y="2131"/>
                </a:cubicBezTo>
                <a:cubicBezTo>
                  <a:pt x="2122" y="1601"/>
                  <a:pt x="1996" y="980"/>
                  <a:pt x="1574" y="558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" name="Freeform 413">
            <a:extLst>
              <a:ext uri="{FF2B5EF4-FFF2-40B4-BE49-F238E27FC236}">
                <a16:creationId xmlns:a16="http://schemas.microsoft.com/office/drawing/2014/main" id="{DE2C48AA-CD3E-3E45-8633-4A495727A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818" y="5807077"/>
            <a:ext cx="2241969" cy="2227955"/>
          </a:xfrm>
          <a:custGeom>
            <a:avLst/>
            <a:gdLst>
              <a:gd name="T0" fmla="*/ 1566 w 2115"/>
              <a:gd name="T1" fmla="*/ 1555 h 2105"/>
              <a:gd name="T2" fmla="*/ 1566 w 2115"/>
              <a:gd name="T3" fmla="*/ 1555 h 2105"/>
              <a:gd name="T4" fmla="*/ 1952 w 2115"/>
              <a:gd name="T5" fmla="*/ 0 h 2105"/>
              <a:gd name="T6" fmla="*/ 0 w 2115"/>
              <a:gd name="T7" fmla="*/ 1933 h 2105"/>
              <a:gd name="T8" fmla="*/ 1566 w 2115"/>
              <a:gd name="T9" fmla="*/ 1555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5" h="2105">
                <a:moveTo>
                  <a:pt x="1566" y="1555"/>
                </a:moveTo>
                <a:lnTo>
                  <a:pt x="1566" y="1555"/>
                </a:lnTo>
                <a:cubicBezTo>
                  <a:pt x="1979" y="1132"/>
                  <a:pt x="2114" y="531"/>
                  <a:pt x="1952" y="0"/>
                </a:cubicBezTo>
                <a:cubicBezTo>
                  <a:pt x="999" y="243"/>
                  <a:pt x="243" y="988"/>
                  <a:pt x="0" y="1933"/>
                </a:cubicBezTo>
                <a:cubicBezTo>
                  <a:pt x="531" y="2104"/>
                  <a:pt x="1143" y="1978"/>
                  <a:pt x="1566" y="1555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" name="Freeform 414">
            <a:extLst>
              <a:ext uri="{FF2B5EF4-FFF2-40B4-BE49-F238E27FC236}">
                <a16:creationId xmlns:a16="http://schemas.microsoft.com/office/drawing/2014/main" id="{6A5EB631-3467-9D45-81B6-80CA3EE8E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4001" y="9043919"/>
            <a:ext cx="2246642" cy="2255983"/>
          </a:xfrm>
          <a:custGeom>
            <a:avLst/>
            <a:gdLst>
              <a:gd name="T0" fmla="*/ 2122 w 2123"/>
              <a:gd name="T1" fmla="*/ 171 h 2132"/>
              <a:gd name="T2" fmla="*/ 2122 w 2123"/>
              <a:gd name="T3" fmla="*/ 171 h 2132"/>
              <a:gd name="T4" fmla="*/ 557 w 2123"/>
              <a:gd name="T5" fmla="*/ 558 h 2132"/>
              <a:gd name="T6" fmla="*/ 180 w 2123"/>
              <a:gd name="T7" fmla="*/ 2131 h 2132"/>
              <a:gd name="T8" fmla="*/ 2122 w 2123"/>
              <a:gd name="T9" fmla="*/ 17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3" h="2132">
                <a:moveTo>
                  <a:pt x="2122" y="171"/>
                </a:moveTo>
                <a:lnTo>
                  <a:pt x="2122" y="171"/>
                </a:lnTo>
                <a:cubicBezTo>
                  <a:pt x="1592" y="0"/>
                  <a:pt x="980" y="126"/>
                  <a:pt x="557" y="558"/>
                </a:cubicBezTo>
                <a:cubicBezTo>
                  <a:pt x="125" y="980"/>
                  <a:pt x="0" y="1601"/>
                  <a:pt x="180" y="2131"/>
                </a:cubicBezTo>
                <a:cubicBezTo>
                  <a:pt x="1142" y="1898"/>
                  <a:pt x="1888" y="1133"/>
                  <a:pt x="2122" y="17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DE302F-759F-0D4B-8ECA-87F7D2F5552D}"/>
              </a:ext>
            </a:extLst>
          </p:cNvPr>
          <p:cNvSpPr/>
          <p:nvPr/>
        </p:nvSpPr>
        <p:spPr>
          <a:xfrm>
            <a:off x="6281693" y="5486074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F5E41-616D-AC43-9CF9-40A1A29C2008}"/>
              </a:ext>
            </a:extLst>
          </p:cNvPr>
          <p:cNvSpPr/>
          <p:nvPr/>
        </p:nvSpPr>
        <p:spPr>
          <a:xfrm>
            <a:off x="11028000" y="5440164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D4E79B-AB9C-6E40-8BD8-2F46F917E9CB}"/>
              </a:ext>
            </a:extLst>
          </p:cNvPr>
          <p:cNvSpPr/>
          <p:nvPr/>
        </p:nvSpPr>
        <p:spPr>
          <a:xfrm>
            <a:off x="10964293" y="10396154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117C7D-DE1F-0B47-B64D-A2FD804EF39D}"/>
              </a:ext>
            </a:extLst>
          </p:cNvPr>
          <p:cNvSpPr/>
          <p:nvPr/>
        </p:nvSpPr>
        <p:spPr>
          <a:xfrm>
            <a:off x="6267993" y="10351464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C6B164-2299-9940-A9E5-88B5E3FD16F6}"/>
              </a:ext>
            </a:extLst>
          </p:cNvPr>
          <p:cNvSpPr txBox="1"/>
          <p:nvPr/>
        </p:nvSpPr>
        <p:spPr>
          <a:xfrm>
            <a:off x="14648507" y="5406760"/>
            <a:ext cx="5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130F2-1C50-304D-B0C9-FA0B834EA508}"/>
              </a:ext>
            </a:extLst>
          </p:cNvPr>
          <p:cNvSpPr/>
          <p:nvPr/>
        </p:nvSpPr>
        <p:spPr>
          <a:xfrm>
            <a:off x="14697591" y="4722927"/>
            <a:ext cx="124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C324F2-8C86-B944-8706-085D61BF05A4}"/>
              </a:ext>
            </a:extLst>
          </p:cNvPr>
          <p:cNvSpPr txBox="1"/>
          <p:nvPr/>
        </p:nvSpPr>
        <p:spPr>
          <a:xfrm>
            <a:off x="14648507" y="7429523"/>
            <a:ext cx="5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8E5555-669F-B848-8EAD-1E42819E69D3}"/>
              </a:ext>
            </a:extLst>
          </p:cNvPr>
          <p:cNvSpPr/>
          <p:nvPr/>
        </p:nvSpPr>
        <p:spPr>
          <a:xfrm>
            <a:off x="14697591" y="6745690"/>
            <a:ext cx="124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Do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790227-0362-0F4C-AFAD-52FBA53AA698}"/>
              </a:ext>
            </a:extLst>
          </p:cNvPr>
          <p:cNvSpPr txBox="1"/>
          <p:nvPr/>
        </p:nvSpPr>
        <p:spPr>
          <a:xfrm>
            <a:off x="14648507" y="9396869"/>
            <a:ext cx="5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B1EF85-AAD3-B64C-86C1-442A6C9AD492}"/>
              </a:ext>
            </a:extLst>
          </p:cNvPr>
          <p:cNvSpPr/>
          <p:nvPr/>
        </p:nvSpPr>
        <p:spPr>
          <a:xfrm>
            <a:off x="14697591" y="8713036"/>
            <a:ext cx="1974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Check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4C0F8D-95A6-2842-BF92-EE953CDAA647}"/>
              </a:ext>
            </a:extLst>
          </p:cNvPr>
          <p:cNvSpPr txBox="1"/>
          <p:nvPr/>
        </p:nvSpPr>
        <p:spPr>
          <a:xfrm>
            <a:off x="14648507" y="11447341"/>
            <a:ext cx="5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0A3B80-5D37-8B45-A9D2-6BE68F7DA8A0}"/>
              </a:ext>
            </a:extLst>
          </p:cNvPr>
          <p:cNvSpPr/>
          <p:nvPr/>
        </p:nvSpPr>
        <p:spPr>
          <a:xfrm>
            <a:off x="14697591" y="10763508"/>
            <a:ext cx="124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Act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Forma libre 286">
            <a:extLst>
              <a:ext uri="{FF2B5EF4-FFF2-40B4-BE49-F238E27FC236}">
                <a16:creationId xmlns:a16="http://schemas.microsoft.com/office/drawing/2014/main" id="{62226155-5ED8-1B40-A974-28E673937E91}"/>
              </a:ext>
            </a:extLst>
          </p:cNvPr>
          <p:cNvSpPr/>
          <p:nvPr/>
        </p:nvSpPr>
        <p:spPr>
          <a:xfrm>
            <a:off x="10644777" y="6690773"/>
            <a:ext cx="571946" cy="429238"/>
          </a:xfrm>
          <a:custGeom>
            <a:avLst/>
            <a:gdLst>
              <a:gd name="connsiteX0" fmla="*/ 563445 w 571945"/>
              <a:gd name="connsiteY0" fmla="*/ 192949 h 429238"/>
              <a:gd name="connsiteX1" fmla="*/ 385083 w 571945"/>
              <a:gd name="connsiteY1" fmla="*/ 24587 h 429238"/>
              <a:gd name="connsiteX2" fmla="*/ 369730 w 571945"/>
              <a:gd name="connsiteY2" fmla="*/ 10383 h 429238"/>
              <a:gd name="connsiteX3" fmla="*/ 345713 w 571945"/>
              <a:gd name="connsiteY3" fmla="*/ 836 h 429238"/>
              <a:gd name="connsiteX4" fmla="*/ 310036 w 571945"/>
              <a:gd name="connsiteY4" fmla="*/ 36513 h 429238"/>
              <a:gd name="connsiteX5" fmla="*/ 310036 w 571945"/>
              <a:gd name="connsiteY5" fmla="*/ 119760 h 429238"/>
              <a:gd name="connsiteX6" fmla="*/ 48406 w 571945"/>
              <a:gd name="connsiteY6" fmla="*/ 119760 h 429238"/>
              <a:gd name="connsiteX7" fmla="*/ 836 w 571945"/>
              <a:gd name="connsiteY7" fmla="*/ 167328 h 429238"/>
              <a:gd name="connsiteX8" fmla="*/ 836 w 571945"/>
              <a:gd name="connsiteY8" fmla="*/ 262466 h 429238"/>
              <a:gd name="connsiteX9" fmla="*/ 48406 w 571945"/>
              <a:gd name="connsiteY9" fmla="*/ 310036 h 429238"/>
              <a:gd name="connsiteX10" fmla="*/ 310037 w 571945"/>
              <a:gd name="connsiteY10" fmla="*/ 310036 h 429238"/>
              <a:gd name="connsiteX11" fmla="*/ 310037 w 571945"/>
              <a:gd name="connsiteY11" fmla="*/ 393283 h 429238"/>
              <a:gd name="connsiteX12" fmla="*/ 345714 w 571945"/>
              <a:gd name="connsiteY12" fmla="*/ 428959 h 429238"/>
              <a:gd name="connsiteX13" fmla="*/ 369731 w 571945"/>
              <a:gd name="connsiteY13" fmla="*/ 419413 h 429238"/>
              <a:gd name="connsiteX14" fmla="*/ 385085 w 571945"/>
              <a:gd name="connsiteY14" fmla="*/ 405209 h 429238"/>
              <a:gd name="connsiteX15" fmla="*/ 563446 w 571945"/>
              <a:gd name="connsiteY15" fmla="*/ 236835 h 429238"/>
              <a:gd name="connsiteX16" fmla="*/ 571667 w 571945"/>
              <a:gd name="connsiteY16" fmla="*/ 214898 h 429238"/>
              <a:gd name="connsiteX17" fmla="*/ 563445 w 571945"/>
              <a:gd name="connsiteY17" fmla="*/ 192949 h 4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945" h="429238">
                <a:moveTo>
                  <a:pt x="563445" y="192949"/>
                </a:moveTo>
                <a:cubicBezTo>
                  <a:pt x="520172" y="149560"/>
                  <a:pt x="435602" y="71319"/>
                  <a:pt x="385083" y="24587"/>
                </a:cubicBezTo>
                <a:lnTo>
                  <a:pt x="369730" y="10383"/>
                </a:lnTo>
                <a:cubicBezTo>
                  <a:pt x="363111" y="4228"/>
                  <a:pt x="354563" y="836"/>
                  <a:pt x="345713" y="836"/>
                </a:cubicBezTo>
                <a:cubicBezTo>
                  <a:pt x="326039" y="836"/>
                  <a:pt x="310036" y="16840"/>
                  <a:pt x="310036" y="36513"/>
                </a:cubicBezTo>
                <a:lnTo>
                  <a:pt x="310036" y="119760"/>
                </a:lnTo>
                <a:lnTo>
                  <a:pt x="48406" y="119760"/>
                </a:lnTo>
                <a:cubicBezTo>
                  <a:pt x="22182" y="119760"/>
                  <a:pt x="836" y="141093"/>
                  <a:pt x="836" y="167328"/>
                </a:cubicBezTo>
                <a:lnTo>
                  <a:pt x="836" y="262466"/>
                </a:lnTo>
                <a:cubicBezTo>
                  <a:pt x="836" y="288701"/>
                  <a:pt x="22182" y="310036"/>
                  <a:pt x="48406" y="310036"/>
                </a:cubicBezTo>
                <a:lnTo>
                  <a:pt x="310037" y="310036"/>
                </a:lnTo>
                <a:lnTo>
                  <a:pt x="310037" y="393283"/>
                </a:lnTo>
                <a:cubicBezTo>
                  <a:pt x="310037" y="412956"/>
                  <a:pt x="326040" y="428959"/>
                  <a:pt x="345714" y="428959"/>
                </a:cubicBezTo>
                <a:cubicBezTo>
                  <a:pt x="354564" y="428959"/>
                  <a:pt x="363111" y="425568"/>
                  <a:pt x="369731" y="419413"/>
                </a:cubicBezTo>
                <a:lnTo>
                  <a:pt x="385085" y="405209"/>
                </a:lnTo>
                <a:cubicBezTo>
                  <a:pt x="435604" y="358475"/>
                  <a:pt x="520174" y="280235"/>
                  <a:pt x="563446" y="236835"/>
                </a:cubicBezTo>
                <a:cubicBezTo>
                  <a:pt x="568741" y="231493"/>
                  <a:pt x="571667" y="223712"/>
                  <a:pt x="571667" y="214898"/>
                </a:cubicBezTo>
                <a:cubicBezTo>
                  <a:pt x="571667" y="206083"/>
                  <a:pt x="568741" y="198302"/>
                  <a:pt x="563445" y="19294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8" name="Forma libre 271">
            <a:extLst>
              <a:ext uri="{FF2B5EF4-FFF2-40B4-BE49-F238E27FC236}">
                <a16:creationId xmlns:a16="http://schemas.microsoft.com/office/drawing/2014/main" id="{2A3393D0-22E0-1E44-91B6-1FD2778E1E8E}"/>
              </a:ext>
            </a:extLst>
          </p:cNvPr>
          <p:cNvSpPr/>
          <p:nvPr/>
        </p:nvSpPr>
        <p:spPr>
          <a:xfrm>
            <a:off x="7640338" y="6642924"/>
            <a:ext cx="571946" cy="524005"/>
          </a:xfrm>
          <a:custGeom>
            <a:avLst/>
            <a:gdLst>
              <a:gd name="connsiteX0" fmla="*/ 569461 w 571945"/>
              <a:gd name="connsiteY0" fmla="*/ 360405 h 524005"/>
              <a:gd name="connsiteX1" fmla="*/ 472696 w 571945"/>
              <a:gd name="connsiteY1" fmla="*/ 37861 h 524005"/>
              <a:gd name="connsiteX2" fmla="*/ 408032 w 571945"/>
              <a:gd name="connsiteY2" fmla="*/ 3020 h 524005"/>
              <a:gd name="connsiteX3" fmla="*/ 285383 w 571945"/>
              <a:gd name="connsiteY3" fmla="*/ 39818 h 524005"/>
              <a:gd name="connsiteX4" fmla="*/ 238682 w 571945"/>
              <a:gd name="connsiteY4" fmla="*/ 836 h 524005"/>
              <a:gd name="connsiteX5" fmla="*/ 191112 w 571945"/>
              <a:gd name="connsiteY5" fmla="*/ 48406 h 524005"/>
              <a:gd name="connsiteX6" fmla="*/ 48405 w 571945"/>
              <a:gd name="connsiteY6" fmla="*/ 48406 h 524005"/>
              <a:gd name="connsiteX7" fmla="*/ 836 w 571945"/>
              <a:gd name="connsiteY7" fmla="*/ 95975 h 524005"/>
              <a:gd name="connsiteX8" fmla="*/ 836 w 571945"/>
              <a:gd name="connsiteY8" fmla="*/ 452745 h 524005"/>
              <a:gd name="connsiteX9" fmla="*/ 48406 w 571945"/>
              <a:gd name="connsiteY9" fmla="*/ 500314 h 524005"/>
              <a:gd name="connsiteX10" fmla="*/ 153590 w 571945"/>
              <a:gd name="connsiteY10" fmla="*/ 500314 h 524005"/>
              <a:gd name="connsiteX11" fmla="*/ 197130 w 571945"/>
              <a:gd name="connsiteY11" fmla="*/ 524099 h 524005"/>
              <a:gd name="connsiteX12" fmla="*/ 212041 w 571945"/>
              <a:gd name="connsiteY12" fmla="*/ 521903 h 524005"/>
              <a:gd name="connsiteX13" fmla="*/ 534643 w 571945"/>
              <a:gd name="connsiteY13" fmla="*/ 425128 h 524005"/>
              <a:gd name="connsiteX14" fmla="*/ 571667 w 571945"/>
              <a:gd name="connsiteY14" fmla="*/ 375375 h 524005"/>
              <a:gd name="connsiteX15" fmla="*/ 569461 w 571945"/>
              <a:gd name="connsiteY15" fmla="*/ 360405 h 524005"/>
              <a:gd name="connsiteX16" fmla="*/ 238682 w 571945"/>
              <a:gd name="connsiteY16" fmla="*/ 24622 h 524005"/>
              <a:gd name="connsiteX17" fmla="*/ 262140 w 571945"/>
              <a:gd name="connsiteY17" fmla="*/ 46790 h 524005"/>
              <a:gd name="connsiteX18" fmla="*/ 256756 w 571945"/>
              <a:gd name="connsiteY18" fmla="*/ 48406 h 524005"/>
              <a:gd name="connsiteX19" fmla="*/ 214898 w 571945"/>
              <a:gd name="connsiteY19" fmla="*/ 48406 h 524005"/>
              <a:gd name="connsiteX20" fmla="*/ 238682 w 571945"/>
              <a:gd name="connsiteY20" fmla="*/ 24622 h 524005"/>
              <a:gd name="connsiteX21" fmla="*/ 262467 w 571945"/>
              <a:gd name="connsiteY21" fmla="*/ 96458 h 524005"/>
              <a:gd name="connsiteX22" fmla="*/ 262467 w 571945"/>
              <a:gd name="connsiteY22" fmla="*/ 131651 h 524005"/>
              <a:gd name="connsiteX23" fmla="*/ 250575 w 571945"/>
              <a:gd name="connsiteY23" fmla="*/ 143544 h 524005"/>
              <a:gd name="connsiteX24" fmla="*/ 238682 w 571945"/>
              <a:gd name="connsiteY24" fmla="*/ 131651 h 524005"/>
              <a:gd name="connsiteX25" fmla="*/ 238682 w 571945"/>
              <a:gd name="connsiteY25" fmla="*/ 103578 h 524005"/>
              <a:gd name="connsiteX26" fmla="*/ 262467 w 571945"/>
              <a:gd name="connsiteY26" fmla="*/ 96458 h 524005"/>
              <a:gd name="connsiteX27" fmla="*/ 520986 w 571945"/>
              <a:gd name="connsiteY27" fmla="*/ 379556 h 524005"/>
              <a:gd name="connsiteX28" fmla="*/ 197130 w 571945"/>
              <a:gd name="connsiteY28" fmla="*/ 476529 h 524005"/>
              <a:gd name="connsiteX29" fmla="*/ 192925 w 571945"/>
              <a:gd name="connsiteY29" fmla="*/ 473405 h 524005"/>
              <a:gd name="connsiteX30" fmla="*/ 95974 w 571945"/>
              <a:gd name="connsiteY30" fmla="*/ 149560 h 524005"/>
              <a:gd name="connsiteX31" fmla="*/ 99087 w 571945"/>
              <a:gd name="connsiteY31" fmla="*/ 145379 h 524005"/>
              <a:gd name="connsiteX32" fmla="*/ 214898 w 571945"/>
              <a:gd name="connsiteY32" fmla="*/ 110701 h 524005"/>
              <a:gd name="connsiteX33" fmla="*/ 214898 w 571945"/>
              <a:gd name="connsiteY33" fmla="*/ 131652 h 524005"/>
              <a:gd name="connsiteX34" fmla="*/ 250575 w 571945"/>
              <a:gd name="connsiteY34" fmla="*/ 167329 h 524005"/>
              <a:gd name="connsiteX35" fmla="*/ 286252 w 571945"/>
              <a:gd name="connsiteY35" fmla="*/ 131652 h 524005"/>
              <a:gd name="connsiteX36" fmla="*/ 286252 w 571945"/>
              <a:gd name="connsiteY36" fmla="*/ 89337 h 524005"/>
              <a:gd name="connsiteX37" fmla="*/ 422943 w 571945"/>
              <a:gd name="connsiteY37" fmla="*/ 48406 h 524005"/>
              <a:gd name="connsiteX38" fmla="*/ 427148 w 571945"/>
              <a:gd name="connsiteY38" fmla="*/ 51530 h 524005"/>
              <a:gd name="connsiteX39" fmla="*/ 524098 w 571945"/>
              <a:gd name="connsiteY39" fmla="*/ 375375 h 524005"/>
              <a:gd name="connsiteX40" fmla="*/ 520986 w 571945"/>
              <a:gd name="connsiteY40" fmla="*/ 379556 h 52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71945" h="524005">
                <a:moveTo>
                  <a:pt x="569461" y="360405"/>
                </a:moveTo>
                <a:lnTo>
                  <a:pt x="472696" y="37861"/>
                </a:lnTo>
                <a:cubicBezTo>
                  <a:pt x="464590" y="10859"/>
                  <a:pt x="434929" y="-5063"/>
                  <a:pt x="408032" y="3020"/>
                </a:cubicBezTo>
                <a:lnTo>
                  <a:pt x="285383" y="39818"/>
                </a:lnTo>
                <a:cubicBezTo>
                  <a:pt x="281318" y="17682"/>
                  <a:pt x="261966" y="836"/>
                  <a:pt x="238682" y="836"/>
                </a:cubicBezTo>
                <a:cubicBezTo>
                  <a:pt x="212458" y="836"/>
                  <a:pt x="191112" y="22170"/>
                  <a:pt x="191112" y="48406"/>
                </a:cubicBezTo>
                <a:lnTo>
                  <a:pt x="48405" y="48406"/>
                </a:lnTo>
                <a:cubicBezTo>
                  <a:pt x="22182" y="48406"/>
                  <a:pt x="836" y="69739"/>
                  <a:pt x="836" y="95975"/>
                </a:cubicBezTo>
                <a:lnTo>
                  <a:pt x="836" y="452745"/>
                </a:lnTo>
                <a:cubicBezTo>
                  <a:pt x="836" y="478980"/>
                  <a:pt x="22182" y="500314"/>
                  <a:pt x="48406" y="500314"/>
                </a:cubicBezTo>
                <a:lnTo>
                  <a:pt x="153590" y="500314"/>
                </a:lnTo>
                <a:cubicBezTo>
                  <a:pt x="162952" y="514901"/>
                  <a:pt x="179036" y="524099"/>
                  <a:pt x="197130" y="524099"/>
                </a:cubicBezTo>
                <a:cubicBezTo>
                  <a:pt x="202217" y="524099"/>
                  <a:pt x="207256" y="523355"/>
                  <a:pt x="212041" y="521903"/>
                </a:cubicBezTo>
                <a:lnTo>
                  <a:pt x="534643" y="425128"/>
                </a:lnTo>
                <a:cubicBezTo>
                  <a:pt x="556453" y="418589"/>
                  <a:pt x="571667" y="398137"/>
                  <a:pt x="571667" y="375375"/>
                </a:cubicBezTo>
                <a:cubicBezTo>
                  <a:pt x="571667" y="370264"/>
                  <a:pt x="570924" y="365225"/>
                  <a:pt x="569461" y="360405"/>
                </a:cubicBezTo>
                <a:close/>
                <a:moveTo>
                  <a:pt x="238682" y="24622"/>
                </a:moveTo>
                <a:cubicBezTo>
                  <a:pt x="251233" y="24622"/>
                  <a:pt x="261264" y="34469"/>
                  <a:pt x="262140" y="46790"/>
                </a:cubicBezTo>
                <a:lnTo>
                  <a:pt x="256756" y="48406"/>
                </a:lnTo>
                <a:lnTo>
                  <a:pt x="214898" y="48406"/>
                </a:lnTo>
                <a:cubicBezTo>
                  <a:pt x="214898" y="35295"/>
                  <a:pt x="225560" y="24622"/>
                  <a:pt x="238682" y="24622"/>
                </a:cubicBezTo>
                <a:close/>
                <a:moveTo>
                  <a:pt x="262467" y="96458"/>
                </a:moveTo>
                <a:lnTo>
                  <a:pt x="262467" y="131651"/>
                </a:lnTo>
                <a:cubicBezTo>
                  <a:pt x="262467" y="138212"/>
                  <a:pt x="257125" y="143544"/>
                  <a:pt x="250575" y="143544"/>
                </a:cubicBezTo>
                <a:cubicBezTo>
                  <a:pt x="244025" y="143544"/>
                  <a:pt x="238682" y="138214"/>
                  <a:pt x="238682" y="131651"/>
                </a:cubicBezTo>
                <a:lnTo>
                  <a:pt x="238682" y="103578"/>
                </a:lnTo>
                <a:lnTo>
                  <a:pt x="262467" y="96458"/>
                </a:lnTo>
                <a:close/>
                <a:moveTo>
                  <a:pt x="520986" y="379556"/>
                </a:moveTo>
                <a:lnTo>
                  <a:pt x="197130" y="476529"/>
                </a:lnTo>
                <a:cubicBezTo>
                  <a:pt x="195155" y="476529"/>
                  <a:pt x="193506" y="475309"/>
                  <a:pt x="192925" y="473405"/>
                </a:cubicBezTo>
                <a:lnTo>
                  <a:pt x="95974" y="149560"/>
                </a:lnTo>
                <a:cubicBezTo>
                  <a:pt x="95974" y="147551"/>
                  <a:pt x="97159" y="145948"/>
                  <a:pt x="99087" y="145379"/>
                </a:cubicBezTo>
                <a:lnTo>
                  <a:pt x="214898" y="110701"/>
                </a:lnTo>
                <a:lnTo>
                  <a:pt x="214898" y="131652"/>
                </a:lnTo>
                <a:cubicBezTo>
                  <a:pt x="214898" y="151326"/>
                  <a:pt x="230901" y="167329"/>
                  <a:pt x="250575" y="167329"/>
                </a:cubicBezTo>
                <a:cubicBezTo>
                  <a:pt x="270248" y="167329"/>
                  <a:pt x="286252" y="151326"/>
                  <a:pt x="286252" y="131652"/>
                </a:cubicBezTo>
                <a:lnTo>
                  <a:pt x="286252" y="89337"/>
                </a:lnTo>
                <a:lnTo>
                  <a:pt x="422943" y="48406"/>
                </a:lnTo>
                <a:cubicBezTo>
                  <a:pt x="424918" y="48406"/>
                  <a:pt x="426567" y="49626"/>
                  <a:pt x="427148" y="51530"/>
                </a:cubicBezTo>
                <a:lnTo>
                  <a:pt x="524098" y="375375"/>
                </a:lnTo>
                <a:cubicBezTo>
                  <a:pt x="524098" y="377384"/>
                  <a:pt x="522914" y="378986"/>
                  <a:pt x="520986" y="37955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9" name="Gráfico 221">
            <a:extLst>
              <a:ext uri="{FF2B5EF4-FFF2-40B4-BE49-F238E27FC236}">
                <a16:creationId xmlns:a16="http://schemas.microsoft.com/office/drawing/2014/main" id="{4C1814ED-82DD-F146-9C27-027D5AF7E20D}"/>
              </a:ext>
            </a:extLst>
          </p:cNvPr>
          <p:cNvSpPr/>
          <p:nvPr/>
        </p:nvSpPr>
        <p:spPr>
          <a:xfrm>
            <a:off x="7365050" y="9809627"/>
            <a:ext cx="791816" cy="659847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Forma libre 348">
            <a:extLst>
              <a:ext uri="{FF2B5EF4-FFF2-40B4-BE49-F238E27FC236}">
                <a16:creationId xmlns:a16="http://schemas.microsoft.com/office/drawing/2014/main" id="{F5679757-4C59-0141-93C6-1C9AB5B4123F}"/>
              </a:ext>
            </a:extLst>
          </p:cNvPr>
          <p:cNvSpPr/>
          <p:nvPr/>
        </p:nvSpPr>
        <p:spPr>
          <a:xfrm>
            <a:off x="10619736" y="9748101"/>
            <a:ext cx="796799" cy="597988"/>
          </a:xfrm>
          <a:custGeom>
            <a:avLst/>
            <a:gdLst>
              <a:gd name="connsiteX0" fmla="*/ 546255 w 547655"/>
              <a:gd name="connsiteY0" fmla="*/ 198699 h 411008"/>
              <a:gd name="connsiteX1" fmla="*/ 274094 w 547655"/>
              <a:gd name="connsiteY1" fmla="*/ 801 h 411008"/>
              <a:gd name="connsiteX2" fmla="*/ 1935 w 547655"/>
              <a:gd name="connsiteY2" fmla="*/ 198699 h 411008"/>
              <a:gd name="connsiteX3" fmla="*/ 1935 w 547655"/>
              <a:gd name="connsiteY3" fmla="*/ 212844 h 411008"/>
              <a:gd name="connsiteX4" fmla="*/ 274094 w 547655"/>
              <a:gd name="connsiteY4" fmla="*/ 410742 h 411008"/>
              <a:gd name="connsiteX5" fmla="*/ 546255 w 547655"/>
              <a:gd name="connsiteY5" fmla="*/ 212844 h 411008"/>
              <a:gd name="connsiteX6" fmla="*/ 546255 w 547655"/>
              <a:gd name="connsiteY6" fmla="*/ 198699 h 411008"/>
              <a:gd name="connsiteX7" fmla="*/ 274094 w 547655"/>
              <a:gd name="connsiteY7" fmla="*/ 365192 h 411008"/>
              <a:gd name="connsiteX8" fmla="*/ 47662 w 547655"/>
              <a:gd name="connsiteY8" fmla="*/ 205771 h 411008"/>
              <a:gd name="connsiteX9" fmla="*/ 274094 w 547655"/>
              <a:gd name="connsiteY9" fmla="*/ 46350 h 411008"/>
              <a:gd name="connsiteX10" fmla="*/ 500527 w 547655"/>
              <a:gd name="connsiteY10" fmla="*/ 205771 h 411008"/>
              <a:gd name="connsiteX11" fmla="*/ 274094 w 547655"/>
              <a:gd name="connsiteY11" fmla="*/ 365192 h 41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7655" h="411008">
                <a:moveTo>
                  <a:pt x="546255" y="198699"/>
                </a:moveTo>
                <a:cubicBezTo>
                  <a:pt x="507600" y="80333"/>
                  <a:pt x="398220" y="801"/>
                  <a:pt x="274094" y="801"/>
                </a:cubicBezTo>
                <a:cubicBezTo>
                  <a:pt x="149969" y="801"/>
                  <a:pt x="40589" y="80333"/>
                  <a:pt x="1935" y="198699"/>
                </a:cubicBezTo>
                <a:cubicBezTo>
                  <a:pt x="422" y="203291"/>
                  <a:pt x="422" y="208251"/>
                  <a:pt x="1935" y="212844"/>
                </a:cubicBezTo>
                <a:cubicBezTo>
                  <a:pt x="40589" y="331209"/>
                  <a:pt x="149969" y="410742"/>
                  <a:pt x="274094" y="410742"/>
                </a:cubicBezTo>
                <a:cubicBezTo>
                  <a:pt x="398220" y="410742"/>
                  <a:pt x="507600" y="331209"/>
                  <a:pt x="546255" y="212844"/>
                </a:cubicBezTo>
                <a:cubicBezTo>
                  <a:pt x="547766" y="208251"/>
                  <a:pt x="547766" y="203291"/>
                  <a:pt x="546255" y="198699"/>
                </a:cubicBezTo>
                <a:close/>
                <a:moveTo>
                  <a:pt x="274094" y="365192"/>
                </a:moveTo>
                <a:cubicBezTo>
                  <a:pt x="172209" y="365192"/>
                  <a:pt x="82157" y="301439"/>
                  <a:pt x="47662" y="205771"/>
                </a:cubicBezTo>
                <a:cubicBezTo>
                  <a:pt x="82157" y="110102"/>
                  <a:pt x="172210" y="46350"/>
                  <a:pt x="274094" y="46350"/>
                </a:cubicBezTo>
                <a:cubicBezTo>
                  <a:pt x="375979" y="46350"/>
                  <a:pt x="466032" y="110102"/>
                  <a:pt x="500527" y="205771"/>
                </a:cubicBezTo>
                <a:cubicBezTo>
                  <a:pt x="466032" y="301440"/>
                  <a:pt x="375980" y="365192"/>
                  <a:pt x="274094" y="36519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Forma libre 349">
            <a:extLst>
              <a:ext uri="{FF2B5EF4-FFF2-40B4-BE49-F238E27FC236}">
                <a16:creationId xmlns:a16="http://schemas.microsoft.com/office/drawing/2014/main" id="{E2AE2128-9B3E-FC4A-9192-A05F67723106}"/>
              </a:ext>
            </a:extLst>
          </p:cNvPr>
          <p:cNvSpPr/>
          <p:nvPr/>
        </p:nvSpPr>
        <p:spPr>
          <a:xfrm>
            <a:off x="10818546" y="9847506"/>
            <a:ext cx="399176" cy="399176"/>
          </a:xfrm>
          <a:custGeom>
            <a:avLst/>
            <a:gdLst>
              <a:gd name="connsiteX0" fmla="*/ 137448 w 274361"/>
              <a:gd name="connsiteY0" fmla="*/ 801 h 274361"/>
              <a:gd name="connsiteX1" fmla="*/ 801 w 274361"/>
              <a:gd name="connsiteY1" fmla="*/ 137448 h 274361"/>
              <a:gd name="connsiteX2" fmla="*/ 137448 w 274361"/>
              <a:gd name="connsiteY2" fmla="*/ 274095 h 274361"/>
              <a:gd name="connsiteX3" fmla="*/ 274095 w 274361"/>
              <a:gd name="connsiteY3" fmla="*/ 137448 h 274361"/>
              <a:gd name="connsiteX4" fmla="*/ 137448 w 274361"/>
              <a:gd name="connsiteY4" fmla="*/ 801 h 274361"/>
              <a:gd name="connsiteX5" fmla="*/ 131754 w 274361"/>
              <a:gd name="connsiteY5" fmla="*/ 126060 h 274361"/>
              <a:gd name="connsiteX6" fmla="*/ 143142 w 274361"/>
              <a:gd name="connsiteY6" fmla="*/ 126060 h 274361"/>
              <a:gd name="connsiteX7" fmla="*/ 182997 w 274361"/>
              <a:gd name="connsiteY7" fmla="*/ 165915 h 274361"/>
              <a:gd name="connsiteX8" fmla="*/ 148835 w 274361"/>
              <a:gd name="connsiteY8" fmla="*/ 205195 h 274361"/>
              <a:gd name="connsiteX9" fmla="*/ 148835 w 274361"/>
              <a:gd name="connsiteY9" fmla="*/ 217158 h 274361"/>
              <a:gd name="connsiteX10" fmla="*/ 137448 w 274361"/>
              <a:gd name="connsiteY10" fmla="*/ 228545 h 274361"/>
              <a:gd name="connsiteX11" fmla="*/ 126060 w 274361"/>
              <a:gd name="connsiteY11" fmla="*/ 217158 h 274361"/>
              <a:gd name="connsiteX12" fmla="*/ 126060 w 274361"/>
              <a:gd name="connsiteY12" fmla="*/ 205771 h 274361"/>
              <a:gd name="connsiteX13" fmla="*/ 103286 w 274361"/>
              <a:gd name="connsiteY13" fmla="*/ 205771 h 274361"/>
              <a:gd name="connsiteX14" fmla="*/ 91898 w 274361"/>
              <a:gd name="connsiteY14" fmla="*/ 194384 h 274361"/>
              <a:gd name="connsiteX15" fmla="*/ 103286 w 274361"/>
              <a:gd name="connsiteY15" fmla="*/ 182996 h 274361"/>
              <a:gd name="connsiteX16" fmla="*/ 143141 w 274361"/>
              <a:gd name="connsiteY16" fmla="*/ 182996 h 274361"/>
              <a:gd name="connsiteX17" fmla="*/ 160222 w 274361"/>
              <a:gd name="connsiteY17" fmla="*/ 165915 h 274361"/>
              <a:gd name="connsiteX18" fmla="*/ 143141 w 274361"/>
              <a:gd name="connsiteY18" fmla="*/ 148834 h 274361"/>
              <a:gd name="connsiteX19" fmla="*/ 131753 w 274361"/>
              <a:gd name="connsiteY19" fmla="*/ 148834 h 274361"/>
              <a:gd name="connsiteX20" fmla="*/ 91898 w 274361"/>
              <a:gd name="connsiteY20" fmla="*/ 108979 h 274361"/>
              <a:gd name="connsiteX21" fmla="*/ 126060 w 274361"/>
              <a:gd name="connsiteY21" fmla="*/ 69700 h 274361"/>
              <a:gd name="connsiteX22" fmla="*/ 126060 w 274361"/>
              <a:gd name="connsiteY22" fmla="*/ 57737 h 274361"/>
              <a:gd name="connsiteX23" fmla="*/ 137448 w 274361"/>
              <a:gd name="connsiteY23" fmla="*/ 46349 h 274361"/>
              <a:gd name="connsiteX24" fmla="*/ 148835 w 274361"/>
              <a:gd name="connsiteY24" fmla="*/ 57737 h 274361"/>
              <a:gd name="connsiteX25" fmla="*/ 148835 w 274361"/>
              <a:gd name="connsiteY25" fmla="*/ 69124 h 274361"/>
              <a:gd name="connsiteX26" fmla="*/ 171609 w 274361"/>
              <a:gd name="connsiteY26" fmla="*/ 69124 h 274361"/>
              <a:gd name="connsiteX27" fmla="*/ 182997 w 274361"/>
              <a:gd name="connsiteY27" fmla="*/ 80512 h 274361"/>
              <a:gd name="connsiteX28" fmla="*/ 171609 w 274361"/>
              <a:gd name="connsiteY28" fmla="*/ 91899 h 274361"/>
              <a:gd name="connsiteX29" fmla="*/ 131754 w 274361"/>
              <a:gd name="connsiteY29" fmla="*/ 91899 h 274361"/>
              <a:gd name="connsiteX30" fmla="*/ 114674 w 274361"/>
              <a:gd name="connsiteY30" fmla="*/ 108980 h 274361"/>
              <a:gd name="connsiteX31" fmla="*/ 131754 w 274361"/>
              <a:gd name="connsiteY31" fmla="*/ 126060 h 27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4361" h="274361">
                <a:moveTo>
                  <a:pt x="137448" y="801"/>
                </a:moveTo>
                <a:cubicBezTo>
                  <a:pt x="62096" y="801"/>
                  <a:pt x="801" y="62096"/>
                  <a:pt x="801" y="137448"/>
                </a:cubicBezTo>
                <a:cubicBezTo>
                  <a:pt x="801" y="212799"/>
                  <a:pt x="62096" y="274095"/>
                  <a:pt x="137448" y="274095"/>
                </a:cubicBezTo>
                <a:cubicBezTo>
                  <a:pt x="212799" y="274095"/>
                  <a:pt x="274095" y="212799"/>
                  <a:pt x="274095" y="137448"/>
                </a:cubicBezTo>
                <a:cubicBezTo>
                  <a:pt x="274095" y="62096"/>
                  <a:pt x="212799" y="801"/>
                  <a:pt x="137448" y="801"/>
                </a:cubicBezTo>
                <a:close/>
                <a:moveTo>
                  <a:pt x="131754" y="126060"/>
                </a:moveTo>
                <a:lnTo>
                  <a:pt x="143142" y="126060"/>
                </a:lnTo>
                <a:cubicBezTo>
                  <a:pt x="165115" y="126060"/>
                  <a:pt x="182997" y="143942"/>
                  <a:pt x="182997" y="165915"/>
                </a:cubicBezTo>
                <a:cubicBezTo>
                  <a:pt x="182997" y="185940"/>
                  <a:pt x="168100" y="202404"/>
                  <a:pt x="148835" y="205195"/>
                </a:cubicBezTo>
                <a:lnTo>
                  <a:pt x="148835" y="217158"/>
                </a:lnTo>
                <a:cubicBezTo>
                  <a:pt x="148835" y="223452"/>
                  <a:pt x="143742" y="228545"/>
                  <a:pt x="137448" y="228545"/>
                </a:cubicBezTo>
                <a:cubicBezTo>
                  <a:pt x="131153" y="228545"/>
                  <a:pt x="126060" y="223452"/>
                  <a:pt x="126060" y="217158"/>
                </a:cubicBezTo>
                <a:lnTo>
                  <a:pt x="126060" y="205771"/>
                </a:lnTo>
                <a:lnTo>
                  <a:pt x="103286" y="205771"/>
                </a:lnTo>
                <a:cubicBezTo>
                  <a:pt x="96992" y="205771"/>
                  <a:pt x="91898" y="200678"/>
                  <a:pt x="91898" y="194384"/>
                </a:cubicBezTo>
                <a:cubicBezTo>
                  <a:pt x="91898" y="188089"/>
                  <a:pt x="96992" y="182996"/>
                  <a:pt x="103286" y="182996"/>
                </a:cubicBezTo>
                <a:lnTo>
                  <a:pt x="143141" y="182996"/>
                </a:lnTo>
                <a:cubicBezTo>
                  <a:pt x="152549" y="182996"/>
                  <a:pt x="160222" y="175334"/>
                  <a:pt x="160222" y="165915"/>
                </a:cubicBezTo>
                <a:cubicBezTo>
                  <a:pt x="160222" y="156496"/>
                  <a:pt x="152548" y="148834"/>
                  <a:pt x="143141" y="148834"/>
                </a:cubicBezTo>
                <a:lnTo>
                  <a:pt x="131753" y="148834"/>
                </a:lnTo>
                <a:cubicBezTo>
                  <a:pt x="109780" y="148834"/>
                  <a:pt x="91898" y="130953"/>
                  <a:pt x="91898" y="108979"/>
                </a:cubicBezTo>
                <a:cubicBezTo>
                  <a:pt x="91898" y="88954"/>
                  <a:pt x="106795" y="72490"/>
                  <a:pt x="126060" y="69700"/>
                </a:cubicBezTo>
                <a:lnTo>
                  <a:pt x="126060" y="57737"/>
                </a:lnTo>
                <a:cubicBezTo>
                  <a:pt x="126060" y="51442"/>
                  <a:pt x="131153" y="46349"/>
                  <a:pt x="137448" y="46349"/>
                </a:cubicBezTo>
                <a:cubicBezTo>
                  <a:pt x="143742" y="46349"/>
                  <a:pt x="148835" y="51442"/>
                  <a:pt x="148835" y="57737"/>
                </a:cubicBezTo>
                <a:lnTo>
                  <a:pt x="148835" y="69124"/>
                </a:lnTo>
                <a:lnTo>
                  <a:pt x="171609" y="69124"/>
                </a:lnTo>
                <a:cubicBezTo>
                  <a:pt x="177904" y="69124"/>
                  <a:pt x="182997" y="74217"/>
                  <a:pt x="182997" y="80512"/>
                </a:cubicBezTo>
                <a:cubicBezTo>
                  <a:pt x="182997" y="86806"/>
                  <a:pt x="177904" y="91899"/>
                  <a:pt x="171609" y="91899"/>
                </a:cubicBezTo>
                <a:lnTo>
                  <a:pt x="131754" y="91899"/>
                </a:lnTo>
                <a:cubicBezTo>
                  <a:pt x="122346" y="91899"/>
                  <a:pt x="114674" y="99561"/>
                  <a:pt x="114674" y="108980"/>
                </a:cubicBezTo>
                <a:cubicBezTo>
                  <a:pt x="114674" y="118398"/>
                  <a:pt x="122346" y="126060"/>
                  <a:pt x="131754" y="12606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F3E2D6-687B-2C46-9207-96440FC4FEF6}"/>
              </a:ext>
            </a:extLst>
          </p:cNvPr>
          <p:cNvSpPr/>
          <p:nvPr/>
        </p:nvSpPr>
        <p:spPr>
          <a:xfrm>
            <a:off x="7813041" y="8133118"/>
            <a:ext cx="30823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PDCA </a:t>
            </a:r>
          </a:p>
        </p:txBody>
      </p:sp>
    </p:spTree>
    <p:extLst>
      <p:ext uri="{BB962C8B-B14F-4D97-AF65-F5344CB8AC3E}">
        <p14:creationId xmlns:p14="http://schemas.microsoft.com/office/powerpoint/2010/main" val="254039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7158472" y="1022190"/>
            <a:ext cx="100607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PDCA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1" name="Freeform 408">
            <a:extLst>
              <a:ext uri="{FF2B5EF4-FFF2-40B4-BE49-F238E27FC236}">
                <a16:creationId xmlns:a16="http://schemas.microsoft.com/office/drawing/2014/main" id="{0B534133-590D-804F-95EC-42CD1ECF7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744" y="4946909"/>
            <a:ext cx="3739720" cy="1464845"/>
          </a:xfrm>
          <a:custGeom>
            <a:avLst/>
            <a:gdLst>
              <a:gd name="T0" fmla="*/ 0 w 3400"/>
              <a:gd name="T1" fmla="*/ 1332 h 1333"/>
              <a:gd name="T2" fmla="*/ 1160 w 3400"/>
              <a:gd name="T3" fmla="*/ 0 h 1333"/>
              <a:gd name="T4" fmla="*/ 3399 w 3400"/>
              <a:gd name="T5" fmla="*/ 0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00" h="1333">
                <a:moveTo>
                  <a:pt x="0" y="1332"/>
                </a:moveTo>
                <a:lnTo>
                  <a:pt x="1160" y="0"/>
                </a:lnTo>
                <a:lnTo>
                  <a:pt x="3399" y="0"/>
                </a:lnTo>
              </a:path>
            </a:pathLst>
          </a:custGeom>
          <a:noFill/>
          <a:ln w="762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Freeform 409">
            <a:extLst>
              <a:ext uri="{FF2B5EF4-FFF2-40B4-BE49-F238E27FC236}">
                <a16:creationId xmlns:a16="http://schemas.microsoft.com/office/drawing/2014/main" id="{8689AB51-6507-2043-BC07-B4FB081E9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0400" y="4796545"/>
            <a:ext cx="295878" cy="295878"/>
          </a:xfrm>
          <a:custGeom>
            <a:avLst/>
            <a:gdLst>
              <a:gd name="T0" fmla="*/ 135 w 271"/>
              <a:gd name="T1" fmla="*/ 269 h 270"/>
              <a:gd name="T2" fmla="*/ 135 w 271"/>
              <a:gd name="T3" fmla="*/ 269 h 270"/>
              <a:gd name="T4" fmla="*/ 270 w 271"/>
              <a:gd name="T5" fmla="*/ 134 h 270"/>
              <a:gd name="T6" fmla="*/ 135 w 271"/>
              <a:gd name="T7" fmla="*/ 0 h 270"/>
              <a:gd name="T8" fmla="*/ 0 w 271"/>
              <a:gd name="T9" fmla="*/ 134 h 270"/>
              <a:gd name="T10" fmla="*/ 135 w 271"/>
              <a:gd name="T11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0">
                <a:moveTo>
                  <a:pt x="135" y="269"/>
                </a:moveTo>
                <a:lnTo>
                  <a:pt x="135" y="269"/>
                </a:lnTo>
                <a:cubicBezTo>
                  <a:pt x="207" y="269"/>
                  <a:pt x="270" y="206"/>
                  <a:pt x="270" y="134"/>
                </a:cubicBezTo>
                <a:cubicBezTo>
                  <a:pt x="270" y="62"/>
                  <a:pt x="207" y="0"/>
                  <a:pt x="135" y="0"/>
                </a:cubicBezTo>
                <a:cubicBezTo>
                  <a:pt x="63" y="0"/>
                  <a:pt x="0" y="62"/>
                  <a:pt x="0" y="134"/>
                </a:cubicBezTo>
                <a:cubicBezTo>
                  <a:pt x="0" y="206"/>
                  <a:pt x="63" y="269"/>
                  <a:pt x="135" y="269"/>
                </a:cubicBezTo>
              </a:path>
            </a:pathLst>
          </a:custGeom>
          <a:solidFill>
            <a:schemeClr val="bg2"/>
          </a:solidFill>
          <a:ln w="76200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410">
            <a:extLst>
              <a:ext uri="{FF2B5EF4-FFF2-40B4-BE49-F238E27FC236}">
                <a16:creationId xmlns:a16="http://schemas.microsoft.com/office/drawing/2014/main" id="{DFAC0C14-7E68-DA4A-A6D9-F99BF8DB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744" y="10554066"/>
            <a:ext cx="3739720" cy="1464845"/>
          </a:xfrm>
          <a:custGeom>
            <a:avLst/>
            <a:gdLst>
              <a:gd name="T0" fmla="*/ 0 w 3400"/>
              <a:gd name="T1" fmla="*/ 0 h 1332"/>
              <a:gd name="T2" fmla="*/ 1160 w 3400"/>
              <a:gd name="T3" fmla="*/ 1331 h 1332"/>
              <a:gd name="T4" fmla="*/ 3399 w 3400"/>
              <a:gd name="T5" fmla="*/ 1331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00" h="1332">
                <a:moveTo>
                  <a:pt x="0" y="0"/>
                </a:moveTo>
                <a:lnTo>
                  <a:pt x="1160" y="1331"/>
                </a:lnTo>
                <a:lnTo>
                  <a:pt x="3399" y="1331"/>
                </a:lnTo>
              </a:path>
            </a:pathLst>
          </a:custGeom>
          <a:noFill/>
          <a:ln w="762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" name="Freeform 411">
            <a:extLst>
              <a:ext uri="{FF2B5EF4-FFF2-40B4-BE49-F238E27FC236}">
                <a16:creationId xmlns:a16="http://schemas.microsoft.com/office/drawing/2014/main" id="{4B37C205-96CF-0046-80DE-AC8709143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0400" y="11868548"/>
            <a:ext cx="295878" cy="295878"/>
          </a:xfrm>
          <a:custGeom>
            <a:avLst/>
            <a:gdLst>
              <a:gd name="T0" fmla="*/ 135 w 271"/>
              <a:gd name="T1" fmla="*/ 270 h 271"/>
              <a:gd name="T2" fmla="*/ 135 w 271"/>
              <a:gd name="T3" fmla="*/ 270 h 271"/>
              <a:gd name="T4" fmla="*/ 270 w 271"/>
              <a:gd name="T5" fmla="*/ 135 h 271"/>
              <a:gd name="T6" fmla="*/ 135 w 271"/>
              <a:gd name="T7" fmla="*/ 0 h 271"/>
              <a:gd name="T8" fmla="*/ 0 w 271"/>
              <a:gd name="T9" fmla="*/ 135 h 271"/>
              <a:gd name="T10" fmla="*/ 135 w 271"/>
              <a:gd name="T11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1">
                <a:moveTo>
                  <a:pt x="135" y="270"/>
                </a:moveTo>
                <a:lnTo>
                  <a:pt x="135" y="270"/>
                </a:lnTo>
                <a:cubicBezTo>
                  <a:pt x="207" y="270"/>
                  <a:pt x="270" y="207"/>
                  <a:pt x="270" y="135"/>
                </a:cubicBezTo>
                <a:cubicBezTo>
                  <a:pt x="270" y="63"/>
                  <a:pt x="207" y="0"/>
                  <a:pt x="135" y="0"/>
                </a:cubicBezTo>
                <a:cubicBezTo>
                  <a:pt x="63" y="0"/>
                  <a:pt x="0" y="63"/>
                  <a:pt x="0" y="135"/>
                </a:cubicBezTo>
                <a:cubicBezTo>
                  <a:pt x="0" y="207"/>
                  <a:pt x="63" y="270"/>
                  <a:pt x="135" y="270"/>
                </a:cubicBezTo>
              </a:path>
            </a:pathLst>
          </a:custGeom>
          <a:solidFill>
            <a:schemeClr val="bg2"/>
          </a:solidFill>
          <a:ln w="762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412">
            <a:extLst>
              <a:ext uri="{FF2B5EF4-FFF2-40B4-BE49-F238E27FC236}">
                <a16:creationId xmlns:a16="http://schemas.microsoft.com/office/drawing/2014/main" id="{5D0824A9-5BD9-2B44-B930-6613A051E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607" y="4946909"/>
            <a:ext cx="3730022" cy="1464845"/>
          </a:xfrm>
          <a:custGeom>
            <a:avLst/>
            <a:gdLst>
              <a:gd name="T0" fmla="*/ 3391 w 3392"/>
              <a:gd name="T1" fmla="*/ 1332 h 1333"/>
              <a:gd name="T2" fmla="*/ 2231 w 3392"/>
              <a:gd name="T3" fmla="*/ 0 h 1333"/>
              <a:gd name="T4" fmla="*/ 0 w 3392"/>
              <a:gd name="T5" fmla="*/ 0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2" h="1333">
                <a:moveTo>
                  <a:pt x="3391" y="1332"/>
                </a:moveTo>
                <a:lnTo>
                  <a:pt x="2231" y="0"/>
                </a:lnTo>
                <a:lnTo>
                  <a:pt x="0" y="0"/>
                </a:lnTo>
              </a:path>
            </a:pathLst>
          </a:custGeom>
          <a:noFill/>
          <a:ln w="76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" name="Freeform 413">
            <a:extLst>
              <a:ext uri="{FF2B5EF4-FFF2-40B4-BE49-F238E27FC236}">
                <a16:creationId xmlns:a16="http://schemas.microsoft.com/office/drawing/2014/main" id="{59FC34FF-573A-6A41-8E6F-6FF88141F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244" y="4796545"/>
            <a:ext cx="295878" cy="295878"/>
          </a:xfrm>
          <a:custGeom>
            <a:avLst/>
            <a:gdLst>
              <a:gd name="T0" fmla="*/ 135 w 271"/>
              <a:gd name="T1" fmla="*/ 0 h 270"/>
              <a:gd name="T2" fmla="*/ 135 w 271"/>
              <a:gd name="T3" fmla="*/ 0 h 270"/>
              <a:gd name="T4" fmla="*/ 0 w 271"/>
              <a:gd name="T5" fmla="*/ 134 h 270"/>
              <a:gd name="T6" fmla="*/ 135 w 271"/>
              <a:gd name="T7" fmla="*/ 269 h 270"/>
              <a:gd name="T8" fmla="*/ 270 w 271"/>
              <a:gd name="T9" fmla="*/ 134 h 270"/>
              <a:gd name="T10" fmla="*/ 135 w 271"/>
              <a:gd name="T11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0">
                <a:moveTo>
                  <a:pt x="135" y="0"/>
                </a:moveTo>
                <a:lnTo>
                  <a:pt x="135" y="0"/>
                </a:lnTo>
                <a:cubicBezTo>
                  <a:pt x="63" y="0"/>
                  <a:pt x="0" y="62"/>
                  <a:pt x="0" y="134"/>
                </a:cubicBezTo>
                <a:cubicBezTo>
                  <a:pt x="0" y="206"/>
                  <a:pt x="63" y="269"/>
                  <a:pt x="135" y="269"/>
                </a:cubicBezTo>
                <a:cubicBezTo>
                  <a:pt x="216" y="269"/>
                  <a:pt x="270" y="206"/>
                  <a:pt x="270" y="134"/>
                </a:cubicBezTo>
                <a:cubicBezTo>
                  <a:pt x="270" y="62"/>
                  <a:pt x="216" y="0"/>
                  <a:pt x="135" y="0"/>
                </a:cubicBezTo>
              </a:path>
            </a:pathLst>
          </a:custGeom>
          <a:solidFill>
            <a:schemeClr val="bg2"/>
          </a:solidFill>
          <a:ln w="7620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414">
            <a:extLst>
              <a:ext uri="{FF2B5EF4-FFF2-40B4-BE49-F238E27FC236}">
                <a16:creationId xmlns:a16="http://schemas.microsoft.com/office/drawing/2014/main" id="{6AB6588D-B684-0C4B-93E0-BF8951063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607" y="10554066"/>
            <a:ext cx="3730022" cy="1464845"/>
          </a:xfrm>
          <a:custGeom>
            <a:avLst/>
            <a:gdLst>
              <a:gd name="T0" fmla="*/ 3391 w 3392"/>
              <a:gd name="T1" fmla="*/ 0 h 1332"/>
              <a:gd name="T2" fmla="*/ 2231 w 3392"/>
              <a:gd name="T3" fmla="*/ 1331 h 1332"/>
              <a:gd name="T4" fmla="*/ 0 w 3392"/>
              <a:gd name="T5" fmla="*/ 1331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2" h="1332">
                <a:moveTo>
                  <a:pt x="3391" y="0"/>
                </a:moveTo>
                <a:lnTo>
                  <a:pt x="2231" y="1331"/>
                </a:lnTo>
                <a:lnTo>
                  <a:pt x="0" y="1331"/>
                </a:lnTo>
              </a:path>
            </a:pathLst>
          </a:custGeom>
          <a:noFill/>
          <a:ln w="762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Freeform 415">
            <a:extLst>
              <a:ext uri="{FF2B5EF4-FFF2-40B4-BE49-F238E27FC236}">
                <a16:creationId xmlns:a16="http://schemas.microsoft.com/office/drawing/2014/main" id="{04480C63-9721-3D4F-BD34-0572C47D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244" y="11868548"/>
            <a:ext cx="295878" cy="295878"/>
          </a:xfrm>
          <a:custGeom>
            <a:avLst/>
            <a:gdLst>
              <a:gd name="T0" fmla="*/ 135 w 271"/>
              <a:gd name="T1" fmla="*/ 0 h 271"/>
              <a:gd name="T2" fmla="*/ 135 w 271"/>
              <a:gd name="T3" fmla="*/ 0 h 271"/>
              <a:gd name="T4" fmla="*/ 0 w 271"/>
              <a:gd name="T5" fmla="*/ 135 h 271"/>
              <a:gd name="T6" fmla="*/ 135 w 271"/>
              <a:gd name="T7" fmla="*/ 270 h 271"/>
              <a:gd name="T8" fmla="*/ 270 w 271"/>
              <a:gd name="T9" fmla="*/ 135 h 271"/>
              <a:gd name="T10" fmla="*/ 135 w 271"/>
              <a:gd name="T11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1">
                <a:moveTo>
                  <a:pt x="135" y="0"/>
                </a:moveTo>
                <a:lnTo>
                  <a:pt x="135" y="0"/>
                </a:lnTo>
                <a:cubicBezTo>
                  <a:pt x="63" y="0"/>
                  <a:pt x="0" y="63"/>
                  <a:pt x="0" y="135"/>
                </a:cubicBezTo>
                <a:cubicBezTo>
                  <a:pt x="0" y="207"/>
                  <a:pt x="63" y="270"/>
                  <a:pt x="135" y="270"/>
                </a:cubicBezTo>
                <a:cubicBezTo>
                  <a:pt x="216" y="270"/>
                  <a:pt x="270" y="207"/>
                  <a:pt x="270" y="135"/>
                </a:cubicBezTo>
                <a:cubicBezTo>
                  <a:pt x="270" y="63"/>
                  <a:pt x="216" y="0"/>
                  <a:pt x="135" y="0"/>
                </a:cubicBezTo>
              </a:path>
            </a:pathLst>
          </a:custGeom>
          <a:solidFill>
            <a:schemeClr val="bg2"/>
          </a:solidFill>
          <a:ln w="76200"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425">
            <a:extLst>
              <a:ext uri="{FF2B5EF4-FFF2-40B4-BE49-F238E27FC236}">
                <a16:creationId xmlns:a16="http://schemas.microsoft.com/office/drawing/2014/main" id="{BF09A14F-5162-D148-9949-FE89467B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063" y="8211284"/>
            <a:ext cx="3366234" cy="3414739"/>
          </a:xfrm>
          <a:custGeom>
            <a:avLst/>
            <a:gdLst>
              <a:gd name="T0" fmla="*/ 0 w 3059"/>
              <a:gd name="T1" fmla="*/ 2922 h 3103"/>
              <a:gd name="T2" fmla="*/ 0 w 3059"/>
              <a:gd name="T3" fmla="*/ 2922 h 3103"/>
              <a:gd name="T4" fmla="*/ 306 w 3059"/>
              <a:gd name="T5" fmla="*/ 2743 h 3103"/>
              <a:gd name="T6" fmla="*/ 315 w 3059"/>
              <a:gd name="T7" fmla="*/ 2743 h 3103"/>
              <a:gd name="T8" fmla="*/ 1961 w 3059"/>
              <a:gd name="T9" fmla="*/ 2014 h 3103"/>
              <a:gd name="T10" fmla="*/ 2698 w 3059"/>
              <a:gd name="T11" fmla="*/ 242 h 3103"/>
              <a:gd name="T12" fmla="*/ 2698 w 3059"/>
              <a:gd name="T13" fmla="*/ 125 h 3103"/>
              <a:gd name="T14" fmla="*/ 2689 w 3059"/>
              <a:gd name="T15" fmla="*/ 0 h 3103"/>
              <a:gd name="T16" fmla="*/ 2869 w 3059"/>
              <a:gd name="T17" fmla="*/ 314 h 3103"/>
              <a:gd name="T18" fmla="*/ 3049 w 3059"/>
              <a:gd name="T19" fmla="*/ 17 h 3103"/>
              <a:gd name="T20" fmla="*/ 3049 w 3059"/>
              <a:gd name="T21" fmla="*/ 116 h 3103"/>
              <a:gd name="T22" fmla="*/ 3058 w 3059"/>
              <a:gd name="T23" fmla="*/ 242 h 3103"/>
              <a:gd name="T24" fmla="*/ 2212 w 3059"/>
              <a:gd name="T25" fmla="*/ 2266 h 3103"/>
              <a:gd name="T26" fmla="*/ 324 w 3059"/>
              <a:gd name="T27" fmla="*/ 3102 h 3103"/>
              <a:gd name="T28" fmla="*/ 306 w 3059"/>
              <a:gd name="T29" fmla="*/ 3102 h 3103"/>
              <a:gd name="T30" fmla="*/ 0 w 3059"/>
              <a:gd name="T31" fmla="*/ 2922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59" h="3103">
                <a:moveTo>
                  <a:pt x="0" y="2922"/>
                </a:moveTo>
                <a:lnTo>
                  <a:pt x="0" y="2922"/>
                </a:lnTo>
                <a:cubicBezTo>
                  <a:pt x="306" y="2743"/>
                  <a:pt x="306" y="2743"/>
                  <a:pt x="306" y="2743"/>
                </a:cubicBezTo>
                <a:cubicBezTo>
                  <a:pt x="315" y="2743"/>
                  <a:pt x="315" y="2743"/>
                  <a:pt x="315" y="2743"/>
                </a:cubicBezTo>
                <a:cubicBezTo>
                  <a:pt x="935" y="2715"/>
                  <a:pt x="1520" y="2455"/>
                  <a:pt x="1961" y="2014"/>
                </a:cubicBezTo>
                <a:cubicBezTo>
                  <a:pt x="2437" y="1537"/>
                  <a:pt x="2698" y="908"/>
                  <a:pt x="2698" y="242"/>
                </a:cubicBezTo>
                <a:cubicBezTo>
                  <a:pt x="2698" y="206"/>
                  <a:pt x="2698" y="161"/>
                  <a:pt x="2698" y="125"/>
                </a:cubicBezTo>
                <a:cubicBezTo>
                  <a:pt x="2689" y="0"/>
                  <a:pt x="2689" y="0"/>
                  <a:pt x="2689" y="0"/>
                </a:cubicBezTo>
                <a:cubicBezTo>
                  <a:pt x="2869" y="314"/>
                  <a:pt x="2869" y="314"/>
                  <a:pt x="2869" y="314"/>
                </a:cubicBezTo>
                <a:cubicBezTo>
                  <a:pt x="3049" y="17"/>
                  <a:pt x="3049" y="17"/>
                  <a:pt x="3049" y="17"/>
                </a:cubicBezTo>
                <a:cubicBezTo>
                  <a:pt x="3049" y="116"/>
                  <a:pt x="3049" y="116"/>
                  <a:pt x="3049" y="116"/>
                </a:cubicBezTo>
                <a:cubicBezTo>
                  <a:pt x="3058" y="161"/>
                  <a:pt x="3058" y="206"/>
                  <a:pt x="3058" y="242"/>
                </a:cubicBezTo>
                <a:cubicBezTo>
                  <a:pt x="3058" y="1007"/>
                  <a:pt x="2761" y="1726"/>
                  <a:pt x="2212" y="2266"/>
                </a:cubicBezTo>
                <a:cubicBezTo>
                  <a:pt x="1709" y="2778"/>
                  <a:pt x="1034" y="3075"/>
                  <a:pt x="324" y="3102"/>
                </a:cubicBezTo>
                <a:cubicBezTo>
                  <a:pt x="306" y="3102"/>
                  <a:pt x="306" y="3102"/>
                  <a:pt x="306" y="3102"/>
                </a:cubicBezTo>
                <a:lnTo>
                  <a:pt x="0" y="292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431">
            <a:extLst>
              <a:ext uri="{FF2B5EF4-FFF2-40B4-BE49-F238E27FC236}">
                <a16:creationId xmlns:a16="http://schemas.microsoft.com/office/drawing/2014/main" id="{718BD86F-BF17-8347-B0B0-8ACFE2A76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671" y="8269490"/>
            <a:ext cx="3414739" cy="3366234"/>
          </a:xfrm>
          <a:custGeom>
            <a:avLst/>
            <a:gdLst>
              <a:gd name="T0" fmla="*/ 2860 w 3103"/>
              <a:gd name="T1" fmla="*/ 3058 h 3059"/>
              <a:gd name="T2" fmla="*/ 2860 w 3103"/>
              <a:gd name="T3" fmla="*/ 3058 h 3059"/>
              <a:gd name="T4" fmla="*/ 837 w 3103"/>
              <a:gd name="T5" fmla="*/ 2213 h 3059"/>
              <a:gd name="T6" fmla="*/ 0 w 3103"/>
              <a:gd name="T7" fmla="*/ 315 h 3059"/>
              <a:gd name="T8" fmla="*/ 0 w 3103"/>
              <a:gd name="T9" fmla="*/ 306 h 3059"/>
              <a:gd name="T10" fmla="*/ 180 w 3103"/>
              <a:gd name="T11" fmla="*/ 0 h 3059"/>
              <a:gd name="T12" fmla="*/ 360 w 3103"/>
              <a:gd name="T13" fmla="*/ 297 h 3059"/>
              <a:gd name="T14" fmla="*/ 360 w 3103"/>
              <a:gd name="T15" fmla="*/ 315 h 3059"/>
              <a:gd name="T16" fmla="*/ 1089 w 3103"/>
              <a:gd name="T17" fmla="*/ 1961 h 3059"/>
              <a:gd name="T18" fmla="*/ 2860 w 3103"/>
              <a:gd name="T19" fmla="*/ 2698 h 3059"/>
              <a:gd name="T20" fmla="*/ 2977 w 3103"/>
              <a:gd name="T21" fmla="*/ 2690 h 3059"/>
              <a:gd name="T22" fmla="*/ 3102 w 3103"/>
              <a:gd name="T23" fmla="*/ 2690 h 3059"/>
              <a:gd name="T24" fmla="*/ 2788 w 3103"/>
              <a:gd name="T25" fmla="*/ 2869 h 3059"/>
              <a:gd name="T26" fmla="*/ 3085 w 3103"/>
              <a:gd name="T27" fmla="*/ 3049 h 3059"/>
              <a:gd name="T28" fmla="*/ 2986 w 3103"/>
              <a:gd name="T29" fmla="*/ 3049 h 3059"/>
              <a:gd name="T30" fmla="*/ 2860 w 3103"/>
              <a:gd name="T31" fmla="*/ 3058 h 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3" h="3059">
                <a:moveTo>
                  <a:pt x="2860" y="3058"/>
                </a:moveTo>
                <a:lnTo>
                  <a:pt x="2860" y="3058"/>
                </a:lnTo>
                <a:cubicBezTo>
                  <a:pt x="2096" y="3058"/>
                  <a:pt x="1377" y="2753"/>
                  <a:pt x="837" y="2213"/>
                </a:cubicBezTo>
                <a:cubicBezTo>
                  <a:pt x="324" y="1709"/>
                  <a:pt x="28" y="1035"/>
                  <a:pt x="0" y="315"/>
                </a:cubicBezTo>
                <a:cubicBezTo>
                  <a:pt x="0" y="306"/>
                  <a:pt x="0" y="306"/>
                  <a:pt x="0" y="306"/>
                </a:cubicBezTo>
                <a:cubicBezTo>
                  <a:pt x="180" y="0"/>
                  <a:pt x="180" y="0"/>
                  <a:pt x="180" y="0"/>
                </a:cubicBezTo>
                <a:cubicBezTo>
                  <a:pt x="360" y="297"/>
                  <a:pt x="360" y="297"/>
                  <a:pt x="360" y="297"/>
                </a:cubicBezTo>
                <a:cubicBezTo>
                  <a:pt x="360" y="315"/>
                  <a:pt x="360" y="315"/>
                  <a:pt x="360" y="315"/>
                </a:cubicBezTo>
                <a:cubicBezTo>
                  <a:pt x="387" y="936"/>
                  <a:pt x="648" y="1520"/>
                  <a:pt x="1089" y="1961"/>
                </a:cubicBezTo>
                <a:cubicBezTo>
                  <a:pt x="1565" y="2438"/>
                  <a:pt x="2195" y="2698"/>
                  <a:pt x="2860" y="2698"/>
                </a:cubicBezTo>
                <a:cubicBezTo>
                  <a:pt x="2896" y="2698"/>
                  <a:pt x="2941" y="2698"/>
                  <a:pt x="2977" y="2690"/>
                </a:cubicBezTo>
                <a:cubicBezTo>
                  <a:pt x="3102" y="2690"/>
                  <a:pt x="3102" y="2690"/>
                  <a:pt x="3102" y="2690"/>
                </a:cubicBezTo>
                <a:cubicBezTo>
                  <a:pt x="2788" y="2869"/>
                  <a:pt x="2788" y="2869"/>
                  <a:pt x="2788" y="2869"/>
                </a:cubicBezTo>
                <a:cubicBezTo>
                  <a:pt x="3085" y="3049"/>
                  <a:pt x="3085" y="3049"/>
                  <a:pt x="3085" y="3049"/>
                </a:cubicBezTo>
                <a:cubicBezTo>
                  <a:pt x="2986" y="3049"/>
                  <a:pt x="2986" y="3049"/>
                  <a:pt x="2986" y="3049"/>
                </a:cubicBezTo>
                <a:cubicBezTo>
                  <a:pt x="2941" y="3049"/>
                  <a:pt x="2905" y="3058"/>
                  <a:pt x="2860" y="30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437">
            <a:extLst>
              <a:ext uri="{FF2B5EF4-FFF2-40B4-BE49-F238E27FC236}">
                <a16:creationId xmlns:a16="http://schemas.microsoft.com/office/drawing/2014/main" id="{64AF7797-4BE8-5D40-B848-425C154F8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671" y="5330098"/>
            <a:ext cx="3356533" cy="3414739"/>
          </a:xfrm>
          <a:custGeom>
            <a:avLst/>
            <a:gdLst>
              <a:gd name="T0" fmla="*/ 180 w 3050"/>
              <a:gd name="T1" fmla="*/ 2787 h 3103"/>
              <a:gd name="T2" fmla="*/ 180 w 3050"/>
              <a:gd name="T3" fmla="*/ 2787 h 3103"/>
              <a:gd name="T4" fmla="*/ 0 w 3050"/>
              <a:gd name="T5" fmla="*/ 3084 h 3103"/>
              <a:gd name="T6" fmla="*/ 0 w 3050"/>
              <a:gd name="T7" fmla="*/ 2985 h 3103"/>
              <a:gd name="T8" fmla="*/ 0 w 3050"/>
              <a:gd name="T9" fmla="*/ 2859 h 3103"/>
              <a:gd name="T10" fmla="*/ 837 w 3050"/>
              <a:gd name="T11" fmla="*/ 837 h 3103"/>
              <a:gd name="T12" fmla="*/ 2734 w 3050"/>
              <a:gd name="T13" fmla="*/ 0 h 3103"/>
              <a:gd name="T14" fmla="*/ 2743 w 3050"/>
              <a:gd name="T15" fmla="*/ 0 h 3103"/>
              <a:gd name="T16" fmla="*/ 3049 w 3050"/>
              <a:gd name="T17" fmla="*/ 180 h 3103"/>
              <a:gd name="T18" fmla="*/ 2752 w 3050"/>
              <a:gd name="T19" fmla="*/ 351 h 3103"/>
              <a:gd name="T20" fmla="*/ 2734 w 3050"/>
              <a:gd name="T21" fmla="*/ 360 h 3103"/>
              <a:gd name="T22" fmla="*/ 1089 w 3050"/>
              <a:gd name="T23" fmla="*/ 1088 h 3103"/>
              <a:gd name="T24" fmla="*/ 351 w 3050"/>
              <a:gd name="T25" fmla="*/ 2859 h 3103"/>
              <a:gd name="T26" fmla="*/ 360 w 3050"/>
              <a:gd name="T27" fmla="*/ 2976 h 3103"/>
              <a:gd name="T28" fmla="*/ 360 w 3050"/>
              <a:gd name="T29" fmla="*/ 3102 h 3103"/>
              <a:gd name="T30" fmla="*/ 180 w 3050"/>
              <a:gd name="T31" fmla="*/ 2787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50" h="3103">
                <a:moveTo>
                  <a:pt x="180" y="2787"/>
                </a:moveTo>
                <a:lnTo>
                  <a:pt x="180" y="2787"/>
                </a:lnTo>
                <a:cubicBezTo>
                  <a:pt x="0" y="3084"/>
                  <a:pt x="0" y="3084"/>
                  <a:pt x="0" y="3084"/>
                </a:cubicBezTo>
                <a:cubicBezTo>
                  <a:pt x="0" y="2985"/>
                  <a:pt x="0" y="2985"/>
                  <a:pt x="0" y="2985"/>
                </a:cubicBezTo>
                <a:cubicBezTo>
                  <a:pt x="0" y="2940"/>
                  <a:pt x="0" y="2895"/>
                  <a:pt x="0" y="2859"/>
                </a:cubicBezTo>
                <a:cubicBezTo>
                  <a:pt x="0" y="2095"/>
                  <a:pt x="297" y="1376"/>
                  <a:pt x="837" y="837"/>
                </a:cubicBezTo>
                <a:cubicBezTo>
                  <a:pt x="1341" y="324"/>
                  <a:pt x="2015" y="27"/>
                  <a:pt x="2734" y="0"/>
                </a:cubicBezTo>
                <a:cubicBezTo>
                  <a:pt x="2743" y="0"/>
                  <a:pt x="2743" y="0"/>
                  <a:pt x="2743" y="0"/>
                </a:cubicBezTo>
                <a:cubicBezTo>
                  <a:pt x="3049" y="180"/>
                  <a:pt x="3049" y="180"/>
                  <a:pt x="3049" y="180"/>
                </a:cubicBezTo>
                <a:cubicBezTo>
                  <a:pt x="2752" y="351"/>
                  <a:pt x="2752" y="351"/>
                  <a:pt x="2752" y="351"/>
                </a:cubicBezTo>
                <a:cubicBezTo>
                  <a:pt x="2734" y="360"/>
                  <a:pt x="2734" y="360"/>
                  <a:pt x="2734" y="360"/>
                </a:cubicBezTo>
                <a:cubicBezTo>
                  <a:pt x="2114" y="387"/>
                  <a:pt x="1529" y="648"/>
                  <a:pt x="1089" y="1088"/>
                </a:cubicBezTo>
                <a:cubicBezTo>
                  <a:pt x="612" y="1555"/>
                  <a:pt x="351" y="2194"/>
                  <a:pt x="351" y="2859"/>
                </a:cubicBezTo>
                <a:cubicBezTo>
                  <a:pt x="351" y="2895"/>
                  <a:pt x="351" y="2940"/>
                  <a:pt x="360" y="2976"/>
                </a:cubicBezTo>
                <a:cubicBezTo>
                  <a:pt x="360" y="3102"/>
                  <a:pt x="360" y="3102"/>
                  <a:pt x="360" y="3102"/>
                </a:cubicBezTo>
                <a:lnTo>
                  <a:pt x="180" y="278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439">
            <a:extLst>
              <a:ext uri="{FF2B5EF4-FFF2-40B4-BE49-F238E27FC236}">
                <a16:creationId xmlns:a16="http://schemas.microsoft.com/office/drawing/2014/main" id="{EA0A4F7D-3221-274C-AB54-FDD72B1A1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8857" y="5320397"/>
            <a:ext cx="3414739" cy="3361382"/>
          </a:xfrm>
          <a:custGeom>
            <a:avLst/>
            <a:gdLst>
              <a:gd name="T0" fmla="*/ 2752 w 3104"/>
              <a:gd name="T1" fmla="*/ 2760 h 3058"/>
              <a:gd name="T2" fmla="*/ 2752 w 3104"/>
              <a:gd name="T3" fmla="*/ 2760 h 3058"/>
              <a:gd name="T4" fmla="*/ 2752 w 3104"/>
              <a:gd name="T5" fmla="*/ 2742 h 3058"/>
              <a:gd name="T6" fmla="*/ 2015 w 3104"/>
              <a:gd name="T7" fmla="*/ 1097 h 3058"/>
              <a:gd name="T8" fmla="*/ 243 w 3104"/>
              <a:gd name="T9" fmla="*/ 360 h 3058"/>
              <a:gd name="T10" fmla="*/ 126 w 3104"/>
              <a:gd name="T11" fmla="*/ 360 h 3058"/>
              <a:gd name="T12" fmla="*/ 0 w 3104"/>
              <a:gd name="T13" fmla="*/ 369 h 3058"/>
              <a:gd name="T14" fmla="*/ 314 w 3104"/>
              <a:gd name="T15" fmla="*/ 189 h 3058"/>
              <a:gd name="T16" fmla="*/ 18 w 3104"/>
              <a:gd name="T17" fmla="*/ 9 h 3058"/>
              <a:gd name="T18" fmla="*/ 117 w 3104"/>
              <a:gd name="T19" fmla="*/ 9 h 3058"/>
              <a:gd name="T20" fmla="*/ 243 w 3104"/>
              <a:gd name="T21" fmla="*/ 0 h 3058"/>
              <a:gd name="T22" fmla="*/ 2266 w 3104"/>
              <a:gd name="T23" fmla="*/ 846 h 3058"/>
              <a:gd name="T24" fmla="*/ 3103 w 3104"/>
              <a:gd name="T25" fmla="*/ 2742 h 3058"/>
              <a:gd name="T26" fmla="*/ 3103 w 3104"/>
              <a:gd name="T27" fmla="*/ 2751 h 3058"/>
              <a:gd name="T28" fmla="*/ 2923 w 3104"/>
              <a:gd name="T29" fmla="*/ 3057 h 3058"/>
              <a:gd name="T30" fmla="*/ 2752 w 3104"/>
              <a:gd name="T31" fmla="*/ 2760 h 3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4" h="3058">
                <a:moveTo>
                  <a:pt x="2752" y="2760"/>
                </a:moveTo>
                <a:lnTo>
                  <a:pt x="2752" y="2760"/>
                </a:lnTo>
                <a:cubicBezTo>
                  <a:pt x="2752" y="2742"/>
                  <a:pt x="2752" y="2742"/>
                  <a:pt x="2752" y="2742"/>
                </a:cubicBezTo>
                <a:cubicBezTo>
                  <a:pt x="2716" y="2122"/>
                  <a:pt x="2455" y="1537"/>
                  <a:pt x="2015" y="1097"/>
                </a:cubicBezTo>
                <a:cubicBezTo>
                  <a:pt x="1547" y="621"/>
                  <a:pt x="917" y="360"/>
                  <a:pt x="243" y="360"/>
                </a:cubicBezTo>
                <a:cubicBezTo>
                  <a:pt x="207" y="360"/>
                  <a:pt x="162" y="360"/>
                  <a:pt x="126" y="360"/>
                </a:cubicBezTo>
                <a:cubicBezTo>
                  <a:pt x="0" y="369"/>
                  <a:pt x="0" y="369"/>
                  <a:pt x="0" y="369"/>
                </a:cubicBezTo>
                <a:cubicBezTo>
                  <a:pt x="314" y="189"/>
                  <a:pt x="314" y="189"/>
                  <a:pt x="314" y="189"/>
                </a:cubicBezTo>
                <a:cubicBezTo>
                  <a:pt x="18" y="9"/>
                  <a:pt x="18" y="9"/>
                  <a:pt x="18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62" y="9"/>
                  <a:pt x="207" y="0"/>
                  <a:pt x="243" y="0"/>
                </a:cubicBezTo>
                <a:cubicBezTo>
                  <a:pt x="1007" y="0"/>
                  <a:pt x="1727" y="306"/>
                  <a:pt x="2266" y="846"/>
                </a:cubicBezTo>
                <a:cubicBezTo>
                  <a:pt x="2779" y="1349"/>
                  <a:pt x="3076" y="2023"/>
                  <a:pt x="3103" y="2742"/>
                </a:cubicBezTo>
                <a:cubicBezTo>
                  <a:pt x="3103" y="2751"/>
                  <a:pt x="3103" y="2751"/>
                  <a:pt x="3103" y="2751"/>
                </a:cubicBezTo>
                <a:cubicBezTo>
                  <a:pt x="2923" y="3057"/>
                  <a:pt x="2923" y="3057"/>
                  <a:pt x="2923" y="3057"/>
                </a:cubicBezTo>
                <a:lnTo>
                  <a:pt x="2752" y="27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445">
            <a:extLst>
              <a:ext uri="{FF2B5EF4-FFF2-40B4-BE49-F238E27FC236}">
                <a16:creationId xmlns:a16="http://schemas.microsoft.com/office/drawing/2014/main" id="{C7732F21-AC1C-464A-A6B3-4FF526286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616" y="9952606"/>
            <a:ext cx="1227173" cy="1217472"/>
          </a:xfrm>
          <a:custGeom>
            <a:avLst/>
            <a:gdLst>
              <a:gd name="T0" fmla="*/ 558 w 1116"/>
              <a:gd name="T1" fmla="*/ 1107 h 1108"/>
              <a:gd name="T2" fmla="*/ 558 w 1116"/>
              <a:gd name="T3" fmla="*/ 1107 h 1108"/>
              <a:gd name="T4" fmla="*/ 0 w 1116"/>
              <a:gd name="T5" fmla="*/ 549 h 1108"/>
              <a:gd name="T6" fmla="*/ 558 w 1116"/>
              <a:gd name="T7" fmla="*/ 0 h 1108"/>
              <a:gd name="T8" fmla="*/ 1115 w 1116"/>
              <a:gd name="T9" fmla="*/ 549 h 1108"/>
              <a:gd name="T10" fmla="*/ 558 w 1116"/>
              <a:gd name="T11" fmla="*/ 1107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6" h="1108">
                <a:moveTo>
                  <a:pt x="558" y="1107"/>
                </a:moveTo>
                <a:lnTo>
                  <a:pt x="558" y="1107"/>
                </a:lnTo>
                <a:cubicBezTo>
                  <a:pt x="252" y="1107"/>
                  <a:pt x="0" y="855"/>
                  <a:pt x="0" y="549"/>
                </a:cubicBezTo>
                <a:cubicBezTo>
                  <a:pt x="0" y="243"/>
                  <a:pt x="252" y="0"/>
                  <a:pt x="558" y="0"/>
                </a:cubicBezTo>
                <a:cubicBezTo>
                  <a:pt x="864" y="0"/>
                  <a:pt x="1115" y="243"/>
                  <a:pt x="1115" y="549"/>
                </a:cubicBezTo>
                <a:cubicBezTo>
                  <a:pt x="1115" y="855"/>
                  <a:pt x="864" y="1107"/>
                  <a:pt x="558" y="11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447">
            <a:extLst>
              <a:ext uri="{FF2B5EF4-FFF2-40B4-BE49-F238E27FC236}">
                <a16:creationId xmlns:a16="http://schemas.microsoft.com/office/drawing/2014/main" id="{632411BB-E765-EF41-804C-66EE1FF43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9285" y="9952606"/>
            <a:ext cx="1217469" cy="1217472"/>
          </a:xfrm>
          <a:custGeom>
            <a:avLst/>
            <a:gdLst>
              <a:gd name="T0" fmla="*/ 549 w 1107"/>
              <a:gd name="T1" fmla="*/ 1107 h 1108"/>
              <a:gd name="T2" fmla="*/ 549 w 1107"/>
              <a:gd name="T3" fmla="*/ 1107 h 1108"/>
              <a:gd name="T4" fmla="*/ 0 w 1107"/>
              <a:gd name="T5" fmla="*/ 549 h 1108"/>
              <a:gd name="T6" fmla="*/ 549 w 1107"/>
              <a:gd name="T7" fmla="*/ 0 h 1108"/>
              <a:gd name="T8" fmla="*/ 1106 w 1107"/>
              <a:gd name="T9" fmla="*/ 549 h 1108"/>
              <a:gd name="T10" fmla="*/ 549 w 1107"/>
              <a:gd name="T11" fmla="*/ 1107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7" h="1108">
                <a:moveTo>
                  <a:pt x="549" y="1107"/>
                </a:moveTo>
                <a:lnTo>
                  <a:pt x="549" y="1107"/>
                </a:lnTo>
                <a:cubicBezTo>
                  <a:pt x="252" y="1107"/>
                  <a:pt x="0" y="855"/>
                  <a:pt x="0" y="549"/>
                </a:cubicBezTo>
                <a:cubicBezTo>
                  <a:pt x="0" y="243"/>
                  <a:pt x="252" y="0"/>
                  <a:pt x="549" y="0"/>
                </a:cubicBezTo>
                <a:cubicBezTo>
                  <a:pt x="854" y="0"/>
                  <a:pt x="1106" y="243"/>
                  <a:pt x="1106" y="549"/>
                </a:cubicBezTo>
                <a:cubicBezTo>
                  <a:pt x="1106" y="855"/>
                  <a:pt x="854" y="1107"/>
                  <a:pt x="549" y="11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445">
            <a:extLst>
              <a:ext uri="{FF2B5EF4-FFF2-40B4-BE49-F238E27FC236}">
                <a16:creationId xmlns:a16="http://schemas.microsoft.com/office/drawing/2014/main" id="{D551B949-DA55-DF4D-B980-9CB97AB98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616" y="5827173"/>
            <a:ext cx="1227173" cy="1217472"/>
          </a:xfrm>
          <a:custGeom>
            <a:avLst/>
            <a:gdLst>
              <a:gd name="T0" fmla="*/ 558 w 1116"/>
              <a:gd name="T1" fmla="*/ 1107 h 1108"/>
              <a:gd name="T2" fmla="*/ 558 w 1116"/>
              <a:gd name="T3" fmla="*/ 1107 h 1108"/>
              <a:gd name="T4" fmla="*/ 0 w 1116"/>
              <a:gd name="T5" fmla="*/ 549 h 1108"/>
              <a:gd name="T6" fmla="*/ 558 w 1116"/>
              <a:gd name="T7" fmla="*/ 0 h 1108"/>
              <a:gd name="T8" fmla="*/ 1115 w 1116"/>
              <a:gd name="T9" fmla="*/ 549 h 1108"/>
              <a:gd name="T10" fmla="*/ 558 w 1116"/>
              <a:gd name="T11" fmla="*/ 1107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6" h="1108">
                <a:moveTo>
                  <a:pt x="558" y="1107"/>
                </a:moveTo>
                <a:lnTo>
                  <a:pt x="558" y="1107"/>
                </a:lnTo>
                <a:cubicBezTo>
                  <a:pt x="252" y="1107"/>
                  <a:pt x="0" y="855"/>
                  <a:pt x="0" y="549"/>
                </a:cubicBezTo>
                <a:cubicBezTo>
                  <a:pt x="0" y="243"/>
                  <a:pt x="252" y="0"/>
                  <a:pt x="558" y="0"/>
                </a:cubicBezTo>
                <a:cubicBezTo>
                  <a:pt x="864" y="0"/>
                  <a:pt x="1115" y="243"/>
                  <a:pt x="1115" y="549"/>
                </a:cubicBezTo>
                <a:cubicBezTo>
                  <a:pt x="1115" y="855"/>
                  <a:pt x="864" y="1107"/>
                  <a:pt x="558" y="11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447">
            <a:extLst>
              <a:ext uri="{FF2B5EF4-FFF2-40B4-BE49-F238E27FC236}">
                <a16:creationId xmlns:a16="http://schemas.microsoft.com/office/drawing/2014/main" id="{AAA17692-1C5D-6344-8DC5-978AFF03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9285" y="5827173"/>
            <a:ext cx="1217469" cy="1217472"/>
          </a:xfrm>
          <a:custGeom>
            <a:avLst/>
            <a:gdLst>
              <a:gd name="T0" fmla="*/ 549 w 1107"/>
              <a:gd name="T1" fmla="*/ 1107 h 1108"/>
              <a:gd name="T2" fmla="*/ 549 w 1107"/>
              <a:gd name="T3" fmla="*/ 1107 h 1108"/>
              <a:gd name="T4" fmla="*/ 0 w 1107"/>
              <a:gd name="T5" fmla="*/ 549 h 1108"/>
              <a:gd name="T6" fmla="*/ 549 w 1107"/>
              <a:gd name="T7" fmla="*/ 0 h 1108"/>
              <a:gd name="T8" fmla="*/ 1106 w 1107"/>
              <a:gd name="T9" fmla="*/ 549 h 1108"/>
              <a:gd name="T10" fmla="*/ 549 w 1107"/>
              <a:gd name="T11" fmla="*/ 1107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7" h="1108">
                <a:moveTo>
                  <a:pt x="549" y="1107"/>
                </a:moveTo>
                <a:lnTo>
                  <a:pt x="549" y="1107"/>
                </a:lnTo>
                <a:cubicBezTo>
                  <a:pt x="252" y="1107"/>
                  <a:pt x="0" y="855"/>
                  <a:pt x="0" y="549"/>
                </a:cubicBezTo>
                <a:cubicBezTo>
                  <a:pt x="0" y="243"/>
                  <a:pt x="252" y="0"/>
                  <a:pt x="549" y="0"/>
                </a:cubicBezTo>
                <a:cubicBezTo>
                  <a:pt x="854" y="0"/>
                  <a:pt x="1106" y="243"/>
                  <a:pt x="1106" y="549"/>
                </a:cubicBezTo>
                <a:cubicBezTo>
                  <a:pt x="1106" y="855"/>
                  <a:pt x="854" y="1107"/>
                  <a:pt x="549" y="11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7C03E66-DCED-1749-AB0B-8F86B3AAF6E3}"/>
              </a:ext>
            </a:extLst>
          </p:cNvPr>
          <p:cNvSpPr/>
          <p:nvPr/>
        </p:nvSpPr>
        <p:spPr>
          <a:xfrm>
            <a:off x="9815954" y="5869795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48C53A6-89C1-664A-A333-48F51B988AC8}"/>
              </a:ext>
            </a:extLst>
          </p:cNvPr>
          <p:cNvSpPr/>
          <p:nvPr/>
        </p:nvSpPr>
        <p:spPr>
          <a:xfrm>
            <a:off x="14006067" y="5869795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D745005-5412-C543-9122-8DE55AF9A9DB}"/>
              </a:ext>
            </a:extLst>
          </p:cNvPr>
          <p:cNvSpPr/>
          <p:nvPr/>
        </p:nvSpPr>
        <p:spPr>
          <a:xfrm>
            <a:off x="9922280" y="9952387"/>
            <a:ext cx="1099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EEA5DE0-3F37-E342-9C0D-C36EADE59B75}"/>
              </a:ext>
            </a:extLst>
          </p:cNvPr>
          <p:cNvSpPr/>
          <p:nvPr/>
        </p:nvSpPr>
        <p:spPr>
          <a:xfrm>
            <a:off x="14111741" y="9952387"/>
            <a:ext cx="1053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9D3B21-91FB-2B44-9993-B88A0838A8F0}"/>
              </a:ext>
            </a:extLst>
          </p:cNvPr>
          <p:cNvSpPr txBox="1"/>
          <p:nvPr/>
        </p:nvSpPr>
        <p:spPr>
          <a:xfrm>
            <a:off x="18755960" y="5226815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D8A96C-E020-B543-9C2C-790A01BC9536}"/>
              </a:ext>
            </a:extLst>
          </p:cNvPr>
          <p:cNvSpPr txBox="1"/>
          <p:nvPr/>
        </p:nvSpPr>
        <p:spPr>
          <a:xfrm>
            <a:off x="18755960" y="11487159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97F514-3864-1949-BBD0-13A30159C966}"/>
              </a:ext>
            </a:extLst>
          </p:cNvPr>
          <p:cNvSpPr txBox="1"/>
          <p:nvPr/>
        </p:nvSpPr>
        <p:spPr>
          <a:xfrm>
            <a:off x="3238885" y="5226815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1AA618-7351-204B-AB7A-A379E2FC649C}"/>
              </a:ext>
            </a:extLst>
          </p:cNvPr>
          <p:cNvSpPr txBox="1"/>
          <p:nvPr/>
        </p:nvSpPr>
        <p:spPr>
          <a:xfrm>
            <a:off x="3238885" y="11491155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61A942-189F-CF42-B6FF-A67DCBAF9B13}"/>
              </a:ext>
            </a:extLst>
          </p:cNvPr>
          <p:cNvSpPr/>
          <p:nvPr/>
        </p:nvSpPr>
        <p:spPr>
          <a:xfrm>
            <a:off x="3121371" y="4473379"/>
            <a:ext cx="3082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D933B0-3DE1-1843-8B39-CD861F6CC7F9}"/>
              </a:ext>
            </a:extLst>
          </p:cNvPr>
          <p:cNvSpPr/>
          <p:nvPr/>
        </p:nvSpPr>
        <p:spPr>
          <a:xfrm>
            <a:off x="18815027" y="4473379"/>
            <a:ext cx="3082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Do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996F0FA-6954-8C48-AF94-E61956ADEEF8}"/>
              </a:ext>
            </a:extLst>
          </p:cNvPr>
          <p:cNvSpPr/>
          <p:nvPr/>
        </p:nvSpPr>
        <p:spPr>
          <a:xfrm>
            <a:off x="3121371" y="10789119"/>
            <a:ext cx="3082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Act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23ED84-ABB4-6347-B46A-F3A979B28625}"/>
              </a:ext>
            </a:extLst>
          </p:cNvPr>
          <p:cNvSpPr/>
          <p:nvPr/>
        </p:nvSpPr>
        <p:spPr>
          <a:xfrm>
            <a:off x="18815027" y="10789119"/>
            <a:ext cx="3082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Check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928AA2-98CC-2E47-B2A2-F01D83DB9EDB}"/>
              </a:ext>
            </a:extLst>
          </p:cNvPr>
          <p:cNvSpPr/>
          <p:nvPr/>
        </p:nvSpPr>
        <p:spPr>
          <a:xfrm>
            <a:off x="11003556" y="8076025"/>
            <a:ext cx="3082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PDCA </a:t>
            </a:r>
            <a:b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</a:br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122833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>
            <a:extLst>
              <a:ext uri="{FF2B5EF4-FFF2-40B4-BE49-F238E27FC236}">
                <a16:creationId xmlns:a16="http://schemas.microsoft.com/office/drawing/2014/main" id="{E239D948-8FDF-D74D-BC3F-586E0B535E18}"/>
              </a:ext>
            </a:extLst>
          </p:cNvPr>
          <p:cNvSpPr/>
          <p:nvPr/>
        </p:nvSpPr>
        <p:spPr>
          <a:xfrm rot="18000000">
            <a:off x="7429218" y="8238385"/>
            <a:ext cx="2632619" cy="3265682"/>
          </a:xfrm>
          <a:custGeom>
            <a:avLst/>
            <a:gdLst>
              <a:gd name="connsiteX0" fmla="*/ -216 w 924934"/>
              <a:gd name="connsiteY0" fmla="*/ 1147241 h 1147352"/>
              <a:gd name="connsiteX1" fmla="*/ 924719 w 924934"/>
              <a:gd name="connsiteY1" fmla="*/ -111 h 114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4934" h="1147352">
                <a:moveTo>
                  <a:pt x="-216" y="1147241"/>
                </a:moveTo>
                <a:cubicBezTo>
                  <a:pt x="84750" y="628694"/>
                  <a:pt x="436008" y="192955"/>
                  <a:pt x="924719" y="-111"/>
                </a:cubicBezTo>
              </a:path>
            </a:pathLst>
          </a:custGeom>
          <a:noFill/>
          <a:ln w="152400" cap="flat">
            <a:solidFill>
              <a:schemeClr val="bg1">
                <a:lumMod val="9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F9048CC-0A0C-C542-9FA8-CE645D05ED20}"/>
              </a:ext>
            </a:extLst>
          </p:cNvPr>
          <p:cNvSpPr/>
          <p:nvPr/>
        </p:nvSpPr>
        <p:spPr>
          <a:xfrm rot="18000000">
            <a:off x="7765709" y="7519116"/>
            <a:ext cx="635769" cy="611959"/>
          </a:xfrm>
          <a:custGeom>
            <a:avLst/>
            <a:gdLst>
              <a:gd name="connsiteX0" fmla="*/ 74329 w 223368"/>
              <a:gd name="connsiteY0" fmla="*/ 215004 h 215003"/>
              <a:gd name="connsiteX1" fmla="*/ 223368 w 223368"/>
              <a:gd name="connsiteY1" fmla="*/ 43153 h 215003"/>
              <a:gd name="connsiteX2" fmla="*/ 0 w 223368"/>
              <a:gd name="connsiteY2" fmla="*/ 0 h 215003"/>
              <a:gd name="connsiteX3" fmla="*/ 74329 w 223368"/>
              <a:gd name="connsiteY3" fmla="*/ 215004 h 21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368" h="215003">
                <a:moveTo>
                  <a:pt x="74329" y="215004"/>
                </a:moveTo>
                <a:lnTo>
                  <a:pt x="223368" y="43153"/>
                </a:lnTo>
                <a:lnTo>
                  <a:pt x="0" y="0"/>
                </a:lnTo>
                <a:lnTo>
                  <a:pt x="74329" y="2150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495" cap="flat">
            <a:solidFill>
              <a:schemeClr val="bg1">
                <a:lumMod val="9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B03B3BAA-5E34-FB4A-88C1-FB8506505CAB}"/>
              </a:ext>
            </a:extLst>
          </p:cNvPr>
          <p:cNvSpPr/>
          <p:nvPr/>
        </p:nvSpPr>
        <p:spPr>
          <a:xfrm rot="18000000">
            <a:off x="11886156" y="10668541"/>
            <a:ext cx="3265414" cy="2632890"/>
          </a:xfrm>
          <a:custGeom>
            <a:avLst/>
            <a:gdLst>
              <a:gd name="connsiteX0" fmla="*/ 1147042 w 1147257"/>
              <a:gd name="connsiteY0" fmla="*/ 924918 h 925029"/>
              <a:gd name="connsiteX1" fmla="*/ -216 w 1147257"/>
              <a:gd name="connsiteY1" fmla="*/ -111 h 92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7257" h="925029">
                <a:moveTo>
                  <a:pt x="1147042" y="924918"/>
                </a:moveTo>
                <a:cubicBezTo>
                  <a:pt x="628514" y="839886"/>
                  <a:pt x="192832" y="488600"/>
                  <a:pt x="-216" y="-111"/>
                </a:cubicBezTo>
              </a:path>
            </a:pathLst>
          </a:custGeom>
          <a:noFill/>
          <a:ln w="152400" cap="flat">
            <a:solidFill>
              <a:schemeClr val="bg1">
                <a:lumMod val="9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ECF2D827-57CE-BA45-9EDD-599071DD0502}"/>
              </a:ext>
            </a:extLst>
          </p:cNvPr>
          <p:cNvSpPr/>
          <p:nvPr/>
        </p:nvSpPr>
        <p:spPr>
          <a:xfrm rot="18000000">
            <a:off x="11166337" y="12328954"/>
            <a:ext cx="611959" cy="635769"/>
          </a:xfrm>
          <a:custGeom>
            <a:avLst/>
            <a:gdLst>
              <a:gd name="connsiteX0" fmla="*/ 215004 w 215003"/>
              <a:gd name="connsiteY0" fmla="*/ 149039 h 223368"/>
              <a:gd name="connsiteX1" fmla="*/ 43153 w 215003"/>
              <a:gd name="connsiteY1" fmla="*/ 0 h 223368"/>
              <a:gd name="connsiteX2" fmla="*/ 0 w 215003"/>
              <a:gd name="connsiteY2" fmla="*/ 223368 h 223368"/>
              <a:gd name="connsiteX3" fmla="*/ 215004 w 215003"/>
              <a:gd name="connsiteY3" fmla="*/ 149039 h 22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003" h="223368">
                <a:moveTo>
                  <a:pt x="215004" y="149039"/>
                </a:moveTo>
                <a:lnTo>
                  <a:pt x="43153" y="0"/>
                </a:lnTo>
                <a:lnTo>
                  <a:pt x="0" y="223368"/>
                </a:lnTo>
                <a:lnTo>
                  <a:pt x="215004" y="149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495" cap="flat">
            <a:solidFill>
              <a:schemeClr val="bg1">
                <a:lumMod val="9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2E3E9F86-EF66-D547-A4D8-C3491CFE01E3}"/>
              </a:ext>
            </a:extLst>
          </p:cNvPr>
          <p:cNvSpPr/>
          <p:nvPr/>
        </p:nvSpPr>
        <p:spPr>
          <a:xfrm rot="18000000">
            <a:off x="14315171" y="5579241"/>
            <a:ext cx="2633162" cy="3265682"/>
          </a:xfrm>
          <a:custGeom>
            <a:avLst/>
            <a:gdLst>
              <a:gd name="connsiteX0" fmla="*/ 924909 w 925124"/>
              <a:gd name="connsiteY0" fmla="*/ -111 h 1147352"/>
              <a:gd name="connsiteX1" fmla="*/ -216 w 925124"/>
              <a:gd name="connsiteY1" fmla="*/ 1147241 h 114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5124" h="1147352">
                <a:moveTo>
                  <a:pt x="924909" y="-111"/>
                </a:moveTo>
                <a:cubicBezTo>
                  <a:pt x="839896" y="518474"/>
                  <a:pt x="488562" y="954213"/>
                  <a:pt x="-216" y="1147241"/>
                </a:cubicBezTo>
              </a:path>
            </a:pathLst>
          </a:custGeom>
          <a:noFill/>
          <a:ln w="152400" cap="flat">
            <a:solidFill>
              <a:schemeClr val="bg1">
                <a:lumMod val="9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75449CA6-2B1E-0646-96C8-25626847DA75}"/>
              </a:ext>
            </a:extLst>
          </p:cNvPr>
          <p:cNvSpPr/>
          <p:nvPr/>
        </p:nvSpPr>
        <p:spPr>
          <a:xfrm rot="18000000">
            <a:off x="15976174" y="8952131"/>
            <a:ext cx="635769" cy="611959"/>
          </a:xfrm>
          <a:custGeom>
            <a:avLst/>
            <a:gdLst>
              <a:gd name="connsiteX0" fmla="*/ 149039 w 223368"/>
              <a:gd name="connsiteY0" fmla="*/ 0 h 215003"/>
              <a:gd name="connsiteX1" fmla="*/ 0 w 223368"/>
              <a:gd name="connsiteY1" fmla="*/ 171851 h 215003"/>
              <a:gd name="connsiteX2" fmla="*/ 223368 w 223368"/>
              <a:gd name="connsiteY2" fmla="*/ 215004 h 215003"/>
              <a:gd name="connsiteX3" fmla="*/ 149039 w 223368"/>
              <a:gd name="connsiteY3" fmla="*/ 0 h 21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368" h="215003">
                <a:moveTo>
                  <a:pt x="149039" y="0"/>
                </a:moveTo>
                <a:lnTo>
                  <a:pt x="0" y="171851"/>
                </a:lnTo>
                <a:lnTo>
                  <a:pt x="223368" y="215004"/>
                </a:lnTo>
                <a:lnTo>
                  <a:pt x="1490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495" cap="flat">
            <a:solidFill>
              <a:schemeClr val="bg1">
                <a:lumMod val="9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17299E0D-AF7D-B649-B19C-2AAE4A1EA706}"/>
              </a:ext>
            </a:extLst>
          </p:cNvPr>
          <p:cNvSpPr/>
          <p:nvPr/>
        </p:nvSpPr>
        <p:spPr>
          <a:xfrm rot="18000000">
            <a:off x="9226115" y="3782032"/>
            <a:ext cx="3265681" cy="2632890"/>
          </a:xfrm>
          <a:custGeom>
            <a:avLst/>
            <a:gdLst>
              <a:gd name="connsiteX0" fmla="*/ -216 w 1147351"/>
              <a:gd name="connsiteY0" fmla="*/ -111 h 925029"/>
              <a:gd name="connsiteX1" fmla="*/ 1147136 w 1147351"/>
              <a:gd name="connsiteY1" fmla="*/ 924918 h 92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7351" h="925029">
                <a:moveTo>
                  <a:pt x="-216" y="-111"/>
                </a:moveTo>
                <a:cubicBezTo>
                  <a:pt x="518350" y="84883"/>
                  <a:pt x="954080" y="436179"/>
                  <a:pt x="1147136" y="924918"/>
                </a:cubicBezTo>
              </a:path>
            </a:pathLst>
          </a:custGeom>
          <a:noFill/>
          <a:ln w="152400" cap="flat">
            <a:solidFill>
              <a:schemeClr val="bg1">
                <a:lumMod val="9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77A1626-6498-0047-840C-98E296BF591B}"/>
              </a:ext>
            </a:extLst>
          </p:cNvPr>
          <p:cNvSpPr/>
          <p:nvPr/>
        </p:nvSpPr>
        <p:spPr>
          <a:xfrm rot="18000000">
            <a:off x="12599356" y="4118487"/>
            <a:ext cx="611959" cy="635769"/>
          </a:xfrm>
          <a:custGeom>
            <a:avLst/>
            <a:gdLst>
              <a:gd name="connsiteX0" fmla="*/ 0 w 215003"/>
              <a:gd name="connsiteY0" fmla="*/ 74329 h 223368"/>
              <a:gd name="connsiteX1" fmla="*/ 171851 w 215003"/>
              <a:gd name="connsiteY1" fmla="*/ 223368 h 223368"/>
              <a:gd name="connsiteX2" fmla="*/ 215004 w 215003"/>
              <a:gd name="connsiteY2" fmla="*/ 0 h 223368"/>
              <a:gd name="connsiteX3" fmla="*/ 0 w 215003"/>
              <a:gd name="connsiteY3" fmla="*/ 74329 h 22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003" h="223368">
                <a:moveTo>
                  <a:pt x="0" y="74329"/>
                </a:moveTo>
                <a:lnTo>
                  <a:pt x="171851" y="223368"/>
                </a:lnTo>
                <a:lnTo>
                  <a:pt x="215004" y="0"/>
                </a:lnTo>
                <a:lnTo>
                  <a:pt x="0" y="743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495" cap="flat">
            <a:solidFill>
              <a:schemeClr val="bg1">
                <a:lumMod val="9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7176901" y="1022190"/>
            <a:ext cx="10023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PDCA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6" name="Freeform 406">
            <a:extLst>
              <a:ext uri="{FF2B5EF4-FFF2-40B4-BE49-F238E27FC236}">
                <a16:creationId xmlns:a16="http://schemas.microsoft.com/office/drawing/2014/main" id="{C8ECC037-5810-CB42-AE41-A592DAC3E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139" y="4915710"/>
            <a:ext cx="7343940" cy="7343940"/>
          </a:xfrm>
          <a:custGeom>
            <a:avLst/>
            <a:gdLst>
              <a:gd name="T0" fmla="*/ 7312 w 7313"/>
              <a:gd name="T1" fmla="*/ 3650 h 7312"/>
              <a:gd name="T2" fmla="*/ 7312 w 7313"/>
              <a:gd name="T3" fmla="*/ 3650 h 7312"/>
              <a:gd name="T4" fmla="*/ 3652 w 7313"/>
              <a:gd name="T5" fmla="*/ 7311 h 7312"/>
              <a:gd name="T6" fmla="*/ 0 w 7313"/>
              <a:gd name="T7" fmla="*/ 3650 h 7312"/>
              <a:gd name="T8" fmla="*/ 3652 w 7313"/>
              <a:gd name="T9" fmla="*/ 0 h 7312"/>
              <a:gd name="T10" fmla="*/ 7312 w 7313"/>
              <a:gd name="T11" fmla="*/ 3650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13" h="7312">
                <a:moveTo>
                  <a:pt x="7312" y="3650"/>
                </a:moveTo>
                <a:lnTo>
                  <a:pt x="7312" y="3650"/>
                </a:lnTo>
                <a:cubicBezTo>
                  <a:pt x="7312" y="5674"/>
                  <a:pt x="5675" y="7311"/>
                  <a:pt x="3652" y="7311"/>
                </a:cubicBezTo>
                <a:cubicBezTo>
                  <a:pt x="1637" y="7311"/>
                  <a:pt x="0" y="5674"/>
                  <a:pt x="0" y="3650"/>
                </a:cubicBezTo>
                <a:cubicBezTo>
                  <a:pt x="0" y="1636"/>
                  <a:pt x="1637" y="0"/>
                  <a:pt x="3652" y="0"/>
                </a:cubicBezTo>
                <a:cubicBezTo>
                  <a:pt x="5675" y="0"/>
                  <a:pt x="7312" y="1636"/>
                  <a:pt x="7312" y="3650"/>
                </a:cubicBezTo>
              </a:path>
            </a:pathLst>
          </a:custGeom>
          <a:noFill/>
          <a:ln w="1524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407">
            <a:extLst>
              <a:ext uri="{FF2B5EF4-FFF2-40B4-BE49-F238E27FC236}">
                <a16:creationId xmlns:a16="http://schemas.microsoft.com/office/drawing/2014/main" id="{9CDCA0D3-B0E1-724C-9BF5-2ACD3318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7431" y="5150467"/>
            <a:ext cx="2188122" cy="2188122"/>
          </a:xfrm>
          <a:custGeom>
            <a:avLst/>
            <a:gdLst>
              <a:gd name="T0" fmla="*/ 2176 w 2177"/>
              <a:gd name="T1" fmla="*/ 1089 h 2177"/>
              <a:gd name="T2" fmla="*/ 2176 w 2177"/>
              <a:gd name="T3" fmla="*/ 1089 h 2177"/>
              <a:gd name="T4" fmla="*/ 1088 w 2177"/>
              <a:gd name="T5" fmla="*/ 2176 h 2177"/>
              <a:gd name="T6" fmla="*/ 0 w 2177"/>
              <a:gd name="T7" fmla="*/ 1089 h 2177"/>
              <a:gd name="T8" fmla="*/ 1088 w 2177"/>
              <a:gd name="T9" fmla="*/ 0 h 2177"/>
              <a:gd name="T10" fmla="*/ 2176 w 2177"/>
              <a:gd name="T11" fmla="*/ 1089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7" h="2177">
                <a:moveTo>
                  <a:pt x="2176" y="1089"/>
                </a:moveTo>
                <a:lnTo>
                  <a:pt x="2176" y="1089"/>
                </a:lnTo>
                <a:cubicBezTo>
                  <a:pt x="2176" y="1690"/>
                  <a:pt x="1682" y="2176"/>
                  <a:pt x="1088" y="2176"/>
                </a:cubicBezTo>
                <a:cubicBezTo>
                  <a:pt x="485" y="2176"/>
                  <a:pt x="0" y="1690"/>
                  <a:pt x="0" y="1089"/>
                </a:cubicBezTo>
                <a:cubicBezTo>
                  <a:pt x="0" y="486"/>
                  <a:pt x="485" y="0"/>
                  <a:pt x="1088" y="0"/>
                </a:cubicBezTo>
                <a:cubicBezTo>
                  <a:pt x="1682" y="0"/>
                  <a:pt x="2176" y="486"/>
                  <a:pt x="2176" y="10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408">
            <a:extLst>
              <a:ext uri="{FF2B5EF4-FFF2-40B4-BE49-F238E27FC236}">
                <a16:creationId xmlns:a16="http://schemas.microsoft.com/office/drawing/2014/main" id="{2DE9EA8D-712A-6E42-8E33-A117022B7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7431" y="9903211"/>
            <a:ext cx="2188122" cy="2188122"/>
          </a:xfrm>
          <a:custGeom>
            <a:avLst/>
            <a:gdLst>
              <a:gd name="T0" fmla="*/ 2176 w 2177"/>
              <a:gd name="T1" fmla="*/ 1088 h 2178"/>
              <a:gd name="T2" fmla="*/ 2176 w 2177"/>
              <a:gd name="T3" fmla="*/ 1088 h 2178"/>
              <a:gd name="T4" fmla="*/ 1088 w 2177"/>
              <a:gd name="T5" fmla="*/ 2177 h 2178"/>
              <a:gd name="T6" fmla="*/ 0 w 2177"/>
              <a:gd name="T7" fmla="*/ 1088 h 2178"/>
              <a:gd name="T8" fmla="*/ 1088 w 2177"/>
              <a:gd name="T9" fmla="*/ 0 h 2178"/>
              <a:gd name="T10" fmla="*/ 2176 w 2177"/>
              <a:gd name="T11" fmla="*/ 1088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7" h="2178">
                <a:moveTo>
                  <a:pt x="2176" y="1088"/>
                </a:moveTo>
                <a:lnTo>
                  <a:pt x="2176" y="1088"/>
                </a:lnTo>
                <a:cubicBezTo>
                  <a:pt x="2176" y="1682"/>
                  <a:pt x="1682" y="2177"/>
                  <a:pt x="1088" y="2177"/>
                </a:cubicBezTo>
                <a:cubicBezTo>
                  <a:pt x="485" y="2177"/>
                  <a:pt x="0" y="1682"/>
                  <a:pt x="0" y="1088"/>
                </a:cubicBezTo>
                <a:cubicBezTo>
                  <a:pt x="0" y="486"/>
                  <a:pt x="485" y="0"/>
                  <a:pt x="1088" y="0"/>
                </a:cubicBezTo>
                <a:cubicBezTo>
                  <a:pt x="1682" y="0"/>
                  <a:pt x="2176" y="486"/>
                  <a:pt x="2176" y="10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409">
            <a:extLst>
              <a:ext uri="{FF2B5EF4-FFF2-40B4-BE49-F238E27FC236}">
                <a16:creationId xmlns:a16="http://schemas.microsoft.com/office/drawing/2014/main" id="{0AE0BCA7-718F-9442-B97B-4693355E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375" y="5150467"/>
            <a:ext cx="2179263" cy="2188122"/>
          </a:xfrm>
          <a:custGeom>
            <a:avLst/>
            <a:gdLst>
              <a:gd name="T0" fmla="*/ 2168 w 2169"/>
              <a:gd name="T1" fmla="*/ 1089 h 2177"/>
              <a:gd name="T2" fmla="*/ 2168 w 2169"/>
              <a:gd name="T3" fmla="*/ 1089 h 2177"/>
              <a:gd name="T4" fmla="*/ 1089 w 2169"/>
              <a:gd name="T5" fmla="*/ 2176 h 2177"/>
              <a:gd name="T6" fmla="*/ 0 w 2169"/>
              <a:gd name="T7" fmla="*/ 1089 h 2177"/>
              <a:gd name="T8" fmla="*/ 1089 w 2169"/>
              <a:gd name="T9" fmla="*/ 0 h 2177"/>
              <a:gd name="T10" fmla="*/ 2168 w 2169"/>
              <a:gd name="T11" fmla="*/ 1089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9" h="2177">
                <a:moveTo>
                  <a:pt x="2168" y="1089"/>
                </a:moveTo>
                <a:lnTo>
                  <a:pt x="2168" y="1089"/>
                </a:lnTo>
                <a:cubicBezTo>
                  <a:pt x="2168" y="1690"/>
                  <a:pt x="1682" y="2176"/>
                  <a:pt x="1089" y="2176"/>
                </a:cubicBezTo>
                <a:cubicBezTo>
                  <a:pt x="486" y="2176"/>
                  <a:pt x="0" y="1690"/>
                  <a:pt x="0" y="1089"/>
                </a:cubicBezTo>
                <a:cubicBezTo>
                  <a:pt x="0" y="486"/>
                  <a:pt x="486" y="0"/>
                  <a:pt x="1089" y="0"/>
                </a:cubicBezTo>
                <a:cubicBezTo>
                  <a:pt x="1682" y="0"/>
                  <a:pt x="2168" y="486"/>
                  <a:pt x="2168" y="10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410">
            <a:extLst>
              <a:ext uri="{FF2B5EF4-FFF2-40B4-BE49-F238E27FC236}">
                <a16:creationId xmlns:a16="http://schemas.microsoft.com/office/drawing/2014/main" id="{93230A6B-CAE9-364F-B836-DC8B04F64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375" y="9903211"/>
            <a:ext cx="2179263" cy="2188122"/>
          </a:xfrm>
          <a:custGeom>
            <a:avLst/>
            <a:gdLst>
              <a:gd name="T0" fmla="*/ 2168 w 2169"/>
              <a:gd name="T1" fmla="*/ 1088 h 2178"/>
              <a:gd name="T2" fmla="*/ 2168 w 2169"/>
              <a:gd name="T3" fmla="*/ 1088 h 2178"/>
              <a:gd name="T4" fmla="*/ 1089 w 2169"/>
              <a:gd name="T5" fmla="*/ 2177 h 2178"/>
              <a:gd name="T6" fmla="*/ 0 w 2169"/>
              <a:gd name="T7" fmla="*/ 1088 h 2178"/>
              <a:gd name="T8" fmla="*/ 1089 w 2169"/>
              <a:gd name="T9" fmla="*/ 0 h 2178"/>
              <a:gd name="T10" fmla="*/ 2168 w 2169"/>
              <a:gd name="T11" fmla="*/ 1088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9" h="2178">
                <a:moveTo>
                  <a:pt x="2168" y="1088"/>
                </a:moveTo>
                <a:lnTo>
                  <a:pt x="2168" y="1088"/>
                </a:lnTo>
                <a:cubicBezTo>
                  <a:pt x="2168" y="1682"/>
                  <a:pt x="1682" y="2177"/>
                  <a:pt x="1089" y="2177"/>
                </a:cubicBezTo>
                <a:cubicBezTo>
                  <a:pt x="486" y="2177"/>
                  <a:pt x="0" y="1682"/>
                  <a:pt x="0" y="1088"/>
                </a:cubicBezTo>
                <a:cubicBezTo>
                  <a:pt x="0" y="486"/>
                  <a:pt x="486" y="0"/>
                  <a:pt x="1089" y="0"/>
                </a:cubicBezTo>
                <a:cubicBezTo>
                  <a:pt x="1682" y="0"/>
                  <a:pt x="2168" y="486"/>
                  <a:pt x="2168" y="10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14CEB7A-A25F-C544-AF8A-B20F82FB1A06}"/>
              </a:ext>
            </a:extLst>
          </p:cNvPr>
          <p:cNvSpPr/>
          <p:nvPr/>
        </p:nvSpPr>
        <p:spPr>
          <a:xfrm>
            <a:off x="8650070" y="5660197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03243D-FEDC-174F-8A8D-46DA9AB7641B}"/>
              </a:ext>
            </a:extLst>
          </p:cNvPr>
          <p:cNvSpPr/>
          <p:nvPr/>
        </p:nvSpPr>
        <p:spPr>
          <a:xfrm>
            <a:off x="14377557" y="5660197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DFE14BF-C10D-2C42-BB12-D76A3EDE4A97}"/>
              </a:ext>
            </a:extLst>
          </p:cNvPr>
          <p:cNvSpPr/>
          <p:nvPr/>
        </p:nvSpPr>
        <p:spPr>
          <a:xfrm>
            <a:off x="8650070" y="10412396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3B4FC3E-F695-B54A-961B-10993B35A280}"/>
              </a:ext>
            </a:extLst>
          </p:cNvPr>
          <p:cNvSpPr/>
          <p:nvPr/>
        </p:nvSpPr>
        <p:spPr>
          <a:xfrm>
            <a:off x="14299704" y="10411517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A1348F0-C1F3-6547-B110-5D5D563F663F}"/>
              </a:ext>
            </a:extLst>
          </p:cNvPr>
          <p:cNvSpPr txBox="1"/>
          <p:nvPr/>
        </p:nvSpPr>
        <p:spPr>
          <a:xfrm>
            <a:off x="16646790" y="5660197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6010385-D471-AD4B-A128-832BAEF011E2}"/>
              </a:ext>
            </a:extLst>
          </p:cNvPr>
          <p:cNvSpPr txBox="1"/>
          <p:nvPr/>
        </p:nvSpPr>
        <p:spPr>
          <a:xfrm>
            <a:off x="16646790" y="10564706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B085421-60BE-E247-994C-D4A80051297A}"/>
              </a:ext>
            </a:extLst>
          </p:cNvPr>
          <p:cNvSpPr txBox="1"/>
          <p:nvPr/>
        </p:nvSpPr>
        <p:spPr>
          <a:xfrm>
            <a:off x="3756508" y="5660197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9AE010-5F6A-7649-A20B-A4CAACCDB866}"/>
              </a:ext>
            </a:extLst>
          </p:cNvPr>
          <p:cNvSpPr txBox="1"/>
          <p:nvPr/>
        </p:nvSpPr>
        <p:spPr>
          <a:xfrm>
            <a:off x="3756508" y="10564706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9251990-7412-784B-B0FF-3E38D818251E}"/>
              </a:ext>
            </a:extLst>
          </p:cNvPr>
          <p:cNvSpPr/>
          <p:nvPr/>
        </p:nvSpPr>
        <p:spPr>
          <a:xfrm>
            <a:off x="10567616" y="7628287"/>
            <a:ext cx="124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3F5AD01-AA4B-D94F-BFC3-292E97B5637A}"/>
              </a:ext>
            </a:extLst>
          </p:cNvPr>
          <p:cNvSpPr/>
          <p:nvPr/>
        </p:nvSpPr>
        <p:spPr>
          <a:xfrm>
            <a:off x="12372376" y="7628288"/>
            <a:ext cx="1535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Do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C3DC96-7EF7-0F40-AF81-C63C5819E8B9}"/>
              </a:ext>
            </a:extLst>
          </p:cNvPr>
          <p:cNvSpPr/>
          <p:nvPr/>
        </p:nvSpPr>
        <p:spPr>
          <a:xfrm>
            <a:off x="10567616" y="9078041"/>
            <a:ext cx="11307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Act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83D3B08-A0EA-9E4C-9BC9-16A8EC8F4E04}"/>
              </a:ext>
            </a:extLst>
          </p:cNvPr>
          <p:cNvSpPr/>
          <p:nvPr/>
        </p:nvSpPr>
        <p:spPr>
          <a:xfrm>
            <a:off x="12541313" y="9078041"/>
            <a:ext cx="1758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Check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7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7158467" y="1022190"/>
            <a:ext cx="100607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PDCA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45" name="Freeform 160">
            <a:extLst>
              <a:ext uri="{FF2B5EF4-FFF2-40B4-BE49-F238E27FC236}">
                <a16:creationId xmlns:a16="http://schemas.microsoft.com/office/drawing/2014/main" id="{A4927615-D584-AD48-813E-89278317B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301" y="4232071"/>
            <a:ext cx="2957754" cy="1943127"/>
          </a:xfrm>
          <a:custGeom>
            <a:avLst/>
            <a:gdLst>
              <a:gd name="T0" fmla="*/ 4577 w 4578"/>
              <a:gd name="T1" fmla="*/ 2269 h 2270"/>
              <a:gd name="T2" fmla="*/ 0 w 4578"/>
              <a:gd name="T3" fmla="*/ 2269 h 2270"/>
              <a:gd name="T4" fmla="*/ 0 w 4578"/>
              <a:gd name="T5" fmla="*/ 0 h 2270"/>
              <a:gd name="T6" fmla="*/ 4577 w 4578"/>
              <a:gd name="T7" fmla="*/ 0 h 2270"/>
              <a:gd name="T8" fmla="*/ 4577 w 4578"/>
              <a:gd name="T9" fmla="*/ 2269 h 2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8" h="2270">
                <a:moveTo>
                  <a:pt x="4577" y="2269"/>
                </a:moveTo>
                <a:lnTo>
                  <a:pt x="0" y="2269"/>
                </a:lnTo>
                <a:lnTo>
                  <a:pt x="0" y="0"/>
                </a:lnTo>
                <a:lnTo>
                  <a:pt x="4577" y="0"/>
                </a:lnTo>
                <a:lnTo>
                  <a:pt x="4577" y="2269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61">
            <a:extLst>
              <a:ext uri="{FF2B5EF4-FFF2-40B4-BE49-F238E27FC236}">
                <a16:creationId xmlns:a16="http://schemas.microsoft.com/office/drawing/2014/main" id="{D82379C1-B576-E847-BEB4-45002AB0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301" y="5443223"/>
            <a:ext cx="1958219" cy="2230805"/>
          </a:xfrm>
          <a:custGeom>
            <a:avLst/>
            <a:gdLst>
              <a:gd name="T0" fmla="*/ 2289 w 2290"/>
              <a:gd name="T1" fmla="*/ 2288 h 2289"/>
              <a:gd name="T2" fmla="*/ 0 w 2290"/>
              <a:gd name="T3" fmla="*/ 2288 h 2289"/>
              <a:gd name="T4" fmla="*/ 0 w 2290"/>
              <a:gd name="T5" fmla="*/ 0 h 2289"/>
              <a:gd name="T6" fmla="*/ 2289 w 2290"/>
              <a:gd name="T7" fmla="*/ 0 h 2289"/>
              <a:gd name="T8" fmla="*/ 2289 w 2290"/>
              <a:gd name="T9" fmla="*/ 2288 h 2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0" h="2289">
                <a:moveTo>
                  <a:pt x="2289" y="2288"/>
                </a:moveTo>
                <a:lnTo>
                  <a:pt x="0" y="2288"/>
                </a:lnTo>
                <a:lnTo>
                  <a:pt x="0" y="0"/>
                </a:lnTo>
                <a:lnTo>
                  <a:pt x="2289" y="0"/>
                </a:lnTo>
                <a:lnTo>
                  <a:pt x="2289" y="2288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162">
            <a:extLst>
              <a:ext uri="{FF2B5EF4-FFF2-40B4-BE49-F238E27FC236}">
                <a16:creationId xmlns:a16="http://schemas.microsoft.com/office/drawing/2014/main" id="{1862CCF2-5707-9B4C-B613-978AB3EF0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4235" y="4232071"/>
            <a:ext cx="3276147" cy="1943127"/>
          </a:xfrm>
          <a:custGeom>
            <a:avLst/>
            <a:gdLst>
              <a:gd name="T0" fmla="*/ 0 w 4578"/>
              <a:gd name="T1" fmla="*/ 2269 h 2270"/>
              <a:gd name="T2" fmla="*/ 4577 w 4578"/>
              <a:gd name="T3" fmla="*/ 2269 h 2270"/>
              <a:gd name="T4" fmla="*/ 4577 w 4578"/>
              <a:gd name="T5" fmla="*/ 0 h 2270"/>
              <a:gd name="T6" fmla="*/ 0 w 4578"/>
              <a:gd name="T7" fmla="*/ 0 h 2270"/>
              <a:gd name="T8" fmla="*/ 0 w 4578"/>
              <a:gd name="T9" fmla="*/ 2269 h 2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8" h="2270">
                <a:moveTo>
                  <a:pt x="0" y="2269"/>
                </a:moveTo>
                <a:lnTo>
                  <a:pt x="4577" y="2269"/>
                </a:lnTo>
                <a:lnTo>
                  <a:pt x="4577" y="0"/>
                </a:lnTo>
                <a:lnTo>
                  <a:pt x="0" y="0"/>
                </a:lnTo>
                <a:lnTo>
                  <a:pt x="0" y="2269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63">
            <a:extLst>
              <a:ext uri="{FF2B5EF4-FFF2-40B4-BE49-F238E27FC236}">
                <a16:creationId xmlns:a16="http://schemas.microsoft.com/office/drawing/2014/main" id="{5DE13B2B-5D60-0347-974C-42D0C030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936" y="5443224"/>
            <a:ext cx="1958219" cy="1958222"/>
          </a:xfrm>
          <a:custGeom>
            <a:avLst/>
            <a:gdLst>
              <a:gd name="T0" fmla="*/ 0 w 2289"/>
              <a:gd name="T1" fmla="*/ 2288 h 2289"/>
              <a:gd name="T2" fmla="*/ 2288 w 2289"/>
              <a:gd name="T3" fmla="*/ 2288 h 2289"/>
              <a:gd name="T4" fmla="*/ 2288 w 2289"/>
              <a:gd name="T5" fmla="*/ 0 h 2289"/>
              <a:gd name="T6" fmla="*/ 0 w 2289"/>
              <a:gd name="T7" fmla="*/ 0 h 2289"/>
              <a:gd name="T8" fmla="*/ 0 w 2289"/>
              <a:gd name="T9" fmla="*/ 2288 h 2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9" h="2289">
                <a:moveTo>
                  <a:pt x="0" y="2288"/>
                </a:moveTo>
                <a:lnTo>
                  <a:pt x="2288" y="2288"/>
                </a:lnTo>
                <a:lnTo>
                  <a:pt x="2288" y="0"/>
                </a:lnTo>
                <a:lnTo>
                  <a:pt x="0" y="0"/>
                </a:lnTo>
                <a:lnTo>
                  <a:pt x="0" y="2288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64">
            <a:extLst>
              <a:ext uri="{FF2B5EF4-FFF2-40B4-BE49-F238E27FC236}">
                <a16:creationId xmlns:a16="http://schemas.microsoft.com/office/drawing/2014/main" id="{D342D8EE-0CA8-9247-A0A6-F1C6EE5B5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7511" y="10604777"/>
            <a:ext cx="2812872" cy="1943130"/>
          </a:xfrm>
          <a:custGeom>
            <a:avLst/>
            <a:gdLst>
              <a:gd name="T0" fmla="*/ 0 w 4578"/>
              <a:gd name="T1" fmla="*/ 0 h 2270"/>
              <a:gd name="T2" fmla="*/ 4577 w 4578"/>
              <a:gd name="T3" fmla="*/ 0 h 2270"/>
              <a:gd name="T4" fmla="*/ 4577 w 4578"/>
              <a:gd name="T5" fmla="*/ 2269 h 2270"/>
              <a:gd name="T6" fmla="*/ 0 w 4578"/>
              <a:gd name="T7" fmla="*/ 2269 h 2270"/>
              <a:gd name="T8" fmla="*/ 0 w 4578"/>
              <a:gd name="T9" fmla="*/ 0 h 2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8" h="2270">
                <a:moveTo>
                  <a:pt x="0" y="0"/>
                </a:moveTo>
                <a:lnTo>
                  <a:pt x="4577" y="0"/>
                </a:lnTo>
                <a:lnTo>
                  <a:pt x="4577" y="2269"/>
                </a:lnTo>
                <a:lnTo>
                  <a:pt x="0" y="2269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65">
            <a:extLst>
              <a:ext uri="{FF2B5EF4-FFF2-40B4-BE49-F238E27FC236}">
                <a16:creationId xmlns:a16="http://schemas.microsoft.com/office/drawing/2014/main" id="{70EC023E-A10B-C045-820B-6AA934D4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936" y="9129472"/>
            <a:ext cx="1958219" cy="2199732"/>
          </a:xfrm>
          <a:custGeom>
            <a:avLst/>
            <a:gdLst>
              <a:gd name="T0" fmla="*/ 0 w 2289"/>
              <a:gd name="T1" fmla="*/ 0 h 2289"/>
              <a:gd name="T2" fmla="*/ 2288 w 2289"/>
              <a:gd name="T3" fmla="*/ 0 h 2289"/>
              <a:gd name="T4" fmla="*/ 2288 w 2289"/>
              <a:gd name="T5" fmla="*/ 2288 h 2289"/>
              <a:gd name="T6" fmla="*/ 0 w 2289"/>
              <a:gd name="T7" fmla="*/ 2288 h 2289"/>
              <a:gd name="T8" fmla="*/ 0 w 2289"/>
              <a:gd name="T9" fmla="*/ 0 h 2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9" h="2289">
                <a:moveTo>
                  <a:pt x="0" y="0"/>
                </a:moveTo>
                <a:lnTo>
                  <a:pt x="2288" y="0"/>
                </a:lnTo>
                <a:lnTo>
                  <a:pt x="2288" y="2288"/>
                </a:lnTo>
                <a:lnTo>
                  <a:pt x="0" y="2288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66">
            <a:extLst>
              <a:ext uri="{FF2B5EF4-FFF2-40B4-BE49-F238E27FC236}">
                <a16:creationId xmlns:a16="http://schemas.microsoft.com/office/drawing/2014/main" id="{ACF6FC80-8A04-654E-83F8-A9895DB75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301" y="10597230"/>
            <a:ext cx="3262112" cy="1943130"/>
          </a:xfrm>
          <a:custGeom>
            <a:avLst/>
            <a:gdLst>
              <a:gd name="T0" fmla="*/ 4577 w 4578"/>
              <a:gd name="T1" fmla="*/ 0 h 2269"/>
              <a:gd name="T2" fmla="*/ 0 w 4578"/>
              <a:gd name="T3" fmla="*/ 0 h 2269"/>
              <a:gd name="T4" fmla="*/ 0 w 4578"/>
              <a:gd name="T5" fmla="*/ 2268 h 2269"/>
              <a:gd name="T6" fmla="*/ 4577 w 4578"/>
              <a:gd name="T7" fmla="*/ 2268 h 2269"/>
              <a:gd name="T8" fmla="*/ 4577 w 4578"/>
              <a:gd name="T9" fmla="*/ 0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8" h="2269">
                <a:moveTo>
                  <a:pt x="4577" y="0"/>
                </a:moveTo>
                <a:lnTo>
                  <a:pt x="0" y="0"/>
                </a:lnTo>
                <a:lnTo>
                  <a:pt x="0" y="2268"/>
                </a:lnTo>
                <a:lnTo>
                  <a:pt x="4577" y="2268"/>
                </a:lnTo>
                <a:lnTo>
                  <a:pt x="4577" y="0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67">
            <a:extLst>
              <a:ext uri="{FF2B5EF4-FFF2-40B4-BE49-F238E27FC236}">
                <a16:creationId xmlns:a16="http://schemas.microsoft.com/office/drawing/2014/main" id="{95507101-A04C-BA4F-893C-5263D4A99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301" y="9359665"/>
            <a:ext cx="1958219" cy="1958219"/>
          </a:xfrm>
          <a:custGeom>
            <a:avLst/>
            <a:gdLst>
              <a:gd name="T0" fmla="*/ 2289 w 2290"/>
              <a:gd name="T1" fmla="*/ 0 h 2289"/>
              <a:gd name="T2" fmla="*/ 0 w 2290"/>
              <a:gd name="T3" fmla="*/ 0 h 2289"/>
              <a:gd name="T4" fmla="*/ 0 w 2290"/>
              <a:gd name="T5" fmla="*/ 2288 h 2289"/>
              <a:gd name="T6" fmla="*/ 2289 w 2290"/>
              <a:gd name="T7" fmla="*/ 2288 h 2289"/>
              <a:gd name="T8" fmla="*/ 2289 w 2290"/>
              <a:gd name="T9" fmla="*/ 0 h 2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0" h="2289">
                <a:moveTo>
                  <a:pt x="2289" y="0"/>
                </a:moveTo>
                <a:lnTo>
                  <a:pt x="0" y="0"/>
                </a:lnTo>
                <a:lnTo>
                  <a:pt x="0" y="2288"/>
                </a:lnTo>
                <a:lnTo>
                  <a:pt x="2289" y="2288"/>
                </a:lnTo>
                <a:lnTo>
                  <a:pt x="2289" y="0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B71AE6C2-52BE-E045-8D69-057F3A5E7578}"/>
              </a:ext>
            </a:extLst>
          </p:cNvPr>
          <p:cNvSpPr/>
          <p:nvPr/>
        </p:nvSpPr>
        <p:spPr>
          <a:xfrm rot="8100000">
            <a:off x="14064701" y="6247324"/>
            <a:ext cx="2305075" cy="2308247"/>
          </a:xfrm>
          <a:custGeom>
            <a:avLst/>
            <a:gdLst>
              <a:gd name="connsiteX0" fmla="*/ 420530 w 556356"/>
              <a:gd name="connsiteY0" fmla="*/ 556986 h 557122"/>
              <a:gd name="connsiteX1" fmla="*/ 447618 w 556356"/>
              <a:gd name="connsiteY1" fmla="*/ 528170 h 557122"/>
              <a:gd name="connsiteX2" fmla="*/ 552368 w 556356"/>
              <a:gd name="connsiteY2" fmla="*/ 70989 h 557122"/>
              <a:gd name="connsiteX3" fmla="*/ 523104 w 556356"/>
              <a:gd name="connsiteY3" fmla="*/ 3500 h 557122"/>
              <a:gd name="connsiteX4" fmla="*/ 486666 w 556356"/>
              <a:gd name="connsiteY4" fmla="*/ 2837 h 557122"/>
              <a:gd name="connsiteX5" fmla="*/ 26459 w 556356"/>
              <a:gd name="connsiteY5" fmla="*/ 77329 h 557122"/>
              <a:gd name="connsiteX6" fmla="*/ -340 w 556356"/>
              <a:gd name="connsiteY6" fmla="*/ 98798 h 557122"/>
              <a:gd name="connsiteX7" fmla="*/ 420530 w 556356"/>
              <a:gd name="connsiteY7" fmla="*/ 556986 h 55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356" h="557122">
                <a:moveTo>
                  <a:pt x="420530" y="556986"/>
                </a:moveTo>
                <a:cubicBezTo>
                  <a:pt x="433037" y="551382"/>
                  <a:pt x="442792" y="541008"/>
                  <a:pt x="447618" y="528170"/>
                </a:cubicBezTo>
                <a:lnTo>
                  <a:pt x="552368" y="70989"/>
                </a:lnTo>
                <a:cubicBezTo>
                  <a:pt x="562915" y="44276"/>
                  <a:pt x="549818" y="14061"/>
                  <a:pt x="523104" y="3500"/>
                </a:cubicBezTo>
                <a:cubicBezTo>
                  <a:pt x="511434" y="-1111"/>
                  <a:pt x="498495" y="-1341"/>
                  <a:pt x="486666" y="2837"/>
                </a:cubicBezTo>
                <a:lnTo>
                  <a:pt x="26459" y="77329"/>
                </a:lnTo>
                <a:cubicBezTo>
                  <a:pt x="15337" y="81205"/>
                  <a:pt x="5870" y="88784"/>
                  <a:pt x="-340" y="98798"/>
                </a:cubicBezTo>
                <a:cubicBezTo>
                  <a:pt x="161683" y="230030"/>
                  <a:pt x="303506" y="384417"/>
                  <a:pt x="420530" y="556986"/>
                </a:cubicBezTo>
                <a:close/>
              </a:path>
            </a:pathLst>
          </a:custGeom>
          <a:solidFill>
            <a:schemeClr val="accent2"/>
          </a:solidFill>
          <a:ln w="14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64" name="Freeform 163">
            <a:extLst>
              <a:ext uri="{FF2B5EF4-FFF2-40B4-BE49-F238E27FC236}">
                <a16:creationId xmlns:a16="http://schemas.microsoft.com/office/drawing/2014/main" id="{BE0D9064-A41C-544E-B380-F543092E4A73}"/>
              </a:ext>
            </a:extLst>
          </p:cNvPr>
          <p:cNvSpPr/>
          <p:nvPr/>
        </p:nvSpPr>
        <p:spPr>
          <a:xfrm rot="13500000">
            <a:off x="12241201" y="10387149"/>
            <a:ext cx="2305075" cy="2308247"/>
          </a:xfrm>
          <a:custGeom>
            <a:avLst/>
            <a:gdLst>
              <a:gd name="connsiteX0" fmla="*/ 420530 w 556356"/>
              <a:gd name="connsiteY0" fmla="*/ 556986 h 557122"/>
              <a:gd name="connsiteX1" fmla="*/ 447618 w 556356"/>
              <a:gd name="connsiteY1" fmla="*/ 528170 h 557122"/>
              <a:gd name="connsiteX2" fmla="*/ 552368 w 556356"/>
              <a:gd name="connsiteY2" fmla="*/ 70989 h 557122"/>
              <a:gd name="connsiteX3" fmla="*/ 523104 w 556356"/>
              <a:gd name="connsiteY3" fmla="*/ 3500 h 557122"/>
              <a:gd name="connsiteX4" fmla="*/ 486666 w 556356"/>
              <a:gd name="connsiteY4" fmla="*/ 2837 h 557122"/>
              <a:gd name="connsiteX5" fmla="*/ 26459 w 556356"/>
              <a:gd name="connsiteY5" fmla="*/ 77329 h 557122"/>
              <a:gd name="connsiteX6" fmla="*/ -340 w 556356"/>
              <a:gd name="connsiteY6" fmla="*/ 98798 h 557122"/>
              <a:gd name="connsiteX7" fmla="*/ 420530 w 556356"/>
              <a:gd name="connsiteY7" fmla="*/ 556986 h 55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356" h="557122">
                <a:moveTo>
                  <a:pt x="420530" y="556986"/>
                </a:moveTo>
                <a:cubicBezTo>
                  <a:pt x="433037" y="551382"/>
                  <a:pt x="442792" y="541008"/>
                  <a:pt x="447618" y="528170"/>
                </a:cubicBezTo>
                <a:lnTo>
                  <a:pt x="552368" y="70989"/>
                </a:lnTo>
                <a:cubicBezTo>
                  <a:pt x="562915" y="44276"/>
                  <a:pt x="549818" y="14061"/>
                  <a:pt x="523104" y="3500"/>
                </a:cubicBezTo>
                <a:cubicBezTo>
                  <a:pt x="511434" y="-1111"/>
                  <a:pt x="498495" y="-1341"/>
                  <a:pt x="486666" y="2837"/>
                </a:cubicBezTo>
                <a:lnTo>
                  <a:pt x="26459" y="77329"/>
                </a:lnTo>
                <a:cubicBezTo>
                  <a:pt x="15337" y="81205"/>
                  <a:pt x="5870" y="88784"/>
                  <a:pt x="-340" y="98798"/>
                </a:cubicBezTo>
                <a:cubicBezTo>
                  <a:pt x="161683" y="230030"/>
                  <a:pt x="303506" y="384417"/>
                  <a:pt x="420530" y="556986"/>
                </a:cubicBezTo>
                <a:close/>
              </a:path>
            </a:pathLst>
          </a:custGeom>
          <a:solidFill>
            <a:schemeClr val="accent3"/>
          </a:solidFill>
          <a:ln w="14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B183FCC0-78D8-DC43-A086-21D47E8966D0}"/>
              </a:ext>
            </a:extLst>
          </p:cNvPr>
          <p:cNvSpPr/>
          <p:nvPr/>
        </p:nvSpPr>
        <p:spPr>
          <a:xfrm rot="18900000">
            <a:off x="8007873" y="8337768"/>
            <a:ext cx="2305075" cy="2308247"/>
          </a:xfrm>
          <a:custGeom>
            <a:avLst/>
            <a:gdLst>
              <a:gd name="connsiteX0" fmla="*/ 420530 w 556356"/>
              <a:gd name="connsiteY0" fmla="*/ 556986 h 557122"/>
              <a:gd name="connsiteX1" fmla="*/ 447618 w 556356"/>
              <a:gd name="connsiteY1" fmla="*/ 528170 h 557122"/>
              <a:gd name="connsiteX2" fmla="*/ 552368 w 556356"/>
              <a:gd name="connsiteY2" fmla="*/ 70989 h 557122"/>
              <a:gd name="connsiteX3" fmla="*/ 523104 w 556356"/>
              <a:gd name="connsiteY3" fmla="*/ 3500 h 557122"/>
              <a:gd name="connsiteX4" fmla="*/ 486666 w 556356"/>
              <a:gd name="connsiteY4" fmla="*/ 2837 h 557122"/>
              <a:gd name="connsiteX5" fmla="*/ 26459 w 556356"/>
              <a:gd name="connsiteY5" fmla="*/ 77329 h 557122"/>
              <a:gd name="connsiteX6" fmla="*/ -340 w 556356"/>
              <a:gd name="connsiteY6" fmla="*/ 98798 h 557122"/>
              <a:gd name="connsiteX7" fmla="*/ 420530 w 556356"/>
              <a:gd name="connsiteY7" fmla="*/ 556986 h 55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356" h="557122">
                <a:moveTo>
                  <a:pt x="420530" y="556986"/>
                </a:moveTo>
                <a:cubicBezTo>
                  <a:pt x="433037" y="551382"/>
                  <a:pt x="442792" y="541008"/>
                  <a:pt x="447618" y="528170"/>
                </a:cubicBezTo>
                <a:lnTo>
                  <a:pt x="552368" y="70989"/>
                </a:lnTo>
                <a:cubicBezTo>
                  <a:pt x="562915" y="44276"/>
                  <a:pt x="549818" y="14061"/>
                  <a:pt x="523104" y="3500"/>
                </a:cubicBezTo>
                <a:cubicBezTo>
                  <a:pt x="511434" y="-1111"/>
                  <a:pt x="498495" y="-1341"/>
                  <a:pt x="486666" y="2837"/>
                </a:cubicBezTo>
                <a:lnTo>
                  <a:pt x="26459" y="77329"/>
                </a:lnTo>
                <a:cubicBezTo>
                  <a:pt x="15337" y="81205"/>
                  <a:pt x="5870" y="88784"/>
                  <a:pt x="-340" y="98798"/>
                </a:cubicBezTo>
                <a:cubicBezTo>
                  <a:pt x="161683" y="230030"/>
                  <a:pt x="303506" y="384417"/>
                  <a:pt x="420530" y="556986"/>
                </a:cubicBezTo>
                <a:close/>
              </a:path>
            </a:pathLst>
          </a:custGeom>
          <a:solidFill>
            <a:schemeClr val="accent4"/>
          </a:solidFill>
          <a:ln w="14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6FB0DAB8-CCC0-1847-984B-40F3A05BB7D3}"/>
              </a:ext>
            </a:extLst>
          </p:cNvPr>
          <p:cNvSpPr/>
          <p:nvPr/>
        </p:nvSpPr>
        <p:spPr>
          <a:xfrm rot="2700000">
            <a:off x="9967486" y="4142240"/>
            <a:ext cx="2305075" cy="2308247"/>
          </a:xfrm>
          <a:custGeom>
            <a:avLst/>
            <a:gdLst>
              <a:gd name="connsiteX0" fmla="*/ 420530 w 556356"/>
              <a:gd name="connsiteY0" fmla="*/ 556986 h 557122"/>
              <a:gd name="connsiteX1" fmla="*/ 447618 w 556356"/>
              <a:gd name="connsiteY1" fmla="*/ 528170 h 557122"/>
              <a:gd name="connsiteX2" fmla="*/ 552368 w 556356"/>
              <a:gd name="connsiteY2" fmla="*/ 70989 h 557122"/>
              <a:gd name="connsiteX3" fmla="*/ 523104 w 556356"/>
              <a:gd name="connsiteY3" fmla="*/ 3500 h 557122"/>
              <a:gd name="connsiteX4" fmla="*/ 486666 w 556356"/>
              <a:gd name="connsiteY4" fmla="*/ 2837 h 557122"/>
              <a:gd name="connsiteX5" fmla="*/ 26459 w 556356"/>
              <a:gd name="connsiteY5" fmla="*/ 77329 h 557122"/>
              <a:gd name="connsiteX6" fmla="*/ -340 w 556356"/>
              <a:gd name="connsiteY6" fmla="*/ 98798 h 557122"/>
              <a:gd name="connsiteX7" fmla="*/ 420530 w 556356"/>
              <a:gd name="connsiteY7" fmla="*/ 556986 h 55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356" h="557122">
                <a:moveTo>
                  <a:pt x="420530" y="556986"/>
                </a:moveTo>
                <a:cubicBezTo>
                  <a:pt x="433037" y="551382"/>
                  <a:pt x="442792" y="541008"/>
                  <a:pt x="447618" y="528170"/>
                </a:cubicBezTo>
                <a:lnTo>
                  <a:pt x="552368" y="70989"/>
                </a:lnTo>
                <a:cubicBezTo>
                  <a:pt x="562915" y="44276"/>
                  <a:pt x="549818" y="14061"/>
                  <a:pt x="523104" y="3500"/>
                </a:cubicBezTo>
                <a:cubicBezTo>
                  <a:pt x="511434" y="-1111"/>
                  <a:pt x="498495" y="-1341"/>
                  <a:pt x="486666" y="2837"/>
                </a:cubicBezTo>
                <a:lnTo>
                  <a:pt x="26459" y="77329"/>
                </a:lnTo>
                <a:cubicBezTo>
                  <a:pt x="15337" y="81205"/>
                  <a:pt x="5870" y="88784"/>
                  <a:pt x="-340" y="98798"/>
                </a:cubicBezTo>
                <a:cubicBezTo>
                  <a:pt x="161683" y="230030"/>
                  <a:pt x="303506" y="384417"/>
                  <a:pt x="420530" y="556986"/>
                </a:cubicBezTo>
                <a:close/>
              </a:path>
            </a:pathLst>
          </a:custGeom>
          <a:solidFill>
            <a:schemeClr val="accent1"/>
          </a:solidFill>
          <a:ln w="143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34DAAC2-13A0-3648-AA9A-896B7B15308A}"/>
              </a:ext>
            </a:extLst>
          </p:cNvPr>
          <p:cNvSpPr/>
          <p:nvPr/>
        </p:nvSpPr>
        <p:spPr>
          <a:xfrm>
            <a:off x="8530889" y="4934111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DE0562F-AABB-404F-913F-7F970826B638}"/>
              </a:ext>
            </a:extLst>
          </p:cNvPr>
          <p:cNvSpPr/>
          <p:nvPr/>
        </p:nvSpPr>
        <p:spPr>
          <a:xfrm>
            <a:off x="8122153" y="6040263"/>
            <a:ext cx="2157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673F96D-5043-7F49-BA95-0F56845E6F9F}"/>
              </a:ext>
            </a:extLst>
          </p:cNvPr>
          <p:cNvSpPr/>
          <p:nvPr/>
        </p:nvSpPr>
        <p:spPr>
          <a:xfrm>
            <a:off x="14481517" y="4934111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2C50281-A32A-5A4D-8F3F-B89216DB3E4F}"/>
              </a:ext>
            </a:extLst>
          </p:cNvPr>
          <p:cNvSpPr/>
          <p:nvPr/>
        </p:nvSpPr>
        <p:spPr>
          <a:xfrm>
            <a:off x="14072781" y="6040263"/>
            <a:ext cx="2157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Do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6004503-6936-FA49-9A12-D3FD19413904}"/>
              </a:ext>
            </a:extLst>
          </p:cNvPr>
          <p:cNvSpPr/>
          <p:nvPr/>
        </p:nvSpPr>
        <p:spPr>
          <a:xfrm>
            <a:off x="8530889" y="9751793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3FF33A5-6C8C-BE43-B6EE-D6EF35682F1B}"/>
              </a:ext>
            </a:extLst>
          </p:cNvPr>
          <p:cNvSpPr/>
          <p:nvPr/>
        </p:nvSpPr>
        <p:spPr>
          <a:xfrm>
            <a:off x="8122153" y="10857945"/>
            <a:ext cx="2157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Act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5FE156A-7DF2-6347-AEDC-057C142336A4}"/>
              </a:ext>
            </a:extLst>
          </p:cNvPr>
          <p:cNvSpPr/>
          <p:nvPr/>
        </p:nvSpPr>
        <p:spPr>
          <a:xfrm>
            <a:off x="14538987" y="9657616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0D78D12-0E83-5840-AC45-772A4EE512E0}"/>
              </a:ext>
            </a:extLst>
          </p:cNvPr>
          <p:cNvSpPr/>
          <p:nvPr/>
        </p:nvSpPr>
        <p:spPr>
          <a:xfrm>
            <a:off x="14130251" y="10763768"/>
            <a:ext cx="2157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Check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14B7816-4FE8-404A-B70D-3203C922F6C2}"/>
              </a:ext>
            </a:extLst>
          </p:cNvPr>
          <p:cNvSpPr txBox="1"/>
          <p:nvPr/>
        </p:nvSpPr>
        <p:spPr>
          <a:xfrm>
            <a:off x="16646790" y="5318762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BA86145-6403-B94C-93D5-2135604045B8}"/>
              </a:ext>
            </a:extLst>
          </p:cNvPr>
          <p:cNvSpPr txBox="1"/>
          <p:nvPr/>
        </p:nvSpPr>
        <p:spPr>
          <a:xfrm>
            <a:off x="4129132" y="5318762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368DD78-C7C5-F14D-B960-79D29EEC0272}"/>
              </a:ext>
            </a:extLst>
          </p:cNvPr>
          <p:cNvSpPr txBox="1"/>
          <p:nvPr/>
        </p:nvSpPr>
        <p:spPr>
          <a:xfrm>
            <a:off x="16646790" y="10278690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136081C-7DB1-534A-8474-6EB9C29A5B97}"/>
              </a:ext>
            </a:extLst>
          </p:cNvPr>
          <p:cNvSpPr txBox="1"/>
          <p:nvPr/>
        </p:nvSpPr>
        <p:spPr>
          <a:xfrm>
            <a:off x="4129132" y="10278690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8F0E5E0-2B46-B448-B3D9-6A7D7ED1A9BC}"/>
              </a:ext>
            </a:extLst>
          </p:cNvPr>
          <p:cNvSpPr txBox="1"/>
          <p:nvPr/>
        </p:nvSpPr>
        <p:spPr>
          <a:xfrm>
            <a:off x="10439810" y="7923215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55231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46E2A19A-4E18-CC4A-994D-B7B48B5D8CE6}"/>
              </a:ext>
            </a:extLst>
          </p:cNvPr>
          <p:cNvSpPr/>
          <p:nvPr/>
        </p:nvSpPr>
        <p:spPr>
          <a:xfrm flipH="1">
            <a:off x="7530724" y="4158278"/>
            <a:ext cx="4341264" cy="4950704"/>
          </a:xfrm>
          <a:custGeom>
            <a:avLst/>
            <a:gdLst>
              <a:gd name="connsiteX0" fmla="*/ 810352 w 810395"/>
              <a:gd name="connsiteY0" fmla="*/ -52 h 925150"/>
              <a:gd name="connsiteX1" fmla="*/ 696145 w 810395"/>
              <a:gd name="connsiteY1" fmla="*/ 322310 h 925150"/>
              <a:gd name="connsiteX2" fmla="*/ 810352 w 810395"/>
              <a:gd name="connsiteY2" fmla="*/ 606635 h 925150"/>
              <a:gd name="connsiteX3" fmla="*/ 607634 w 810395"/>
              <a:gd name="connsiteY3" fmla="*/ 809657 h 925150"/>
              <a:gd name="connsiteX4" fmla="*/ 607634 w 810395"/>
              <a:gd name="connsiteY4" fmla="*/ 810988 h 925150"/>
              <a:gd name="connsiteX5" fmla="*/ 606301 w 810395"/>
              <a:gd name="connsiteY5" fmla="*/ 810988 h 925150"/>
              <a:gd name="connsiteX6" fmla="*/ 321735 w 810395"/>
              <a:gd name="connsiteY6" fmla="*/ 925099 h 925150"/>
              <a:gd name="connsiteX7" fmla="*/ -44 w 810395"/>
              <a:gd name="connsiteY7" fmla="*/ 811464 h 925150"/>
              <a:gd name="connsiteX8" fmla="*/ -44 w 810395"/>
              <a:gd name="connsiteY8" fmla="*/ 809657 h 925150"/>
              <a:gd name="connsiteX9" fmla="*/ 810352 w 810395"/>
              <a:gd name="connsiteY9" fmla="*/ -52 h 92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0395" h="925150">
                <a:moveTo>
                  <a:pt x="810352" y="-52"/>
                </a:moveTo>
                <a:lnTo>
                  <a:pt x="696145" y="322310"/>
                </a:lnTo>
                <a:lnTo>
                  <a:pt x="810352" y="606635"/>
                </a:lnTo>
                <a:cubicBezTo>
                  <a:pt x="698314" y="606902"/>
                  <a:pt x="607634" y="697715"/>
                  <a:pt x="607634" y="809657"/>
                </a:cubicBezTo>
                <a:lnTo>
                  <a:pt x="607634" y="810988"/>
                </a:lnTo>
                <a:lnTo>
                  <a:pt x="606301" y="810988"/>
                </a:lnTo>
                <a:lnTo>
                  <a:pt x="321735" y="925099"/>
                </a:lnTo>
                <a:lnTo>
                  <a:pt x="-44" y="811464"/>
                </a:lnTo>
                <a:lnTo>
                  <a:pt x="-44" y="809657"/>
                </a:lnTo>
                <a:cubicBezTo>
                  <a:pt x="-44" y="362468"/>
                  <a:pt x="362783" y="-52"/>
                  <a:pt x="810352" y="-52"/>
                </a:cubicBezTo>
                <a:close/>
              </a:path>
            </a:pathLst>
          </a:custGeom>
          <a:solidFill>
            <a:schemeClr val="accent2"/>
          </a:solidFill>
          <a:ln w="95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0B0184F8-A6AE-DC4B-A14B-A4C49B732F85}"/>
              </a:ext>
            </a:extLst>
          </p:cNvPr>
          <p:cNvSpPr/>
          <p:nvPr/>
        </p:nvSpPr>
        <p:spPr>
          <a:xfrm flipH="1">
            <a:off x="6918914" y="8479002"/>
            <a:ext cx="4953074" cy="4325315"/>
          </a:xfrm>
          <a:custGeom>
            <a:avLst/>
            <a:gdLst>
              <a:gd name="connsiteX0" fmla="*/ 810352 w 924603"/>
              <a:gd name="connsiteY0" fmla="*/ 204206 h 808282"/>
              <a:gd name="connsiteX1" fmla="*/ 924559 w 924603"/>
              <a:gd name="connsiteY1" fmla="*/ 488531 h 808282"/>
              <a:gd name="connsiteX2" fmla="*/ 811303 w 924603"/>
              <a:gd name="connsiteY2" fmla="*/ 808231 h 808282"/>
              <a:gd name="connsiteX3" fmla="*/ 810352 w 924603"/>
              <a:gd name="connsiteY3" fmla="*/ 808231 h 808282"/>
              <a:gd name="connsiteX4" fmla="*/ -44 w 924603"/>
              <a:gd name="connsiteY4" fmla="*/ 424 h 808282"/>
              <a:gd name="connsiteX5" fmla="*/ 321259 w 924603"/>
              <a:gd name="connsiteY5" fmla="*/ 114059 h 808282"/>
              <a:gd name="connsiteX6" fmla="*/ 605826 w 924603"/>
              <a:gd name="connsiteY6" fmla="*/ -52 h 808282"/>
              <a:gd name="connsiteX7" fmla="*/ 607634 w 924603"/>
              <a:gd name="connsiteY7" fmla="*/ -52 h 808282"/>
              <a:gd name="connsiteX8" fmla="*/ 810828 w 924603"/>
              <a:gd name="connsiteY8" fmla="*/ 201543 h 80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4603" h="808282">
                <a:moveTo>
                  <a:pt x="810352" y="204206"/>
                </a:moveTo>
                <a:lnTo>
                  <a:pt x="924559" y="488531"/>
                </a:lnTo>
                <a:lnTo>
                  <a:pt x="811303" y="808231"/>
                </a:lnTo>
                <a:lnTo>
                  <a:pt x="810352" y="808231"/>
                </a:lnTo>
                <a:cubicBezTo>
                  <a:pt x="363525" y="808231"/>
                  <a:pt x="1006" y="446871"/>
                  <a:pt x="-44" y="424"/>
                </a:cubicBezTo>
                <a:lnTo>
                  <a:pt x="321259" y="114059"/>
                </a:lnTo>
                <a:lnTo>
                  <a:pt x="605826" y="-52"/>
                </a:lnTo>
                <a:lnTo>
                  <a:pt x="607634" y="-52"/>
                </a:lnTo>
                <a:cubicBezTo>
                  <a:pt x="608414" y="111520"/>
                  <a:pt x="699161" y="201543"/>
                  <a:pt x="810828" y="201543"/>
                </a:cubicBezTo>
                <a:close/>
              </a:path>
            </a:pathLst>
          </a:custGeom>
          <a:solidFill>
            <a:schemeClr val="accent3"/>
          </a:solidFill>
          <a:ln w="95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24439161-9710-6346-99DF-ABD858C6E8B6}"/>
              </a:ext>
            </a:extLst>
          </p:cNvPr>
          <p:cNvSpPr/>
          <p:nvPr/>
        </p:nvSpPr>
        <p:spPr>
          <a:xfrm flipH="1">
            <a:off x="3228714" y="7868367"/>
            <a:ext cx="4340754" cy="4935944"/>
          </a:xfrm>
          <a:custGeom>
            <a:avLst/>
            <a:gdLst>
              <a:gd name="connsiteX0" fmla="*/ -44 w 810300"/>
              <a:gd name="connsiteY0" fmla="*/ 315654 h 922392"/>
              <a:gd name="connsiteX1" fmla="*/ 203150 w 810300"/>
              <a:gd name="connsiteY1" fmla="*/ 114059 h 922392"/>
              <a:gd name="connsiteX2" fmla="*/ 204482 w 810300"/>
              <a:gd name="connsiteY2" fmla="*/ 114059 h 922392"/>
              <a:gd name="connsiteX3" fmla="*/ 488953 w 810300"/>
              <a:gd name="connsiteY3" fmla="*/ -52 h 922392"/>
              <a:gd name="connsiteX4" fmla="*/ 810257 w 810300"/>
              <a:gd name="connsiteY4" fmla="*/ 114059 h 922392"/>
              <a:gd name="connsiteX5" fmla="*/ 1288 w 810300"/>
              <a:gd name="connsiteY5" fmla="*/ 922341 h 922392"/>
              <a:gd name="connsiteX6" fmla="*/ 114544 w 810300"/>
              <a:gd name="connsiteY6" fmla="*/ 602642 h 922392"/>
              <a:gd name="connsiteX7" fmla="*/ 336 w 810300"/>
              <a:gd name="connsiteY7" fmla="*/ 318316 h 92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0300" h="922392">
                <a:moveTo>
                  <a:pt x="-44" y="315654"/>
                </a:moveTo>
                <a:cubicBezTo>
                  <a:pt x="111622" y="315654"/>
                  <a:pt x="202369" y="225630"/>
                  <a:pt x="203150" y="114059"/>
                </a:cubicBezTo>
                <a:lnTo>
                  <a:pt x="204482" y="114059"/>
                </a:lnTo>
                <a:lnTo>
                  <a:pt x="488953" y="-52"/>
                </a:lnTo>
                <a:lnTo>
                  <a:pt x="810257" y="114059"/>
                </a:lnTo>
                <a:cubicBezTo>
                  <a:pt x="809524" y="560154"/>
                  <a:pt x="447763" y="921609"/>
                  <a:pt x="1288" y="922341"/>
                </a:cubicBezTo>
                <a:lnTo>
                  <a:pt x="114544" y="602642"/>
                </a:lnTo>
                <a:lnTo>
                  <a:pt x="336" y="318316"/>
                </a:lnTo>
                <a:close/>
              </a:path>
            </a:pathLst>
          </a:custGeom>
          <a:solidFill>
            <a:schemeClr val="accent4"/>
          </a:solidFill>
          <a:ln w="95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413491E-FAE9-8F4B-B009-D1ADA8CB172A}"/>
              </a:ext>
            </a:extLst>
          </p:cNvPr>
          <p:cNvSpPr/>
          <p:nvPr/>
        </p:nvSpPr>
        <p:spPr>
          <a:xfrm flipH="1">
            <a:off x="3228714" y="4158278"/>
            <a:ext cx="4952565" cy="4337527"/>
          </a:xfrm>
          <a:custGeom>
            <a:avLst/>
            <a:gdLst>
              <a:gd name="connsiteX0" fmla="*/ 924464 w 924508"/>
              <a:gd name="connsiteY0" fmla="*/ 809657 h 810564"/>
              <a:gd name="connsiteX1" fmla="*/ 924464 w 924508"/>
              <a:gd name="connsiteY1" fmla="*/ 810513 h 810564"/>
              <a:gd name="connsiteX2" fmla="*/ 603161 w 924508"/>
              <a:gd name="connsiteY2" fmla="*/ 696402 h 810564"/>
              <a:gd name="connsiteX3" fmla="*/ 318689 w 924508"/>
              <a:gd name="connsiteY3" fmla="*/ 810513 h 810564"/>
              <a:gd name="connsiteX4" fmla="*/ 317357 w 924508"/>
              <a:gd name="connsiteY4" fmla="*/ 810513 h 810564"/>
              <a:gd name="connsiteX5" fmla="*/ 317357 w 924508"/>
              <a:gd name="connsiteY5" fmla="*/ 809657 h 810564"/>
              <a:gd name="connsiteX6" fmla="*/ 114163 w 924508"/>
              <a:gd name="connsiteY6" fmla="*/ 606635 h 810564"/>
              <a:gd name="connsiteX7" fmla="*/ -44 w 924508"/>
              <a:gd name="connsiteY7" fmla="*/ 322310 h 810564"/>
              <a:gd name="connsiteX8" fmla="*/ 114163 w 924508"/>
              <a:gd name="connsiteY8" fmla="*/ -52 h 810564"/>
              <a:gd name="connsiteX9" fmla="*/ 924464 w 924508"/>
              <a:gd name="connsiteY9" fmla="*/ 809562 h 810564"/>
              <a:gd name="connsiteX10" fmla="*/ 924464 w 924508"/>
              <a:gd name="connsiteY10" fmla="*/ 809657 h 81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4508" h="810564">
                <a:moveTo>
                  <a:pt x="924464" y="809657"/>
                </a:moveTo>
                <a:lnTo>
                  <a:pt x="924464" y="810513"/>
                </a:lnTo>
                <a:lnTo>
                  <a:pt x="603161" y="696402"/>
                </a:lnTo>
                <a:lnTo>
                  <a:pt x="318689" y="810513"/>
                </a:lnTo>
                <a:lnTo>
                  <a:pt x="317357" y="810513"/>
                </a:lnTo>
                <a:lnTo>
                  <a:pt x="317357" y="809657"/>
                </a:lnTo>
                <a:cubicBezTo>
                  <a:pt x="317357" y="697534"/>
                  <a:pt x="226381" y="606635"/>
                  <a:pt x="114163" y="606635"/>
                </a:cubicBezTo>
                <a:lnTo>
                  <a:pt x="-44" y="322310"/>
                </a:lnTo>
                <a:lnTo>
                  <a:pt x="114163" y="-52"/>
                </a:lnTo>
                <a:cubicBezTo>
                  <a:pt x="561684" y="-52"/>
                  <a:pt x="924464" y="362425"/>
                  <a:pt x="924464" y="809562"/>
                </a:cubicBezTo>
                <a:cubicBezTo>
                  <a:pt x="924464" y="809590"/>
                  <a:pt x="924464" y="809628"/>
                  <a:pt x="924464" y="809657"/>
                </a:cubicBezTo>
                <a:close/>
              </a:path>
            </a:pathLst>
          </a:custGeom>
          <a:solidFill>
            <a:schemeClr val="accent1"/>
          </a:solidFill>
          <a:ln w="95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8269451-F2DF-6F4D-B6AF-E0F0B9800347}"/>
              </a:ext>
            </a:extLst>
          </p:cNvPr>
          <p:cNvSpPr/>
          <p:nvPr/>
        </p:nvSpPr>
        <p:spPr>
          <a:xfrm flipH="1">
            <a:off x="6877773" y="7820306"/>
            <a:ext cx="1343930" cy="1341353"/>
          </a:xfrm>
          <a:custGeom>
            <a:avLst/>
            <a:gdLst>
              <a:gd name="connsiteX0" fmla="*/ 250831 w 250875"/>
              <a:gd name="connsiteY0" fmla="*/ 125279 h 250662"/>
              <a:gd name="connsiteX1" fmla="*/ 125393 w 250875"/>
              <a:gd name="connsiteY1" fmla="*/ 250611 h 250662"/>
              <a:gd name="connsiteX2" fmla="*/ -44 w 250875"/>
              <a:gd name="connsiteY2" fmla="*/ 125279 h 250662"/>
              <a:gd name="connsiteX3" fmla="*/ 125393 w 250875"/>
              <a:gd name="connsiteY3" fmla="*/ -52 h 250662"/>
              <a:gd name="connsiteX4" fmla="*/ 250831 w 250875"/>
              <a:gd name="connsiteY4" fmla="*/ 125279 h 25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875" h="250662">
                <a:moveTo>
                  <a:pt x="250831" y="125279"/>
                </a:moveTo>
                <a:cubicBezTo>
                  <a:pt x="250831" y="194498"/>
                  <a:pt x="194671" y="250611"/>
                  <a:pt x="125393" y="250611"/>
                </a:cubicBezTo>
                <a:cubicBezTo>
                  <a:pt x="56116" y="250611"/>
                  <a:pt x="-44" y="194498"/>
                  <a:pt x="-44" y="125279"/>
                </a:cubicBezTo>
                <a:cubicBezTo>
                  <a:pt x="-44" y="56061"/>
                  <a:pt x="56116" y="-52"/>
                  <a:pt x="125393" y="-52"/>
                </a:cubicBezTo>
                <a:cubicBezTo>
                  <a:pt x="194671" y="-52"/>
                  <a:pt x="250831" y="56061"/>
                  <a:pt x="250831" y="125279"/>
                </a:cubicBezTo>
                <a:close/>
              </a:path>
            </a:pathLst>
          </a:custGeom>
          <a:noFill/>
          <a:ln w="127000" cap="flat">
            <a:solidFill>
              <a:schemeClr val="bg1">
                <a:lumMod val="9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1" name="CuadroTexto 350">
            <a:extLst>
              <a:ext uri="{FF2B5EF4-FFF2-40B4-BE49-F238E27FC236}">
                <a16:creationId xmlns:a16="http://schemas.microsoft.com/office/drawing/2014/main" id="{F23B00E4-3DFF-434D-9CD9-A2E2254C4997}"/>
              </a:ext>
            </a:extLst>
          </p:cNvPr>
          <p:cNvSpPr txBox="1"/>
          <p:nvPr/>
        </p:nvSpPr>
        <p:spPr>
          <a:xfrm>
            <a:off x="7158467" y="1022190"/>
            <a:ext cx="100607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PDCA Infographics</a:t>
            </a:r>
          </a:p>
        </p:txBody>
      </p:sp>
      <p:sp>
        <p:nvSpPr>
          <p:cNvPr id="52" name="CuadroTexto 351">
            <a:extLst>
              <a:ext uri="{FF2B5EF4-FFF2-40B4-BE49-F238E27FC236}">
                <a16:creationId xmlns:a16="http://schemas.microsoft.com/office/drawing/2014/main" id="{24F00CFF-5B16-CD44-8B13-E2EEA53B0AF8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A56FEA-E646-B04C-9B97-DECDBBF4EDE5}"/>
              </a:ext>
            </a:extLst>
          </p:cNvPr>
          <p:cNvSpPr/>
          <p:nvPr/>
        </p:nvSpPr>
        <p:spPr>
          <a:xfrm>
            <a:off x="4858492" y="6146925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5D1DD4-2223-884D-89C9-DD17B62C3683}"/>
              </a:ext>
            </a:extLst>
          </p:cNvPr>
          <p:cNvSpPr/>
          <p:nvPr/>
        </p:nvSpPr>
        <p:spPr>
          <a:xfrm>
            <a:off x="8871553" y="6146925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FF3A152-47F4-A441-B2FA-0BED233AC035}"/>
              </a:ext>
            </a:extLst>
          </p:cNvPr>
          <p:cNvSpPr/>
          <p:nvPr/>
        </p:nvSpPr>
        <p:spPr>
          <a:xfrm>
            <a:off x="4858492" y="9665979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03A3148-A0C6-744E-9D94-99A12D4931CE}"/>
              </a:ext>
            </a:extLst>
          </p:cNvPr>
          <p:cNvSpPr/>
          <p:nvPr/>
        </p:nvSpPr>
        <p:spPr>
          <a:xfrm>
            <a:off x="8871553" y="9665979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9F2EA80-6924-D243-A0ED-680285EBD6A4}"/>
              </a:ext>
            </a:extLst>
          </p:cNvPr>
          <p:cNvSpPr txBox="1"/>
          <p:nvPr/>
        </p:nvSpPr>
        <p:spPr>
          <a:xfrm>
            <a:off x="18035201" y="6744157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687D16F-66ED-544D-9DB8-24084D8FFCCF}"/>
              </a:ext>
            </a:extLst>
          </p:cNvPr>
          <p:cNvSpPr/>
          <p:nvPr/>
        </p:nvSpPr>
        <p:spPr>
          <a:xfrm>
            <a:off x="18066559" y="5500594"/>
            <a:ext cx="3082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Do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C46FDE-103B-CB46-99B7-7F9C55154199}"/>
              </a:ext>
            </a:extLst>
          </p:cNvPr>
          <p:cNvSpPr txBox="1"/>
          <p:nvPr/>
        </p:nvSpPr>
        <p:spPr>
          <a:xfrm>
            <a:off x="13490910" y="6744157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7D32080-EC7F-124C-92FF-78FB6189B323}"/>
              </a:ext>
            </a:extLst>
          </p:cNvPr>
          <p:cNvSpPr/>
          <p:nvPr/>
        </p:nvSpPr>
        <p:spPr>
          <a:xfrm>
            <a:off x="13522268" y="5500594"/>
            <a:ext cx="3082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2BF36F-0882-AF4F-8D35-FE4D62D8EE46}"/>
              </a:ext>
            </a:extLst>
          </p:cNvPr>
          <p:cNvSpPr txBox="1"/>
          <p:nvPr/>
        </p:nvSpPr>
        <p:spPr>
          <a:xfrm>
            <a:off x="18035201" y="10041539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29F36AC-F2B4-2C47-BC94-70AEC03468AF}"/>
              </a:ext>
            </a:extLst>
          </p:cNvPr>
          <p:cNvSpPr/>
          <p:nvPr/>
        </p:nvSpPr>
        <p:spPr>
          <a:xfrm>
            <a:off x="18066559" y="8797976"/>
            <a:ext cx="3082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Act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8B0FB24-0817-C443-B3F2-7FD0233E8E58}"/>
              </a:ext>
            </a:extLst>
          </p:cNvPr>
          <p:cNvSpPr txBox="1"/>
          <p:nvPr/>
        </p:nvSpPr>
        <p:spPr>
          <a:xfrm>
            <a:off x="13490910" y="10041539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41939DC-660C-BC44-89AE-574A8BC24B19}"/>
              </a:ext>
            </a:extLst>
          </p:cNvPr>
          <p:cNvSpPr/>
          <p:nvPr/>
        </p:nvSpPr>
        <p:spPr>
          <a:xfrm>
            <a:off x="13522268" y="8797976"/>
            <a:ext cx="3082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Check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57AA81-639A-714F-9DE9-12929AEB614A}"/>
              </a:ext>
            </a:extLst>
          </p:cNvPr>
          <p:cNvCxnSpPr/>
          <p:nvPr/>
        </p:nvCxnSpPr>
        <p:spPr>
          <a:xfrm>
            <a:off x="13522268" y="6431575"/>
            <a:ext cx="301758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4AEA26-F8D9-5D45-A9C9-3954FA8AD74F}"/>
              </a:ext>
            </a:extLst>
          </p:cNvPr>
          <p:cNvCxnSpPr/>
          <p:nvPr/>
        </p:nvCxnSpPr>
        <p:spPr>
          <a:xfrm>
            <a:off x="18094268" y="6431575"/>
            <a:ext cx="3017589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B6CB78E-09D6-314C-8050-D9FC26C5CDBE}"/>
              </a:ext>
            </a:extLst>
          </p:cNvPr>
          <p:cNvCxnSpPr/>
          <p:nvPr/>
        </p:nvCxnSpPr>
        <p:spPr>
          <a:xfrm>
            <a:off x="13522268" y="9728957"/>
            <a:ext cx="3017589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DF2FF84-05EA-524A-BC90-1F563CB3A177}"/>
              </a:ext>
            </a:extLst>
          </p:cNvPr>
          <p:cNvCxnSpPr/>
          <p:nvPr/>
        </p:nvCxnSpPr>
        <p:spPr>
          <a:xfrm>
            <a:off x="18094268" y="9728957"/>
            <a:ext cx="301758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09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adroTexto 350">
            <a:extLst>
              <a:ext uri="{FF2B5EF4-FFF2-40B4-BE49-F238E27FC236}">
                <a16:creationId xmlns:a16="http://schemas.microsoft.com/office/drawing/2014/main" id="{30E3E746-CEA9-CB45-8126-B62C0AE5FA2F}"/>
              </a:ext>
            </a:extLst>
          </p:cNvPr>
          <p:cNvSpPr txBox="1"/>
          <p:nvPr/>
        </p:nvSpPr>
        <p:spPr>
          <a:xfrm>
            <a:off x="7158467" y="1022190"/>
            <a:ext cx="100607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PDCA Infographics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5DB3820F-0FEC-4E43-A9AC-D0A4C7BE9ED1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1EB1B94-25F4-864E-BEBD-5EC4E29B5364}"/>
              </a:ext>
            </a:extLst>
          </p:cNvPr>
          <p:cNvSpPr/>
          <p:nvPr/>
        </p:nvSpPr>
        <p:spPr>
          <a:xfrm>
            <a:off x="12769234" y="4323274"/>
            <a:ext cx="3645723" cy="3682398"/>
          </a:xfrm>
          <a:custGeom>
            <a:avLst/>
            <a:gdLst>
              <a:gd name="connsiteX0" fmla="*/ 895251 w 895350"/>
              <a:gd name="connsiteY0" fmla="*/ 904250 h 904357"/>
              <a:gd name="connsiteX1" fmla="*/ -99 w 895350"/>
              <a:gd name="connsiteY1" fmla="*/ -108 h 90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904357">
                <a:moveTo>
                  <a:pt x="895251" y="904250"/>
                </a:moveTo>
                <a:cubicBezTo>
                  <a:pt x="836824" y="435499"/>
                  <a:pt x="469464" y="64444"/>
                  <a:pt x="-99" y="-108"/>
                </a:cubicBezTo>
              </a:path>
            </a:pathLst>
          </a:custGeom>
          <a:noFill/>
          <a:ln w="152400" cap="rnd">
            <a:solidFill>
              <a:schemeClr val="bg1">
                <a:lumMod val="9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139E827B-7523-2D4D-ABD5-F8A8D0F83FD6}"/>
              </a:ext>
            </a:extLst>
          </p:cNvPr>
          <p:cNvSpPr/>
          <p:nvPr/>
        </p:nvSpPr>
        <p:spPr>
          <a:xfrm>
            <a:off x="15889431" y="7570886"/>
            <a:ext cx="913754" cy="485421"/>
          </a:xfrm>
          <a:custGeom>
            <a:avLst/>
            <a:gdLst>
              <a:gd name="connsiteX0" fmla="*/ 224409 w 224408"/>
              <a:gd name="connsiteY0" fmla="*/ 0 h 119214"/>
              <a:gd name="connsiteX1" fmla="*/ 121634 w 224408"/>
              <a:gd name="connsiteY1" fmla="*/ 119214 h 119214"/>
              <a:gd name="connsiteX2" fmla="*/ 0 w 224408"/>
              <a:gd name="connsiteY2" fmla="*/ 14997 h 11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408" h="119214">
                <a:moveTo>
                  <a:pt x="224409" y="0"/>
                </a:moveTo>
                <a:lnTo>
                  <a:pt x="121634" y="119214"/>
                </a:lnTo>
                <a:lnTo>
                  <a:pt x="0" y="14997"/>
                </a:lnTo>
              </a:path>
            </a:pathLst>
          </a:custGeom>
          <a:noFill/>
          <a:ln w="152400" cap="rnd">
            <a:solidFill>
              <a:schemeClr val="bg1">
                <a:lumMod val="9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C394A7F1-47E5-FE40-9AE1-212C84764F02}"/>
              </a:ext>
            </a:extLst>
          </p:cNvPr>
          <p:cNvSpPr/>
          <p:nvPr/>
        </p:nvSpPr>
        <p:spPr>
          <a:xfrm>
            <a:off x="7970456" y="4315936"/>
            <a:ext cx="3695363" cy="3632929"/>
          </a:xfrm>
          <a:custGeom>
            <a:avLst/>
            <a:gdLst>
              <a:gd name="connsiteX0" fmla="*/ 907443 w 907541"/>
              <a:gd name="connsiteY0" fmla="*/ -108 h 892208"/>
              <a:gd name="connsiteX1" fmla="*/ -99 w 907541"/>
              <a:gd name="connsiteY1" fmla="*/ 892101 h 8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7541" h="892208">
                <a:moveTo>
                  <a:pt x="907443" y="-108"/>
                </a:moveTo>
                <a:cubicBezTo>
                  <a:pt x="437031" y="58076"/>
                  <a:pt x="64651" y="424166"/>
                  <a:pt x="-99" y="892101"/>
                </a:cubicBezTo>
              </a:path>
            </a:pathLst>
          </a:custGeom>
          <a:noFill/>
          <a:ln w="152400" cap="rnd">
            <a:solidFill>
              <a:schemeClr val="bg1">
                <a:lumMod val="9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79C0383-2E22-9F47-B397-2E97B4A35328}"/>
              </a:ext>
            </a:extLst>
          </p:cNvPr>
          <p:cNvSpPr/>
          <p:nvPr/>
        </p:nvSpPr>
        <p:spPr>
          <a:xfrm>
            <a:off x="11229497" y="3928677"/>
            <a:ext cx="487126" cy="910550"/>
          </a:xfrm>
          <a:custGeom>
            <a:avLst/>
            <a:gdLst>
              <a:gd name="connsiteX0" fmla="*/ 0 w 119633"/>
              <a:gd name="connsiteY0" fmla="*/ 0 h 223621"/>
              <a:gd name="connsiteX1" fmla="*/ 119634 w 119633"/>
              <a:gd name="connsiteY1" fmla="*/ 102414 h 223621"/>
              <a:gd name="connsiteX2" fmla="*/ 15050 w 119633"/>
              <a:gd name="connsiteY2" fmla="*/ 223622 h 22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633" h="223621">
                <a:moveTo>
                  <a:pt x="0" y="0"/>
                </a:moveTo>
                <a:lnTo>
                  <a:pt x="119634" y="102414"/>
                </a:lnTo>
                <a:lnTo>
                  <a:pt x="15050" y="223622"/>
                </a:lnTo>
              </a:path>
            </a:pathLst>
          </a:custGeom>
          <a:noFill/>
          <a:ln w="152400" cap="rnd">
            <a:solidFill>
              <a:schemeClr val="bg1">
                <a:lumMod val="9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F2EE2490-2E6B-0A40-AABF-686C0236C038}"/>
              </a:ext>
            </a:extLst>
          </p:cNvPr>
          <p:cNvSpPr/>
          <p:nvPr/>
        </p:nvSpPr>
        <p:spPr>
          <a:xfrm>
            <a:off x="7963086" y="9048408"/>
            <a:ext cx="3645723" cy="3682398"/>
          </a:xfrm>
          <a:custGeom>
            <a:avLst/>
            <a:gdLst>
              <a:gd name="connsiteX0" fmla="*/ -99 w 895350"/>
              <a:gd name="connsiteY0" fmla="*/ -108 h 904357"/>
              <a:gd name="connsiteX1" fmla="*/ 895251 w 895350"/>
              <a:gd name="connsiteY1" fmla="*/ 904250 h 90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904357">
                <a:moveTo>
                  <a:pt x="-99" y="-108"/>
                </a:moveTo>
                <a:cubicBezTo>
                  <a:pt x="58327" y="468643"/>
                  <a:pt x="425687" y="839698"/>
                  <a:pt x="895251" y="904250"/>
                </a:cubicBezTo>
              </a:path>
            </a:pathLst>
          </a:custGeom>
          <a:noFill/>
          <a:ln w="152400" cap="rnd">
            <a:solidFill>
              <a:schemeClr val="bg1">
                <a:lumMod val="9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BF2E67DF-972A-664E-8520-563E01299777}"/>
              </a:ext>
            </a:extLst>
          </p:cNvPr>
          <p:cNvSpPr/>
          <p:nvPr/>
        </p:nvSpPr>
        <p:spPr>
          <a:xfrm>
            <a:off x="7574465" y="8997777"/>
            <a:ext cx="913760" cy="485033"/>
          </a:xfrm>
          <a:custGeom>
            <a:avLst/>
            <a:gdLst>
              <a:gd name="connsiteX0" fmla="*/ 0 w 224409"/>
              <a:gd name="connsiteY0" fmla="*/ 119119 h 119119"/>
              <a:gd name="connsiteX1" fmla="*/ 102775 w 224409"/>
              <a:gd name="connsiteY1" fmla="*/ 0 h 119119"/>
              <a:gd name="connsiteX2" fmla="*/ 224409 w 224409"/>
              <a:gd name="connsiteY2" fmla="*/ 104123 h 11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409" h="119119">
                <a:moveTo>
                  <a:pt x="0" y="119119"/>
                </a:moveTo>
                <a:lnTo>
                  <a:pt x="102775" y="0"/>
                </a:lnTo>
                <a:lnTo>
                  <a:pt x="224409" y="104123"/>
                </a:lnTo>
              </a:path>
            </a:pathLst>
          </a:custGeom>
          <a:noFill/>
          <a:ln w="152400" cap="rnd">
            <a:solidFill>
              <a:schemeClr val="bg1">
                <a:lumMod val="9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26A98BD-6127-8B44-9028-E842A345C0BF}"/>
              </a:ext>
            </a:extLst>
          </p:cNvPr>
          <p:cNvSpPr/>
          <p:nvPr/>
        </p:nvSpPr>
        <p:spPr>
          <a:xfrm>
            <a:off x="12712221" y="9105215"/>
            <a:ext cx="3695363" cy="3632929"/>
          </a:xfrm>
          <a:custGeom>
            <a:avLst/>
            <a:gdLst>
              <a:gd name="connsiteX0" fmla="*/ -99 w 907541"/>
              <a:gd name="connsiteY0" fmla="*/ 892101 h 892208"/>
              <a:gd name="connsiteX1" fmla="*/ 907443 w 907541"/>
              <a:gd name="connsiteY1" fmla="*/ -108 h 8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7541" h="892208">
                <a:moveTo>
                  <a:pt x="-99" y="892101"/>
                </a:moveTo>
                <a:cubicBezTo>
                  <a:pt x="470302" y="833879"/>
                  <a:pt x="842663" y="467808"/>
                  <a:pt x="907443" y="-108"/>
                </a:cubicBezTo>
              </a:path>
            </a:pathLst>
          </a:custGeom>
          <a:noFill/>
          <a:ln w="152400" cap="rnd">
            <a:solidFill>
              <a:schemeClr val="bg1">
                <a:lumMod val="9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A04129BF-908D-8B49-A784-15EA752F4B34}"/>
              </a:ext>
            </a:extLst>
          </p:cNvPr>
          <p:cNvSpPr/>
          <p:nvPr/>
        </p:nvSpPr>
        <p:spPr>
          <a:xfrm>
            <a:off x="12661027" y="12214853"/>
            <a:ext cx="487126" cy="910550"/>
          </a:xfrm>
          <a:custGeom>
            <a:avLst/>
            <a:gdLst>
              <a:gd name="connsiteX0" fmla="*/ 119634 w 119633"/>
              <a:gd name="connsiteY0" fmla="*/ 223622 h 223621"/>
              <a:gd name="connsiteX1" fmla="*/ 0 w 119633"/>
              <a:gd name="connsiteY1" fmla="*/ 121112 h 223621"/>
              <a:gd name="connsiteX2" fmla="*/ 104584 w 119633"/>
              <a:gd name="connsiteY2" fmla="*/ 0 h 22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633" h="223621">
                <a:moveTo>
                  <a:pt x="119634" y="223622"/>
                </a:moveTo>
                <a:lnTo>
                  <a:pt x="0" y="121112"/>
                </a:lnTo>
                <a:lnTo>
                  <a:pt x="104584" y="0"/>
                </a:lnTo>
              </a:path>
            </a:pathLst>
          </a:custGeom>
          <a:noFill/>
          <a:ln w="152400" cap="rnd">
            <a:solidFill>
              <a:schemeClr val="bg1">
                <a:lumMod val="9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A96588A2-6A1E-C940-9DC1-B68FEF66E89A}"/>
              </a:ext>
            </a:extLst>
          </p:cNvPr>
          <p:cNvSpPr/>
          <p:nvPr/>
        </p:nvSpPr>
        <p:spPr>
          <a:xfrm rot="2700000">
            <a:off x="8653118" y="5003734"/>
            <a:ext cx="7071152" cy="7046336"/>
          </a:xfrm>
          <a:custGeom>
            <a:avLst/>
            <a:gdLst>
              <a:gd name="connsiteX0" fmla="*/ 1736598 w 1736598"/>
              <a:gd name="connsiteY0" fmla="*/ 865252 h 1730504"/>
              <a:gd name="connsiteX1" fmla="*/ 868299 w 1736598"/>
              <a:gd name="connsiteY1" fmla="*/ 1730505 h 1730504"/>
              <a:gd name="connsiteX2" fmla="*/ 0 w 1736598"/>
              <a:gd name="connsiteY2" fmla="*/ 865252 h 1730504"/>
              <a:gd name="connsiteX3" fmla="*/ 868299 w 1736598"/>
              <a:gd name="connsiteY3" fmla="*/ 0 h 1730504"/>
              <a:gd name="connsiteX4" fmla="*/ 1736598 w 1736598"/>
              <a:gd name="connsiteY4" fmla="*/ 865252 h 173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6598" h="1730504">
                <a:moveTo>
                  <a:pt x="1736598" y="865252"/>
                </a:moveTo>
                <a:cubicBezTo>
                  <a:pt x="1736598" y="1343118"/>
                  <a:pt x="1347847" y="1730505"/>
                  <a:pt x="868299" y="1730505"/>
                </a:cubicBezTo>
                <a:cubicBezTo>
                  <a:pt x="388751" y="1730505"/>
                  <a:pt x="0" y="1343118"/>
                  <a:pt x="0" y="865252"/>
                </a:cubicBezTo>
                <a:cubicBezTo>
                  <a:pt x="0" y="387387"/>
                  <a:pt x="388751" y="0"/>
                  <a:pt x="868299" y="0"/>
                </a:cubicBezTo>
                <a:cubicBezTo>
                  <a:pt x="1347847" y="0"/>
                  <a:pt x="1736598" y="387387"/>
                  <a:pt x="1736598" y="86525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293992C9-03FC-CB41-90E0-146D0A59190E}"/>
              </a:ext>
            </a:extLst>
          </p:cNvPr>
          <p:cNvSpPr/>
          <p:nvPr/>
        </p:nvSpPr>
        <p:spPr>
          <a:xfrm rot="2700000">
            <a:off x="12916820" y="6769977"/>
            <a:ext cx="3535578" cy="3523170"/>
          </a:xfrm>
          <a:custGeom>
            <a:avLst/>
            <a:gdLst>
              <a:gd name="connsiteX0" fmla="*/ -99 w 868299"/>
              <a:gd name="connsiteY0" fmla="*/ -108 h 865252"/>
              <a:gd name="connsiteX1" fmla="*/ -99 w 868299"/>
              <a:gd name="connsiteY1" fmla="*/ 865145 h 865252"/>
              <a:gd name="connsiteX2" fmla="*/ 868200 w 868299"/>
              <a:gd name="connsiteY2" fmla="*/ 865145 h 865252"/>
              <a:gd name="connsiteX3" fmla="*/ -99 w 868299"/>
              <a:gd name="connsiteY3" fmla="*/ -108 h 86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8299" h="865252">
                <a:moveTo>
                  <a:pt x="-99" y="-108"/>
                </a:moveTo>
                <a:lnTo>
                  <a:pt x="-99" y="865145"/>
                </a:lnTo>
                <a:lnTo>
                  <a:pt x="868200" y="865145"/>
                </a:lnTo>
                <a:cubicBezTo>
                  <a:pt x="868200" y="387282"/>
                  <a:pt x="479446" y="-108"/>
                  <a:pt x="-99" y="-10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D051C2D2-FDF8-F34F-9592-15019A7E3972}"/>
              </a:ext>
            </a:extLst>
          </p:cNvPr>
          <p:cNvSpPr/>
          <p:nvPr/>
        </p:nvSpPr>
        <p:spPr>
          <a:xfrm rot="2700000">
            <a:off x="10416792" y="4269949"/>
            <a:ext cx="3535578" cy="3523170"/>
          </a:xfrm>
          <a:custGeom>
            <a:avLst/>
            <a:gdLst>
              <a:gd name="connsiteX0" fmla="*/ -99 w 868299"/>
              <a:gd name="connsiteY0" fmla="*/ 865145 h 865252"/>
              <a:gd name="connsiteX1" fmla="*/ 868200 w 868299"/>
              <a:gd name="connsiteY1" fmla="*/ 865145 h 865252"/>
              <a:gd name="connsiteX2" fmla="*/ 868200 w 868299"/>
              <a:gd name="connsiteY2" fmla="*/ -108 h 865252"/>
              <a:gd name="connsiteX3" fmla="*/ -99 w 868299"/>
              <a:gd name="connsiteY3" fmla="*/ 865145 h 86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8299" h="865252">
                <a:moveTo>
                  <a:pt x="-99" y="865145"/>
                </a:moveTo>
                <a:lnTo>
                  <a:pt x="868200" y="865145"/>
                </a:lnTo>
                <a:lnTo>
                  <a:pt x="868200" y="-108"/>
                </a:lnTo>
                <a:cubicBezTo>
                  <a:pt x="388654" y="-108"/>
                  <a:pt x="-99" y="387282"/>
                  <a:pt x="-99" y="86514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58D02A9E-7A15-3F44-8209-5507B8F00144}"/>
              </a:ext>
            </a:extLst>
          </p:cNvPr>
          <p:cNvSpPr/>
          <p:nvPr/>
        </p:nvSpPr>
        <p:spPr>
          <a:xfrm rot="2700000">
            <a:off x="7925534" y="6761206"/>
            <a:ext cx="3535578" cy="3523170"/>
          </a:xfrm>
          <a:custGeom>
            <a:avLst/>
            <a:gdLst>
              <a:gd name="connsiteX0" fmla="*/ 868200 w 868299"/>
              <a:gd name="connsiteY0" fmla="*/ 865145 h 865252"/>
              <a:gd name="connsiteX1" fmla="*/ 868200 w 868299"/>
              <a:gd name="connsiteY1" fmla="*/ -108 h 865252"/>
              <a:gd name="connsiteX2" fmla="*/ -99 w 868299"/>
              <a:gd name="connsiteY2" fmla="*/ -108 h 865252"/>
              <a:gd name="connsiteX3" fmla="*/ 868200 w 868299"/>
              <a:gd name="connsiteY3" fmla="*/ 865145 h 86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8299" h="865252">
                <a:moveTo>
                  <a:pt x="868200" y="865145"/>
                </a:moveTo>
                <a:lnTo>
                  <a:pt x="868200" y="-108"/>
                </a:lnTo>
                <a:lnTo>
                  <a:pt x="-99" y="-108"/>
                </a:lnTo>
                <a:cubicBezTo>
                  <a:pt x="-99" y="477755"/>
                  <a:pt x="388654" y="865145"/>
                  <a:pt x="868200" y="86514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43AEB07-35C7-464B-A425-44FBC9E1F06A}"/>
              </a:ext>
            </a:extLst>
          </p:cNvPr>
          <p:cNvSpPr/>
          <p:nvPr/>
        </p:nvSpPr>
        <p:spPr>
          <a:xfrm>
            <a:off x="11189119" y="6145427"/>
            <a:ext cx="2157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5F5385B-DCCB-8E40-BFD9-5AA97C3BD6C6}"/>
              </a:ext>
            </a:extLst>
          </p:cNvPr>
          <p:cNvSpPr/>
          <p:nvPr/>
        </p:nvSpPr>
        <p:spPr>
          <a:xfrm>
            <a:off x="13048192" y="8356353"/>
            <a:ext cx="2157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Do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8FA6946-A641-4F44-B9BF-A969C7673A47}"/>
              </a:ext>
            </a:extLst>
          </p:cNvPr>
          <p:cNvSpPr/>
          <p:nvPr/>
        </p:nvSpPr>
        <p:spPr>
          <a:xfrm>
            <a:off x="9025876" y="8126676"/>
            <a:ext cx="2157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Act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CCB4E05-7212-1245-BFA9-2E8304A4C6ED}"/>
              </a:ext>
            </a:extLst>
          </p:cNvPr>
          <p:cNvSpPr/>
          <p:nvPr/>
        </p:nvSpPr>
        <p:spPr>
          <a:xfrm>
            <a:off x="11183081" y="10293275"/>
            <a:ext cx="2157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Check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B95BC0-05FC-DB44-9F34-E3BF8F91EE2D}"/>
              </a:ext>
            </a:extLst>
          </p:cNvPr>
          <p:cNvSpPr txBox="1"/>
          <p:nvPr/>
        </p:nvSpPr>
        <p:spPr>
          <a:xfrm>
            <a:off x="18480314" y="4964144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74C09FD-FB77-594E-9491-FCB33D2DE50D}"/>
              </a:ext>
            </a:extLst>
          </p:cNvPr>
          <p:cNvSpPr txBox="1"/>
          <p:nvPr/>
        </p:nvSpPr>
        <p:spPr>
          <a:xfrm>
            <a:off x="18480314" y="10262718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352E607-7D21-C949-8B2E-68F7E2DF9B0F}"/>
              </a:ext>
            </a:extLst>
          </p:cNvPr>
          <p:cNvSpPr/>
          <p:nvPr/>
        </p:nvSpPr>
        <p:spPr>
          <a:xfrm>
            <a:off x="16957504" y="4964144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7EC4C3D-D1BA-B54E-86AA-A4F5002FB53E}"/>
              </a:ext>
            </a:extLst>
          </p:cNvPr>
          <p:cNvSpPr/>
          <p:nvPr/>
        </p:nvSpPr>
        <p:spPr>
          <a:xfrm>
            <a:off x="16957504" y="10201163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3CFD12-F2BF-214C-9706-A003ECB320E8}"/>
              </a:ext>
            </a:extLst>
          </p:cNvPr>
          <p:cNvSpPr txBox="1"/>
          <p:nvPr/>
        </p:nvSpPr>
        <p:spPr>
          <a:xfrm>
            <a:off x="2821135" y="4964144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F898961-1281-174B-A4C8-26299338F0FE}"/>
              </a:ext>
            </a:extLst>
          </p:cNvPr>
          <p:cNvSpPr txBox="1"/>
          <p:nvPr/>
        </p:nvSpPr>
        <p:spPr>
          <a:xfrm>
            <a:off x="2821135" y="10262718"/>
            <a:ext cx="304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ED4FDE0-E1A9-FD49-87ED-6C974E92EE5D}"/>
              </a:ext>
            </a:extLst>
          </p:cNvPr>
          <p:cNvSpPr/>
          <p:nvPr/>
        </p:nvSpPr>
        <p:spPr>
          <a:xfrm>
            <a:off x="5870082" y="4964144"/>
            <a:ext cx="1442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200" b="1" dirty="0">
                <a:solidFill>
                  <a:schemeClr val="accent4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DDDF5C-5FFD-D548-BD03-45E073BCD7C8}"/>
              </a:ext>
            </a:extLst>
          </p:cNvPr>
          <p:cNvSpPr/>
          <p:nvPr/>
        </p:nvSpPr>
        <p:spPr>
          <a:xfrm>
            <a:off x="5953452" y="10201163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200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7677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uadroTexto 350">
            <a:extLst>
              <a:ext uri="{FF2B5EF4-FFF2-40B4-BE49-F238E27FC236}">
                <a16:creationId xmlns:a16="http://schemas.microsoft.com/office/drawing/2014/main" id="{CC9160CF-3525-E14B-818F-700CB94D06D7}"/>
              </a:ext>
            </a:extLst>
          </p:cNvPr>
          <p:cNvSpPr txBox="1"/>
          <p:nvPr/>
        </p:nvSpPr>
        <p:spPr>
          <a:xfrm>
            <a:off x="7158467" y="1022190"/>
            <a:ext cx="100607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PDCA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38018EED-7F22-8B41-84B1-AC85E07C5CC6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1" name="Freeform 1">
            <a:extLst>
              <a:ext uri="{FF2B5EF4-FFF2-40B4-BE49-F238E27FC236}">
                <a16:creationId xmlns:a16="http://schemas.microsoft.com/office/drawing/2014/main" id="{F4285A56-2A1E-1743-882B-709E487114E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157467" y="4050124"/>
            <a:ext cx="3207332" cy="3194680"/>
          </a:xfrm>
          <a:custGeom>
            <a:avLst/>
            <a:gdLst>
              <a:gd name="T0" fmla="*/ 0 w 3357"/>
              <a:gd name="T1" fmla="*/ 3355 h 3356"/>
              <a:gd name="T2" fmla="*/ 0 w 3357"/>
              <a:gd name="T3" fmla="*/ 3355 h 3356"/>
              <a:gd name="T4" fmla="*/ 3356 w 3357"/>
              <a:gd name="T5" fmla="*/ 0 h 3356"/>
              <a:gd name="T6" fmla="*/ 3356 w 3357"/>
              <a:gd name="T7" fmla="*/ 3355 h 3356"/>
              <a:gd name="T8" fmla="*/ 0 w 3357"/>
              <a:gd name="T9" fmla="*/ 3355 h 3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7" h="3356">
                <a:moveTo>
                  <a:pt x="0" y="3355"/>
                </a:moveTo>
                <a:lnTo>
                  <a:pt x="0" y="3355"/>
                </a:lnTo>
                <a:cubicBezTo>
                  <a:pt x="0" y="1506"/>
                  <a:pt x="1506" y="0"/>
                  <a:pt x="3356" y="0"/>
                </a:cubicBezTo>
                <a:cubicBezTo>
                  <a:pt x="3356" y="3355"/>
                  <a:pt x="3356" y="3355"/>
                  <a:pt x="3356" y="3355"/>
                </a:cubicBezTo>
                <a:lnTo>
                  <a:pt x="0" y="335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0D576CA5-BC46-804A-A6DA-75CB3ACD0E1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450546" y="9499130"/>
            <a:ext cx="3207328" cy="3194680"/>
          </a:xfrm>
          <a:custGeom>
            <a:avLst/>
            <a:gdLst>
              <a:gd name="T0" fmla="*/ 0 w 3356"/>
              <a:gd name="T1" fmla="*/ 3356 h 3357"/>
              <a:gd name="T2" fmla="*/ 0 w 3356"/>
              <a:gd name="T3" fmla="*/ 3356 h 3357"/>
              <a:gd name="T4" fmla="*/ 3355 w 3356"/>
              <a:gd name="T5" fmla="*/ 0 h 3357"/>
              <a:gd name="T6" fmla="*/ 0 w 3356"/>
              <a:gd name="T7" fmla="*/ 0 h 3357"/>
              <a:gd name="T8" fmla="*/ 0 w 3356"/>
              <a:gd name="T9" fmla="*/ 3356 h 3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6" h="3357">
                <a:moveTo>
                  <a:pt x="0" y="3356"/>
                </a:moveTo>
                <a:lnTo>
                  <a:pt x="0" y="3356"/>
                </a:lnTo>
                <a:cubicBezTo>
                  <a:pt x="1850" y="3356"/>
                  <a:pt x="3355" y="1850"/>
                  <a:pt x="3355" y="0"/>
                </a:cubicBezTo>
                <a:cubicBezTo>
                  <a:pt x="0" y="0"/>
                  <a:pt x="0" y="0"/>
                  <a:pt x="0" y="0"/>
                </a:cubicBezTo>
                <a:lnTo>
                  <a:pt x="0" y="335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9" name="Freeform 3">
            <a:extLst>
              <a:ext uri="{FF2B5EF4-FFF2-40B4-BE49-F238E27FC236}">
                <a16:creationId xmlns:a16="http://schemas.microsoft.com/office/drawing/2014/main" id="{90C0AF2E-3E44-C447-A4FB-AAC32F95ED5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58176" y="5918235"/>
            <a:ext cx="3215761" cy="3194678"/>
          </a:xfrm>
          <a:custGeom>
            <a:avLst/>
            <a:gdLst>
              <a:gd name="T0" fmla="*/ 0 w 3366"/>
              <a:gd name="T1" fmla="*/ 0 h 3355"/>
              <a:gd name="T2" fmla="*/ 0 w 3366"/>
              <a:gd name="T3" fmla="*/ 0 h 3355"/>
              <a:gd name="T4" fmla="*/ 3365 w 3366"/>
              <a:gd name="T5" fmla="*/ 3354 h 3355"/>
              <a:gd name="T6" fmla="*/ 0 w 3366"/>
              <a:gd name="T7" fmla="*/ 3354 h 3355"/>
              <a:gd name="T8" fmla="*/ 0 w 3366"/>
              <a:gd name="T9" fmla="*/ 0 h 3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6" h="3355">
                <a:moveTo>
                  <a:pt x="0" y="0"/>
                </a:moveTo>
                <a:lnTo>
                  <a:pt x="0" y="0"/>
                </a:lnTo>
                <a:cubicBezTo>
                  <a:pt x="1859" y="0"/>
                  <a:pt x="3365" y="1505"/>
                  <a:pt x="3365" y="3354"/>
                </a:cubicBezTo>
                <a:cubicBezTo>
                  <a:pt x="0" y="3354"/>
                  <a:pt x="0" y="3354"/>
                  <a:pt x="0" y="3354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5" name="Freeform 4">
            <a:extLst>
              <a:ext uri="{FF2B5EF4-FFF2-40B4-BE49-F238E27FC236}">
                <a16:creationId xmlns:a16="http://schemas.microsoft.com/office/drawing/2014/main" id="{A021719D-56A8-9F46-949C-57E1B6127E9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011902" y="7618425"/>
            <a:ext cx="3207332" cy="3194680"/>
          </a:xfrm>
          <a:custGeom>
            <a:avLst/>
            <a:gdLst>
              <a:gd name="T0" fmla="*/ 0 w 3356"/>
              <a:gd name="T1" fmla="*/ 0 h 3356"/>
              <a:gd name="T2" fmla="*/ 0 w 3356"/>
              <a:gd name="T3" fmla="*/ 0 h 3356"/>
              <a:gd name="T4" fmla="*/ 3355 w 3356"/>
              <a:gd name="T5" fmla="*/ 3355 h 3356"/>
              <a:gd name="T6" fmla="*/ 3355 w 3356"/>
              <a:gd name="T7" fmla="*/ 0 h 3356"/>
              <a:gd name="T8" fmla="*/ 0 w 3356"/>
              <a:gd name="T9" fmla="*/ 0 h 3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6" h="3356">
                <a:moveTo>
                  <a:pt x="0" y="0"/>
                </a:moveTo>
                <a:lnTo>
                  <a:pt x="0" y="0"/>
                </a:lnTo>
                <a:cubicBezTo>
                  <a:pt x="0" y="1849"/>
                  <a:pt x="1496" y="3355"/>
                  <a:pt x="3355" y="3355"/>
                </a:cubicBezTo>
                <a:cubicBezTo>
                  <a:pt x="3355" y="0"/>
                  <a:pt x="3355" y="0"/>
                  <a:pt x="3355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Freeform 408">
            <a:extLst>
              <a:ext uri="{FF2B5EF4-FFF2-40B4-BE49-F238E27FC236}">
                <a16:creationId xmlns:a16="http://schemas.microsoft.com/office/drawing/2014/main" id="{7CC1C00A-8409-5E45-A577-A7268655CB3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206096" y="5691543"/>
            <a:ext cx="5390506" cy="5369242"/>
          </a:xfrm>
          <a:custGeom>
            <a:avLst/>
            <a:gdLst>
              <a:gd name="T0" fmla="*/ 5641 w 5642"/>
              <a:gd name="T1" fmla="*/ 2819 h 5641"/>
              <a:gd name="T2" fmla="*/ 5641 w 5642"/>
              <a:gd name="T3" fmla="*/ 2819 h 5641"/>
              <a:gd name="T4" fmla="*/ 2821 w 5642"/>
              <a:gd name="T5" fmla="*/ 5640 h 5641"/>
              <a:gd name="T6" fmla="*/ 0 w 5642"/>
              <a:gd name="T7" fmla="*/ 2819 h 5641"/>
              <a:gd name="T8" fmla="*/ 2821 w 5642"/>
              <a:gd name="T9" fmla="*/ 0 h 5641"/>
              <a:gd name="T10" fmla="*/ 5641 w 5642"/>
              <a:gd name="T11" fmla="*/ 2819 h 5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42" h="5641">
                <a:moveTo>
                  <a:pt x="5641" y="2819"/>
                </a:moveTo>
                <a:lnTo>
                  <a:pt x="5641" y="2819"/>
                </a:lnTo>
                <a:cubicBezTo>
                  <a:pt x="5641" y="4370"/>
                  <a:pt x="4380" y="5640"/>
                  <a:pt x="2821" y="5640"/>
                </a:cubicBezTo>
                <a:cubicBezTo>
                  <a:pt x="1261" y="5640"/>
                  <a:pt x="0" y="4370"/>
                  <a:pt x="0" y="2819"/>
                </a:cubicBezTo>
                <a:cubicBezTo>
                  <a:pt x="0" y="1261"/>
                  <a:pt x="1261" y="0"/>
                  <a:pt x="2821" y="0"/>
                </a:cubicBezTo>
                <a:cubicBezTo>
                  <a:pt x="4380" y="0"/>
                  <a:pt x="5641" y="1261"/>
                  <a:pt x="5641" y="281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E37C3D86-594A-534A-937D-2434257B5632}"/>
              </a:ext>
            </a:extLst>
          </p:cNvPr>
          <p:cNvSpPr/>
          <p:nvPr/>
        </p:nvSpPr>
        <p:spPr>
          <a:xfrm rot="15348951">
            <a:off x="13996159" y="5911173"/>
            <a:ext cx="1608791" cy="1548541"/>
          </a:xfrm>
          <a:custGeom>
            <a:avLst/>
            <a:gdLst>
              <a:gd name="connsiteX0" fmla="*/ 149039 w 223368"/>
              <a:gd name="connsiteY0" fmla="*/ 0 h 215003"/>
              <a:gd name="connsiteX1" fmla="*/ 0 w 223368"/>
              <a:gd name="connsiteY1" fmla="*/ 171851 h 215003"/>
              <a:gd name="connsiteX2" fmla="*/ 223368 w 223368"/>
              <a:gd name="connsiteY2" fmla="*/ 215004 h 215003"/>
              <a:gd name="connsiteX3" fmla="*/ 149039 w 223368"/>
              <a:gd name="connsiteY3" fmla="*/ 0 h 21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368" h="215003">
                <a:moveTo>
                  <a:pt x="149039" y="0"/>
                </a:moveTo>
                <a:lnTo>
                  <a:pt x="0" y="171851"/>
                </a:lnTo>
                <a:lnTo>
                  <a:pt x="223368" y="215004"/>
                </a:lnTo>
                <a:lnTo>
                  <a:pt x="149039" y="0"/>
                </a:lnTo>
                <a:close/>
              </a:path>
            </a:pathLst>
          </a:custGeom>
          <a:solidFill>
            <a:schemeClr val="accent2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833CB6B4-B363-D844-B5E4-F08B223B700A}"/>
              </a:ext>
            </a:extLst>
          </p:cNvPr>
          <p:cNvSpPr/>
          <p:nvPr/>
        </p:nvSpPr>
        <p:spPr>
          <a:xfrm rot="14017580">
            <a:off x="14057200" y="9831712"/>
            <a:ext cx="1608791" cy="1548541"/>
          </a:xfrm>
          <a:custGeom>
            <a:avLst/>
            <a:gdLst>
              <a:gd name="connsiteX0" fmla="*/ 149039 w 223368"/>
              <a:gd name="connsiteY0" fmla="*/ 0 h 215003"/>
              <a:gd name="connsiteX1" fmla="*/ 0 w 223368"/>
              <a:gd name="connsiteY1" fmla="*/ 171851 h 215003"/>
              <a:gd name="connsiteX2" fmla="*/ 223368 w 223368"/>
              <a:gd name="connsiteY2" fmla="*/ 215004 h 215003"/>
              <a:gd name="connsiteX3" fmla="*/ 149039 w 223368"/>
              <a:gd name="connsiteY3" fmla="*/ 0 h 21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368" h="215003">
                <a:moveTo>
                  <a:pt x="149039" y="0"/>
                </a:moveTo>
                <a:lnTo>
                  <a:pt x="0" y="171851"/>
                </a:lnTo>
                <a:lnTo>
                  <a:pt x="223368" y="215004"/>
                </a:lnTo>
                <a:lnTo>
                  <a:pt x="149039" y="0"/>
                </a:lnTo>
                <a:close/>
              </a:path>
            </a:pathLst>
          </a:custGeom>
          <a:solidFill>
            <a:schemeClr val="accent3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90936356-A61C-C84A-8C89-32B9F9C13322}"/>
              </a:ext>
            </a:extLst>
          </p:cNvPr>
          <p:cNvSpPr/>
          <p:nvPr/>
        </p:nvSpPr>
        <p:spPr>
          <a:xfrm rot="4551191">
            <a:off x="10181275" y="9303787"/>
            <a:ext cx="1608791" cy="1548541"/>
          </a:xfrm>
          <a:custGeom>
            <a:avLst/>
            <a:gdLst>
              <a:gd name="connsiteX0" fmla="*/ 149039 w 223368"/>
              <a:gd name="connsiteY0" fmla="*/ 0 h 215003"/>
              <a:gd name="connsiteX1" fmla="*/ 0 w 223368"/>
              <a:gd name="connsiteY1" fmla="*/ 171851 h 215003"/>
              <a:gd name="connsiteX2" fmla="*/ 223368 w 223368"/>
              <a:gd name="connsiteY2" fmla="*/ 215004 h 215003"/>
              <a:gd name="connsiteX3" fmla="*/ 149039 w 223368"/>
              <a:gd name="connsiteY3" fmla="*/ 0 h 21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368" h="215003">
                <a:moveTo>
                  <a:pt x="149039" y="0"/>
                </a:moveTo>
                <a:lnTo>
                  <a:pt x="0" y="171851"/>
                </a:lnTo>
                <a:lnTo>
                  <a:pt x="223368" y="215004"/>
                </a:lnTo>
                <a:lnTo>
                  <a:pt x="149039" y="0"/>
                </a:lnTo>
                <a:close/>
              </a:path>
            </a:pathLst>
          </a:custGeom>
          <a:solidFill>
            <a:schemeClr val="accent4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65E6C63-1528-A54A-A7CD-FF278F9FA30E}"/>
              </a:ext>
            </a:extLst>
          </p:cNvPr>
          <p:cNvSpPr/>
          <p:nvPr/>
        </p:nvSpPr>
        <p:spPr>
          <a:xfrm rot="10800000">
            <a:off x="10206096" y="5594766"/>
            <a:ext cx="1608791" cy="1548541"/>
          </a:xfrm>
          <a:custGeom>
            <a:avLst/>
            <a:gdLst>
              <a:gd name="connsiteX0" fmla="*/ 149039 w 223368"/>
              <a:gd name="connsiteY0" fmla="*/ 0 h 215003"/>
              <a:gd name="connsiteX1" fmla="*/ 0 w 223368"/>
              <a:gd name="connsiteY1" fmla="*/ 171851 h 215003"/>
              <a:gd name="connsiteX2" fmla="*/ 223368 w 223368"/>
              <a:gd name="connsiteY2" fmla="*/ 215004 h 215003"/>
              <a:gd name="connsiteX3" fmla="*/ 149039 w 223368"/>
              <a:gd name="connsiteY3" fmla="*/ 0 h 21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368" h="215003">
                <a:moveTo>
                  <a:pt x="149039" y="0"/>
                </a:moveTo>
                <a:lnTo>
                  <a:pt x="0" y="171851"/>
                </a:lnTo>
                <a:lnTo>
                  <a:pt x="223368" y="215004"/>
                </a:lnTo>
                <a:lnTo>
                  <a:pt x="149039" y="0"/>
                </a:lnTo>
                <a:close/>
              </a:path>
            </a:pathLst>
          </a:custGeom>
          <a:solidFill>
            <a:schemeClr val="accent1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281C5E-605F-5C4D-A52A-0F14A48E2469}"/>
              </a:ext>
            </a:extLst>
          </p:cNvPr>
          <p:cNvSpPr txBox="1"/>
          <p:nvPr/>
        </p:nvSpPr>
        <p:spPr>
          <a:xfrm>
            <a:off x="2852683" y="8138547"/>
            <a:ext cx="5106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7562CE-CAE7-164A-BF47-ECFB0E989D80}"/>
              </a:ext>
            </a:extLst>
          </p:cNvPr>
          <p:cNvSpPr txBox="1"/>
          <p:nvPr/>
        </p:nvSpPr>
        <p:spPr>
          <a:xfrm>
            <a:off x="17484681" y="8138547"/>
            <a:ext cx="5596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8DDBCF-1D80-1442-92C2-28A0A82969FE}"/>
              </a:ext>
            </a:extLst>
          </p:cNvPr>
          <p:cNvSpPr txBox="1"/>
          <p:nvPr/>
        </p:nvSpPr>
        <p:spPr>
          <a:xfrm>
            <a:off x="6559042" y="4789497"/>
            <a:ext cx="539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1FCAB3-6A39-E940-826B-D2EB47C8C05C}"/>
              </a:ext>
            </a:extLst>
          </p:cNvPr>
          <p:cNvSpPr txBox="1"/>
          <p:nvPr/>
        </p:nvSpPr>
        <p:spPr>
          <a:xfrm>
            <a:off x="13852779" y="11885199"/>
            <a:ext cx="493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BBEB83F-0223-4446-9230-78369AF7B6B4}"/>
              </a:ext>
            </a:extLst>
          </p:cNvPr>
          <p:cNvSpPr/>
          <p:nvPr/>
        </p:nvSpPr>
        <p:spPr>
          <a:xfrm>
            <a:off x="8669601" y="7618425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6BF2F00-B787-9A4D-AB51-50320BB34F2E}"/>
              </a:ext>
            </a:extLst>
          </p:cNvPr>
          <p:cNvSpPr/>
          <p:nvPr/>
        </p:nvSpPr>
        <p:spPr>
          <a:xfrm>
            <a:off x="12360996" y="4270669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CB2AAF-22E4-854C-8C13-BE799FF0AA9E}"/>
              </a:ext>
            </a:extLst>
          </p:cNvPr>
          <p:cNvSpPr/>
          <p:nvPr/>
        </p:nvSpPr>
        <p:spPr>
          <a:xfrm>
            <a:off x="12188825" y="11249581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33A3D0-90DB-4B46-8438-A6D07FB5F2AA}"/>
              </a:ext>
            </a:extLst>
          </p:cNvPr>
          <p:cNvSpPr/>
          <p:nvPr/>
        </p:nvSpPr>
        <p:spPr>
          <a:xfrm>
            <a:off x="15731157" y="7908281"/>
            <a:ext cx="1359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1EE3C2A-7FA4-4C46-8D7F-3E6201D4B180}"/>
              </a:ext>
            </a:extLst>
          </p:cNvPr>
          <p:cNvSpPr/>
          <p:nvPr/>
        </p:nvSpPr>
        <p:spPr>
          <a:xfrm>
            <a:off x="6907935" y="7585115"/>
            <a:ext cx="124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FCD2C4-401D-AE46-92E5-A341BF7054F5}"/>
              </a:ext>
            </a:extLst>
          </p:cNvPr>
          <p:cNvSpPr/>
          <p:nvPr/>
        </p:nvSpPr>
        <p:spPr>
          <a:xfrm>
            <a:off x="10238882" y="4192878"/>
            <a:ext cx="1535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Do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9DF9F2F-8855-134B-8354-EDD5BADBD4D6}"/>
              </a:ext>
            </a:extLst>
          </p:cNvPr>
          <p:cNvSpPr/>
          <p:nvPr/>
        </p:nvSpPr>
        <p:spPr>
          <a:xfrm>
            <a:off x="13852780" y="11261876"/>
            <a:ext cx="11307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Act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BBC77F0-11E8-984E-8094-07D902AB0CC6}"/>
              </a:ext>
            </a:extLst>
          </p:cNvPr>
          <p:cNvSpPr/>
          <p:nvPr/>
        </p:nvSpPr>
        <p:spPr>
          <a:xfrm>
            <a:off x="17491366" y="7526418"/>
            <a:ext cx="1806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Check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019CC5-8BE8-194A-B1F6-7A3C34176127}"/>
              </a:ext>
            </a:extLst>
          </p:cNvPr>
          <p:cNvSpPr/>
          <p:nvPr/>
        </p:nvSpPr>
        <p:spPr>
          <a:xfrm>
            <a:off x="11402144" y="7881735"/>
            <a:ext cx="3082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PDCA </a:t>
            </a:r>
            <a:b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</a:br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403191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7158472" y="1022190"/>
            <a:ext cx="100607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PDCA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C4861B47-3E1B-044A-A3CC-0EAD8BF1AA5F}"/>
              </a:ext>
            </a:extLst>
          </p:cNvPr>
          <p:cNvSpPr/>
          <p:nvPr/>
        </p:nvSpPr>
        <p:spPr>
          <a:xfrm>
            <a:off x="5874274" y="8277268"/>
            <a:ext cx="4267636" cy="3621182"/>
          </a:xfrm>
          <a:custGeom>
            <a:avLst/>
            <a:gdLst>
              <a:gd name="connsiteX0" fmla="*/ 1174100 w 1522388"/>
              <a:gd name="connsiteY0" fmla="*/ 202366 h 1291780"/>
              <a:gd name="connsiteX1" fmla="*/ 1139905 w 1522388"/>
              <a:gd name="connsiteY1" fmla="*/ 192269 h 1291780"/>
              <a:gd name="connsiteX2" fmla="*/ 857965 w 1522388"/>
              <a:gd name="connsiteY2" fmla="*/ 9485 h 1291780"/>
              <a:gd name="connsiteX3" fmla="*/ 213218 w 1522388"/>
              <a:gd name="connsiteY3" fmla="*/ 619751 h 1291780"/>
              <a:gd name="connsiteX4" fmla="*/ 524 w 1522388"/>
              <a:gd name="connsiteY4" fmla="*/ 947697 h 1291780"/>
              <a:gd name="connsiteX5" fmla="*/ 524 w 1522388"/>
              <a:gd name="connsiteY5" fmla="*/ 953793 h 1291780"/>
              <a:gd name="connsiteX6" fmla="*/ 207598 w 1522388"/>
              <a:gd name="connsiteY6" fmla="*/ 1291645 h 1291780"/>
              <a:gd name="connsiteX7" fmla="*/ 1522048 w 1522388"/>
              <a:gd name="connsiteY7" fmla="*/ -136 h 1291780"/>
              <a:gd name="connsiteX8" fmla="*/ 1206676 w 1522388"/>
              <a:gd name="connsiteY8" fmla="*/ 193127 h 1291780"/>
              <a:gd name="connsiteX9" fmla="*/ 1174100 w 1522388"/>
              <a:gd name="connsiteY9" fmla="*/ 202366 h 129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2388" h="1291780">
                <a:moveTo>
                  <a:pt x="1174100" y="202366"/>
                </a:moveTo>
                <a:cubicBezTo>
                  <a:pt x="1161965" y="202356"/>
                  <a:pt x="1150097" y="198851"/>
                  <a:pt x="1139905" y="192269"/>
                </a:cubicBezTo>
                <a:lnTo>
                  <a:pt x="857965" y="9485"/>
                </a:lnTo>
                <a:cubicBezTo>
                  <a:pt x="827590" y="346336"/>
                  <a:pt x="551231" y="607912"/>
                  <a:pt x="213218" y="619751"/>
                </a:cubicBezTo>
                <a:lnTo>
                  <a:pt x="524" y="947697"/>
                </a:lnTo>
                <a:cubicBezTo>
                  <a:pt x="-628" y="949564"/>
                  <a:pt x="-628" y="951926"/>
                  <a:pt x="524" y="953793"/>
                </a:cubicBezTo>
                <a:lnTo>
                  <a:pt x="207598" y="1291645"/>
                </a:lnTo>
                <a:cubicBezTo>
                  <a:pt x="920678" y="1281806"/>
                  <a:pt x="1499807" y="712668"/>
                  <a:pt x="1522048" y="-136"/>
                </a:cubicBezTo>
                <a:lnTo>
                  <a:pt x="1206676" y="193127"/>
                </a:lnTo>
                <a:cubicBezTo>
                  <a:pt x="1196855" y="199108"/>
                  <a:pt x="1185597" y="202309"/>
                  <a:pt x="1174100" y="20236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60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D5A792E-1051-2C4D-99C2-A073069BEFAE}"/>
              </a:ext>
            </a:extLst>
          </p:cNvPr>
          <p:cNvSpPr/>
          <p:nvPr/>
        </p:nvSpPr>
        <p:spPr>
          <a:xfrm>
            <a:off x="6477470" y="8241756"/>
            <a:ext cx="1661067" cy="1626888"/>
          </a:xfrm>
          <a:custGeom>
            <a:avLst/>
            <a:gdLst>
              <a:gd name="connsiteX0" fmla="*/ 536870 w 592550"/>
              <a:gd name="connsiteY0" fmla="*/ -136 h 580358"/>
              <a:gd name="connsiteX1" fmla="*/ -340 w 592550"/>
              <a:gd name="connsiteY1" fmla="*/ 525073 h 580358"/>
              <a:gd name="connsiteX2" fmla="*/ -340 w 592550"/>
              <a:gd name="connsiteY2" fmla="*/ 580222 h 580358"/>
              <a:gd name="connsiteX3" fmla="*/ 592210 w 592550"/>
              <a:gd name="connsiteY3" fmla="*/ -136 h 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50" h="580358">
                <a:moveTo>
                  <a:pt x="536870" y="-136"/>
                </a:moveTo>
                <a:cubicBezTo>
                  <a:pt x="517525" y="286128"/>
                  <a:pt x="286286" y="512205"/>
                  <a:pt x="-340" y="525073"/>
                </a:cubicBezTo>
                <a:lnTo>
                  <a:pt x="-340" y="580222"/>
                </a:lnTo>
                <a:cubicBezTo>
                  <a:pt x="316719" y="567211"/>
                  <a:pt x="572608" y="316580"/>
                  <a:pt x="592210" y="-13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60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6027345-3BA3-984D-80EE-23D72BCCF48E}"/>
              </a:ext>
            </a:extLst>
          </p:cNvPr>
          <p:cNvSpPr/>
          <p:nvPr/>
        </p:nvSpPr>
        <p:spPr>
          <a:xfrm>
            <a:off x="6485212" y="6401259"/>
            <a:ext cx="1655460" cy="1680291"/>
          </a:xfrm>
          <a:custGeom>
            <a:avLst/>
            <a:gdLst>
              <a:gd name="connsiteX0" fmla="*/ 535060 w 590550"/>
              <a:gd name="connsiteY0" fmla="*/ 599273 h 599408"/>
              <a:gd name="connsiteX1" fmla="*/ 590210 w 590550"/>
              <a:gd name="connsiteY1" fmla="*/ 599273 h 599408"/>
              <a:gd name="connsiteX2" fmla="*/ -340 w 590550"/>
              <a:gd name="connsiteY2" fmla="*/ -136 h 599408"/>
              <a:gd name="connsiteX3" fmla="*/ -340 w 590550"/>
              <a:gd name="connsiteY3" fmla="*/ 55109 h 599408"/>
              <a:gd name="connsiteX4" fmla="*/ 535060 w 590550"/>
              <a:gd name="connsiteY4" fmla="*/ 599273 h 59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50" h="599408">
                <a:moveTo>
                  <a:pt x="535060" y="599273"/>
                </a:moveTo>
                <a:lnTo>
                  <a:pt x="590210" y="599273"/>
                </a:lnTo>
                <a:cubicBezTo>
                  <a:pt x="580247" y="275851"/>
                  <a:pt x="322900" y="14647"/>
                  <a:pt x="-340" y="-136"/>
                </a:cubicBezTo>
                <a:lnTo>
                  <a:pt x="-340" y="55109"/>
                </a:lnTo>
                <a:cubicBezTo>
                  <a:pt x="292468" y="69702"/>
                  <a:pt x="525221" y="306274"/>
                  <a:pt x="535060" y="59927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60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A1067D9-B806-B246-894A-54831BDC19A2}"/>
              </a:ext>
            </a:extLst>
          </p:cNvPr>
          <p:cNvSpPr/>
          <p:nvPr/>
        </p:nvSpPr>
        <p:spPr>
          <a:xfrm>
            <a:off x="6534877" y="4425389"/>
            <a:ext cx="3608102" cy="4259356"/>
          </a:xfrm>
          <a:custGeom>
            <a:avLst/>
            <a:gdLst>
              <a:gd name="connsiteX0" fmla="*/ 625072 w 1287113"/>
              <a:gd name="connsiteY0" fmla="*/ 1317172 h 1519435"/>
              <a:gd name="connsiteX1" fmla="*/ 935015 w 1287113"/>
              <a:gd name="connsiteY1" fmla="*/ 1518435 h 1519435"/>
              <a:gd name="connsiteX2" fmla="*/ 941111 w 1287113"/>
              <a:gd name="connsiteY2" fmla="*/ 1518435 h 1519435"/>
              <a:gd name="connsiteX3" fmla="*/ 1284011 w 1287113"/>
              <a:gd name="connsiteY3" fmla="*/ 1308314 h 1519435"/>
              <a:gd name="connsiteX4" fmla="*/ 1286773 w 1287113"/>
              <a:gd name="connsiteY4" fmla="*/ 1312885 h 1519435"/>
              <a:gd name="connsiteX5" fmla="*/ -340 w 1287113"/>
              <a:gd name="connsiteY5" fmla="*/ -136 h 1519435"/>
              <a:gd name="connsiteX6" fmla="*/ 188350 w 1287113"/>
              <a:gd name="connsiteY6" fmla="*/ 307046 h 1519435"/>
              <a:gd name="connsiteX7" fmla="*/ 187493 w 1287113"/>
              <a:gd name="connsiteY7" fmla="*/ 373721 h 1519435"/>
              <a:gd name="connsiteX8" fmla="*/ 6518 w 1287113"/>
              <a:gd name="connsiteY8" fmla="*/ 653565 h 1519435"/>
              <a:gd name="connsiteX9" fmla="*/ 625072 w 1287113"/>
              <a:gd name="connsiteY9" fmla="*/ 1317172 h 151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7113" h="1519435">
                <a:moveTo>
                  <a:pt x="625072" y="1317172"/>
                </a:moveTo>
                <a:lnTo>
                  <a:pt x="935015" y="1518435"/>
                </a:lnTo>
                <a:cubicBezTo>
                  <a:pt x="936882" y="1519588"/>
                  <a:pt x="939244" y="1519588"/>
                  <a:pt x="941111" y="1518435"/>
                </a:cubicBezTo>
                <a:lnTo>
                  <a:pt x="1284011" y="1308314"/>
                </a:lnTo>
                <a:lnTo>
                  <a:pt x="1286773" y="1312885"/>
                </a:lnTo>
                <a:cubicBezTo>
                  <a:pt x="1276286" y="602111"/>
                  <a:pt x="710092" y="24515"/>
                  <a:pt x="-340" y="-136"/>
                </a:cubicBezTo>
                <a:lnTo>
                  <a:pt x="188350" y="307046"/>
                </a:lnTo>
                <a:cubicBezTo>
                  <a:pt x="200799" y="327620"/>
                  <a:pt x="200466" y="353480"/>
                  <a:pt x="187493" y="373721"/>
                </a:cubicBezTo>
                <a:lnTo>
                  <a:pt x="6518" y="653565"/>
                </a:lnTo>
                <a:cubicBezTo>
                  <a:pt x="353580" y="680921"/>
                  <a:pt x="622148" y="969042"/>
                  <a:pt x="625072" y="131717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6000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822D083-C002-5A4B-AF4D-935F3B9166B3}"/>
              </a:ext>
            </a:extLst>
          </p:cNvPr>
          <p:cNvSpPr/>
          <p:nvPr/>
        </p:nvSpPr>
        <p:spPr>
          <a:xfrm>
            <a:off x="4671150" y="6401259"/>
            <a:ext cx="1655460" cy="1692305"/>
          </a:xfrm>
          <a:custGeom>
            <a:avLst/>
            <a:gdLst>
              <a:gd name="connsiteX0" fmla="*/ 590210 w 590550"/>
              <a:gd name="connsiteY0" fmla="*/ 55109 h 603694"/>
              <a:gd name="connsiteX1" fmla="*/ 590210 w 590550"/>
              <a:gd name="connsiteY1" fmla="*/ -136 h 603694"/>
              <a:gd name="connsiteX2" fmla="*/ -340 w 590550"/>
              <a:gd name="connsiteY2" fmla="*/ 603559 h 603694"/>
              <a:gd name="connsiteX3" fmla="*/ 54905 w 590550"/>
              <a:gd name="connsiteY3" fmla="*/ 603559 h 603694"/>
              <a:gd name="connsiteX4" fmla="*/ 590210 w 590550"/>
              <a:gd name="connsiteY4" fmla="*/ 55109 h 6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50" h="603694">
                <a:moveTo>
                  <a:pt x="590210" y="55109"/>
                </a:moveTo>
                <a:lnTo>
                  <a:pt x="590210" y="-136"/>
                </a:lnTo>
                <a:cubicBezTo>
                  <a:pt x="265369" y="14780"/>
                  <a:pt x="7423" y="278461"/>
                  <a:pt x="-340" y="603559"/>
                </a:cubicBezTo>
                <a:lnTo>
                  <a:pt x="54905" y="603559"/>
                </a:lnTo>
                <a:cubicBezTo>
                  <a:pt x="62506" y="308903"/>
                  <a:pt x="295830" y="69854"/>
                  <a:pt x="590210" y="5510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60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9B1D41C-0EBA-E94C-B545-D8A2D1D749B6}"/>
              </a:ext>
            </a:extLst>
          </p:cNvPr>
          <p:cNvSpPr/>
          <p:nvPr/>
        </p:nvSpPr>
        <p:spPr>
          <a:xfrm>
            <a:off x="2670177" y="4423788"/>
            <a:ext cx="4259457" cy="3627857"/>
          </a:xfrm>
          <a:custGeom>
            <a:avLst/>
            <a:gdLst>
              <a:gd name="connsiteX0" fmla="*/ 1317730 w 1519470"/>
              <a:gd name="connsiteY0" fmla="*/ 652803 h 1294161"/>
              <a:gd name="connsiteX1" fmla="*/ 1518231 w 1519470"/>
              <a:gd name="connsiteY1" fmla="*/ 343621 h 1294161"/>
              <a:gd name="connsiteX2" fmla="*/ 1518231 w 1519470"/>
              <a:gd name="connsiteY2" fmla="*/ 337525 h 1294161"/>
              <a:gd name="connsiteX3" fmla="*/ 1310776 w 1519470"/>
              <a:gd name="connsiteY3" fmla="*/ -136 h 1294161"/>
              <a:gd name="connsiteX4" fmla="*/ -340 w 1519470"/>
              <a:gd name="connsiteY4" fmla="*/ 1294026 h 1294161"/>
              <a:gd name="connsiteX5" fmla="*/ 302269 w 1519470"/>
              <a:gd name="connsiteY5" fmla="*/ 1103526 h 1294161"/>
              <a:gd name="connsiteX6" fmla="*/ 369706 w 1519470"/>
              <a:gd name="connsiteY6" fmla="*/ 1104193 h 1294161"/>
              <a:gd name="connsiteX7" fmla="*/ 662029 w 1519470"/>
              <a:gd name="connsiteY7" fmla="*/ 1293740 h 1294161"/>
              <a:gd name="connsiteX8" fmla="*/ 1317730 w 1519470"/>
              <a:gd name="connsiteY8" fmla="*/ 652803 h 12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9470" h="1294161">
                <a:moveTo>
                  <a:pt x="1317730" y="652803"/>
                </a:moveTo>
                <a:lnTo>
                  <a:pt x="1518231" y="343621"/>
                </a:lnTo>
                <a:cubicBezTo>
                  <a:pt x="1519431" y="341764"/>
                  <a:pt x="1519431" y="339383"/>
                  <a:pt x="1518231" y="337525"/>
                </a:cubicBezTo>
                <a:lnTo>
                  <a:pt x="1310776" y="-136"/>
                </a:lnTo>
                <a:cubicBezTo>
                  <a:pt x="598097" y="11523"/>
                  <a:pt x="20596" y="581566"/>
                  <a:pt x="-340" y="1294026"/>
                </a:cubicBezTo>
                <a:lnTo>
                  <a:pt x="302269" y="1103526"/>
                </a:lnTo>
                <a:cubicBezTo>
                  <a:pt x="323005" y="1090772"/>
                  <a:pt x="349228" y="1091029"/>
                  <a:pt x="369706" y="1104193"/>
                </a:cubicBezTo>
                <a:lnTo>
                  <a:pt x="662029" y="1293740"/>
                </a:lnTo>
                <a:cubicBezTo>
                  <a:pt x="677840" y="940820"/>
                  <a:pt x="964533" y="660575"/>
                  <a:pt x="1317730" y="65280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600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9FECD0F7-95AD-EF45-904C-2540ECF22903}"/>
              </a:ext>
            </a:extLst>
          </p:cNvPr>
          <p:cNvSpPr/>
          <p:nvPr/>
        </p:nvSpPr>
        <p:spPr>
          <a:xfrm>
            <a:off x="4676224" y="8253770"/>
            <a:ext cx="1641842" cy="1614338"/>
          </a:xfrm>
          <a:custGeom>
            <a:avLst/>
            <a:gdLst>
              <a:gd name="connsiteX0" fmla="*/ 55000 w 585692"/>
              <a:gd name="connsiteY0" fmla="*/ -136 h 575881"/>
              <a:gd name="connsiteX1" fmla="*/ -340 w 585692"/>
              <a:gd name="connsiteY1" fmla="*/ -136 h 575881"/>
              <a:gd name="connsiteX2" fmla="*/ 585352 w 585692"/>
              <a:gd name="connsiteY2" fmla="*/ 575746 h 575881"/>
              <a:gd name="connsiteX3" fmla="*/ 585352 w 585692"/>
              <a:gd name="connsiteY3" fmla="*/ 520501 h 575881"/>
              <a:gd name="connsiteX4" fmla="*/ 55000 w 585692"/>
              <a:gd name="connsiteY4" fmla="*/ -136 h 57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692" h="575881">
                <a:moveTo>
                  <a:pt x="55000" y="-136"/>
                </a:moveTo>
                <a:lnTo>
                  <a:pt x="-340" y="-136"/>
                </a:lnTo>
                <a:cubicBezTo>
                  <a:pt x="21120" y="312341"/>
                  <a:pt x="272561" y="559572"/>
                  <a:pt x="585352" y="575746"/>
                </a:cubicBezTo>
                <a:lnTo>
                  <a:pt x="585352" y="520501"/>
                </a:lnTo>
                <a:cubicBezTo>
                  <a:pt x="303050" y="504442"/>
                  <a:pt x="76270" y="281824"/>
                  <a:pt x="55000" y="-13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60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7ECBB5E-F96E-CA42-AFCA-AF435227C322}"/>
              </a:ext>
            </a:extLst>
          </p:cNvPr>
          <p:cNvSpPr/>
          <p:nvPr/>
        </p:nvSpPr>
        <p:spPr>
          <a:xfrm>
            <a:off x="2668308" y="7650598"/>
            <a:ext cx="3615311" cy="4245719"/>
          </a:xfrm>
          <a:custGeom>
            <a:avLst/>
            <a:gdLst>
              <a:gd name="connsiteX0" fmla="*/ 663076 w 1289685"/>
              <a:gd name="connsiteY0" fmla="*/ 210748 h 1514570"/>
              <a:gd name="connsiteX1" fmla="*/ 339226 w 1289685"/>
              <a:gd name="connsiteY1" fmla="*/ 721 h 1514570"/>
              <a:gd name="connsiteX2" fmla="*/ 333035 w 1289685"/>
              <a:gd name="connsiteY2" fmla="*/ 721 h 1514570"/>
              <a:gd name="connsiteX3" fmla="*/ -340 w 1289685"/>
              <a:gd name="connsiteY3" fmla="*/ 210271 h 1514570"/>
              <a:gd name="connsiteX4" fmla="*/ 1283630 w 1289685"/>
              <a:gd name="connsiteY4" fmla="*/ 1514435 h 1514570"/>
              <a:gd name="connsiteX5" fmla="*/ 1095130 w 1289685"/>
              <a:gd name="connsiteY5" fmla="*/ 1207253 h 1514570"/>
              <a:gd name="connsiteX6" fmla="*/ 1095988 w 1289685"/>
              <a:gd name="connsiteY6" fmla="*/ 1140578 h 1514570"/>
              <a:gd name="connsiteX7" fmla="*/ 1289345 w 1289685"/>
              <a:gd name="connsiteY7" fmla="*/ 841970 h 1514570"/>
              <a:gd name="connsiteX8" fmla="*/ 663076 w 1289685"/>
              <a:gd name="connsiteY8" fmla="*/ 210748 h 151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685" h="1514570">
                <a:moveTo>
                  <a:pt x="663076" y="210748"/>
                </a:moveTo>
                <a:lnTo>
                  <a:pt x="339226" y="721"/>
                </a:lnTo>
                <a:cubicBezTo>
                  <a:pt x="337321" y="-421"/>
                  <a:pt x="334940" y="-421"/>
                  <a:pt x="333035" y="721"/>
                </a:cubicBezTo>
                <a:lnTo>
                  <a:pt x="-340" y="210271"/>
                </a:lnTo>
                <a:cubicBezTo>
                  <a:pt x="14719" y="916426"/>
                  <a:pt x="577790" y="1488365"/>
                  <a:pt x="1283630" y="1514435"/>
                </a:cubicBezTo>
                <a:lnTo>
                  <a:pt x="1095130" y="1207253"/>
                </a:lnTo>
                <a:cubicBezTo>
                  <a:pt x="1082700" y="1186679"/>
                  <a:pt x="1083034" y="1160829"/>
                  <a:pt x="1095988" y="1140578"/>
                </a:cubicBezTo>
                <a:lnTo>
                  <a:pt x="1289345" y="841970"/>
                </a:lnTo>
                <a:cubicBezTo>
                  <a:pt x="951131" y="819910"/>
                  <a:pt x="682469" y="549123"/>
                  <a:pt x="663076" y="21074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6000"/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EAB0F8FF-E2FE-174D-A06F-B9DF795C1300}"/>
              </a:ext>
            </a:extLst>
          </p:cNvPr>
          <p:cNvSpPr txBox="1"/>
          <p:nvPr/>
        </p:nvSpPr>
        <p:spPr>
          <a:xfrm rot="2994214">
            <a:off x="5677507" y="5967992"/>
            <a:ext cx="3983579" cy="252680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334653"/>
              </a:avLst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Lato Semibold" panose="020F0502020204030203" pitchFamily="34" charset="0"/>
              </a:rPr>
              <a:t>Do</a:t>
            </a:r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43484A8C-C9CF-7B49-9695-1E01AA69756C}"/>
              </a:ext>
            </a:extLst>
          </p:cNvPr>
          <p:cNvSpPr txBox="1"/>
          <p:nvPr/>
        </p:nvSpPr>
        <p:spPr>
          <a:xfrm rot="19124027">
            <a:off x="5316214" y="8116559"/>
            <a:ext cx="3983579" cy="252680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Lato Semibold" panose="020F0502020204030203" pitchFamily="34" charset="0"/>
              </a:rPr>
              <a:t>Check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B9D49BA5-616C-0A43-805D-111A2C6152C2}"/>
              </a:ext>
            </a:extLst>
          </p:cNvPr>
          <p:cNvSpPr txBox="1"/>
          <p:nvPr/>
        </p:nvSpPr>
        <p:spPr>
          <a:xfrm rot="3331304">
            <a:off x="3147199" y="7844277"/>
            <a:ext cx="3983579" cy="252680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Lato Semibold" panose="020F0502020204030203" pitchFamily="34" charset="0"/>
              </a:rPr>
              <a:t>Act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3B020C0F-4634-9040-AE7E-E13E3AA9548F}"/>
              </a:ext>
            </a:extLst>
          </p:cNvPr>
          <p:cNvSpPr txBox="1"/>
          <p:nvPr/>
        </p:nvSpPr>
        <p:spPr>
          <a:xfrm rot="19331794">
            <a:off x="3489243" y="5605272"/>
            <a:ext cx="3983579" cy="252680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334653"/>
              </a:avLst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Lato Semibold" panose="020F0502020204030203" pitchFamily="34" charset="0"/>
              </a:rPr>
              <a:t>Plan</a:t>
            </a:r>
          </a:p>
        </p:txBody>
      </p:sp>
      <p:pic>
        <p:nvPicPr>
          <p:cNvPr id="42" name="Gráfico 223">
            <a:extLst>
              <a:ext uri="{FF2B5EF4-FFF2-40B4-BE49-F238E27FC236}">
                <a16:creationId xmlns:a16="http://schemas.microsoft.com/office/drawing/2014/main" id="{56021CBA-091A-0747-A0B3-0BA4E44AC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693889" y="6330957"/>
            <a:ext cx="1410767" cy="1410767"/>
          </a:xfrm>
          <a:prstGeom prst="rect">
            <a:avLst/>
          </a:prstGeom>
        </p:spPr>
      </p:pic>
      <p:sp>
        <p:nvSpPr>
          <p:cNvPr id="43" name="Gráfico 52">
            <a:extLst>
              <a:ext uri="{FF2B5EF4-FFF2-40B4-BE49-F238E27FC236}">
                <a16:creationId xmlns:a16="http://schemas.microsoft.com/office/drawing/2014/main" id="{4BE5713F-B029-4B48-8FD6-883242900FF7}"/>
              </a:ext>
            </a:extLst>
          </p:cNvPr>
          <p:cNvSpPr/>
          <p:nvPr/>
        </p:nvSpPr>
        <p:spPr>
          <a:xfrm>
            <a:off x="14529345" y="6389941"/>
            <a:ext cx="1351784" cy="1351784"/>
          </a:xfrm>
          <a:custGeom>
            <a:avLst/>
            <a:gdLst>
              <a:gd name="connsiteX0" fmla="*/ 519307 w 571237"/>
              <a:gd name="connsiteY0" fmla="*/ 0 h 571237"/>
              <a:gd name="connsiteX1" fmla="*/ 51931 w 571237"/>
              <a:gd name="connsiteY1" fmla="*/ 0 h 571237"/>
              <a:gd name="connsiteX2" fmla="*/ 0 w 571237"/>
              <a:gd name="connsiteY2" fmla="*/ 51931 h 571237"/>
              <a:gd name="connsiteX3" fmla="*/ 0 w 571237"/>
              <a:gd name="connsiteY3" fmla="*/ 519307 h 571237"/>
              <a:gd name="connsiteX4" fmla="*/ 51931 w 571237"/>
              <a:gd name="connsiteY4" fmla="*/ 571238 h 571237"/>
              <a:gd name="connsiteX5" fmla="*/ 519307 w 571237"/>
              <a:gd name="connsiteY5" fmla="*/ 571238 h 571237"/>
              <a:gd name="connsiteX6" fmla="*/ 571238 w 571237"/>
              <a:gd name="connsiteY6" fmla="*/ 519307 h 571237"/>
              <a:gd name="connsiteX7" fmla="*/ 571238 w 571237"/>
              <a:gd name="connsiteY7" fmla="*/ 51931 h 571237"/>
              <a:gd name="connsiteX8" fmla="*/ 519307 w 571237"/>
              <a:gd name="connsiteY8" fmla="*/ 0 h 571237"/>
              <a:gd name="connsiteX9" fmla="*/ 350532 w 571237"/>
              <a:gd name="connsiteY9" fmla="*/ 51931 h 571237"/>
              <a:gd name="connsiteX10" fmla="*/ 402463 w 571237"/>
              <a:gd name="connsiteY10" fmla="*/ 103862 h 571237"/>
              <a:gd name="connsiteX11" fmla="*/ 350532 w 571237"/>
              <a:gd name="connsiteY11" fmla="*/ 155792 h 571237"/>
              <a:gd name="connsiteX12" fmla="*/ 298601 w 571237"/>
              <a:gd name="connsiteY12" fmla="*/ 103861 h 571237"/>
              <a:gd name="connsiteX13" fmla="*/ 350532 w 571237"/>
              <a:gd name="connsiteY13" fmla="*/ 51931 h 571237"/>
              <a:gd name="connsiteX14" fmla="*/ 439230 w 571237"/>
              <a:gd name="connsiteY14" fmla="*/ 305802 h 571237"/>
              <a:gd name="connsiteX15" fmla="*/ 413265 w 571237"/>
              <a:gd name="connsiteY15" fmla="*/ 344750 h 571237"/>
              <a:gd name="connsiteX16" fmla="*/ 396656 w 571237"/>
              <a:gd name="connsiteY16" fmla="*/ 349162 h 571237"/>
              <a:gd name="connsiteX17" fmla="*/ 344725 w 571237"/>
              <a:gd name="connsiteY17" fmla="*/ 323197 h 571237"/>
              <a:gd name="connsiteX18" fmla="*/ 338918 w 571237"/>
              <a:gd name="connsiteY18" fmla="*/ 317391 h 571237"/>
              <a:gd name="connsiteX19" fmla="*/ 325885 w 571237"/>
              <a:gd name="connsiteY19" fmla="*/ 291311 h 571237"/>
              <a:gd name="connsiteX20" fmla="*/ 312978 w 571237"/>
              <a:gd name="connsiteY20" fmla="*/ 323565 h 571237"/>
              <a:gd name="connsiteX21" fmla="*/ 361816 w 571237"/>
              <a:gd name="connsiteY21" fmla="*/ 409005 h 571237"/>
              <a:gd name="connsiteX22" fmla="*/ 363515 w 571237"/>
              <a:gd name="connsiteY22" fmla="*/ 415446 h 571237"/>
              <a:gd name="connsiteX23" fmla="*/ 363515 w 571237"/>
              <a:gd name="connsiteY23" fmla="*/ 506323 h 571237"/>
              <a:gd name="connsiteX24" fmla="*/ 350532 w 571237"/>
              <a:gd name="connsiteY24" fmla="*/ 519307 h 571237"/>
              <a:gd name="connsiteX25" fmla="*/ 298601 w 571237"/>
              <a:gd name="connsiteY25" fmla="*/ 519307 h 571237"/>
              <a:gd name="connsiteX26" fmla="*/ 285618 w 571237"/>
              <a:gd name="connsiteY26" fmla="*/ 506323 h 571237"/>
              <a:gd name="connsiteX27" fmla="*/ 285618 w 571237"/>
              <a:gd name="connsiteY27" fmla="*/ 444859 h 571237"/>
              <a:gd name="connsiteX28" fmla="*/ 247430 w 571237"/>
              <a:gd name="connsiteY28" fmla="*/ 378031 h 571237"/>
              <a:gd name="connsiteX29" fmla="*/ 180387 w 571237"/>
              <a:gd name="connsiteY29" fmla="*/ 512130 h 571237"/>
              <a:gd name="connsiteX30" fmla="*/ 168774 w 571237"/>
              <a:gd name="connsiteY30" fmla="*/ 519307 h 571237"/>
              <a:gd name="connsiteX31" fmla="*/ 116844 w 571237"/>
              <a:gd name="connsiteY31" fmla="*/ 519307 h 571237"/>
              <a:gd name="connsiteX32" fmla="*/ 106067 w 571237"/>
              <a:gd name="connsiteY32" fmla="*/ 513563 h 571237"/>
              <a:gd name="connsiteX33" fmla="*/ 104825 w 571237"/>
              <a:gd name="connsiteY33" fmla="*/ 501404 h 571237"/>
              <a:gd name="connsiteX34" fmla="*/ 177168 w 571237"/>
              <a:gd name="connsiteY34" fmla="*/ 324565 h 571237"/>
              <a:gd name="connsiteX35" fmla="*/ 142810 w 571237"/>
              <a:gd name="connsiteY35" fmla="*/ 324565 h 571237"/>
              <a:gd name="connsiteX36" fmla="*/ 132287 w 571237"/>
              <a:gd name="connsiteY36" fmla="*/ 319177 h 571237"/>
              <a:gd name="connsiteX37" fmla="*/ 130487 w 571237"/>
              <a:gd name="connsiteY37" fmla="*/ 307475 h 571237"/>
              <a:gd name="connsiteX38" fmla="*/ 169435 w 571237"/>
              <a:gd name="connsiteY38" fmla="*/ 190631 h 571237"/>
              <a:gd name="connsiteX39" fmla="*/ 175951 w 571237"/>
              <a:gd name="connsiteY39" fmla="*/ 183125 h 571237"/>
              <a:gd name="connsiteX40" fmla="*/ 237695 w 571237"/>
              <a:gd name="connsiteY40" fmla="*/ 152252 h 571237"/>
              <a:gd name="connsiteX41" fmla="*/ 281384 w 571237"/>
              <a:gd name="connsiteY41" fmla="*/ 150972 h 571237"/>
              <a:gd name="connsiteX42" fmla="*/ 342545 w 571237"/>
              <a:gd name="connsiteY42" fmla="*/ 177191 h 571237"/>
              <a:gd name="connsiteX43" fmla="*/ 368535 w 571237"/>
              <a:gd name="connsiteY43" fmla="*/ 201660 h 571237"/>
              <a:gd name="connsiteX44" fmla="*/ 399546 w 571237"/>
              <a:gd name="connsiteY44" fmla="*/ 263746 h 571237"/>
              <a:gd name="connsiteX45" fmla="*/ 435629 w 571237"/>
              <a:gd name="connsiteY45" fmla="*/ 287796 h 571237"/>
              <a:gd name="connsiteX46" fmla="*/ 439230 w 571237"/>
              <a:gd name="connsiteY46" fmla="*/ 305802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71237" h="571237">
                <a:moveTo>
                  <a:pt x="519307" y="0"/>
                </a:moveTo>
                <a:lnTo>
                  <a:pt x="51931" y="0"/>
                </a:lnTo>
                <a:cubicBezTo>
                  <a:pt x="23303" y="0"/>
                  <a:pt x="0" y="23290"/>
                  <a:pt x="0" y="51931"/>
                </a:cubicBezTo>
                <a:lnTo>
                  <a:pt x="0" y="519307"/>
                </a:lnTo>
                <a:cubicBezTo>
                  <a:pt x="0" y="547947"/>
                  <a:pt x="23303" y="571238"/>
                  <a:pt x="51931" y="571238"/>
                </a:cubicBezTo>
                <a:lnTo>
                  <a:pt x="519307" y="571238"/>
                </a:lnTo>
                <a:cubicBezTo>
                  <a:pt x="547934" y="571238"/>
                  <a:pt x="571238" y="547948"/>
                  <a:pt x="571238" y="519307"/>
                </a:cubicBezTo>
                <a:lnTo>
                  <a:pt x="571238" y="51931"/>
                </a:lnTo>
                <a:cubicBezTo>
                  <a:pt x="571236" y="23290"/>
                  <a:pt x="547934" y="0"/>
                  <a:pt x="519307" y="0"/>
                </a:cubicBezTo>
                <a:close/>
                <a:moveTo>
                  <a:pt x="350532" y="51931"/>
                </a:moveTo>
                <a:cubicBezTo>
                  <a:pt x="379160" y="51931"/>
                  <a:pt x="402463" y="75221"/>
                  <a:pt x="402463" y="103862"/>
                </a:cubicBezTo>
                <a:cubicBezTo>
                  <a:pt x="402463" y="132503"/>
                  <a:pt x="379160" y="155792"/>
                  <a:pt x="350532" y="155792"/>
                </a:cubicBezTo>
                <a:cubicBezTo>
                  <a:pt x="321904" y="155792"/>
                  <a:pt x="298601" y="132502"/>
                  <a:pt x="298601" y="103861"/>
                </a:cubicBezTo>
                <a:cubicBezTo>
                  <a:pt x="298601" y="75219"/>
                  <a:pt x="321904" y="51931"/>
                  <a:pt x="350532" y="51931"/>
                </a:cubicBezTo>
                <a:close/>
                <a:moveTo>
                  <a:pt x="439230" y="305802"/>
                </a:moveTo>
                <a:lnTo>
                  <a:pt x="413265" y="344750"/>
                </a:lnTo>
                <a:cubicBezTo>
                  <a:pt x="409613" y="350202"/>
                  <a:pt x="402437" y="352041"/>
                  <a:pt x="396656" y="349162"/>
                </a:cubicBezTo>
                <a:lnTo>
                  <a:pt x="344725" y="323197"/>
                </a:lnTo>
                <a:cubicBezTo>
                  <a:pt x="342214" y="321943"/>
                  <a:pt x="340186" y="319902"/>
                  <a:pt x="338918" y="317391"/>
                </a:cubicBezTo>
                <a:lnTo>
                  <a:pt x="325885" y="291311"/>
                </a:lnTo>
                <a:lnTo>
                  <a:pt x="312978" y="323565"/>
                </a:lnTo>
                <a:lnTo>
                  <a:pt x="361816" y="409005"/>
                </a:lnTo>
                <a:cubicBezTo>
                  <a:pt x="362932" y="410970"/>
                  <a:pt x="363515" y="413189"/>
                  <a:pt x="363515" y="415446"/>
                </a:cubicBezTo>
                <a:lnTo>
                  <a:pt x="363515" y="506323"/>
                </a:lnTo>
                <a:cubicBezTo>
                  <a:pt x="363515" y="513500"/>
                  <a:pt x="357708" y="519307"/>
                  <a:pt x="350532" y="519307"/>
                </a:cubicBezTo>
                <a:lnTo>
                  <a:pt x="298601" y="519307"/>
                </a:lnTo>
                <a:cubicBezTo>
                  <a:pt x="291424" y="519307"/>
                  <a:pt x="285618" y="513500"/>
                  <a:pt x="285618" y="506323"/>
                </a:cubicBezTo>
                <a:lnTo>
                  <a:pt x="285618" y="444859"/>
                </a:lnTo>
                <a:lnTo>
                  <a:pt x="247430" y="378031"/>
                </a:lnTo>
                <a:lnTo>
                  <a:pt x="180387" y="512130"/>
                </a:lnTo>
                <a:cubicBezTo>
                  <a:pt x="178181" y="516530"/>
                  <a:pt x="173693" y="519307"/>
                  <a:pt x="168774" y="519307"/>
                </a:cubicBezTo>
                <a:lnTo>
                  <a:pt x="116844" y="519307"/>
                </a:lnTo>
                <a:cubicBezTo>
                  <a:pt x="112507" y="519307"/>
                  <a:pt x="108476" y="517151"/>
                  <a:pt x="106067" y="513563"/>
                </a:cubicBezTo>
                <a:cubicBezTo>
                  <a:pt x="103659" y="509963"/>
                  <a:pt x="103202" y="505411"/>
                  <a:pt x="104825" y="501404"/>
                </a:cubicBezTo>
                <a:lnTo>
                  <a:pt x="177168" y="324565"/>
                </a:lnTo>
                <a:lnTo>
                  <a:pt x="142810" y="324565"/>
                </a:lnTo>
                <a:cubicBezTo>
                  <a:pt x="138626" y="324565"/>
                  <a:pt x="134721" y="322562"/>
                  <a:pt x="132287" y="319177"/>
                </a:cubicBezTo>
                <a:cubicBezTo>
                  <a:pt x="129827" y="315792"/>
                  <a:pt x="129167" y="311430"/>
                  <a:pt x="130487" y="307475"/>
                </a:cubicBezTo>
                <a:lnTo>
                  <a:pt x="169435" y="190631"/>
                </a:lnTo>
                <a:cubicBezTo>
                  <a:pt x="170525" y="187373"/>
                  <a:pt x="172883" y="184672"/>
                  <a:pt x="175951" y="183125"/>
                </a:cubicBezTo>
                <a:lnTo>
                  <a:pt x="237695" y="152252"/>
                </a:lnTo>
                <a:cubicBezTo>
                  <a:pt x="251336" y="145406"/>
                  <a:pt x="267286" y="144912"/>
                  <a:pt x="281384" y="150972"/>
                </a:cubicBezTo>
                <a:lnTo>
                  <a:pt x="342545" y="177191"/>
                </a:lnTo>
                <a:cubicBezTo>
                  <a:pt x="353778" y="182009"/>
                  <a:pt x="363008" y="190694"/>
                  <a:pt x="368535" y="201660"/>
                </a:cubicBezTo>
                <a:lnTo>
                  <a:pt x="399546" y="263746"/>
                </a:lnTo>
                <a:lnTo>
                  <a:pt x="435629" y="287796"/>
                </a:lnTo>
                <a:cubicBezTo>
                  <a:pt x="441588" y="291780"/>
                  <a:pt x="443211" y="299831"/>
                  <a:pt x="439230" y="305802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170">
            <a:extLst>
              <a:ext uri="{FF2B5EF4-FFF2-40B4-BE49-F238E27FC236}">
                <a16:creationId xmlns:a16="http://schemas.microsoft.com/office/drawing/2014/main" id="{D5439DEF-1BE4-CB48-97E8-C78AEE508569}"/>
              </a:ext>
            </a:extLst>
          </p:cNvPr>
          <p:cNvSpPr/>
          <p:nvPr/>
        </p:nvSpPr>
        <p:spPr>
          <a:xfrm>
            <a:off x="17621503" y="6790504"/>
            <a:ext cx="812433" cy="639306"/>
          </a:xfrm>
          <a:custGeom>
            <a:avLst/>
            <a:gdLst>
              <a:gd name="connsiteX0" fmla="*/ 343158 w 343158"/>
              <a:gd name="connsiteY0" fmla="*/ 57670 h 270032"/>
              <a:gd name="connsiteX1" fmla="*/ 285488 w 343158"/>
              <a:gd name="connsiteY1" fmla="*/ 0 h 270032"/>
              <a:gd name="connsiteX2" fmla="*/ 130795 w 343158"/>
              <a:gd name="connsiteY2" fmla="*/ 154691 h 270032"/>
              <a:gd name="connsiteX3" fmla="*/ 57670 w 343158"/>
              <a:gd name="connsiteY3" fmla="*/ 81567 h 270032"/>
              <a:gd name="connsiteX4" fmla="*/ 0 w 343158"/>
              <a:gd name="connsiteY4" fmla="*/ 139237 h 270032"/>
              <a:gd name="connsiteX5" fmla="*/ 130795 w 343158"/>
              <a:gd name="connsiteY5" fmla="*/ 270032 h 2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158" h="270032">
                <a:moveTo>
                  <a:pt x="343158" y="57670"/>
                </a:moveTo>
                <a:lnTo>
                  <a:pt x="285488" y="0"/>
                </a:lnTo>
                <a:lnTo>
                  <a:pt x="130795" y="154691"/>
                </a:lnTo>
                <a:lnTo>
                  <a:pt x="57670" y="81567"/>
                </a:lnTo>
                <a:lnTo>
                  <a:pt x="0" y="139237"/>
                </a:lnTo>
                <a:lnTo>
                  <a:pt x="130795" y="270032"/>
                </a:lnTo>
                <a:close/>
              </a:path>
            </a:pathLst>
          </a:custGeom>
          <a:solidFill>
            <a:schemeClr val="accent3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Forma libre 171">
            <a:extLst>
              <a:ext uri="{FF2B5EF4-FFF2-40B4-BE49-F238E27FC236}">
                <a16:creationId xmlns:a16="http://schemas.microsoft.com/office/drawing/2014/main" id="{771E5E05-FF6C-F745-8DA4-E7F7F7B82AFD}"/>
              </a:ext>
            </a:extLst>
          </p:cNvPr>
          <p:cNvSpPr/>
          <p:nvPr/>
        </p:nvSpPr>
        <p:spPr>
          <a:xfrm>
            <a:off x="17351828" y="6375992"/>
            <a:ext cx="1351784" cy="1351784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3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378">
            <a:extLst>
              <a:ext uri="{FF2B5EF4-FFF2-40B4-BE49-F238E27FC236}">
                <a16:creationId xmlns:a16="http://schemas.microsoft.com/office/drawing/2014/main" id="{829AA124-77D2-D14D-9E63-54FF392CEB39}"/>
              </a:ext>
            </a:extLst>
          </p:cNvPr>
          <p:cNvSpPr/>
          <p:nvPr/>
        </p:nvSpPr>
        <p:spPr>
          <a:xfrm>
            <a:off x="20125573" y="6412877"/>
            <a:ext cx="1865832" cy="1243888"/>
          </a:xfrm>
          <a:custGeom>
            <a:avLst/>
            <a:gdLst>
              <a:gd name="connsiteX0" fmla="*/ 593537 w 599144"/>
              <a:gd name="connsiteY0" fmla="*/ 28043 h 399429"/>
              <a:gd name="connsiteX1" fmla="*/ 582138 w 599144"/>
              <a:gd name="connsiteY1" fmla="*/ 26547 h 399429"/>
              <a:gd name="connsiteX2" fmla="*/ 480577 w 599144"/>
              <a:gd name="connsiteY2" fmla="*/ 63483 h 399429"/>
              <a:gd name="connsiteX3" fmla="*/ 452352 w 599144"/>
              <a:gd name="connsiteY3" fmla="*/ 89445 h 399429"/>
              <a:gd name="connsiteX4" fmla="*/ 449919 w 599144"/>
              <a:gd name="connsiteY4" fmla="*/ 96462 h 399429"/>
              <a:gd name="connsiteX5" fmla="*/ 367861 w 599144"/>
              <a:gd name="connsiteY5" fmla="*/ 64554 h 399429"/>
              <a:gd name="connsiteX6" fmla="*/ 250836 w 599144"/>
              <a:gd name="connsiteY6" fmla="*/ 76168 h 399429"/>
              <a:gd name="connsiteX7" fmla="*/ 189789 w 599144"/>
              <a:gd name="connsiteY7" fmla="*/ 80345 h 399429"/>
              <a:gd name="connsiteX8" fmla="*/ 151921 w 599144"/>
              <a:gd name="connsiteY8" fmla="*/ 83365 h 399429"/>
              <a:gd name="connsiteX9" fmla="*/ 147379 w 599144"/>
              <a:gd name="connsiteY9" fmla="*/ 64531 h 399429"/>
              <a:gd name="connsiteX10" fmla="*/ 119154 w 599144"/>
              <a:gd name="connsiteY10" fmla="*/ 38569 h 399429"/>
              <a:gd name="connsiteX11" fmla="*/ 17592 w 599144"/>
              <a:gd name="connsiteY11" fmla="*/ 1631 h 399429"/>
              <a:gd name="connsiteX12" fmla="*/ 6194 w 599144"/>
              <a:gd name="connsiteY12" fmla="*/ 3127 h 399429"/>
              <a:gd name="connsiteX13" fmla="*/ 876 w 599144"/>
              <a:gd name="connsiteY13" fmla="*/ 13335 h 399429"/>
              <a:gd name="connsiteX14" fmla="*/ 876 w 599144"/>
              <a:gd name="connsiteY14" fmla="*/ 262491 h 399429"/>
              <a:gd name="connsiteX15" fmla="*/ 13334 w 599144"/>
              <a:gd name="connsiteY15" fmla="*/ 274950 h 399429"/>
              <a:gd name="connsiteX16" fmla="*/ 49722 w 599144"/>
              <a:gd name="connsiteY16" fmla="*/ 274950 h 399429"/>
              <a:gd name="connsiteX17" fmla="*/ 88904 w 599144"/>
              <a:gd name="connsiteY17" fmla="*/ 255863 h 399429"/>
              <a:gd name="connsiteX18" fmla="*/ 105892 w 599144"/>
              <a:gd name="connsiteY18" fmla="*/ 268672 h 399429"/>
              <a:gd name="connsiteX19" fmla="*/ 143326 w 599144"/>
              <a:gd name="connsiteY19" fmla="*/ 297396 h 399429"/>
              <a:gd name="connsiteX20" fmla="*/ 256591 w 599144"/>
              <a:gd name="connsiteY20" fmla="*/ 385464 h 399429"/>
              <a:gd name="connsiteX21" fmla="*/ 299864 w 599144"/>
              <a:gd name="connsiteY21" fmla="*/ 399529 h 399429"/>
              <a:gd name="connsiteX22" fmla="*/ 329258 w 599144"/>
              <a:gd name="connsiteY22" fmla="*/ 391219 h 399429"/>
              <a:gd name="connsiteX23" fmla="*/ 360475 w 599144"/>
              <a:gd name="connsiteY23" fmla="*/ 390525 h 399429"/>
              <a:gd name="connsiteX24" fmla="*/ 383578 w 599144"/>
              <a:gd name="connsiteY24" fmla="*/ 367409 h 399429"/>
              <a:gd name="connsiteX25" fmla="*/ 414625 w 599144"/>
              <a:gd name="connsiteY25" fmla="*/ 362859 h 399429"/>
              <a:gd name="connsiteX26" fmla="*/ 434868 w 599144"/>
              <a:gd name="connsiteY26" fmla="*/ 342481 h 399429"/>
              <a:gd name="connsiteX27" fmla="*/ 462083 w 599144"/>
              <a:gd name="connsiteY27" fmla="*/ 333794 h 399429"/>
              <a:gd name="connsiteX28" fmla="*/ 478407 w 599144"/>
              <a:gd name="connsiteY28" fmla="*/ 296842 h 399429"/>
              <a:gd name="connsiteX29" fmla="*/ 510008 w 599144"/>
              <a:gd name="connsiteY29" fmla="*/ 279360 h 399429"/>
              <a:gd name="connsiteX30" fmla="*/ 550006 w 599144"/>
              <a:gd name="connsiteY30" fmla="*/ 299864 h 399429"/>
              <a:gd name="connsiteX31" fmla="*/ 586394 w 599144"/>
              <a:gd name="connsiteY31" fmla="*/ 299864 h 399429"/>
              <a:gd name="connsiteX32" fmla="*/ 598852 w 599144"/>
              <a:gd name="connsiteY32" fmla="*/ 287406 h 399429"/>
              <a:gd name="connsiteX33" fmla="*/ 598852 w 599144"/>
              <a:gd name="connsiteY33" fmla="*/ 38251 h 399429"/>
              <a:gd name="connsiteX34" fmla="*/ 593537 w 599144"/>
              <a:gd name="connsiteY34" fmla="*/ 28043 h 399429"/>
              <a:gd name="connsiteX35" fmla="*/ 446962 w 599144"/>
              <a:gd name="connsiteY35" fmla="*/ 314003 h 399429"/>
              <a:gd name="connsiteX36" fmla="*/ 434200 w 599144"/>
              <a:gd name="connsiteY36" fmla="*/ 316412 h 399429"/>
              <a:gd name="connsiteX37" fmla="*/ 433720 w 599144"/>
              <a:gd name="connsiteY37" fmla="*/ 316162 h 399429"/>
              <a:gd name="connsiteX38" fmla="*/ 433106 w 599144"/>
              <a:gd name="connsiteY38" fmla="*/ 315438 h 399429"/>
              <a:gd name="connsiteX39" fmla="*/ 359636 w 599144"/>
              <a:gd name="connsiteY39" fmla="*/ 241859 h 399429"/>
              <a:gd name="connsiteX40" fmla="*/ 342032 w 599144"/>
              <a:gd name="connsiteY40" fmla="*/ 241482 h 399429"/>
              <a:gd name="connsiteX41" fmla="*/ 341655 w 599144"/>
              <a:gd name="connsiteY41" fmla="*/ 259086 h 399429"/>
              <a:gd name="connsiteX42" fmla="*/ 412505 w 599144"/>
              <a:gd name="connsiteY42" fmla="*/ 330445 h 399429"/>
              <a:gd name="connsiteX43" fmla="*/ 403470 w 599144"/>
              <a:gd name="connsiteY43" fmla="*/ 340585 h 399429"/>
              <a:gd name="connsiteX44" fmla="*/ 384053 w 599144"/>
              <a:gd name="connsiteY44" fmla="*/ 341023 h 399429"/>
              <a:gd name="connsiteX45" fmla="*/ 383727 w 599144"/>
              <a:gd name="connsiteY45" fmla="*/ 340857 h 399429"/>
              <a:gd name="connsiteX46" fmla="*/ 383346 w 599144"/>
              <a:gd name="connsiteY46" fmla="*/ 340402 h 399429"/>
              <a:gd name="connsiteX47" fmla="*/ 322444 w 599144"/>
              <a:gd name="connsiteY47" fmla="*/ 279415 h 399429"/>
              <a:gd name="connsiteX48" fmla="*/ 304840 w 599144"/>
              <a:gd name="connsiteY48" fmla="*/ 278673 h 399429"/>
              <a:gd name="connsiteX49" fmla="*/ 304098 w 599144"/>
              <a:gd name="connsiteY49" fmla="*/ 296277 h 399429"/>
              <a:gd name="connsiteX50" fmla="*/ 361872 w 599144"/>
              <a:gd name="connsiteY50" fmla="*/ 354749 h 399429"/>
              <a:gd name="connsiteX51" fmla="*/ 350413 w 599144"/>
              <a:gd name="connsiteY51" fmla="*/ 367739 h 399429"/>
              <a:gd name="connsiteX52" fmla="*/ 333394 w 599144"/>
              <a:gd name="connsiteY52" fmla="*/ 365202 h 399429"/>
              <a:gd name="connsiteX53" fmla="*/ 272540 w 599144"/>
              <a:gd name="connsiteY53" fmla="*/ 304257 h 399429"/>
              <a:gd name="connsiteX54" fmla="*/ 254936 w 599144"/>
              <a:gd name="connsiteY54" fmla="*/ 303662 h 399429"/>
              <a:gd name="connsiteX55" fmla="*/ 254340 w 599144"/>
              <a:gd name="connsiteY55" fmla="*/ 321266 h 399429"/>
              <a:gd name="connsiteX56" fmla="*/ 306267 w 599144"/>
              <a:gd name="connsiteY56" fmla="*/ 374211 h 399429"/>
              <a:gd name="connsiteX57" fmla="*/ 299864 w 599144"/>
              <a:gd name="connsiteY57" fmla="*/ 374613 h 399429"/>
              <a:gd name="connsiteX58" fmla="*/ 270277 w 599144"/>
              <a:gd name="connsiteY58" fmla="*/ 364637 h 399429"/>
              <a:gd name="connsiteX59" fmla="*/ 159336 w 599144"/>
              <a:gd name="connsiteY59" fmla="*/ 278307 h 399429"/>
              <a:gd name="connsiteX60" fmla="*/ 120856 w 599144"/>
              <a:gd name="connsiteY60" fmla="*/ 248757 h 399429"/>
              <a:gd name="connsiteX61" fmla="*/ 100000 w 599144"/>
              <a:gd name="connsiteY61" fmla="*/ 232995 h 399429"/>
              <a:gd name="connsiteX62" fmla="*/ 146645 w 599144"/>
              <a:gd name="connsiteY62" fmla="*/ 108593 h 399429"/>
              <a:gd name="connsiteX63" fmla="*/ 191977 w 599144"/>
              <a:gd name="connsiteY63" fmla="*/ 105161 h 399429"/>
              <a:gd name="connsiteX64" fmla="*/ 220553 w 599144"/>
              <a:gd name="connsiteY64" fmla="*/ 102760 h 399429"/>
              <a:gd name="connsiteX65" fmla="*/ 188011 w 599144"/>
              <a:gd name="connsiteY65" fmla="*/ 167949 h 399429"/>
              <a:gd name="connsiteX66" fmla="*/ 205664 w 599144"/>
              <a:gd name="connsiteY66" fmla="*/ 194800 h 399429"/>
              <a:gd name="connsiteX67" fmla="*/ 227053 w 599144"/>
              <a:gd name="connsiteY67" fmla="*/ 200298 h 399429"/>
              <a:gd name="connsiteX68" fmla="*/ 281860 w 599144"/>
              <a:gd name="connsiteY68" fmla="*/ 174530 h 399429"/>
              <a:gd name="connsiteX69" fmla="*/ 310121 w 599144"/>
              <a:gd name="connsiteY69" fmla="*/ 165564 h 399429"/>
              <a:gd name="connsiteX70" fmla="*/ 364856 w 599144"/>
              <a:gd name="connsiteY70" fmla="*/ 212366 h 399429"/>
              <a:gd name="connsiteX71" fmla="*/ 451952 w 599144"/>
              <a:gd name="connsiteY71" fmla="*/ 294036 h 399429"/>
              <a:gd name="connsiteX72" fmla="*/ 446962 w 599144"/>
              <a:gd name="connsiteY72" fmla="*/ 314003 h 39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99144" h="399429">
                <a:moveTo>
                  <a:pt x="593537" y="28043"/>
                </a:moveTo>
                <a:cubicBezTo>
                  <a:pt x="590215" y="25708"/>
                  <a:pt x="585957" y="25135"/>
                  <a:pt x="582138" y="26547"/>
                </a:cubicBezTo>
                <a:lnTo>
                  <a:pt x="480577" y="63483"/>
                </a:lnTo>
                <a:cubicBezTo>
                  <a:pt x="467986" y="68058"/>
                  <a:pt x="457960" y="77280"/>
                  <a:pt x="452352" y="89445"/>
                </a:cubicBezTo>
                <a:cubicBezTo>
                  <a:pt x="451301" y="91726"/>
                  <a:pt x="450611" y="94095"/>
                  <a:pt x="449919" y="96462"/>
                </a:cubicBezTo>
                <a:cubicBezTo>
                  <a:pt x="432480" y="91504"/>
                  <a:pt x="400070" y="81149"/>
                  <a:pt x="367861" y="64554"/>
                </a:cubicBezTo>
                <a:cubicBezTo>
                  <a:pt x="326304" y="43135"/>
                  <a:pt x="291130" y="45872"/>
                  <a:pt x="250836" y="76168"/>
                </a:cubicBezTo>
                <a:cubicBezTo>
                  <a:pt x="234636" y="76440"/>
                  <a:pt x="211999" y="78388"/>
                  <a:pt x="189789" y="80345"/>
                </a:cubicBezTo>
                <a:cubicBezTo>
                  <a:pt x="175823" y="81578"/>
                  <a:pt x="162624" y="82712"/>
                  <a:pt x="151921" y="83365"/>
                </a:cubicBezTo>
                <a:cubicBezTo>
                  <a:pt x="151658" y="76936"/>
                  <a:pt x="150154" y="70557"/>
                  <a:pt x="147379" y="64531"/>
                </a:cubicBezTo>
                <a:cubicBezTo>
                  <a:pt x="141771" y="52364"/>
                  <a:pt x="131746" y="43142"/>
                  <a:pt x="119154" y="38569"/>
                </a:cubicBezTo>
                <a:lnTo>
                  <a:pt x="17592" y="1631"/>
                </a:lnTo>
                <a:cubicBezTo>
                  <a:pt x="13785" y="232"/>
                  <a:pt x="9502" y="804"/>
                  <a:pt x="6194" y="3127"/>
                </a:cubicBezTo>
                <a:cubicBezTo>
                  <a:pt x="2859" y="5464"/>
                  <a:pt x="876" y="9271"/>
                  <a:pt x="876" y="13335"/>
                </a:cubicBezTo>
                <a:lnTo>
                  <a:pt x="876" y="262491"/>
                </a:lnTo>
                <a:cubicBezTo>
                  <a:pt x="876" y="269377"/>
                  <a:pt x="6448" y="274950"/>
                  <a:pt x="13334" y="274950"/>
                </a:cubicBezTo>
                <a:lnTo>
                  <a:pt x="49722" y="274950"/>
                </a:lnTo>
                <a:cubicBezTo>
                  <a:pt x="65198" y="274950"/>
                  <a:pt x="79596" y="267650"/>
                  <a:pt x="88904" y="255863"/>
                </a:cubicBezTo>
                <a:cubicBezTo>
                  <a:pt x="93861" y="259633"/>
                  <a:pt x="99734" y="264048"/>
                  <a:pt x="105892" y="268672"/>
                </a:cubicBezTo>
                <a:cubicBezTo>
                  <a:pt x="120430" y="279610"/>
                  <a:pt x="136343" y="291543"/>
                  <a:pt x="143326" y="297396"/>
                </a:cubicBezTo>
                <a:cubicBezTo>
                  <a:pt x="189715" y="336229"/>
                  <a:pt x="245484" y="378165"/>
                  <a:pt x="256591" y="385464"/>
                </a:cubicBezTo>
                <a:cubicBezTo>
                  <a:pt x="266968" y="392277"/>
                  <a:pt x="285654" y="399529"/>
                  <a:pt x="299864" y="399529"/>
                </a:cubicBezTo>
                <a:cubicBezTo>
                  <a:pt x="305424" y="399529"/>
                  <a:pt x="319427" y="399529"/>
                  <a:pt x="329258" y="391219"/>
                </a:cubicBezTo>
                <a:cubicBezTo>
                  <a:pt x="339392" y="395197"/>
                  <a:pt x="350316" y="395003"/>
                  <a:pt x="360475" y="390525"/>
                </a:cubicBezTo>
                <a:cubicBezTo>
                  <a:pt x="370609" y="386060"/>
                  <a:pt x="378809" y="377642"/>
                  <a:pt x="383578" y="367409"/>
                </a:cubicBezTo>
                <a:cubicBezTo>
                  <a:pt x="393310" y="369404"/>
                  <a:pt x="404491" y="367944"/>
                  <a:pt x="414625" y="362859"/>
                </a:cubicBezTo>
                <a:cubicBezTo>
                  <a:pt x="424126" y="358102"/>
                  <a:pt x="431122" y="350900"/>
                  <a:pt x="434868" y="342481"/>
                </a:cubicBezTo>
                <a:cubicBezTo>
                  <a:pt x="443871" y="343308"/>
                  <a:pt x="453483" y="340377"/>
                  <a:pt x="462083" y="333794"/>
                </a:cubicBezTo>
                <a:cubicBezTo>
                  <a:pt x="474372" y="324401"/>
                  <a:pt x="479999" y="310528"/>
                  <a:pt x="478407" y="296842"/>
                </a:cubicBezTo>
                <a:lnTo>
                  <a:pt x="510008" y="279360"/>
                </a:lnTo>
                <a:cubicBezTo>
                  <a:pt x="519262" y="291904"/>
                  <a:pt x="533971" y="299864"/>
                  <a:pt x="550006" y="299864"/>
                </a:cubicBezTo>
                <a:lnTo>
                  <a:pt x="586394" y="299864"/>
                </a:lnTo>
                <a:cubicBezTo>
                  <a:pt x="593280" y="299864"/>
                  <a:pt x="598852" y="294292"/>
                  <a:pt x="598852" y="287406"/>
                </a:cubicBezTo>
                <a:lnTo>
                  <a:pt x="598852" y="38251"/>
                </a:lnTo>
                <a:cubicBezTo>
                  <a:pt x="598853" y="34187"/>
                  <a:pt x="596870" y="30379"/>
                  <a:pt x="593537" y="28043"/>
                </a:cubicBezTo>
                <a:close/>
                <a:moveTo>
                  <a:pt x="446962" y="314003"/>
                </a:moveTo>
                <a:cubicBezTo>
                  <a:pt x="442740" y="317239"/>
                  <a:pt x="436828" y="319040"/>
                  <a:pt x="434200" y="316412"/>
                </a:cubicBezTo>
                <a:cubicBezTo>
                  <a:pt x="434066" y="316278"/>
                  <a:pt x="433858" y="316291"/>
                  <a:pt x="433720" y="316162"/>
                </a:cubicBezTo>
                <a:cubicBezTo>
                  <a:pt x="433482" y="315941"/>
                  <a:pt x="433364" y="315644"/>
                  <a:pt x="433106" y="315438"/>
                </a:cubicBezTo>
                <a:cubicBezTo>
                  <a:pt x="424200" y="308406"/>
                  <a:pt x="384296" y="267578"/>
                  <a:pt x="359636" y="241859"/>
                </a:cubicBezTo>
                <a:cubicBezTo>
                  <a:pt x="354880" y="236883"/>
                  <a:pt x="346984" y="236700"/>
                  <a:pt x="342032" y="241482"/>
                </a:cubicBezTo>
                <a:cubicBezTo>
                  <a:pt x="337057" y="246239"/>
                  <a:pt x="336886" y="254122"/>
                  <a:pt x="341655" y="259086"/>
                </a:cubicBezTo>
                <a:cubicBezTo>
                  <a:pt x="347443" y="265127"/>
                  <a:pt x="393908" y="313520"/>
                  <a:pt x="412505" y="330445"/>
                </a:cubicBezTo>
                <a:cubicBezTo>
                  <a:pt x="411116" y="335915"/>
                  <a:pt x="406045" y="339293"/>
                  <a:pt x="403470" y="340585"/>
                </a:cubicBezTo>
                <a:cubicBezTo>
                  <a:pt x="395489" y="344587"/>
                  <a:pt x="387168" y="343918"/>
                  <a:pt x="384053" y="341023"/>
                </a:cubicBezTo>
                <a:cubicBezTo>
                  <a:pt x="383961" y="340936"/>
                  <a:pt x="383822" y="340941"/>
                  <a:pt x="383727" y="340857"/>
                </a:cubicBezTo>
                <a:cubicBezTo>
                  <a:pt x="383575" y="340721"/>
                  <a:pt x="383508" y="340531"/>
                  <a:pt x="383346" y="340402"/>
                </a:cubicBezTo>
                <a:cubicBezTo>
                  <a:pt x="368406" y="328467"/>
                  <a:pt x="330924" y="288636"/>
                  <a:pt x="322444" y="279415"/>
                </a:cubicBezTo>
                <a:cubicBezTo>
                  <a:pt x="317784" y="274341"/>
                  <a:pt x="309913" y="274025"/>
                  <a:pt x="304840" y="278673"/>
                </a:cubicBezTo>
                <a:cubicBezTo>
                  <a:pt x="299779" y="283333"/>
                  <a:pt x="299438" y="291216"/>
                  <a:pt x="304098" y="296277"/>
                </a:cubicBezTo>
                <a:cubicBezTo>
                  <a:pt x="304507" y="296720"/>
                  <a:pt x="341240" y="336344"/>
                  <a:pt x="361872" y="354749"/>
                </a:cubicBezTo>
                <a:cubicBezTo>
                  <a:pt x="359844" y="360575"/>
                  <a:pt x="355713" y="365399"/>
                  <a:pt x="350413" y="367739"/>
                </a:cubicBezTo>
                <a:cubicBezTo>
                  <a:pt x="346502" y="369477"/>
                  <a:pt x="340384" y="370368"/>
                  <a:pt x="333394" y="365202"/>
                </a:cubicBezTo>
                <a:cubicBezTo>
                  <a:pt x="315504" y="350033"/>
                  <a:pt x="279601" y="311815"/>
                  <a:pt x="272540" y="304257"/>
                </a:cubicBezTo>
                <a:cubicBezTo>
                  <a:pt x="267856" y="299220"/>
                  <a:pt x="259948" y="298966"/>
                  <a:pt x="254936" y="303662"/>
                </a:cubicBezTo>
                <a:cubicBezTo>
                  <a:pt x="249911" y="308358"/>
                  <a:pt x="249644" y="316242"/>
                  <a:pt x="254340" y="321266"/>
                </a:cubicBezTo>
                <a:cubicBezTo>
                  <a:pt x="262712" y="330226"/>
                  <a:pt x="287456" y="356453"/>
                  <a:pt x="306267" y="374211"/>
                </a:cubicBezTo>
                <a:cubicBezTo>
                  <a:pt x="304166" y="374467"/>
                  <a:pt x="301960" y="374613"/>
                  <a:pt x="299864" y="374613"/>
                </a:cubicBezTo>
                <a:cubicBezTo>
                  <a:pt x="291615" y="374613"/>
                  <a:pt x="277443" y="369346"/>
                  <a:pt x="270277" y="364637"/>
                </a:cubicBezTo>
                <a:cubicBezTo>
                  <a:pt x="261543" y="358894"/>
                  <a:pt x="206698" y="317969"/>
                  <a:pt x="159336" y="278307"/>
                </a:cubicBezTo>
                <a:cubicBezTo>
                  <a:pt x="152171" y="272297"/>
                  <a:pt x="135820" y="259998"/>
                  <a:pt x="120856" y="248757"/>
                </a:cubicBezTo>
                <a:cubicBezTo>
                  <a:pt x="112835" y="242736"/>
                  <a:pt x="105446" y="237185"/>
                  <a:pt x="100000" y="232995"/>
                </a:cubicBezTo>
                <a:lnTo>
                  <a:pt x="146645" y="108593"/>
                </a:lnTo>
                <a:cubicBezTo>
                  <a:pt x="158752" y="108064"/>
                  <a:pt x="174894" y="106668"/>
                  <a:pt x="191977" y="105161"/>
                </a:cubicBezTo>
                <a:cubicBezTo>
                  <a:pt x="201640" y="104310"/>
                  <a:pt x="211310" y="103480"/>
                  <a:pt x="220553" y="102760"/>
                </a:cubicBezTo>
                <a:cubicBezTo>
                  <a:pt x="206348" y="117336"/>
                  <a:pt x="185227" y="143465"/>
                  <a:pt x="188011" y="167949"/>
                </a:cubicBezTo>
                <a:cubicBezTo>
                  <a:pt x="189289" y="179093"/>
                  <a:pt x="195384" y="188376"/>
                  <a:pt x="205664" y="194800"/>
                </a:cubicBezTo>
                <a:cubicBezTo>
                  <a:pt x="211504" y="198449"/>
                  <a:pt x="218707" y="200298"/>
                  <a:pt x="227053" y="200298"/>
                </a:cubicBezTo>
                <a:cubicBezTo>
                  <a:pt x="244754" y="200298"/>
                  <a:pt x="268210" y="191478"/>
                  <a:pt x="281860" y="174530"/>
                </a:cubicBezTo>
                <a:cubicBezTo>
                  <a:pt x="293575" y="172839"/>
                  <a:pt x="301483" y="169847"/>
                  <a:pt x="310121" y="165564"/>
                </a:cubicBezTo>
                <a:cubicBezTo>
                  <a:pt x="324720" y="179287"/>
                  <a:pt x="344295" y="195420"/>
                  <a:pt x="364856" y="212366"/>
                </a:cubicBezTo>
                <a:cubicBezTo>
                  <a:pt x="400648" y="241856"/>
                  <a:pt x="441221" y="275288"/>
                  <a:pt x="451952" y="294036"/>
                </a:cubicBezTo>
                <a:cubicBezTo>
                  <a:pt x="457923" y="304464"/>
                  <a:pt x="449639" y="311959"/>
                  <a:pt x="446962" y="31400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2449D5-8E13-B04C-A480-9155ECFFF578}"/>
              </a:ext>
            </a:extLst>
          </p:cNvPr>
          <p:cNvSpPr txBox="1"/>
          <p:nvPr/>
        </p:nvSpPr>
        <p:spPr>
          <a:xfrm>
            <a:off x="11066001" y="8431188"/>
            <a:ext cx="2614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0CB38F-3009-A44D-902C-79078A5248F0}"/>
              </a:ext>
            </a:extLst>
          </p:cNvPr>
          <p:cNvSpPr txBox="1"/>
          <p:nvPr/>
        </p:nvSpPr>
        <p:spPr>
          <a:xfrm>
            <a:off x="13898046" y="8431188"/>
            <a:ext cx="2614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5CCE48-70B8-D14C-9B18-B01CB6B378B8}"/>
              </a:ext>
            </a:extLst>
          </p:cNvPr>
          <p:cNvSpPr txBox="1"/>
          <p:nvPr/>
        </p:nvSpPr>
        <p:spPr>
          <a:xfrm>
            <a:off x="16720528" y="8431188"/>
            <a:ext cx="2614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A59EC7-D23E-DA41-A14D-7A1F6108E17E}"/>
              </a:ext>
            </a:extLst>
          </p:cNvPr>
          <p:cNvSpPr txBox="1"/>
          <p:nvPr/>
        </p:nvSpPr>
        <p:spPr>
          <a:xfrm>
            <a:off x="19751298" y="8431188"/>
            <a:ext cx="2614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EAE838-3CC9-1546-9018-CD7F00201468}"/>
              </a:ext>
            </a:extLst>
          </p:cNvPr>
          <p:cNvSpPr/>
          <p:nvPr/>
        </p:nvSpPr>
        <p:spPr>
          <a:xfrm>
            <a:off x="4832148" y="7741724"/>
            <a:ext cx="30823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PDCA </a:t>
            </a:r>
          </a:p>
        </p:txBody>
      </p:sp>
    </p:spTree>
    <p:extLst>
      <p:ext uri="{BB962C8B-B14F-4D97-AF65-F5344CB8AC3E}">
        <p14:creationId xmlns:p14="http://schemas.microsoft.com/office/powerpoint/2010/main" val="166279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8">
      <a:dk1>
        <a:srgbClr val="7F7A7E"/>
      </a:dk1>
      <a:lt1>
        <a:srgbClr val="FFFFFF"/>
      </a:lt1>
      <a:dk2>
        <a:srgbClr val="001C5E"/>
      </a:dk2>
      <a:lt2>
        <a:srgbClr val="FFFFFF"/>
      </a:lt2>
      <a:accent1>
        <a:srgbClr val="FF542F"/>
      </a:accent1>
      <a:accent2>
        <a:srgbClr val="FF8100"/>
      </a:accent2>
      <a:accent3>
        <a:srgbClr val="6454C0"/>
      </a:accent3>
      <a:accent4>
        <a:srgbClr val="0464FF"/>
      </a:accent4>
      <a:accent5>
        <a:srgbClr val="FF542F"/>
      </a:accent5>
      <a:accent6>
        <a:srgbClr val="FF8100"/>
      </a:accent6>
      <a:hlink>
        <a:srgbClr val="6454C0"/>
      </a:hlink>
      <a:folHlink>
        <a:srgbClr val="0464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115888</TotalTime>
  <Words>998</Words>
  <Application>Microsoft Macintosh PowerPoint</Application>
  <PresentationFormat>Custom</PresentationFormat>
  <Paragraphs>283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Lato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19358</cp:revision>
  <dcterms:created xsi:type="dcterms:W3CDTF">2014-11-12T21:47:38Z</dcterms:created>
  <dcterms:modified xsi:type="dcterms:W3CDTF">2020-11-13T15:09:33Z</dcterms:modified>
  <cp:category/>
</cp:coreProperties>
</file>